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 id="2147487454" r:id="rId2"/>
    <p:sldMasterId id="2147487466" r:id="rId3"/>
    <p:sldMasterId id="2147488058" r:id="rId4"/>
    <p:sldMasterId id="2147488131" r:id="rId5"/>
    <p:sldMasterId id="2147488138" r:id="rId6"/>
    <p:sldMasterId id="2147488151" r:id="rId7"/>
    <p:sldMasterId id="2147488192" r:id="rId8"/>
    <p:sldMasterId id="2147488205" r:id="rId9"/>
  </p:sldMasterIdLst>
  <p:notesMasterIdLst>
    <p:notesMasterId r:id="rId64"/>
  </p:notesMasterIdLst>
  <p:sldIdLst>
    <p:sldId id="534" r:id="rId10"/>
    <p:sldId id="434" r:id="rId11"/>
    <p:sldId id="791" r:id="rId12"/>
    <p:sldId id="768" r:id="rId13"/>
    <p:sldId id="769" r:id="rId14"/>
    <p:sldId id="777" r:id="rId15"/>
    <p:sldId id="764" r:id="rId16"/>
    <p:sldId id="778" r:id="rId17"/>
    <p:sldId id="780" r:id="rId18"/>
    <p:sldId id="781" r:id="rId19"/>
    <p:sldId id="784" r:id="rId20"/>
    <p:sldId id="785" r:id="rId21"/>
    <p:sldId id="786" r:id="rId22"/>
    <p:sldId id="787" r:id="rId23"/>
    <p:sldId id="788" r:id="rId24"/>
    <p:sldId id="789" r:id="rId25"/>
    <p:sldId id="790" r:id="rId26"/>
    <p:sldId id="683" r:id="rId27"/>
    <p:sldId id="793" r:id="rId28"/>
    <p:sldId id="794" r:id="rId29"/>
    <p:sldId id="686" r:id="rId30"/>
    <p:sldId id="687" r:id="rId31"/>
    <p:sldId id="619" r:id="rId32"/>
    <p:sldId id="465" r:id="rId33"/>
    <p:sldId id="672" r:id="rId34"/>
    <p:sldId id="661" r:id="rId35"/>
    <p:sldId id="669" r:id="rId36"/>
    <p:sldId id="662" r:id="rId37"/>
    <p:sldId id="663" r:id="rId38"/>
    <p:sldId id="677" r:id="rId39"/>
    <p:sldId id="718" r:id="rId40"/>
    <p:sldId id="719" r:id="rId41"/>
    <p:sldId id="699" r:id="rId42"/>
    <p:sldId id="724" r:id="rId43"/>
    <p:sldId id="729" r:id="rId44"/>
    <p:sldId id="731" r:id="rId45"/>
    <p:sldId id="792" r:id="rId46"/>
    <p:sldId id="737" r:id="rId47"/>
    <p:sldId id="738" r:id="rId48"/>
    <p:sldId id="716" r:id="rId49"/>
    <p:sldId id="742" r:id="rId50"/>
    <p:sldId id="743" r:id="rId51"/>
    <p:sldId id="744" r:id="rId52"/>
    <p:sldId id="745" r:id="rId53"/>
    <p:sldId id="705" r:id="rId54"/>
    <p:sldId id="749" r:id="rId55"/>
    <p:sldId id="753" r:id="rId56"/>
    <p:sldId id="756" r:id="rId57"/>
    <p:sldId id="795" r:id="rId58"/>
    <p:sldId id="796" r:id="rId59"/>
    <p:sldId id="771" r:id="rId60"/>
    <p:sldId id="772" r:id="rId61"/>
    <p:sldId id="774" r:id="rId62"/>
    <p:sldId id="797" r:id="rId63"/>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5590" indent="1588"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2767" indent="1588"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69943" indent="1588"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7119" indent="1588"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5883" algn="l" defTabSz="457177"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060" algn="l" defTabSz="457177"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236" algn="l" defTabSz="457177"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413" algn="l" defTabSz="457177"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76" d="100"/>
          <a:sy n="76" d="100"/>
        </p:scale>
        <p:origin x="-2584" y="-1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3" Type="http://schemas.openxmlformats.org/officeDocument/2006/relationships/slide" Target="slides/slide54.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03618-A8EF-F941-90C4-0203BF09A486}" type="doc">
      <dgm:prSet loTypeId="urn:microsoft.com/office/officeart/2005/8/layout/cycle7" loCatId="cycle" qsTypeId="urn:microsoft.com/office/officeart/2005/8/quickstyle/simple4" qsCatId="simple" csTypeId="urn:microsoft.com/office/officeart/2005/8/colors/accent1_2" csCatId="accent1" phldr="1"/>
      <dgm:spPr/>
      <dgm:t>
        <a:bodyPr/>
        <a:lstStyle/>
        <a:p>
          <a:endParaRPr lang="en-US"/>
        </a:p>
      </dgm:t>
    </dgm:pt>
    <dgm:pt modelId="{9793BE3D-A92A-4E48-BC29-0EB3AEA1BADD}">
      <dgm:prSet phldrT="[Text]"/>
      <dgm:spPr/>
      <dgm:t>
        <a:bodyPr/>
        <a:lstStyle/>
        <a:p>
          <a:r>
            <a:rPr lang="en-US" dirty="0" smtClean="0"/>
            <a:t>Recognition</a:t>
          </a:r>
          <a:endParaRPr lang="en-US" dirty="0"/>
        </a:p>
      </dgm:t>
    </dgm:pt>
    <dgm:pt modelId="{802874DF-E37A-EA4B-A61D-B4AFDB70FF95}" type="parTrans" cxnId="{46DD28DD-A97B-0240-B839-C8AFAFFB21AF}">
      <dgm:prSet/>
      <dgm:spPr/>
      <dgm:t>
        <a:bodyPr/>
        <a:lstStyle/>
        <a:p>
          <a:endParaRPr lang="en-US"/>
        </a:p>
      </dgm:t>
    </dgm:pt>
    <dgm:pt modelId="{F8D39143-B474-F94E-BEBF-705B34EF001E}" type="sibTrans" cxnId="{46DD28DD-A97B-0240-B839-C8AFAFFB21AF}">
      <dgm:prSet/>
      <dgm:spPr/>
      <dgm:t>
        <a:bodyPr/>
        <a:lstStyle/>
        <a:p>
          <a:endParaRPr lang="en-US"/>
        </a:p>
      </dgm:t>
    </dgm:pt>
    <dgm:pt modelId="{3AC38CBB-B0E2-AD47-A056-AA937475091B}">
      <dgm:prSet phldrT="[Text]"/>
      <dgm:spPr/>
      <dgm:t>
        <a:bodyPr/>
        <a:lstStyle/>
        <a:p>
          <a:r>
            <a:rPr lang="en-US" dirty="0" smtClean="0"/>
            <a:t>Reorganization</a:t>
          </a:r>
          <a:endParaRPr lang="en-US" dirty="0"/>
        </a:p>
      </dgm:t>
    </dgm:pt>
    <dgm:pt modelId="{9A463846-CC1C-9E43-9A5E-344EE0ECB1C0}" type="parTrans" cxnId="{AF597DE6-270B-CA45-8B03-E02B3122AEC0}">
      <dgm:prSet/>
      <dgm:spPr/>
      <dgm:t>
        <a:bodyPr/>
        <a:lstStyle/>
        <a:p>
          <a:endParaRPr lang="en-US"/>
        </a:p>
      </dgm:t>
    </dgm:pt>
    <dgm:pt modelId="{4C1E1E6E-5E81-BE46-8F45-640EBC8FDEEC}" type="sibTrans" cxnId="{AF597DE6-270B-CA45-8B03-E02B3122AEC0}">
      <dgm:prSet/>
      <dgm:spPr/>
      <dgm:t>
        <a:bodyPr/>
        <a:lstStyle/>
        <a:p>
          <a:endParaRPr lang="en-US"/>
        </a:p>
      </dgm:t>
    </dgm:pt>
    <dgm:pt modelId="{1CB9C557-F9BA-2D42-B882-561AF524D505}">
      <dgm:prSet phldrT="[Text]"/>
      <dgm:spPr/>
      <dgm:t>
        <a:bodyPr/>
        <a:lstStyle/>
        <a:p>
          <a:r>
            <a:rPr lang="en-US" dirty="0" smtClean="0"/>
            <a:t>Reconstruction</a:t>
          </a:r>
          <a:endParaRPr lang="en-US" dirty="0"/>
        </a:p>
      </dgm:t>
    </dgm:pt>
    <dgm:pt modelId="{F1650268-72F8-0240-AF08-8FFD9A570508}" type="parTrans" cxnId="{54A6C3A7-A49B-454D-A2B1-3E08F76CFE03}">
      <dgm:prSet/>
      <dgm:spPr/>
      <dgm:t>
        <a:bodyPr/>
        <a:lstStyle/>
        <a:p>
          <a:endParaRPr lang="en-US"/>
        </a:p>
      </dgm:t>
    </dgm:pt>
    <dgm:pt modelId="{740B871B-79F3-6747-A74A-E055EB59F36D}" type="sibTrans" cxnId="{54A6C3A7-A49B-454D-A2B1-3E08F76CFE03}">
      <dgm:prSet/>
      <dgm:spPr/>
      <dgm:t>
        <a:bodyPr/>
        <a:lstStyle/>
        <a:p>
          <a:endParaRPr lang="en-US"/>
        </a:p>
      </dgm:t>
    </dgm:pt>
    <dgm:pt modelId="{1E8E271B-7A16-3544-AB13-DC0BB7CC405D}" type="pres">
      <dgm:prSet presAssocID="{BF603618-A8EF-F941-90C4-0203BF09A486}" presName="Name0" presStyleCnt="0">
        <dgm:presLayoutVars>
          <dgm:dir/>
          <dgm:resizeHandles val="exact"/>
        </dgm:presLayoutVars>
      </dgm:prSet>
      <dgm:spPr/>
      <dgm:t>
        <a:bodyPr/>
        <a:lstStyle/>
        <a:p>
          <a:endParaRPr lang="en-US"/>
        </a:p>
      </dgm:t>
    </dgm:pt>
    <dgm:pt modelId="{8B5658C6-64F3-D548-AECF-52303E6A257B}" type="pres">
      <dgm:prSet presAssocID="{9793BE3D-A92A-4E48-BC29-0EB3AEA1BADD}" presName="node" presStyleLbl="node1" presStyleIdx="0" presStyleCnt="3">
        <dgm:presLayoutVars>
          <dgm:bulletEnabled val="1"/>
        </dgm:presLayoutVars>
      </dgm:prSet>
      <dgm:spPr/>
      <dgm:t>
        <a:bodyPr/>
        <a:lstStyle/>
        <a:p>
          <a:endParaRPr lang="en-US"/>
        </a:p>
      </dgm:t>
    </dgm:pt>
    <dgm:pt modelId="{B97F8717-1C89-3A48-9880-B30EEF7AB788}" type="pres">
      <dgm:prSet presAssocID="{F8D39143-B474-F94E-BEBF-705B34EF001E}" presName="sibTrans" presStyleLbl="sibTrans2D1" presStyleIdx="0" presStyleCnt="3"/>
      <dgm:spPr/>
      <dgm:t>
        <a:bodyPr/>
        <a:lstStyle/>
        <a:p>
          <a:endParaRPr lang="en-US"/>
        </a:p>
      </dgm:t>
    </dgm:pt>
    <dgm:pt modelId="{FF070BD5-5898-3C4C-B12D-84C61A90089F}" type="pres">
      <dgm:prSet presAssocID="{F8D39143-B474-F94E-BEBF-705B34EF001E}" presName="connectorText" presStyleLbl="sibTrans2D1" presStyleIdx="0" presStyleCnt="3"/>
      <dgm:spPr/>
      <dgm:t>
        <a:bodyPr/>
        <a:lstStyle/>
        <a:p>
          <a:endParaRPr lang="en-US"/>
        </a:p>
      </dgm:t>
    </dgm:pt>
    <dgm:pt modelId="{3A98CE66-C21A-0E46-A496-114AA520DF17}" type="pres">
      <dgm:prSet presAssocID="{3AC38CBB-B0E2-AD47-A056-AA937475091B}" presName="node" presStyleLbl="node1" presStyleIdx="1" presStyleCnt="3">
        <dgm:presLayoutVars>
          <dgm:bulletEnabled val="1"/>
        </dgm:presLayoutVars>
      </dgm:prSet>
      <dgm:spPr/>
      <dgm:t>
        <a:bodyPr/>
        <a:lstStyle/>
        <a:p>
          <a:endParaRPr lang="en-US"/>
        </a:p>
      </dgm:t>
    </dgm:pt>
    <dgm:pt modelId="{B9E56B5F-7403-EA4D-9DDC-EF53B9E824C5}" type="pres">
      <dgm:prSet presAssocID="{4C1E1E6E-5E81-BE46-8F45-640EBC8FDEEC}" presName="sibTrans" presStyleLbl="sibTrans2D1" presStyleIdx="1" presStyleCnt="3"/>
      <dgm:spPr/>
      <dgm:t>
        <a:bodyPr/>
        <a:lstStyle/>
        <a:p>
          <a:endParaRPr lang="en-US"/>
        </a:p>
      </dgm:t>
    </dgm:pt>
    <dgm:pt modelId="{B8E2020A-B82D-AF4A-97D5-4BAD8089B536}" type="pres">
      <dgm:prSet presAssocID="{4C1E1E6E-5E81-BE46-8F45-640EBC8FDEEC}" presName="connectorText" presStyleLbl="sibTrans2D1" presStyleIdx="1" presStyleCnt="3"/>
      <dgm:spPr/>
      <dgm:t>
        <a:bodyPr/>
        <a:lstStyle/>
        <a:p>
          <a:endParaRPr lang="en-US"/>
        </a:p>
      </dgm:t>
    </dgm:pt>
    <dgm:pt modelId="{DF8A5DC3-3EDF-2A43-882E-3E62E67E7871}" type="pres">
      <dgm:prSet presAssocID="{1CB9C557-F9BA-2D42-B882-561AF524D505}" presName="node" presStyleLbl="node1" presStyleIdx="2" presStyleCnt="3">
        <dgm:presLayoutVars>
          <dgm:bulletEnabled val="1"/>
        </dgm:presLayoutVars>
      </dgm:prSet>
      <dgm:spPr/>
      <dgm:t>
        <a:bodyPr/>
        <a:lstStyle/>
        <a:p>
          <a:endParaRPr lang="en-US"/>
        </a:p>
      </dgm:t>
    </dgm:pt>
    <dgm:pt modelId="{18CFFB8A-47DA-D247-87A6-C28BA6C0F61A}" type="pres">
      <dgm:prSet presAssocID="{740B871B-79F3-6747-A74A-E055EB59F36D}" presName="sibTrans" presStyleLbl="sibTrans2D1" presStyleIdx="2" presStyleCnt="3"/>
      <dgm:spPr/>
      <dgm:t>
        <a:bodyPr/>
        <a:lstStyle/>
        <a:p>
          <a:endParaRPr lang="en-US"/>
        </a:p>
      </dgm:t>
    </dgm:pt>
    <dgm:pt modelId="{A65EEEC1-9CB0-FD46-B443-135C1E223D1E}" type="pres">
      <dgm:prSet presAssocID="{740B871B-79F3-6747-A74A-E055EB59F36D}" presName="connectorText" presStyleLbl="sibTrans2D1" presStyleIdx="2" presStyleCnt="3"/>
      <dgm:spPr/>
      <dgm:t>
        <a:bodyPr/>
        <a:lstStyle/>
        <a:p>
          <a:endParaRPr lang="en-US"/>
        </a:p>
      </dgm:t>
    </dgm:pt>
  </dgm:ptLst>
  <dgm:cxnLst>
    <dgm:cxn modelId="{0495870D-7203-EE42-BB3F-1C60EBAFEE3D}" type="presOf" srcId="{740B871B-79F3-6747-A74A-E055EB59F36D}" destId="{18CFFB8A-47DA-D247-87A6-C28BA6C0F61A}" srcOrd="0" destOrd="0" presId="urn:microsoft.com/office/officeart/2005/8/layout/cycle7"/>
    <dgm:cxn modelId="{8E32DE50-238C-F94C-BFD4-A9F2A3BBF34B}" type="presOf" srcId="{9793BE3D-A92A-4E48-BC29-0EB3AEA1BADD}" destId="{8B5658C6-64F3-D548-AECF-52303E6A257B}" srcOrd="0" destOrd="0" presId="urn:microsoft.com/office/officeart/2005/8/layout/cycle7"/>
    <dgm:cxn modelId="{AF597DE6-270B-CA45-8B03-E02B3122AEC0}" srcId="{BF603618-A8EF-F941-90C4-0203BF09A486}" destId="{3AC38CBB-B0E2-AD47-A056-AA937475091B}" srcOrd="1" destOrd="0" parTransId="{9A463846-CC1C-9E43-9A5E-344EE0ECB1C0}" sibTransId="{4C1E1E6E-5E81-BE46-8F45-640EBC8FDEEC}"/>
    <dgm:cxn modelId="{0CF61985-DB5A-FB46-A3B1-1C5E302A5B44}" type="presOf" srcId="{4C1E1E6E-5E81-BE46-8F45-640EBC8FDEEC}" destId="{B9E56B5F-7403-EA4D-9DDC-EF53B9E824C5}" srcOrd="0" destOrd="0" presId="urn:microsoft.com/office/officeart/2005/8/layout/cycle7"/>
    <dgm:cxn modelId="{BD769212-D656-DF40-B1CF-D1561CB1D558}" type="presOf" srcId="{4C1E1E6E-5E81-BE46-8F45-640EBC8FDEEC}" destId="{B8E2020A-B82D-AF4A-97D5-4BAD8089B536}" srcOrd="1" destOrd="0" presId="urn:microsoft.com/office/officeart/2005/8/layout/cycle7"/>
    <dgm:cxn modelId="{46DD28DD-A97B-0240-B839-C8AFAFFB21AF}" srcId="{BF603618-A8EF-F941-90C4-0203BF09A486}" destId="{9793BE3D-A92A-4E48-BC29-0EB3AEA1BADD}" srcOrd="0" destOrd="0" parTransId="{802874DF-E37A-EA4B-A61D-B4AFDB70FF95}" sibTransId="{F8D39143-B474-F94E-BEBF-705B34EF001E}"/>
    <dgm:cxn modelId="{54A6C3A7-A49B-454D-A2B1-3E08F76CFE03}" srcId="{BF603618-A8EF-F941-90C4-0203BF09A486}" destId="{1CB9C557-F9BA-2D42-B882-561AF524D505}" srcOrd="2" destOrd="0" parTransId="{F1650268-72F8-0240-AF08-8FFD9A570508}" sibTransId="{740B871B-79F3-6747-A74A-E055EB59F36D}"/>
    <dgm:cxn modelId="{DAF5C31D-1BCA-5645-B7EB-2A802629D16C}" type="presOf" srcId="{BF603618-A8EF-F941-90C4-0203BF09A486}" destId="{1E8E271B-7A16-3544-AB13-DC0BB7CC405D}" srcOrd="0" destOrd="0" presId="urn:microsoft.com/office/officeart/2005/8/layout/cycle7"/>
    <dgm:cxn modelId="{74098B93-A72C-F749-AF52-8A5913642B0F}" type="presOf" srcId="{3AC38CBB-B0E2-AD47-A056-AA937475091B}" destId="{3A98CE66-C21A-0E46-A496-114AA520DF17}" srcOrd="0" destOrd="0" presId="urn:microsoft.com/office/officeart/2005/8/layout/cycle7"/>
    <dgm:cxn modelId="{063C3CEB-3193-2745-A3A3-F96CC87EC6D0}" type="presOf" srcId="{F8D39143-B474-F94E-BEBF-705B34EF001E}" destId="{B97F8717-1C89-3A48-9880-B30EEF7AB788}" srcOrd="0" destOrd="0" presId="urn:microsoft.com/office/officeart/2005/8/layout/cycle7"/>
    <dgm:cxn modelId="{F2B41A4C-4283-0446-9397-ECBB879ED64F}" type="presOf" srcId="{1CB9C557-F9BA-2D42-B882-561AF524D505}" destId="{DF8A5DC3-3EDF-2A43-882E-3E62E67E7871}" srcOrd="0" destOrd="0" presId="urn:microsoft.com/office/officeart/2005/8/layout/cycle7"/>
    <dgm:cxn modelId="{D5F67931-FFAA-6145-8F7F-D5355503CF9D}" type="presOf" srcId="{F8D39143-B474-F94E-BEBF-705B34EF001E}" destId="{FF070BD5-5898-3C4C-B12D-84C61A90089F}" srcOrd="1" destOrd="0" presId="urn:microsoft.com/office/officeart/2005/8/layout/cycle7"/>
    <dgm:cxn modelId="{2B592E98-378C-684E-81AA-64DA7E14044F}" type="presOf" srcId="{740B871B-79F3-6747-A74A-E055EB59F36D}" destId="{A65EEEC1-9CB0-FD46-B443-135C1E223D1E}" srcOrd="1" destOrd="0" presId="urn:microsoft.com/office/officeart/2005/8/layout/cycle7"/>
    <dgm:cxn modelId="{7484146C-F9EC-0E44-92F3-DB060BEAF492}" type="presParOf" srcId="{1E8E271B-7A16-3544-AB13-DC0BB7CC405D}" destId="{8B5658C6-64F3-D548-AECF-52303E6A257B}" srcOrd="0" destOrd="0" presId="urn:microsoft.com/office/officeart/2005/8/layout/cycle7"/>
    <dgm:cxn modelId="{0EB8B342-AAF0-9F4A-A1FF-91E7598A4808}" type="presParOf" srcId="{1E8E271B-7A16-3544-AB13-DC0BB7CC405D}" destId="{B97F8717-1C89-3A48-9880-B30EEF7AB788}" srcOrd="1" destOrd="0" presId="urn:microsoft.com/office/officeart/2005/8/layout/cycle7"/>
    <dgm:cxn modelId="{07DBC924-8A2D-F944-AC82-F279E7A4205A}" type="presParOf" srcId="{B97F8717-1C89-3A48-9880-B30EEF7AB788}" destId="{FF070BD5-5898-3C4C-B12D-84C61A90089F}" srcOrd="0" destOrd="0" presId="urn:microsoft.com/office/officeart/2005/8/layout/cycle7"/>
    <dgm:cxn modelId="{F7054862-CCD9-EF47-8B23-D9E1F79787F5}" type="presParOf" srcId="{1E8E271B-7A16-3544-AB13-DC0BB7CC405D}" destId="{3A98CE66-C21A-0E46-A496-114AA520DF17}" srcOrd="2" destOrd="0" presId="urn:microsoft.com/office/officeart/2005/8/layout/cycle7"/>
    <dgm:cxn modelId="{8A83263A-0514-3141-998E-2464DCBEDAA2}" type="presParOf" srcId="{1E8E271B-7A16-3544-AB13-DC0BB7CC405D}" destId="{B9E56B5F-7403-EA4D-9DDC-EF53B9E824C5}" srcOrd="3" destOrd="0" presId="urn:microsoft.com/office/officeart/2005/8/layout/cycle7"/>
    <dgm:cxn modelId="{92049CB3-8C1A-C340-84A7-670E914D58AF}" type="presParOf" srcId="{B9E56B5F-7403-EA4D-9DDC-EF53B9E824C5}" destId="{B8E2020A-B82D-AF4A-97D5-4BAD8089B536}" srcOrd="0" destOrd="0" presId="urn:microsoft.com/office/officeart/2005/8/layout/cycle7"/>
    <dgm:cxn modelId="{6E91891F-16A0-D449-A099-4B5880E9D705}" type="presParOf" srcId="{1E8E271B-7A16-3544-AB13-DC0BB7CC405D}" destId="{DF8A5DC3-3EDF-2A43-882E-3E62E67E7871}" srcOrd="4" destOrd="0" presId="urn:microsoft.com/office/officeart/2005/8/layout/cycle7"/>
    <dgm:cxn modelId="{D4636EC0-022F-3A4B-A96A-01C10F82094E}" type="presParOf" srcId="{1E8E271B-7A16-3544-AB13-DC0BB7CC405D}" destId="{18CFFB8A-47DA-D247-87A6-C28BA6C0F61A}" srcOrd="5" destOrd="0" presId="urn:microsoft.com/office/officeart/2005/8/layout/cycle7"/>
    <dgm:cxn modelId="{47710B60-8EB5-F944-B37E-84782992AD5C}" type="presParOf" srcId="{18CFFB8A-47DA-D247-87A6-C28BA6C0F61A}" destId="{A65EEEC1-9CB0-FD46-B443-135C1E223D1E}"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658C6-64F3-D548-AECF-52303E6A257B}">
      <dsp:nvSpPr>
        <dsp:cNvPr id="0" name=""/>
        <dsp:cNvSpPr/>
      </dsp:nvSpPr>
      <dsp:spPr>
        <a:xfrm>
          <a:off x="1995785" y="1179"/>
          <a:ext cx="2104429" cy="10522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Recognition</a:t>
          </a:r>
          <a:endParaRPr lang="en-US" sz="2300" kern="1200" dirty="0"/>
        </a:p>
      </dsp:txBody>
      <dsp:txXfrm>
        <a:off x="2026603" y="31997"/>
        <a:ext cx="2042793" cy="990578"/>
      </dsp:txXfrm>
    </dsp:sp>
    <dsp:sp modelId="{B97F8717-1C89-3A48-9880-B30EEF7AB788}">
      <dsp:nvSpPr>
        <dsp:cNvPr id="0" name=""/>
        <dsp:cNvSpPr/>
      </dsp:nvSpPr>
      <dsp:spPr>
        <a:xfrm rot="3600000">
          <a:off x="3368523" y="1847862"/>
          <a:ext cx="1096445" cy="368275"/>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479006" y="1921517"/>
        <a:ext cx="875480" cy="220965"/>
      </dsp:txXfrm>
    </dsp:sp>
    <dsp:sp modelId="{3A98CE66-C21A-0E46-A496-114AA520DF17}">
      <dsp:nvSpPr>
        <dsp:cNvPr id="0" name=""/>
        <dsp:cNvSpPr/>
      </dsp:nvSpPr>
      <dsp:spPr>
        <a:xfrm>
          <a:off x="3733278" y="3010605"/>
          <a:ext cx="2104429" cy="10522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Reorganization</a:t>
          </a:r>
          <a:endParaRPr lang="en-US" sz="2300" kern="1200" dirty="0"/>
        </a:p>
      </dsp:txBody>
      <dsp:txXfrm>
        <a:off x="3764096" y="3041423"/>
        <a:ext cx="2042793" cy="990578"/>
      </dsp:txXfrm>
    </dsp:sp>
    <dsp:sp modelId="{B9E56B5F-7403-EA4D-9DDC-EF53B9E824C5}">
      <dsp:nvSpPr>
        <dsp:cNvPr id="0" name=""/>
        <dsp:cNvSpPr/>
      </dsp:nvSpPr>
      <dsp:spPr>
        <a:xfrm rot="10800000">
          <a:off x="2499777" y="3352575"/>
          <a:ext cx="1096445" cy="368275"/>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2610259" y="3426230"/>
        <a:ext cx="875480" cy="220965"/>
      </dsp:txXfrm>
    </dsp:sp>
    <dsp:sp modelId="{DF8A5DC3-3EDF-2A43-882E-3E62E67E7871}">
      <dsp:nvSpPr>
        <dsp:cNvPr id="0" name=""/>
        <dsp:cNvSpPr/>
      </dsp:nvSpPr>
      <dsp:spPr>
        <a:xfrm>
          <a:off x="258291" y="3010605"/>
          <a:ext cx="2104429" cy="10522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Reconstruction</a:t>
          </a:r>
          <a:endParaRPr lang="en-US" sz="2300" kern="1200" dirty="0"/>
        </a:p>
      </dsp:txBody>
      <dsp:txXfrm>
        <a:off x="289109" y="3041423"/>
        <a:ext cx="2042793" cy="990578"/>
      </dsp:txXfrm>
    </dsp:sp>
    <dsp:sp modelId="{18CFFB8A-47DA-D247-87A6-C28BA6C0F61A}">
      <dsp:nvSpPr>
        <dsp:cNvPr id="0" name=""/>
        <dsp:cNvSpPr/>
      </dsp:nvSpPr>
      <dsp:spPr>
        <a:xfrm rot="18000000">
          <a:off x="1631030" y="1847862"/>
          <a:ext cx="1096445" cy="368275"/>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1741513" y="1921517"/>
        <a:ext cx="875480" cy="220965"/>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5-18T23:57:56.15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23 1 46,'0'0'30,"-29"0"-3,29 0-15,0 0-37,32-6-4,2 14-2</inkml:trace>
</inkml:ink>
</file>

<file path=ppt/ink/ink2.xml><?xml version="1.0" encoding="utf-8"?>
<inkml:ink xmlns:inkml="http://www.w3.org/2003/InkML">
  <inkml:definitions>
    <inkml:context xml:id="ctx0">
      <inkml:inkSource xml:id="inkSrc0">
        <inkml:traceFormat>
          <inkml:channel name="X" type="integer" max="26112" units="cm"/>
          <inkml:channel name="Y" type="integer" max="16320" units="cm"/>
          <inkml:channel name="F" type="integer" max="255" units="dev"/>
        </inkml:traceFormat>
        <inkml:channelProperties>
          <inkml:channelProperty channel="X" name="resolution" value="999.99994" units="1/cm"/>
          <inkml:channelProperty channel="Y" name="resolution" value="999.99988" units="1/cm"/>
          <inkml:channelProperty channel="F" name="resolution" value="0" units="1/dev"/>
        </inkml:channelProperties>
      </inkml:inkSource>
      <inkml:timestamp xml:id="ts0" timeString="2012-05-18T23:59:54.744"/>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9004-2546 10,'0'0'31,"11"-26"-1,-11 26 2,0 0-16,3 49-8,-14-12-1,17 28-2,-15 0 1,12 24 0,-9-1-2,12 16-1,-6-2 0,6-3-1,-4-2-1,1-9 1,3-4-2,-3-9 1,3-10-1,-3-10 0,-3-16 1,3-5-1,-3-34 0,0 34 1,0-34-1,0 0-1,-15-52 1,1 10-1,2-10 0,-5-13 0,-4-11 0,1-10 0,0-2 0,0-6 0,2-5 0,4-3-1,5 0 1,6 1 0,6-1 0,6 3-1,11 3 1,6-1 0,12 14 1,2 7-1,7 11 1,2 10 0,6 16 0,-3 16 0,3 20 0,-9 22 0,-2 20 0,-15 18 0,-12 16 0,-8 13 1,-21 10 0,-8 9-1,-15-4 1,-11-7 1,-6-8-1,-3-10 0,3-14 0,2-12 0,7-14-1,5-12 1,12-9-1,26-15-1,-35 8 1,35-8-1,0 0 1,0 0-1,41-16 1,-12 19 0,9 5 0,8 10 0,0 8 1,6 11-1,-2 4 1,5 12-1,-9-1 1,-3 0-1,-2 0 1,-3 0-1,-4-2-1,-5-17-2,6 17-6,-35-50-19,35 42-5,-35-42 0,32 7-1</inkml:trace>
  <inkml:trace contextRef="#ctx0" brushRef="#br0" timeOffset="804.0457">10536-2799 23,'5'-26'31,"-5"26"1,0 0 0,0 0-19,-11 31-6,14 16-1,-24 3-1,21 23-1,-11 7 0,11 19 0,-6 0-1,12 6-1,8-9-1,9-10 1,6-13-1,6-10 0,0-19-1,8-10-1,7-13 0,-7-16-1,9-5-1,-11-21-4,25 18-19,-28-30-7,8 9-2,-23-18 1</inkml:trace>
  <inkml:trace contextRef="#ctx0" brushRef="#br0" timeOffset="1105.0627">10469-2374 36,'20'-31'30,"-2"4"1,22 14-11,-8-20-12,38 12-2,-10-13-1,27 5-2,-6-7 0,6 4-2,0 1 0,-9-5-3,6 20-3,-32-23-10,3 26-16,-55 13-1,44-29 0,-44 29 6</inkml:trace>
  <inkml:trace contextRef="#ctx0" brushRef="#br0" timeOffset="369.0208">10101-1574 34,'32'-18'33,"-32"18"0,0 0 1,0 0-22,0 0-5,-29 36-1,23 8-2,-11 3-1,5 13-1,-5 3 0,8 7-1,-2 0 0,5-4-1,9-12-1,6-15 0,8-5-2,-17-34-4,72 19-22,-40-40-5,20 0 0,-17-29-1</inkml:trace>
  <inkml:trace contextRef="#ctx0" brushRef="#br0" timeOffset="-1828.1039">8263-1097 31,'26'-11'16,"-26"11"0,26 0 0,-26 0-3,26 3-2,-26-3-1,29 13-2,-29-13 0,32 29-2,-32-29-2,40 49 0,-20-18-1,15 14 0,-6-4-1,17 19 0,-2-5 1,11 8-2,-3-3 0,9 2 0,5 1 0,7-3-1,2 2 1,3-10-1,3-2 1,0-6-1,3-2 1,6-8-1,0-6 1,0-4-1,2-11 0,-2-3 1,3-12-1,2-6 0,4-10 1,-4-6-1,7-2 0,2-8 0,-3-2 0,3-3-1,1 2 1,-4-2 0,6 0 0,-3 0 0,-2 0 0,2-8 0,6 0-1,-3 0 2,-3-3-2,-5-2 1,-6 3-1,-4-1 1,-11-2 0,-11 5 0,-12 3 0,-11 0 0,-16-1 1,-4 6-1,-13-2 0,-8 4 0,-12 8 0,-5 1-1,14 28-2,-52-45-6,52 45-23,-52-7-2,52 7 0,-58 0-1</inkml:trace>
  <inkml:trace contextRef="#ctx0" brushRef="#br0" timeOffset="-1256.0715">11453-1473 1,'0'0'23,"0"0"4,0 0 1,21 27-13,-21-27-7,37-3 1,-37 3-1,67-11-1,-29-4-2,20 12 0,-6-18-2,17 14-1,-2-9 0,5 3-1,1-3-1,-1 3 0,-5 0 1,-4 5-1,-8 6 0,-8-1 1,-13 3 0,-2 8 1,-32-8-1,32 34 2,-29-8-1,0 18 1,-9 1 0,3 12-1,-11 3 0,8 10 0,-9 1 0,4-1-1,-4-2-1,4-3 1,-1-5-1,3-3 1,-2-10-1,5 0-2,0-3 3,1-10-3,5 3 0,0-37-4,11 65-16,-11-65-12,6 41 0,-6-41 1</inkml:trace>
  <inkml:trace contextRef="#ctx0" brushRef="#br0" timeOffset="4075.2331">662 156 30,'-3'-28'28,"3"28"2,-38-60-12,38 60-5,-40-39-2,40 39-3,-53-24 0,53 24-3,-63-8 0,28 21-2,-17 0-1,8 13 1,-11 13-2,3 16 0,-6 13 0,6 15 0,3 6-1,14 5 0,12 2 0,12 3 1,11-8 0,17-2-1,6-13 1,18-9-1,5-12 0,3-11 0,3-12 1,-5-11-1,-4-11 0,-2-18-1,-7-10 1,-5-11 1,-11-2-2,-7-6 2,-2 4-3,-6-1 3,-3 5-2,-6 6 1,6 23-1,-6-26 1,6 26-1,0 0 1,0 0-1,35 0 1,-9 5 0,6 0 0,6 5 0,5 3 0,-2 3 1,-1 7 0,-5 1 1,-6 10-2,-12 0 2,-5 7-2,-12-2 1,-9 1-1,-2 1-2,-16-12-4,25 18-16,2-47-11,-24 34 0,24-34-1</inkml:trace>
  <inkml:trace contextRef="#ctx0" brushRef="#br0" timeOffset="-109543.2654">337 1762 41,'-31'-19'30,"31"19"0,0 0 0,0 0-24,0 0-10,34-5-25,-8 16 0,9-4 0,3 4-2</inkml:trace>
  <inkml:trace contextRef="#ctx0" brushRef="#br0" timeOffset="4557.2606">1322 685 9,'0'0'29,"-12"-31"1,12 31 0,-26-23-11,26 23-6,-26-3-4,26 3-1,-32 23-2,21 3-2,-18 3-1,14 10-1,-8 5 0,12 9 0,5-1-1,9 2 0,11-7 1,6-5-2,12-11 2,9-10-2,2-18 1,1-8-1,-4-14 0,1-12 0,-15-11 0,-6-7 0,-14-6-1,-6-2 2,-12 7-2,-8 1 1,-3 4-1,-3 6 0,26 39-1,-44-41-2,44 41-4,0 0-6,0 0-18,6 23-1,26 1 1,-3-6 0</inkml:trace>
  <inkml:trace contextRef="#ctx0" brushRef="#br0" timeOffset="5181.2962">1988 722 52,'-26'-8'32,"-3"13"0,-17-2-1,17 20-21,-21-5-6,13 14-1,-1-1 0,15 5-2,8-2 0,13 0 0,7-8 0,-5-26-1,41 32 0,-9-32-1,5-11-1,4-10 1,2-5-1,-5-10 1,0-3-1,-4 2 1,-5 6 1,-8 5 0,-21 26 0,29-21 1,-29 21-1,26 29 1,-15-1 0,9 9 0,4 2 1,5 0-1,2 3 1,4-11-3,3-10 3,2-11-2,1-12 1,-1-9-1,-2-15-1,-3-10 1,-6-16-1,0-14 2,-3-9-3,-9-16 1,-11-6 1,-3-2-1,-9 3 1,-8 5-1,-1 10 1,-2 18 0,-4 14 1,7 23 0,14 26 1,-32 7 0,18 33 0,8 22-1,-3 14 1,6 15 0,0 8-1,9 5 0,6 3-1,2-11 1,4-17 0,-1-17-1,6-10 0,-6-21-4,18 11-14,-35-42-15,44 3 0,-33-27-2,15 3 0</inkml:trace>
  <inkml:trace contextRef="#ctx0" brushRef="#br0" timeOffset="5380.3076">3085 552 58,'0'0'32,"0"0"-2,0 0-5,0 0-36,0 0-17,-3 29-3,3-29 0,15 34-1</inkml:trace>
  <inkml:trace contextRef="#ctx0" brushRef="#br0" timeOffset="5568.3185">3207 967 66,'0'0'34,"0"0"1,-9 23-2,9-23-28,0 0-4,0 0-15,0 0-18,0 0-2,12-39 0,-12 39-1</inkml:trace>
  <inkml:trace contextRef="#ctx0" brushRef="#br0" timeOffset="6832.3908">5358 268 24,'-8'-44'27,"-1"15"0,9 29-7,-23-44-5,23 44-2,-26-34-3,26 34-2,-32-26-2,32 26-1,-52-3-1,14 11-1,-14 13-1,-3 13 0,-9 10-1,-2 14 1,-4 15-2,6 10 1,4 11 0,19 5 0,12 0 0,15 3-1,17-6 2,17-7-3,15-11 2,11-11-1,18-14 2,-1-14-3,7-16 1,-1-18 0,-8-15 0,-6-16 1,-14-13-2,-9-6 2,-18-7-2,-8 0 2,-12 0-2,-8 5 2,-4 6-3,-5 12 3,23 29-2,-43-37 0,43 37 0,-27-5 0,27 5 0,0 0 0,0 0 0,0 0 0,50 26 0,-18-26 1,8 0 0,4-2-1,2 2 1,3 0 1,-3 2 0,1 9 0,-10 4 2,-5 14-1,-11 13 1,-4 12-1,-14 1 1,-6 8-2,-6-3 1,-5 0-2,-1-3-1,-2-10-2,17-6-5,0-41-20,-3 34-5,3-34-1,38-15 0</inkml:trace>
  <inkml:trace contextRef="#ctx0" brushRef="#br0" timeOffset="7064.4035">6143 649 62,'0'0'33,"3"36"1,-18-10-2,15 19-25,-8-1-3,8 11-3,-3 5 1,6 0-3,5-6 0,-8-17-8,29 7-21,-29-21-2,15 1-1,-15-24-1</inkml:trace>
  <inkml:trace contextRef="#ctx0" brushRef="#br0" timeOffset="7253.4146">6097 373 57,'-26'-37'33,"26"37"-1,0 0-3,0 0-27,0 0-17,11 31-16,15-5 0,-26-26-1,41 45 0</inkml:trace>
  <inkml:trace contextRef="#ctx0" brushRef="#br0" timeOffset="8280.4735">6618 651 43,'0'0'32,"0"0"0,-17 29 0,17-29-21,8 57-4,-2-18-3,14 16 0,-5 3-1,11 4-2,6-10 1,8-2-1,-5-11 1,5-5-2,-2-13 1,0-16-1,-3-16 1,-1-10 0,-8-10-2,-5-11 1,-4-7-2,-5-11 2,-10-3-2,-2 4 2,-5 6-2,-7 1 1,0 11 0,1 7 0,11 34 0,-15-32 0,15 32 0,0 0 0,32 40 0,-3-17 1,12 8 0,11 3 0,6-3 0,11-2 1,4-3-1,-1-8 1,0-7 0,-2-6 0,-9-10 0,-3-8 0,-18-13-1,-8-3 1,-17-10 0,-7-3 0,-16 1-1,-16 4 1,-5 1-1,-5 10 0,-4 13 0,-5 10 0,-1 16 0,4 10 0,8 14-1,6 5 1,5 7-1,7 1 1,14 4 0,6-7-1,11-2 2,9-9-1,6-5 1,9-10-1,5-8 0,3-8 1,3-12-1,3-9 1,0-8-2,0-7 1,0-13-1,0-6 2,-5-2-1,-4 3 0,-8 2 0,-10 8 0,-4 5 0,-24 34 0,29-24 1,-29 24 0,5 42-1,-10 0 1,-4 2 0,0 11 0,-2 2 1,2 1-1,-3-6 0,4-5-1,-1-16 2,6-8-2,3-23 1,0 0-1,0 0-1,35-18 1,-9-8-1,0-13 1,12 5-1,-4 0 1,7 5-2,-6 9 2,-1 12 0,1 13 1,-6 8-1,-3 13 0,-6 5 2,6 11-3,-5 0 3,2-3-4,0-3 1,-23-36-19,55 29-13,-29-39-1,20 4-2,-17-25-1</inkml:trace>
  <inkml:trace contextRef="#ctx0" brushRef="#br0" timeOffset="9652.5517">9936 735 15,'0'0'16,"0"0"0,15-37-1,-15 37 0,11-26 0,-11 26-1,9-28-2,-9 28-1,6-27-3,-6 27-1,6-28-2,-6 28-1,17-26-1,-17 26-1,32-11 0,-32 11-1,43 16 1,-14 10-1,-6 8 1,3 15-1,-8 4 0,-4 6 0,-5 1 1,-6 6-1,-9-9 1,-6-5-1,-2-10 1,-3-8-2,-1-11 2,18-23-2,-29 18 1,29-18-1,-11-31-1,16 2 1,7-10-1,3-8 1,8-7-2,6-4 2,8 4-2,4-1 2,5 5 0,0 6 0,10 10-1,-7 8 1,3 13 0,-3 13-1,-5 10 1,-4 14 1,-5 7-1,-6 11 0,-9 2 0,-6 3 1,-5 0 0,-3-3-1,-3-7 1,-3-3-1,3-6 0,-3-28-3,17 45-5,-17-45-24,32 5-2,-32-5-1,55-29-2</inkml:trace>
  <inkml:trace contextRef="#ctx0" brushRef="#br0" timeOffset="10739.6142">12021 47 9,'0'0'14,"0"0"-2,0 0 0,0 0 1,-23-26 0,23 26-1,0 0-1,0 0-1,0 0-1,0 0-2,0 0-1,0 0 0,0 0-1,0 0-1,-29 26 0,32 13 0,-12 8-1,12 26 1,-9 13-1,9 26 0,-6 10 0,6 22-1,0 4-1,3 1 0,-3-9 1,2-4-2,-5-14 1,-2-15 0,-1-18-1,-3-19 0,-3-18 0,3-13 1,-5-15-1,11-24 0,0 0 0,-26-21 0,20-8 0,0-15-1,6-5 1,-3-14-2,6-5 1,3-15 0,11 2-1,1-8 0,11 3 0,0 0 1,11 3-1,1 2 2,8 11-2,3 13 2,0 12-1,3 11 1,0 19-1,-3 15 1,-5 18-1,-10 11 1,-5 12 0,-14 9 1,-18 2 1,-15 11-2,-17-6 2,-5 0-1,-10-7-1,-8-16-5,20 10-20,-17-28-6,26-3-3,-6-32 1</inkml:trace>
  <inkml:trace contextRef="#ctx0" brushRef="#br0" timeOffset="11759.6725">13200 623 35,'-21'-32'30,"21"32"2,-63-10-2,36 23-21,-16-8-4,11 16-1,-3 0-1,12 13-1,-3-3 0,12 11 0,5-3-1,9 3-1,6-3 1,14-5 0,6-8 0,6-6-1,3-12 0,2-10 0,4-11 1,2-11-1,-5-12-2,-9-11 2,-12-5-1,-11-8 1,0-3-1,-15 3 1,-14 8 0,-9 5-1,-5 16 1,-1 7-1,6 19 1,6 8-1,26-3 0,-23 31 0,23-31 0,38 42 1,8-24-1,12-7 1,11-4-1,9-9 1,6-3 0,0-11 0,0 0 0,-5-2 0,-13-3 0,-8 6 0,-15-1 1,-8 11 0,-35 5 1,41 15 0,-38 9 1,0 15-1,-9 5 1,3 11-1,-6 2 0,9 3-1,-3-3 1,6-4-2,6-6 1,5-14-1,7-7 0,-21-26 0,49 21-2,-23-29 0,14-5-1,-2-18-1,6-5 0,-7-16 1,7-1-1,-13-6 2,1 1 1,-6 6 1,-11 0 1,-1 15 1,-11 6 1,-3 31 0,6-26 1,-6 26-1,9 26 1,-1 5-2,-5 9 0,6 4 0,-6 5-1,6 3 1,-7 1-1,-2-6-1,-5-11 1,2-5 0,3-31-1,-12 37 0,12-37 0,0 0 0,0 0 0,-23-42-1,29 8 0,5-8 0,7-4 0,-1-4-1,12 3 1,6 3 0,0 10 1,5 11 0,-2 15 0,-3 13 0,-7 16 0,4 10 1,-11 8 0,-1 11-1,-6 2 0,-2 0 1,-3-3-2,-7-12-3,22 18-21,-24-55-9,0 39 0,0-39-1</inkml:trace>
  <inkml:trace contextRef="#ctx0" brushRef="#br0" timeOffset="11984.6854">13970-47 10,'0'0'19,"0"0"-17,8-23-2,-8 23-21,38 0 12</inkml:trace>
  <inkml:trace contextRef="#ctx0" brushRef="#br0" timeOffset="12280.7024">15160-258 49,'0'0'35,"6"23"-1,-15 27-1,-29-1-26,27 37-2,-15 8-2,14 18-1,-2 3 0,14 5 0,2-8-1,13-8 0,2-15-1,7-16 0,4-16-1,7-21 0,12-9-2,-1-27-3,26 7-10,-20-41-19,21 3 2,-18-26-3,8 0 2</inkml:trace>
  <inkml:trace contextRef="#ctx0" brushRef="#br0" timeOffset="12461.7127">15122 224 40,'-35'-3'33,"35"3"-1,-11-28 0,31-4-22,35 14-9,20 3-5,-8-19-21,37 10-6,-11-10-1,0 6-2</inkml:trace>
  <inkml:trace contextRef="#ctx0" brushRef="#br0" timeOffset="14891.8513">16888 247 23,'-11'-36'31,"11"36"0,-29-50 0,29 50-18,-49-10-5,23 33-2,-18 4-2,9 22 0,-5 14-2,5 10 1,6 13-2,9 7 1,14-4-2,21-3 1,14-16 0,17-12-1,18-19-1,8-21 0,15-15-1,-3-22 0,9-9-1,-15-27-1,0 0-2,-23-23 0,0 10 2,-26-10-1,-3 13 3,-20 2 0,-3 17 1,-12 9 1,9 37 2,-29-16 1,29 16 0,-35 58 0,18-17 0,11 19 0,-3 3-1,12 5 0,3-3-1,11-5 0,1-13 0,2-8 0,0-13 0,6-13 0,-26-13 0,50-16 0,-36-10-1,-2-13 0,-9-8 0,-9-10-1,-9-3 0,-5 3 0,-3 4-1,-9 4 1,12 15-1,2 5 0,18 29 0,6-31 1,26 23 0,9 3 0,14 0 1,14-3 0,6 0 1,12 6 1,-11-4 0,-1 12 0,-14-1 1,-1 16 1,-22 5-1,-9 15 0,-20 6 0,-9 8 0,-9 0-1,-3 2 0,-8-7-1,3-6 1,-3-10-2,5-6 1,15-28-1,-17 24 1,17-24-1,0 0-1,-3-44 1,9 7-1,5-10 0,-2-13 0,8-5-1,1-3 0,5 1 1,3 4-1,0 8 1,3 8-1,3 14 2,-6 9-1,3 16 0,-3 6 1,0 12 0,-26-10 0,35 47 0,-24-13 1,-5 5 0,0 5 0,-6 3 0,-3 0 1,-6-3-1,6-2 0,-5-8 0,2-3 0,6-31-1,-12 39 1,12-39-1,0 0 0,0 0 0,0 0 0,-14-26-1,14-8 0,6-5 0,-1-13-1,10 0 1,-1-5-1,9 2 1,1 3 0,5 10 0,2 6 1,4 15-1,3 10 1,-1 11 0,1 6 0,3 7 0,5 2 0,-3 4 0,4-1 0,-4-5 1,1-5-1,-7-8 1,-2-6-1,-6-9 1,-29 15 0,29-42-1,-29 19 1,-12-1-1,-5 1 1,-9 10-1,-6 5 0,-3 8-1,1 10 1,-1 11 0,0 10 0,6 11-1,3 8 1,9 4 0,5 4 0,9 2-1,6-6 2,3-1-2,11-7 2,6-9-1,6-6 0,6-10 0,6-5 1,-4-11-1,4-8 0,2-5 1,-2-7-1,-1-6 0,-5-8 0,-3-5 1,0-5-1,-3 0 0,3 0 0,-3 0 0,5 3-1,-2 7 1,3 8 0,3 8 0,-4 8 0,1 13-1,-6 5 1,-6 13 0,-8 5 0,-13 8 0,-7 3 1,-13 2-1,-8-2 1,-14-3-1,-4-3 0,1-7 0,-1-11 0,4-5 0,2-7 0,12-4-1,26-2 0,-26-13 0,26 13 0,0 0 0,32-23 0,-6 17 0,6 4 1,6 4 0,5-2 0,3 0 0,1 0 0,-1-5 0,0-3 0,1-7 0,-4-9 0,-5-10 1,-9-7-1,-3-14 0,-3-10 0,-6-11 1,-2-10-1,-7-8 0,1-2 0,-3 2 0,3 11 0,-4 10 1,-5 16-1,3 17 1,-3 40 0,0 0 0,-3 45 2,-2 23-1,-4 28 0,0 21 0,3 21 0,-2 8 0,-1 8 0,-3-5 0,4-6-1,-4-13 0,4-23-1,-4-24 1,6-20-1,3-16 0,-3-18 0,6-29-1,0 0 0,-5-27 0,5-19 0,3-14-2,2-16 2,7-7-2,0-14 2,14 3-2,0-2 2,11 13-1,1 7 1,5 19 1,1 12 0,2 19 0,-2 19 0,-13 17 1,1 13 0,-14 11-1,-7 11 1,-17 7 0,-8 2 0,-9 1-1,-15-5-1,6-1-4,-26-28-19,32 13-8,-14-26-2,40-8 0</inkml:trace>
  <inkml:trace contextRef="#ctx0" brushRef="#br0" timeOffset="16456.9412">20363 357 44,'-29'0'33,"6"23"0,-20-10-2,14 29-23,-9-5-5,12 15-1,3-3-1,8 6 0,10-6-1,7-2 1,10-10-1,5-11 1,-17-26-1,41 23 0,-41-23 1,43-23-2,-22-3 1,-7-11 0,-5-4-1,-6-4 0,-3 1 1,-6 2-1,3 6 0,-6-1 0,6 11 1,3 26-1,15-36 1,-15 36-1,40-21 2,-8 16-1,3 2 1,6 8 1,-4 3 0,4 13 0,-12 2 1,0 14-1,-18 2 0,-2 8 0,-12 0-1,-6 0 0,-2-6 0,-7-7 0,7-8-1,11-26 1,0 0-1,0 0-1,0 0 1,40-44-1,-5 2 1,6-2-1,5-5 0,3 4 0,3 9 0,-5 7 0,-4 19 0,-5 12 1,-4 22-1,-5 7 1,0 8-1,-5 3 1,4 5-2,-1-11 0,4-2-1,-5-21-1,12-2 0,-6-24 1,11-6-1,-8-20 1,3-5 1,-6-16 1,-6-8 3,-3 6 1,-17-6 1,-1 13 0,-19 8 0,14 47-1,-52-31 1,14 54-1,-8 11-1,2 21-2,1 10 1,5 6-1,9-1 0,12-5 0,11-5 0,9-13 0,15-16 0,8-13 0,5-18 0,7-10-1,0-19 1,-1-12 0,-5-17-1,-3-25 0,0-13 0,-9-17-1,-5-4 2,-12-8-2,0 5 1,-12 6 0,0 17 0,-5 24 1,-9 26 0,23 47 1,-50-18 0,27 49 1,0 21-1,6 24 1,-1 15 0,10 19 0,5 10-1,11 5 1,4-5-1,11-6 0,3-12 0,9-11-1,0-23 1,5-19-1,1-23 0,11-15 0,-6-16 0,3-16 0,4-18 0,-10-14-1,0-9 0,-8-6 0,-6 3 1,-20 2-1,-3 14 0,-15 13 0,9 36 1,-35-16-1,6 37 1,-3 15-1,3 16 1,1 6-1,7 4 1,7 1 0,11-3 0,9-6 0,8-12 0,6-5 1,6-17-1,3-12 1,3-13-1,3-11 0,-3-12 1,3-14-2,-1-7 1,1-6 0,-3-3 0,0 6-1,-6 8 1,-6 5 0,-5 15 0,-15 24 1,0 0-1,11 27 1,-19 9-1,-1 6 1,-3 2 0,1 6-1,-4-6 0,7-5 1,-4-10-1,12-29 0,-9 28 0,9-28 0,0 0 0,26-34-1,-5 3 1,5-8-1,3 0 1,5-3-1,1 3 1,0 8 0,-6 5 1,0 15 0,-29 11 0,46 16 0,-46-16 1,29 52-1,-20-18 0,-1 3 0,-2-4-1,0-7-1,6 1-5,-12-27-17,0 0-10,0 0-1,34-19 1</inkml:trace>
  <inkml:trace contextRef="#ctx0" brushRef="#br0" timeOffset="17191.9833">22827 216 33,'0'0'32,"0"0"0,-34-8 0,2 1-13,17 30-11,-19-2-4,7 15-1,-10 3 0,8 8-1,-3 3 0,12-1-1,5 3 0,9-5 0,12-5 0,6-8-1,14-8 0,9-13 0,2-8 0,10-13 0,2-10 0,0-10 0,0-12-1,-2-12 0,-4-8 1,-8-2-1,-6 2 0,-12 0 0,-5 13 1,-12 5-1,-9 14 1,9 28 0,-43 5 0,11 21 0,-3 16 0,0 10 0,0 3 0,7 7 0,4 3 1,7-2-1,11-6 0,9-7 1,9-11-1,8-8 0,6-10 0,9-11 0,2-10 0,4-10 0,-1-6 0,1-7 0,0-6-1,-4-5 1,-2-5-1,-6-3 1,-3-2 0,0 0-1,-6-3 1,1 3-1,-1 7 1,3 3 0,0 11-1,-23 23 1,46-21 0,-46 21 0,38 21 1,-23 7-1,-7 6 1,-5 8 0,-9 2 0,-5 6 0,-7-1 0,-5 3 0,-6-7 0,0-6-1,-2-3 0,-1-12-2,11 2-4,-19-29-20,40 3-6,-32 0-2,32 0 1</inkml:trace>
  <inkml:trace contextRef="#ctx0" brushRef="#br0" timeOffset="17475.9994">23569 701 47,'0'0'34,"0"0"-1,14 44 1,-14-44-17,-32 39-12,6-13-1,3 13-2,-9 1 0,-3-1-3,4 15-8,-24-25-23,28 13-1,-13-29-2,20 10-1</inkml:trace>
  <inkml:trace contextRef="#ctx0" brushRef="#br0" timeOffset="19368.1078">-271 3072 19,'38'-5'30,"-9"-5"0,0-14 1,17 11-14,-14-34-5,32 13-3,-24-25-2,15 6-2,-8-12-2,-1 5 0,-17-5-2,-6 3 1,-20-1-1,-3 11 0,-12 5-1,-11 8 1,-12 13 0,-8 13-1,-3 13 0,-4 23 0,1 19 2,-6 18-2,9 18 1,8 13-1,12 11 1,15 0 0,16-1 0,16-4-1,19-14 0,12-15 1,12-21-1,14-19 1,6-20-1,6-18 1,-3-19-1,-3-13 1,-9-15-1,-8-11 1,-9-10-1,-12 0 0,-11-3-1,-9 6 1,0 4-2,0 3 1,3 11 0,6 8 0,2 15 0,7 13 1,2 16 0,0 15 1,1 14 0,-10 17 0,-8 14 1,-6 15-1,-14 6 1,-9 5-1,-14-6 0,-10 1 0,-10-8 0,-7-11-1,-2-13 0,-4-12 0,1-17 0,0-10-1,8-12 1,3-12-1,35 19 0,-40-47-1,37 24 2,3 0-1,0 23 0,32-21 0,-3 21 1,5 5 0,10 3-1,5 5 1,0-3 0,6-5 0,6-7 1,-3-9 0,0-10 0,0-7-1,-6-19 1,-3-8-1,-2-13-1,-7-7 1,-8-14-1,-6-7 0,-3-8 0,-8 5 0,-7 10 0,-5 8 1,-3 19 0,0 23 0,0 39 1,0 0-1,-29 78 1,21 3 0,2 20 1,3 19-1,3 5 1,9 5-1,5-12 1,6-14-2,9-18 1,6-24-2,14-17-5,-14-48-12,29 1-15,-24-38 0,12-1-2,-17-37 1</inkml:trace>
  <inkml:trace contextRef="#ctx0" brushRef="#br0" timeOffset="19548.1177">1519 2410 37,'0'0'29,"46"-49"1,-2 10-2,11 0-16,5-8-10,13-5-6,19 7-22,-11 1-2,-2 8 0,-10 7-2</inkml:trace>
  <inkml:trace contextRef="#ctx0" brushRef="#br0" timeOffset="19779.1307">2341 2588 70,'-9'39'35,"15"15"1,-17-9-2,22 15-28,-11-8-2,6 3-4,6-3-4,-15-29-14,23 8-15,-20-31 0,29 8-2,-29-8 1</inkml:trace>
  <inkml:trace contextRef="#ctx0" brushRef="#br0" timeOffset="19911.1388">2480 2374 43,'-14'-23'27,"14"23"-21,0 0-5,0 0-16,31 0-15</inkml:trace>
  <inkml:trace contextRef="#ctx0" brushRef="#br0" timeOffset="20453.1693">2906 2700 63,'35'0'33,"-35"0"2,8 23-2,-8-23-20,0 55-9,-3-11-1,3 14-1,-3-4 0,1 4-1,-10-12-1,3-4 1,-2-11-1,11-31 0,0 0 0,0 0-1,0 0 0,-12-52 0,29-2 0,15-9-1,9 1-1,2-4 2,9 12 0,-5 7 1,2 18 0,-3 24 0,-5 20 0,-15 17 1,-9 12 0,-2 11 0,-9 0 0,-4 2-1,-7-8 1,-1-12 0,-3-8-1,9-29 0,0 0 0,0 0 0,0 0-1,12-45 1,11-2-1,6-5-1,11 0 2,4 0-1,2 8 1,0 12-1,4 19 2,-7 21 0,-5 21 0,-6 13-1,-3 12-1,-15-4-6,24 18-24,-27-19 0,15-5-3,-26-44 1</inkml:trace>
  <inkml:trace contextRef="#ctx0" brushRef="#br0" timeOffset="21232.2144">4417 2658 74,'-66'-8'35,"22"24"-2,-25-3 1,25 21-28,-14-6-2,12 6-2,6 0-1,13-3-1,16 1 0,14-9-1,-3-23 0,35 26 0,-4-21 0,4-5 0,6-5 0,-4-3-1,7 1 2,-7-4-1,4 3 0,-9 8 1,-3 8 0,0 5 0,0 8 1,0 8-1,-3-1 0,5 9 1,-4-8-1,4-1 0,-2-15 1,-3-8-1,3-15 0,-3-19 0,0-18 0,1-18-1,7-16-1,-8-31-3,29-2-4,-26-37 0,15 13 4,-21-3 1,3 16 1,-12 15 2,-8 32 2,-6 47 2,-34 31 4,19 60 1,-23 18-3,24 26-2,-12 16 0,11 18 0,4-5 0,11-8-1,6-15 0,8-14 0,3-18-1,12-15 0,6-22-1,6-20-1,5-16 1,0-18 0,9-10-1,-3-21-1,12-6 0,-9-12-1,3 4-1,-12-2 2,1 11-2,-18 2 2,-3 13 0,-26 34 2,0 0 1,0 0 0,-26 10 2,8 27-2,-5 5 2,9 12-1,5-1 1,9 6-1,6-1-1,11-3 1,9-6-1,12-10 0,2-8-1,7-12 0,5-12-3,0-22-3,32 10-22,-32-34-4,15 7-2,-30-28 1</inkml:trace>
  <inkml:trace contextRef="#ctx0" brushRef="#br0" timeOffset="21421.2252">4881 2442 56,'-15'-26'32,"24"-13"-2,28-3-2,18 3-32,9-8-24,23 3-2,-9-9-1,-3 7 0</inkml:trace>
  <inkml:trace contextRef="#ctx0" brushRef="#br0" timeOffset="22210.2703">7559 2053 39,'0'0'32,"-6"37"1,-11-11-2,11 44-14,-23-12-8,20 28-4,-14-3 0,14 16-2,-5-5 0,8-3-1,-5-13 0,5-13-1,0-15 0,-3-8-1,4-11-1,5-31-2,-15 31-2,15-31-5,0 0-15,0 0-7,0 0-1,-29-28 0</inkml:trace>
  <inkml:trace contextRef="#ctx0" brushRef="#br0" timeOffset="22764.3018">7405 2035 22,'-11'-52'29,"-4"3"-1,13 9 0,-10-14-11,32 28-8,-14-21-1,26 23-3,-3-7-1,11 13-1,4-3 0,11 11 0,0 4-2,9 12 0,-4 7 0,4 20 1,-9 14-2,3 18 2,-12 8-1,-8 8 0,-18 3 0,-11-1 0,-18 0-1,-11-12 1,-15-11-1,-14-13 0,-9-14 0,-3-9 0,3-6 0,3-10 0,9-5 0,8-3 0,9-6-1,29 6 1,0 0-1,0 0 0,0 0 1,0 0-1,32-7 2,0 20-1,6 2 2,8 9-1,3 2 2,6 8-2,0 2 1,0 8-1,-5-4 1,-4 1-1,-8-2 1,-4-5-3,1 3-3,-35-37-17,43 41-12,-43-41 1,32 13-3,-32-13 1</inkml:trace>
  <inkml:trace contextRef="#ctx0" brushRef="#br0" timeOffset="23090.3207">8697 2814 60,'0'0'33,"-32"19"0,32 12-1,-32-13-22,32 29-4,-17-3-3,11 11-2,-3 0-1,4-3-1,10 10-9,-19-28-21,25 5-2,-11-39-1,21 24 0</inkml:trace>
  <inkml:trace contextRef="#ctx0" brushRef="#br0" timeOffset="23635.3518">9418 1913 34,'0'0'31,"0"0"0,0 0 0,0 0-18,-20 44-4,-1-2-2,18 28-1,-17 3-2,14 21 0,-8 0 1,8 5-3,3-6 1,12-1-1,3-12 0,8-9-1,0-19 0,18-13 0,8-18-1,12-13-1,9-13 0,2-22-2,12 1-3,-20-34-12,26 21-16,-35-18-2,3 15 1,-32-12 0</inkml:trace>
  <inkml:trace contextRef="#ctx0" brushRef="#br0" timeOffset="23877.3657">9369 2246 36,'0'-34'32,"5"6"-1,22 7 0,-4-23-18,26 20-7,0-10-2,21 3-2,-1-3-1,9-2-4,15 28-18,-26-18-10,-1 13-1,-19-8 0</inkml:trace>
  <inkml:trace contextRef="#ctx0" brushRef="#br0" timeOffset="25560.4619">11810 2403 17,'-32'-19'26,"-6"9"1,-17-8-10,18 28-2,-33-15-3,24 31-2,-24-13-2,24 26-1,-15-8-2,23 16-2,-2-2 0,17 4-1,8-7 0,12 2-1,9-5 1,11-5-2,-17-34 1,44 34 0,-12-34-1,5-5 1,1-14 0,3-7-1,-4-7 0,-2-7 0,3 4 0,-7 2 0,-4 3 0,-7 5 0,-20 26-1,32-29 2,-32 29-1,0 0 0,32 31 1,-24 3-1,4 8 1,-1 5 0,4 2 1,-1 1-2,1-6 2,2-5-1,1-10-1,-18-29 1,43 16-1,-17-27 1,3-15-1,3-5 0,5-11 0,4-7 0,2 2 0,-2 0 0,0 2-1,-7 14 1,1 8-1,-6 12 1,-29 11 1,35 26-2,-24 3 2,-2 10-1,-6 3 1,-3 2 0,-3-2 0,3-6 0,-6-7-1,6-29 1,-3 31 0,3-31-1,0 0 0,12-44 0,8 10-1,9-10 0,9-3-1,-1 0 1,7 3-1,-1 5 1,1 13-1,-1 12 2,-2 14-1,-7 14 0,1 9 2,9 3-2,5 5 2,12-5-2,2-2 2,13-9-2,10-9 1,7-12 0,-3-12 0,-3-5 1,-9-9-2,-11-4 2,-15-6-1,-20 6 0,-27-1 0,-22 9 1,-24 7-1,-14 16 1,-11 10-1,-4 10 0,-2 17 1,5 4-2,12 11 1,18 5 0,22 0 0,12-2 0,15-8 0,17-9 0,11-12 0,10-13 0,5-10-1,-3-14 1,-3-13 0,0-10 0,-11-10-1,-6-11 1,-9-11-1,-14-20-1,5-21-1,-14-23-1,12-6 1,-12-5 1,0 10 2,-3 14 0,-6 18 2,3 41 0,-11 40 3,8 54 1,-14 37 0,20 44-1,-3 18-2,21 24-1,2 7 1,21 6-1,8-13 0,12-16-2,9-29 0,-1-28-1,10-26-2,-4-39-2,23 7-23,-25-54-7,8 2-3,-29-28 0</inkml:trace>
  <inkml:trace contextRef="#ctx0" brushRef="#br0" timeOffset="-100527.7497">13544 1811 11,'0'0'20,"0"0"-12,0 0-8,12-23-20,-12 23 2</inkml:trace>
  <inkml:trace contextRef="#ctx0" brushRef="#br0" timeOffset="31408.7964">15377 2434 8,'0'-26'22,"0"26"1,-17-34-12,17 34-1,0 0-2,5-23-2,-5 23 1,0 0 0,-14-37 0,14 37 0,0 0-1,0 0 0,-35-34-2,35 34 0,-35-18-1,35 18-1,-40-16 0,40 16-1,-52-8 0,26 8 0,-6 3 0,6 5-1,-3 2 1,29-10-1,-49 34 1,25-8-1,4 3 1,3 5 0,2 2 0,1 3-2,11 3 2,3 2-1,3-5 1,8 3-2,10-8 2,5-5-2,6-3 1,5-11 0,1-9 1,5-6-1,4-11 0,-4-7 0,3-8-1,-2-8 2,-4-10-1,-2-6 0,-3-5-1,-6-7 2,-6-6-1,-3-7 0,-11-6 0,-3-10 0,-3 5 1,-3-3-2,-3 6 2,0 4-2,0 12 2,-3 9-1,3 19 0,0 11 0,3 28 0,0 0 1,0 0-1,-29 33 1,18 17 0,-7 18-1,1 12 1,0 17 0,2 7-1,4 3 1,5-3 0,9-5-1,5-13 0,10-13 0,2-15 1,12-17-2,3-15 2,5-10-1,6-16 0,1-8 1,2-13-1,0-5 1,0-8-2,-2-7 2,-4-1-2,-8-2 2,-9 2-2,-6 3 1,-11 5 1,-6 5-1,-3 29 0,-15-31 0,15 31 0,-37 10 0,14 14-1,-1 5 1,4 7-1,6 6 1,5 5 0,9 0-1,6-3 1,11-2 0,12-6 0,9-5 0,11-7 1,6-11-1,9-16 0,2-7 1,7-14-1,-1-12 1,-2-8-2,-4-14 2,-11-7-2,-8-10 2,-13-9-1,-8-10 0,-17-2 0,-6-8 0,-12-1 1,-5 4-1,-4 4 0,-2 14 0,3 10 1,-1 21-1,7 13 1,11 39 0,0 0 0,0 0 0,-23 62 0,26 16 1,-3 24-1,5 26 0,-5 15 0,6 14 0,-6 7 0,6 0-1,-6-3 1,3-12-1,-6-16 0,0-13 0,-3-19 1,0-15-1,-2-23 0,-4-16 1,1-18-1,11-29 0,-26 0 0,11-27 0,3-12 0,4-13 0,2-5-1,3-11 1,3-5 0,6 0-1,8 0 1,10 0 0,7 0-1,10 6 0,11-1 0,3 5 1,9 11-1,5 5 0,4 8 0,-4 13 1,-2 10-1,-12 16 1,-12 13 0,-8 8 0,-18 13-1,-14 3 1,-17 4 0,-15 4 0,-9-4 1,-5-2-2,-4-7 2,1-6-2,5-8 2,7-5-1,34-13 0,-38 8 0,38-8-1,0 0 1,0 0 0,0 0 0,0 0-1,41-16 1,-15 16 0,6 3 0,11-3-1,3 0 1,6-5 0,3-6 0,9-4 0,3-9 1,-4-7-2,-2-8 2,-3-11-1,-6-10 0,-5-7 0,-7-12 0,-8-12 1,-9-3-1,-11-2 0,-6 2-1,-12 8 2,-3 11-2,-3 15 1,-2 21 0,14 39 0,-38-11 1,21 45-1,0 23 0,2 21 0,1 14 1,2 15-1,6 5 1,6 0 0,6-3-1,9-12 0,8-14 0,3-21 1,11-17-2,4-19 1,8-21-1,6-15 0,-3-19 2,3-18-2,-3-18 0,-2-13 0,-10-13 1,-5-6-1,-9 1 1,-14 7 0,-4 3 0,-5 18 0,-3 11 0,-6 20 0,6 37 0,0 0 1,-14 45-1,5 7 1,3 21-1,-2 5 1,-1 13 0,-3 6-1,4-9 0,-1-7 0,0-16 0,4-13 0,2-13 0,3-15 1,0-24-1,0 0-1,32-26 2,-12-11-2,3-7 1,6-5-1,3-4 1,3 7-1,-6 6 0,-1 17 1,1 13 0,-2 20 0,-1 16 0,3 13 1,5 5-1,1 3 0,11 0 0,4-8 1,-1-10-2,9-13 1,-3-19-2,8-2-3,-25-40-17,26 17-11,-32-30-1,8 6-1</inkml:trace>
  <inkml:trace contextRef="#ctx0" brushRef="#br0" timeOffset="31636.809">17636 1889 44,'8'-47'33,"30"29"0,0-18 0,25 23-27,4-16-4,17 3-2,8 13-5,-13-11-25,22 14-2,-26-11 0,6 18-1</inkml:trace>
  <inkml:trace contextRef="#ctx0" brushRef="#br0" timeOffset="32279.8463">19408 1980 49,'-21'-52'31,"21"52"2,-37-60-9,37 60-16,-47-33-3,18 25-1,-14-5-1,5 20-1,-8 7 0,3 9-1,5 8 0,6 8-1,9 8 0,11 5 0,18 3 0,12 0 0,10 0-1,13-3 1,5-5 0,6-1 0,-2-1 0,-1-6 0,-11-5 0,-4 0 0,-13-8 1,-21-26-1,14 39 1,-14-39 0,-29 23 0,3-15 0,-14-3 1,-1-2-1,-11-6 0,3 3-1,2-2 0,1-4-1,14 9-4,-14-24-20,46 21-9,-29 0-1,29 0-1</inkml:trace>
  <inkml:trace contextRef="#ctx0" brushRef="#br0" timeOffset="37968.1711">20682 2126 2,'0'0'24,"23"-33"0,-23 33-5,11-32-5,-11 32-2,12-28-1,-12 28-1,0 0-2,12-24 0,-12 24-2,0 0-2,-35-31 0,35 31-1,-38-11-1,38 11 0,-52 3-1,20 7 1,-8 3-1,2 6-1,-5 7 1,5 10 0,-3 6-1,7 7 1,2 6-1,9 3 1,5-1-1,13-2 0,5-3-1,8-5 1,4-11-1,5-7 1,-17-29-1,49 21 1,-20-24 0,0-10-1,0-5 1,3-14 0,0-4 0,0-8 0,0-1 0,-3-7-1,-3 0 1,-3 3 0,0 2 0,-6 8 0,-5 7 0,-3 9 1,-9 23-1,0 0 1,0 0 0,8 23 0,-8 9 0,3 12 0,-3 5 0,9 11 0,3-2-1,5 2 0,9-8 0,6-5 0,3-13 0,5-11 0,6-13 0,1-12 0,2-16 0,0-11 0,-2-15 0,-4-11 0,-3-13 0,-2-15 0,-3-6 0,-9-10 0,-3-3 0,-3 6 0,-8 2 0,0 11 0,-4 10 0,-5 18 0,0 16 1,-3 39-1,0-26 1,0 26 0,-6 44 0,3 14 1,-5 12-1,2 21 0,-3 8 0,6 11 1,3-3-2,6-3 1,6-13-1,11-15 0,6-22-1,14-20 1,6-18-2,6-21-1,15-8-3,-18-45-13,20 17-13,-25-35-2,8 13 1,-35-23-1</inkml:trace>
  <inkml:trace contextRef="#ctx0" brushRef="#br0" timeOffset="38185.184">21351 1788 42,'20'-29'32,"20"13"-1,-2-20-1,34 20-22,-14-15-3,18 5-3,5 5-6,-9-15-19,24 15-7,-21-13-1,6 10 0</inkml:trace>
  <inkml:trace contextRef="#ctx0" brushRef="#br0" timeOffset="41236.3585">11236 3995 1,'0'0'21,"41"-31"3,-12 12-3,-6-22-7,23 15-2,-17-29-1,26 18-1,-23-28-1,17 21-1,-20-21-3,12 18-1,-15-8-1,3 8-1,-12 0-1,1 3 1,-13 2-1,4 8 0,-12 6 0,-3 4 0,6 24 0,-23-26 0,23 26 0,-34 13 0,34-13 0,-41 55 1,24-16-2,5 11 1,3 7 0,9 8 0,6 6-1,11 1 0,7-6 0,5-4 0,5-7 0,4-16 1,5-16-1,1-15 0,2-18 0,1-21 0,-1-19 0,0-10 0,-5-15 1,-4-11-1,-5-8 0,-6 0 0,-8 3 0,-4 7 0,-8 17 0,-3 9 0,0 17 1,-3 41-1,-3-24 1,3 24 0,-6 55-1,6 2 1,-3 8 0,0 16 0,-3 10 0,1 6-1,2-3 1,-3-6-1,3-10 0,-3-13 1,3-12-1,3-22 0,0-31 0,0 0 0,26-11-1,-5-28 1,5-10 0,6-11-1,8 0 1,1 3-1,5 4 1,-3 7-1,1 17 0,-4 16 1,1 23-1,-3 11 1,-1 5-1,4 5 1,-1 3 0,10 0 0,2-8 0,6-10 0,8-19 0,4-10 0,-4-15 0,1-4 0,-6-7 0,-9-5 0,-9 0 1,-17-1-1,-23 11 0,-11 8 0,8 26 0,-61-10 0,14 20 0,-5 16 0,0 16 0,3 10 0,11 13 0,15 1 0,14 1 0,24-1 0,11-7 0,23-9 0,24-14 0,11-17 0,11-19 0,6-13-1,4-13 0,-16-24-4,16 19-10,-45-34-18,-2 13 0,-43-14-1,-9 22 0</inkml:trace>
  <inkml:trace contextRef="#ctx0" brushRef="#br0" timeOffset="41477.3723">11766 3338 35,'-20'-36'33,"26"4"-1,31 9-1,-8-19-21,58 19-4,0-14-3,26 6-3,20 13-13,0-13-18,12 7-1,-9-7-1,-8 10-1</inkml:trace>
  <inkml:trace contextRef="#ctx0" brushRef="#br0" timeOffset="42257.4169">15032 3351 27,'26'-21'29,"6"6"1,-6-14-12,27 39-6,-25-12-3,19 28-1,-21-3-3,14 30 0,-22-1-2,-1 18 0,-17 0-1,0 3 0,-14-10-1,-4-1 0,-5-17 0,0-9 0,-3-18 0,26-18-1,-38-7 0,30-17 0,8-12 0,5-16-1,13-8 1,8 0-1,9-3 1,5 6 0,9 7-1,1 11 1,-1 16 0,0 12 0,0 19 0,-5 8 0,-4 15 0,-5 8 1,-3 11-1,-3 4 1,-3-1-1,0 4 0,-3-8-1,-6-15-2,24 13-6,-41-47-23,55 21-1,-23-34 0,14 0 0</inkml:trace>
  <inkml:trace contextRef="#ctx0" brushRef="#br0" timeOffset="43213.4712">17465 2861 1,'0'0'25,"0"0"1,-23-26 0,23 26-10,0 0-5,-6 55-1,-12-32-1,24 37-1,-17-8 0,16 34-2,-13 6-2,13 20-1,-5 5-1,6 8-1,0-5-1,3-8 1,-1-13-1,1-16 1,-3-20-2,-6-16 1,3-21-1,-3-26 0,0 0-1,0 0-1,-26-26-1,8-16-1,15 6-2,-17-35-2,20 19 0,-20-31-1,29 15 2,-21-26-1,24 16 3,-9-8 2,11 3 4,9 12 1,0-4 2,18 23 2,-9-6 1,17 30 0,-11-11 1,11 31-1,-9-5 1,10 31-1,-19-2 0,10 28-1,-21 3-1,1 15 0,-24 3-1,3 11 0,-24-6-2,-2 3 1,-11-13-3,-7-10 0,4-1-4,-9-38-9,25 12-17,-5-31-2,29 8 1,-11-39-1</inkml:trace>
  <inkml:trace contextRef="#ctx0" brushRef="#br0" timeOffset="44540.5475">18452 3234 25,'15'-24'31,"-15"24"0,-12-31 1,12 31-18,-55-5-5,26 15-4,-17 1-1,11 15-1,-8 5 0,11 13-1,6 6-1,11 10 0,6 2-1,15 4 0,9-9 0,8-8 0,9-15 0,5-8 1,4-20-1,-1-14 0,1-21 1,-6-13-1,-6-4 0,-6-9 0,-12-5 1,-5 0-2,-12 3 1,-8 7 0,-3 14-1,-4 7 0,21 29 1,-40-31-1,40 31-1,0 0 2,0 0-2,-3 34 2,3-34-1,52 26 0,-14-16 1,5-2 0,3-6 0,7-2 0,-4-2 0,0-1 1,-3-2 0,-5 5 0,-6 5 0,-1 8 0,-8 6 0,0 7 0,-5 5-1,-1 8 1,-6 3 0,1-1-1,-1-2 0,1-5 1,-4-10-1,-11-24 0,29 28 0,-29-28 0,38-18 1,-18-5-1,4-11 0,2-10 0,3-6 0,-3-2 0,3-3 0,0 6-1,-1 7 1,-1 3 0,-7 10 1,-20 29-1,32-23 0,-32 23 1,11 23 0,-11 8 0,-8 11 0,-1 5 0,-3 5 0,1 6 0,-4-1-1,4-2 0,2-11 0,0-8 1,6-7-1,3-29 0,-3 26 0,3-26 0,9-23 0,0-3 0,2-3 0,1-10 0,5-5 0,-2-6-1,8 1 1,-3 2 0,3 5-1,1 5 1,2 6 0,-3 5 0,-23 26 0,37-29-1,-37 29 1,32 6 1,-32-6-1,18 47 0,-10-11 0,-2 8 1,0 6-1,3 7 0,-4-2 0,1-3 1,3-8-2,0-5 1,5-13 0,-14-26 0,35 21 0,-35-21-1,55-18 0,-26-8-1,8 5-2,-10-15-2,19 15-2,-26-26-5,26 31-7,-34-33-4,26 23-1,-33-32 3,30 22 10,-23-21 8,-1-3 7,7 18 6,-27-26 8,26 37 6,-28-24 3,11 55-3,-9-47-8,9 47-5,0 0-4,0 0-1,-14 29-2,8 7 0,0 6-1,3 13-1,-3 7 0,6 9 0,3-3-1,3 2 1,0-8-1,8-7 0,4-8-1,5-16 1,6-15-1,3-13-1,5-9-1,-5-22-4,20 15-8,-26-42-18,24 18-1,-27-25 1,17 23 0</inkml:trace>
  <inkml:trace contextRef="#ctx0" brushRef="#br0" timeOffset="45696.6132">19141 2765 24,'0'0'26,"35"29"-11,-35-29-14,0 31-20,-3-8-8,3-23 8</inkml:trace>
  <inkml:trace contextRef="#ctx0" brushRef="#br0" timeOffset="44815.5628">20247 3052 23,'-23'-24'31,"23"24"0,-26-29 0,26 29-14,0 0-7,0 0-3,9-36-2,-9 36-1,46-16-1,-5 8-1,-1-2 0,12 2 0,9-5-1,0 0-1,6 3-1,-7-6-2,7 13-4,-29-23-12,20 26-14,-58 0 1,55-13-1,-55 13 0</inkml:trace>
  <inkml:trace contextRef="#ctx0" brushRef="#br0" timeOffset="45292.5901">21113 3078 28,'26'-8'32,"-26"8"-1,0 0 1,0 0-13,-20-26-8,20 26-4,-58 0-3,17 5-1,-19 3-1,-1 2-1,-3 6 0,6 5-1,0 2 0,15 1 0,14 2 0,12 0 0,19 0 0,13 0-1,11 0 1,12 0 0,8 3 0,3-9 0,9 4 0,0 5 0,-6-1 0,-3 1 0,-5 2 1,-7 3 0,-13 0-1,-13 8 1,-11-3 0,-11 0 0,-15-8 0,-9 0 0,-6-5-1,-5-7-1,-3-4 0,-9-17-4,20 23-12,-28-42-17,25 15 1,-20-30-3,24 18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74979457"/>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07" charset="0"/>
        <a:ea typeface="ＭＳ Ｐゴシック" charset="0"/>
        <a:cs typeface="ＭＳ Ｐゴシック" charset="0"/>
      </a:defRPr>
    </a:lvl1pPr>
    <a:lvl2pPr marL="455590" algn="l" rtl="0" eaLnBrk="0" fontAlgn="base" hangingPunct="0">
      <a:spcBef>
        <a:spcPct val="0"/>
      </a:spcBef>
      <a:spcAft>
        <a:spcPct val="0"/>
      </a:spcAft>
      <a:defRPr sz="1200" kern="1200">
        <a:solidFill>
          <a:schemeClr val="tx1"/>
        </a:solidFill>
        <a:latin typeface="Gill Sans" pitchFamily="-107" charset="0"/>
        <a:ea typeface="ＭＳ Ｐゴシック" pitchFamily="-107" charset="-128"/>
        <a:cs typeface="+mn-cs"/>
      </a:defRPr>
    </a:lvl2pPr>
    <a:lvl3pPr marL="912767" algn="l" rtl="0" eaLnBrk="0" fontAlgn="base" hangingPunct="0">
      <a:spcBef>
        <a:spcPct val="0"/>
      </a:spcBef>
      <a:spcAft>
        <a:spcPct val="0"/>
      </a:spcAft>
      <a:defRPr sz="1200" kern="1200">
        <a:solidFill>
          <a:schemeClr val="tx1"/>
        </a:solidFill>
        <a:latin typeface="Gill Sans" pitchFamily="-107" charset="0"/>
        <a:ea typeface="ＭＳ Ｐゴシック" pitchFamily="-107" charset="-128"/>
        <a:cs typeface="+mn-cs"/>
      </a:defRPr>
    </a:lvl3pPr>
    <a:lvl4pPr marL="1369943" algn="l" rtl="0" eaLnBrk="0" fontAlgn="base" hangingPunct="0">
      <a:spcBef>
        <a:spcPct val="0"/>
      </a:spcBef>
      <a:spcAft>
        <a:spcPct val="0"/>
      </a:spcAft>
      <a:defRPr sz="1200" kern="1200">
        <a:solidFill>
          <a:schemeClr val="tx1"/>
        </a:solidFill>
        <a:latin typeface="Gill Sans" pitchFamily="-107" charset="0"/>
        <a:ea typeface="ＭＳ Ｐゴシック" pitchFamily="-107" charset="-128"/>
        <a:cs typeface="+mn-cs"/>
      </a:defRPr>
    </a:lvl4pPr>
    <a:lvl5pPr marL="1827119" algn="l" rtl="0" eaLnBrk="0" fontAlgn="base" hangingPunct="0">
      <a:spcBef>
        <a:spcPct val="0"/>
      </a:spcBef>
      <a:spcAft>
        <a:spcPct val="0"/>
      </a:spcAft>
      <a:defRPr sz="1200" kern="1200">
        <a:solidFill>
          <a:schemeClr val="tx1"/>
        </a:solidFill>
        <a:latin typeface="Gill Sans" pitchFamily="-107" charset="0"/>
        <a:ea typeface="ＭＳ Ｐゴシック" pitchFamily="-107" charset="-128"/>
        <a:cs typeface="+mn-cs"/>
      </a:defRPr>
    </a:lvl5pPr>
    <a:lvl6pPr marL="2285415" algn="l" defTabSz="457082" rtl="0" eaLnBrk="1" latinLnBrk="0" hangingPunct="1">
      <a:defRPr sz="1200" kern="1200">
        <a:solidFill>
          <a:schemeClr val="tx1"/>
        </a:solidFill>
        <a:latin typeface="+mn-lt"/>
        <a:ea typeface="+mn-ea"/>
        <a:cs typeface="+mn-cs"/>
      </a:defRPr>
    </a:lvl6pPr>
    <a:lvl7pPr marL="2742500" algn="l" defTabSz="457082" rtl="0" eaLnBrk="1" latinLnBrk="0" hangingPunct="1">
      <a:defRPr sz="1200" kern="1200">
        <a:solidFill>
          <a:schemeClr val="tx1"/>
        </a:solidFill>
        <a:latin typeface="+mn-lt"/>
        <a:ea typeface="+mn-ea"/>
        <a:cs typeface="+mn-cs"/>
      </a:defRPr>
    </a:lvl7pPr>
    <a:lvl8pPr marL="3199580" algn="l" defTabSz="457082" rtl="0" eaLnBrk="1" latinLnBrk="0" hangingPunct="1">
      <a:defRPr sz="1200" kern="1200">
        <a:solidFill>
          <a:schemeClr val="tx1"/>
        </a:solidFill>
        <a:latin typeface="+mn-lt"/>
        <a:ea typeface="+mn-ea"/>
        <a:cs typeface="+mn-cs"/>
      </a:defRPr>
    </a:lvl8pPr>
    <a:lvl9pPr marL="3656665" algn="l" defTabSz="4570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p:cNvSpPr>
          <p:nvPr>
            <p:ph type="sldImg"/>
          </p:nvPr>
        </p:nvSpPr>
        <p:spPr>
          <a:xfrm>
            <a:off x="1143000" y="685800"/>
            <a:ext cx="4573588" cy="3429000"/>
          </a:xfrm>
          <a:solidFill>
            <a:srgbClr val="FFFFFF"/>
          </a:solidFill>
          <a:ln/>
        </p:spPr>
      </p:sp>
      <p:sp>
        <p:nvSpPr>
          <p:cNvPr id="1198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p:cNvSpPr>
          <p:nvPr>
            <p:ph type="sldImg"/>
          </p:nvPr>
        </p:nvSpPr>
        <p:spPr>
          <a:xfrm>
            <a:off x="1143000" y="685800"/>
            <a:ext cx="4573588" cy="3429000"/>
          </a:xfrm>
          <a:solidFill>
            <a:srgbClr val="FFFFFF"/>
          </a:solidFill>
          <a:ln/>
        </p:spPr>
      </p:sp>
      <p:sp>
        <p:nvSpPr>
          <p:cNvPr id="4505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p:cNvSpPr>
          <p:nvPr>
            <p:ph type="sldImg"/>
          </p:nvPr>
        </p:nvSpPr>
        <p:spPr>
          <a:xfrm>
            <a:off x="1143000" y="685800"/>
            <a:ext cx="4573588" cy="3429000"/>
          </a:xfrm>
          <a:solidFill>
            <a:srgbClr val="FFFFFF"/>
          </a:solidFill>
          <a:ln/>
        </p:spPr>
      </p:sp>
      <p:sp>
        <p:nvSpPr>
          <p:cNvPr id="4301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D7519AF7-2AC1-344B-8894-7F56824D3322}" type="slidenum">
              <a:rPr lang="en-US" altLang="zh-CN"/>
              <a:pPr eaLnBrk="1" hangingPunct="1"/>
              <a:t>22</a:t>
            </a:fld>
            <a:endParaRPr lang="en-US" altLang="zh-CN"/>
          </a:p>
        </p:txBody>
      </p:sp>
      <p:sp>
        <p:nvSpPr>
          <p:cNvPr id="50178" name="Rectangle 2"/>
          <p:cNvSpPr>
            <a:spLocks noGrp="1" noRot="1" noChangeAspect="1" noChangeArrowheads="1" noTextEdit="1"/>
          </p:cNvSpPr>
          <p:nvPr>
            <p:ph type="sldImg"/>
          </p:nvPr>
        </p:nvSpPr>
        <p:spPr>
          <a:xfrm>
            <a:off x="1143000" y="685800"/>
            <a:ext cx="4572000" cy="3429000"/>
          </a:xfrm>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Gill San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a:xfrm>
            <a:off x="1143000" y="685800"/>
            <a:ext cx="4572000" cy="3429000"/>
          </a:xfrm>
          <a:solidFill>
            <a:srgbClr val="FFFFFF"/>
          </a:solidFill>
          <a:ln/>
        </p:spPr>
      </p:sp>
      <p:sp>
        <p:nvSpPr>
          <p:cNvPr id="32770" name="Rectangle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p:cNvSpPr>
          <p:nvPr>
            <p:ph type="sldImg"/>
          </p:nvPr>
        </p:nvSpPr>
        <p:spPr>
          <a:xfrm>
            <a:off x="1143000" y="685800"/>
            <a:ext cx="4573588" cy="3429000"/>
          </a:xfrm>
          <a:solidFill>
            <a:srgbClr val="FFFFFF"/>
          </a:solidFill>
          <a:ln/>
        </p:spPr>
      </p:sp>
      <p:sp>
        <p:nvSpPr>
          <p:cNvPr id="3789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3" name="Shape 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4" name="Shape 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Overview figure; Instance segmentation</a:t>
            </a:r>
            <a:r>
              <a:rPr lang="en-US" baseline="0" dirty="0" smtClean="0"/>
              <a:t> using SDS, Viewpoint estimation using </a:t>
            </a:r>
            <a:r>
              <a:rPr lang="en-US" baseline="0" dirty="0" err="1" smtClean="0"/>
              <a:t>Shubham’s</a:t>
            </a:r>
            <a:r>
              <a:rPr lang="en-US" baseline="0" dirty="0" smtClean="0"/>
              <a:t> CNN </a:t>
            </a:r>
            <a:r>
              <a:rPr lang="en-US" baseline="0" dirty="0" smtClean="0">
                <a:sym typeface="Wingdings"/>
              </a:rPr>
              <a:t> </a:t>
            </a:r>
            <a:r>
              <a:rPr lang="en-US" baseline="0" dirty="0" smtClean="0"/>
              <a:t>3D reconstruction and SIRFS refinement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14463B-3B63-9D40-83A4-78D83AA1FF30}"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43951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All energies are terms in the optimization. Consistency</a:t>
            </a:r>
            <a:r>
              <a:rPr lang="en-US" baseline="0" dirty="0" smtClean="0"/>
              <a:t> and coverage ensure that the silhouettes are obeyed, smoothness ensures a smooth shape (in both </a:t>
            </a:r>
            <a:r>
              <a:rPr lang="en-US" baseline="0" dirty="0" err="1" smtClean="0"/>
              <a:t>normals</a:t>
            </a:r>
            <a:r>
              <a:rPr lang="en-US" baseline="0" dirty="0" smtClean="0"/>
              <a:t> space) and </a:t>
            </a:r>
            <a:r>
              <a:rPr lang="en-US" baseline="0" dirty="0" err="1" smtClean="0"/>
              <a:t>keypoint</a:t>
            </a:r>
            <a:r>
              <a:rPr lang="en-US" baseline="0" dirty="0" smtClean="0"/>
              <a:t> constraints are also to be obeyed.</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14463B-3B63-9D40-83A4-78D83AA1FF30}"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376716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A5790730-1C25-D143-BEA2-58CC93FC353D}" type="slidenum">
              <a:rPr lang="en-US" altLang="zh-CN">
                <a:latin typeface="Arial" charset="0"/>
              </a:rPr>
              <a:pPr eaLnBrk="1" hangingPunct="1"/>
              <a:t>8</a:t>
            </a:fld>
            <a:endParaRPr lang="en-US" altLang="zh-CN">
              <a:latin typeface="Arial"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Gill San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Mean shapes learnt for different classes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514463B-3B63-9D40-83A4-78D83AA1FF30}"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744408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 name="Shape 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Rot="1" noChangeAspect="1" noChangeArrowheads="1"/>
          </p:cNvSpPr>
          <p:nvPr>
            <p:ph type="sldImg"/>
          </p:nvPr>
        </p:nvSpPr>
        <p:spPr>
          <a:solidFill>
            <a:srgbClr val="FFFFFF"/>
          </a:solidFill>
          <a:ln/>
        </p:spPr>
      </p:sp>
      <p:sp>
        <p:nvSpPr>
          <p:cNvPr id="6144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sz="2200">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pPr lvl="0"/>
            <a:endParaRPr/>
          </a:p>
        </p:txBody>
      </p:sp>
      <p:sp>
        <p:nvSpPr>
          <p:cNvPr id="133" name="Shape 133"/>
          <p:cNvSpPr>
            <a:spLocks noGrp="1"/>
          </p:cNvSpPr>
          <p:nvPr>
            <p:ph type="body" sz="quarter" idx="1"/>
          </p:nvPr>
        </p:nvSpPr>
        <p:spPr>
          <a:prstGeom prst="rect">
            <a:avLst/>
          </a:prstGeom>
        </p:spPr>
        <p:txBody>
          <a:bodyPr/>
          <a:lstStyle/>
          <a:p>
            <a:pPr lvl="0">
              <a:defRPr sz="1800"/>
            </a:pPr>
            <a:endParaRPr sz="2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190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5A40D57-4DC6-CF46-BE3D-B48F8274F789}" type="slidenum">
              <a:rPr lang="en-US" altLang="zh-CN" sz="1200">
                <a:latin typeface="Arial" charset="0"/>
                <a:ea typeface="宋体" charset="0"/>
                <a:cs typeface="宋体" charset="0"/>
              </a:rPr>
              <a:pPr eaLnBrk="1" hangingPunct="1"/>
              <a:t>9</a:t>
            </a:fld>
            <a:endParaRPr lang="en-US" altLang="zh-CN" sz="1200">
              <a:latin typeface="Arial" charset="0"/>
              <a:ea typeface="宋体" charset="0"/>
              <a:cs typeface="宋体"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14" y="8685894"/>
            <a:ext cx="2972098" cy="456595"/>
          </a:xfrm>
          <a:prstGeom prst="rect">
            <a:avLst/>
          </a:prstGeom>
          <a:ln/>
        </p:spPr>
        <p:txBody>
          <a:bodyPr lIns="86493" tIns="43247" rIns="86493" bIns="43247"/>
          <a:lstStyle/>
          <a:p>
            <a:fld id="{C2962CD4-5FBE-3C4F-932F-2487577B0FDA}" type="slidenum">
              <a:rPr lang="en-US" altLang="zh-CN"/>
              <a:pPr/>
              <a:t>12</a:t>
            </a:fld>
            <a:endParaRPr lang="en-US" altLang="zh-CN"/>
          </a:p>
        </p:txBody>
      </p:sp>
      <p:sp>
        <p:nvSpPr>
          <p:cNvPr id="79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6675" name="Rectangle 3"/>
          <p:cNvSpPr>
            <a:spLocks noGrp="1" noChangeArrowheads="1"/>
          </p:cNvSpPr>
          <p:nvPr>
            <p:ph type="body" idx="1"/>
          </p:nvPr>
        </p:nvSpPr>
        <p:spPr/>
        <p:txBody>
          <a:bodyPr/>
          <a:lstStyle/>
          <a:p>
            <a:r>
              <a:rPr lang="en-US"/>
              <a:t>Here if we assume that the slabs are all of the same size and shape in the scene, then the apparent diminution of size on the image plane is a cue to changes in depth and surface slant. These kinds of grids are ubiquitous in Renaissance paintings.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14" y="8685894"/>
            <a:ext cx="2972098" cy="456595"/>
          </a:xfrm>
          <a:prstGeom prst="rect">
            <a:avLst/>
          </a:prstGeom>
          <a:ln/>
        </p:spPr>
        <p:txBody>
          <a:bodyPr lIns="86493" tIns="43247" rIns="86493" bIns="43247"/>
          <a:lstStyle/>
          <a:p>
            <a:fld id="{9652F412-D2DE-4E47-90B4-32FCFF03B655}" type="slidenum">
              <a:rPr lang="en-US" altLang="zh-CN"/>
              <a:pPr/>
              <a:t>13</a:t>
            </a:fld>
            <a:endParaRPr lang="en-US" altLang="zh-CN"/>
          </a:p>
        </p:txBody>
      </p:sp>
      <p:sp>
        <p:nvSpPr>
          <p:cNvPr id="79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7699" name="Rectangle 3"/>
          <p:cNvSpPr>
            <a:spLocks noGrp="1" noChangeArrowheads="1"/>
          </p:cNvSpPr>
          <p:nvPr>
            <p:ph type="body" idx="1"/>
          </p:nvPr>
        </p:nvSpPr>
        <p:spPr/>
        <p:txBody>
          <a:bodyPr/>
          <a:lstStyle/>
          <a:p>
            <a:r>
              <a:rPr lang="en-US"/>
              <a:t>The two halves of the figure correspond to exactly the same image, except that one has been rotated by 180 degrees. This changes our perception of ridges into grooves and vice versa. Humans make the assumption that the light comes from above.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14" y="8685894"/>
            <a:ext cx="2972098" cy="456595"/>
          </a:xfrm>
          <a:prstGeom prst="rect">
            <a:avLst/>
          </a:prstGeom>
          <a:ln/>
        </p:spPr>
        <p:txBody>
          <a:bodyPr lIns="86493" tIns="43247" rIns="86493" bIns="43247"/>
          <a:lstStyle/>
          <a:p>
            <a:fld id="{F02A007E-6CFB-C24E-B7C0-0A2C6E801AC7}" type="slidenum">
              <a:rPr lang="en-US" altLang="zh-CN"/>
              <a:pPr/>
              <a:t>14</a:t>
            </a:fld>
            <a:endParaRPr lang="en-US" altLang="zh-CN"/>
          </a:p>
        </p:txBody>
      </p:sp>
      <p:sp>
        <p:nvSpPr>
          <p:cNvPr id="79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8723" name="Rectangle 3"/>
          <p:cNvSpPr>
            <a:spLocks noGrp="1" noChangeArrowheads="1"/>
          </p:cNvSpPr>
          <p:nvPr>
            <p:ph type="body" idx="1"/>
          </p:nvPr>
        </p:nvSpPr>
        <p:spPr/>
        <p:txBody>
          <a:bodyPr/>
          <a:lstStyle/>
          <a:p>
            <a:r>
              <a:rPr lang="en-US"/>
              <a:t>By suitable manipulation of the position of the cast shadow, we can change the perception of whether the spheres are resting on the ground plane or not. This changes our perception of their depths. After Kersten and Knill.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FC004CDA-F8DA-F849-8132-9D5DB12C2268}" type="slidenum">
              <a:rPr lang="en-US" sz="1200"/>
              <a:pPr/>
              <a:t>15</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B8DD3AB0-B050-1D48-AC31-31E1109970A4}" type="slidenum">
              <a:rPr lang="en-US" sz="1200"/>
              <a:pPr/>
              <a:t>16</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D502DA2D-C43D-084C-AF74-A21EDE5FEB37}" type="slidenum">
              <a:rPr lang="en-US" sz="1200"/>
              <a:pPr/>
              <a:t>17</a:t>
            </a:fld>
            <a:endParaRPr 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AFA59515-7CA2-B04B-B0D3-71125CFEB054}" type="datetime1">
              <a:rPr lang="en-US"/>
              <a:pPr>
                <a:defRPr/>
              </a:pPr>
              <a:t>9/5/15</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2CEE5480-536A-7A43-B168-E8D1935A7A83}" type="slidenum">
              <a:rPr lang="en-US"/>
              <a:pPr>
                <a:defRPr/>
              </a:pPr>
              <a:t>‹#›</a:t>
            </a:fld>
            <a:endParaRPr lang="en-US"/>
          </a:p>
        </p:txBody>
      </p:sp>
    </p:spTree>
    <p:extLst>
      <p:ext uri="{BB962C8B-B14F-4D97-AF65-F5344CB8AC3E}">
        <p14:creationId xmlns:p14="http://schemas.microsoft.com/office/powerpoint/2010/main" val="234650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7D0BF910-83CF-E846-9429-2A1CD2DFE7F8}" type="datetime1">
              <a:rPr lang="en-US"/>
              <a:pPr>
                <a:defRPr/>
              </a:pPr>
              <a:t>9/5/15</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D10E3E0B-D139-2340-A995-6331BDF7D38D}" type="slidenum">
              <a:rPr lang="en-US"/>
              <a:pPr>
                <a:defRPr/>
              </a:pPr>
              <a:t>‹#›</a:t>
            </a:fld>
            <a:endParaRPr lang="en-US"/>
          </a:p>
        </p:txBody>
      </p:sp>
    </p:spTree>
    <p:extLst>
      <p:ext uri="{BB962C8B-B14F-4D97-AF65-F5344CB8AC3E}">
        <p14:creationId xmlns:p14="http://schemas.microsoft.com/office/powerpoint/2010/main" val="42490476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46" name="Shape 46"/>
          <p:cNvSpPr>
            <a:spLocks noGrp="1"/>
          </p:cNvSpPr>
          <p:nvPr>
            <p:ph type="title"/>
          </p:nvPr>
        </p:nvSpPr>
        <p:spPr>
          <a:xfrm>
            <a:off x="892969" y="178594"/>
            <a:ext cx="7358063" cy="1714500"/>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
        <p:nvSpPr>
          <p:cNvPr id="47" name="Shape 47"/>
          <p:cNvSpPr>
            <a:spLocks noGrp="1"/>
          </p:cNvSpPr>
          <p:nvPr>
            <p:ph type="body" idx="1"/>
          </p:nvPr>
        </p:nvSpPr>
        <p:spPr>
          <a:xfrm>
            <a:off x="892969" y="1946672"/>
            <a:ext cx="7358063" cy="4018359"/>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49" name="Shape 49"/>
          <p:cNvSpPr>
            <a:spLocks noGrp="1"/>
          </p:cNvSpPr>
          <p:nvPr>
            <p:ph type="title"/>
          </p:nvPr>
        </p:nvSpPr>
        <p:spPr>
          <a:xfrm>
            <a:off x="892969" y="178594"/>
            <a:ext cx="7358063" cy="1714500"/>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
        <p:nvSpPr>
          <p:cNvPr id="50" name="Shape 50"/>
          <p:cNvSpPr>
            <a:spLocks noGrp="1"/>
          </p:cNvSpPr>
          <p:nvPr>
            <p:ph type="body" idx="1"/>
          </p:nvPr>
        </p:nvSpPr>
        <p:spPr>
          <a:xfrm>
            <a:off x="892969" y="1946672"/>
            <a:ext cx="7358063" cy="4018359"/>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52" name="Shape 52"/>
          <p:cNvSpPr>
            <a:spLocks noGrp="1"/>
          </p:cNvSpPr>
          <p:nvPr>
            <p:ph type="title"/>
          </p:nvPr>
        </p:nvSpPr>
        <p:spPr>
          <a:xfrm>
            <a:off x="892969" y="178594"/>
            <a:ext cx="7358063" cy="1714500"/>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
        <p:nvSpPr>
          <p:cNvPr id="53" name="Shape 53"/>
          <p:cNvSpPr>
            <a:spLocks noGrp="1"/>
          </p:cNvSpPr>
          <p:nvPr>
            <p:ph type="body" idx="1"/>
          </p:nvPr>
        </p:nvSpPr>
        <p:spPr>
          <a:xfrm>
            <a:off x="892969" y="1946672"/>
            <a:ext cx="7358063" cy="4018359"/>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amp; Bullets copy 3">
    <p:spTree>
      <p:nvGrpSpPr>
        <p:cNvPr id="1" name=""/>
        <p:cNvGrpSpPr/>
        <p:nvPr/>
      </p:nvGrpSpPr>
      <p:grpSpPr>
        <a:xfrm>
          <a:off x="0" y="0"/>
          <a:ext cx="0" cy="0"/>
          <a:chOff x="0" y="0"/>
          <a:chExt cx="0" cy="0"/>
        </a:xfrm>
      </p:grpSpPr>
      <p:sp>
        <p:nvSpPr>
          <p:cNvPr id="55" name="Shape 55"/>
          <p:cNvSpPr>
            <a:spLocks noGrp="1"/>
          </p:cNvSpPr>
          <p:nvPr>
            <p:ph type="title"/>
          </p:nvPr>
        </p:nvSpPr>
        <p:spPr>
          <a:xfrm>
            <a:off x="892969" y="178594"/>
            <a:ext cx="7358063" cy="1714500"/>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
        <p:nvSpPr>
          <p:cNvPr id="56" name="Shape 56"/>
          <p:cNvSpPr>
            <a:spLocks noGrp="1"/>
          </p:cNvSpPr>
          <p:nvPr>
            <p:ph type="body" idx="1"/>
          </p:nvPr>
        </p:nvSpPr>
        <p:spPr>
          <a:xfrm>
            <a:off x="892969" y="1946672"/>
            <a:ext cx="7358063" cy="4018359"/>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mp; Bullets copy 4">
    <p:spTree>
      <p:nvGrpSpPr>
        <p:cNvPr id="1" name=""/>
        <p:cNvGrpSpPr/>
        <p:nvPr/>
      </p:nvGrpSpPr>
      <p:grpSpPr>
        <a:xfrm>
          <a:off x="0" y="0"/>
          <a:ext cx="0" cy="0"/>
          <a:chOff x="0" y="0"/>
          <a:chExt cx="0" cy="0"/>
        </a:xfrm>
      </p:grpSpPr>
      <p:sp>
        <p:nvSpPr>
          <p:cNvPr id="58" name="Shape 58"/>
          <p:cNvSpPr>
            <a:spLocks noGrp="1"/>
          </p:cNvSpPr>
          <p:nvPr>
            <p:ph type="title"/>
          </p:nvPr>
        </p:nvSpPr>
        <p:spPr>
          <a:xfrm>
            <a:off x="892969" y="178594"/>
            <a:ext cx="7358063" cy="1714500"/>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
        <p:nvSpPr>
          <p:cNvPr id="59" name="Shape 59"/>
          <p:cNvSpPr>
            <a:spLocks noGrp="1"/>
          </p:cNvSpPr>
          <p:nvPr>
            <p:ph type="body" idx="1"/>
          </p:nvPr>
        </p:nvSpPr>
        <p:spPr>
          <a:xfrm>
            <a:off x="892969" y="1946672"/>
            <a:ext cx="7358063" cy="4018359"/>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61" name="Shape 61"/>
          <p:cNvSpPr>
            <a:spLocks noGrp="1"/>
          </p:cNvSpPr>
          <p:nvPr>
            <p:ph type="title"/>
          </p:nvPr>
        </p:nvSpPr>
        <p:spPr>
          <a:xfrm>
            <a:off x="892969" y="178594"/>
            <a:ext cx="7358063" cy="1714500"/>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
        <p:nvSpPr>
          <p:cNvPr id="62" name="Shape 62"/>
          <p:cNvSpPr>
            <a:spLocks noGrp="1"/>
          </p:cNvSpPr>
          <p:nvPr>
            <p:ph type="body" idx="1"/>
          </p:nvPr>
        </p:nvSpPr>
        <p:spPr>
          <a:xfrm>
            <a:off x="892969" y="1946672"/>
            <a:ext cx="7358063" cy="4018359"/>
          </a:xfrm>
          <a:prstGeom prst="rect">
            <a:avLst/>
          </a:prstGeom>
        </p:spPr>
        <p:txBody>
          <a:bodyPr/>
          <a:lstStyle>
            <a:lvl1pPr>
              <a:buSzPct val="171000"/>
              <a:defRPr>
                <a:latin typeface="Gill Sans"/>
                <a:ea typeface="Gill Sans"/>
                <a:cs typeface="Gill Sans"/>
                <a:sym typeface="Gill Sans"/>
              </a:defRPr>
            </a:lvl1pPr>
            <a:lvl2pPr>
              <a:buSzPct val="171000"/>
              <a:defRPr>
                <a:latin typeface="Gill Sans"/>
                <a:ea typeface="Gill Sans"/>
                <a:cs typeface="Gill Sans"/>
                <a:sym typeface="Gill Sans"/>
              </a:defRPr>
            </a:lvl2pPr>
            <a:lvl3pPr>
              <a:buSzPct val="171000"/>
              <a:defRPr>
                <a:latin typeface="Gill Sans"/>
                <a:ea typeface="Gill Sans"/>
                <a:cs typeface="Gill Sans"/>
                <a:sym typeface="Gill Sans"/>
              </a:defRPr>
            </a:lvl3pPr>
            <a:lvl4pPr>
              <a:buSzPct val="171000"/>
              <a:defRPr>
                <a:latin typeface="Gill Sans"/>
                <a:ea typeface="Gill Sans"/>
                <a:cs typeface="Gill Sans"/>
                <a:sym typeface="Gill Sans"/>
              </a:defRPr>
            </a:lvl4pPr>
            <a:lvl5pPr>
              <a:buSzPct val="171000"/>
              <a:defRPr>
                <a:latin typeface="Gill Sans"/>
                <a:ea typeface="Gill Sans"/>
                <a:cs typeface="Gill Sans"/>
                <a:sym typeface="Gill Sans"/>
              </a:defRPr>
            </a:lvl5p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4" name="Shape 64"/>
          <p:cNvSpPr>
            <a:spLocks noGrp="1"/>
          </p:cNvSpPr>
          <p:nvPr>
            <p:ph type="title"/>
          </p:nvPr>
        </p:nvSpPr>
        <p:spPr>
          <a:prstGeom prst="rect">
            <a:avLst/>
          </a:prstGeom>
        </p:spPr>
        <p:txBody>
          <a:bodyPr/>
          <a:lstStyle/>
          <a:p>
            <a:pPr lvl="0">
              <a:defRPr sz="1800"/>
            </a:pPr>
            <a:r>
              <a:rPr sz="3900"/>
              <a:t>Title Text</a:t>
            </a:r>
          </a:p>
        </p:txBody>
      </p:sp>
      <p:sp>
        <p:nvSpPr>
          <p:cNvPr id="65" name="Shape 6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pPr lvl="0">
              <a:defRPr sz="1800"/>
            </a:pPr>
            <a:r>
              <a:rPr sz="3900"/>
              <a:t>Title Text</a:t>
            </a:r>
          </a:p>
        </p:txBody>
      </p:sp>
      <p:sp>
        <p:nvSpPr>
          <p:cNvPr id="68" name="Shape 68"/>
          <p:cNvSpPr>
            <a:spLocks noGrp="1"/>
          </p:cNvSpPr>
          <p:nvPr>
            <p:ph type="body" idx="1"/>
          </p:nvPr>
        </p:nvSpPr>
        <p:spPr>
          <a:prstGeom prst="rect">
            <a:avLst/>
          </a:prstGeom>
        </p:spPr>
        <p:txBody>
          <a:body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
        <p:nvSpPr>
          <p:cNvPr id="69" name="Shape 69"/>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7"/>
            <a:ext cx="2133600" cy="365125"/>
          </a:xfrm>
          <a:prstGeom prst="rect">
            <a:avLst/>
          </a:prstGeom>
        </p:spPr>
        <p:txBody>
          <a:bodyPr lIns="91435" tIns="45718" rIns="91435" bIns="45718"/>
          <a:lstStyle>
            <a:lvl1pPr algn="ctr" defTabSz="914165">
              <a:defRPr>
                <a:ea typeface="ヒラギノ角ゴ ProN W3" charset="0"/>
                <a:cs typeface="ヒラギノ角ゴ ProN W3" charset="0"/>
              </a:defRPr>
            </a:lvl1pPr>
          </a:lstStyle>
          <a:p>
            <a:pPr fontAlgn="auto">
              <a:spcBef>
                <a:spcPts val="0"/>
              </a:spcBef>
              <a:spcAft>
                <a:spcPts val="0"/>
              </a:spcAft>
              <a:defRPr/>
            </a:pPr>
            <a:fld id="{E38A0FE0-7244-544C-AE07-53E0ADF122D7}" type="datetime1">
              <a:rPr lang="en-US" sz="3000" kern="0">
                <a:solidFill>
                  <a:sysClr val="windowText" lastClr="000000"/>
                </a:solidFill>
                <a:latin typeface="Gill Sans"/>
                <a:sym typeface="Gill Sans"/>
              </a:rPr>
              <a:pPr fontAlgn="auto">
                <a:spcBef>
                  <a:spcPts val="0"/>
                </a:spcBef>
                <a:spcAft>
                  <a:spcPts val="0"/>
                </a:spcAft>
                <a:defRPr/>
              </a:pPr>
              <a:t>9/5/15</a:t>
            </a:fld>
            <a:endParaRPr lang="en-US" sz="3000" kern="0">
              <a:solidFill>
                <a:sysClr val="windowText" lastClr="000000"/>
              </a:solidFill>
              <a:latin typeface="Gill Sans"/>
              <a:sym typeface="Gill Sans"/>
            </a:endParaRPr>
          </a:p>
        </p:txBody>
      </p:sp>
      <p:sp>
        <p:nvSpPr>
          <p:cNvPr id="5" name="Footer Placeholder 4"/>
          <p:cNvSpPr>
            <a:spLocks noGrp="1"/>
          </p:cNvSpPr>
          <p:nvPr>
            <p:ph type="ftr" sz="quarter" idx="11"/>
          </p:nvPr>
        </p:nvSpPr>
        <p:spPr>
          <a:xfrm>
            <a:off x="3124201" y="6356357"/>
            <a:ext cx="2895600" cy="365125"/>
          </a:xfrm>
          <a:prstGeom prst="rect">
            <a:avLst/>
          </a:prstGeom>
        </p:spPr>
        <p:txBody>
          <a:bodyPr lIns="91435" tIns="45718" rIns="91435" bIns="45718"/>
          <a:lstStyle>
            <a:lvl1pPr defTabSz="914165">
              <a:defRPr/>
            </a:lvl1pPr>
          </a:lstStyle>
          <a:p>
            <a:pPr fontAlgn="auto">
              <a:spcBef>
                <a:spcPts val="0"/>
              </a:spcBef>
              <a:spcAft>
                <a:spcPts val="0"/>
              </a:spcAft>
              <a:defRPr/>
            </a:pPr>
            <a:endParaRPr lang="en-US" sz="3000" kern="0">
              <a:solidFill>
                <a:sysClr val="windowText" lastClr="000000"/>
              </a:solidFill>
              <a:latin typeface="Gill Sans"/>
              <a:ea typeface="Gill Sans"/>
              <a:cs typeface="Gill Sans"/>
              <a:sym typeface="Gill Sans"/>
            </a:endParaRPr>
          </a:p>
        </p:txBody>
      </p:sp>
      <p:sp>
        <p:nvSpPr>
          <p:cNvPr id="6" name="Slide Number Placeholder 5"/>
          <p:cNvSpPr>
            <a:spLocks noGrp="1"/>
          </p:cNvSpPr>
          <p:nvPr>
            <p:ph type="sldNum" sz="quarter" idx="12"/>
          </p:nvPr>
        </p:nvSpPr>
        <p:spPr>
          <a:xfrm>
            <a:off x="8822631" y="6518672"/>
            <a:ext cx="205184" cy="200055"/>
          </a:xfrm>
        </p:spPr>
        <p:txBody>
          <a:bodyPr/>
          <a:lstStyle>
            <a:lvl1pPr defTabSz="914165">
              <a:defRPr>
                <a:ea typeface="ヒラギノ角ゴ ProN W3" charset="0"/>
                <a:cs typeface="ヒラギノ角ゴ ProN W3" charset="0"/>
              </a:defRPr>
            </a:lvl1pPr>
          </a:lstStyle>
          <a:p>
            <a:pPr>
              <a:defRPr/>
            </a:pPr>
            <a:fld id="{F0E0AF85-99A9-A646-B509-B89E60837988}" type="slidenum">
              <a:rPr lang="en-US"/>
              <a:pPr>
                <a:defRPr/>
              </a:pPr>
              <a:t>‹#›</a:t>
            </a:fld>
            <a:endParaRPr lang="en-US"/>
          </a:p>
        </p:txBody>
      </p:sp>
    </p:spTree>
    <p:extLst>
      <p:ext uri="{BB962C8B-B14F-4D97-AF65-F5344CB8AC3E}">
        <p14:creationId xmlns:p14="http://schemas.microsoft.com/office/powerpoint/2010/main" val="7785202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7"/>
            <a:ext cx="2133600" cy="365125"/>
          </a:xfrm>
          <a:prstGeom prst="rect">
            <a:avLst/>
          </a:prstGeom>
        </p:spPr>
        <p:txBody>
          <a:bodyPr lIns="91435" tIns="45718" rIns="91435" bIns="45718"/>
          <a:lstStyle>
            <a:lvl1pPr algn="ctr" defTabSz="914165">
              <a:defRPr>
                <a:ea typeface="ヒラギノ角ゴ ProN W3" charset="0"/>
                <a:cs typeface="ヒラギノ角ゴ ProN W3" charset="0"/>
              </a:defRPr>
            </a:lvl1pPr>
          </a:lstStyle>
          <a:p>
            <a:pPr fontAlgn="auto">
              <a:spcBef>
                <a:spcPts val="0"/>
              </a:spcBef>
              <a:spcAft>
                <a:spcPts val="0"/>
              </a:spcAft>
              <a:defRPr/>
            </a:pPr>
            <a:fld id="{AFA59515-7CA2-B04B-B0D3-71125CFEB054}" type="datetime1">
              <a:rPr lang="en-US" sz="3000" kern="0">
                <a:solidFill>
                  <a:sysClr val="windowText" lastClr="000000"/>
                </a:solidFill>
                <a:latin typeface="Gill Sans"/>
                <a:sym typeface="Gill Sans"/>
              </a:rPr>
              <a:pPr fontAlgn="auto">
                <a:spcBef>
                  <a:spcPts val="0"/>
                </a:spcBef>
                <a:spcAft>
                  <a:spcPts val="0"/>
                </a:spcAft>
                <a:defRPr/>
              </a:pPr>
              <a:t>9/5/15</a:t>
            </a:fld>
            <a:endParaRPr lang="en-US" sz="3000" kern="0">
              <a:solidFill>
                <a:sysClr val="windowText" lastClr="000000"/>
              </a:solidFill>
              <a:latin typeface="Gill Sans"/>
              <a:sym typeface="Gill Sans"/>
            </a:endParaRPr>
          </a:p>
        </p:txBody>
      </p:sp>
      <p:sp>
        <p:nvSpPr>
          <p:cNvPr id="5" name="Footer Placeholder 4"/>
          <p:cNvSpPr>
            <a:spLocks noGrp="1"/>
          </p:cNvSpPr>
          <p:nvPr>
            <p:ph type="ftr" sz="quarter" idx="11"/>
          </p:nvPr>
        </p:nvSpPr>
        <p:spPr>
          <a:xfrm>
            <a:off x="3124201" y="6356357"/>
            <a:ext cx="2895600" cy="365125"/>
          </a:xfrm>
          <a:prstGeom prst="rect">
            <a:avLst/>
          </a:prstGeom>
        </p:spPr>
        <p:txBody>
          <a:bodyPr lIns="91435" tIns="45718" rIns="91435" bIns="45718"/>
          <a:lstStyle>
            <a:lvl1pPr defTabSz="914165">
              <a:defRPr/>
            </a:lvl1pPr>
          </a:lstStyle>
          <a:p>
            <a:pPr fontAlgn="auto">
              <a:spcBef>
                <a:spcPts val="0"/>
              </a:spcBef>
              <a:spcAft>
                <a:spcPts val="0"/>
              </a:spcAft>
              <a:defRPr/>
            </a:pPr>
            <a:endParaRPr lang="en-US" sz="3000" kern="0">
              <a:solidFill>
                <a:sysClr val="windowText" lastClr="000000"/>
              </a:solidFill>
              <a:latin typeface="Gill Sans"/>
              <a:ea typeface="Gill Sans"/>
              <a:cs typeface="Gill Sans"/>
              <a:sym typeface="Gill Sans"/>
            </a:endParaRPr>
          </a:p>
        </p:txBody>
      </p:sp>
      <p:sp>
        <p:nvSpPr>
          <p:cNvPr id="6" name="Slide Number Placeholder 5"/>
          <p:cNvSpPr>
            <a:spLocks noGrp="1"/>
          </p:cNvSpPr>
          <p:nvPr>
            <p:ph type="sldNum" sz="quarter" idx="12"/>
          </p:nvPr>
        </p:nvSpPr>
        <p:spPr>
          <a:xfrm>
            <a:off x="8822631" y="6518672"/>
            <a:ext cx="205184" cy="200055"/>
          </a:xfrm>
        </p:spPr>
        <p:txBody>
          <a:bodyPr/>
          <a:lstStyle>
            <a:lvl1pPr defTabSz="914165">
              <a:defRPr>
                <a:ea typeface="ヒラギノ角ゴ ProN W3" charset="0"/>
                <a:cs typeface="ヒラギノ角ゴ ProN W3" charset="0"/>
              </a:defRPr>
            </a:lvl1pPr>
          </a:lstStyle>
          <a:p>
            <a:pPr>
              <a:defRPr/>
            </a:pPr>
            <a:fld id="{2CEE5480-536A-7A43-B168-E8D1935A7A83}" type="slidenum">
              <a:rPr lang="en-US"/>
              <a:pPr>
                <a:defRPr/>
              </a:pPr>
              <a:t>‹#›</a:t>
            </a:fld>
            <a:endParaRPr lang="en-US"/>
          </a:p>
        </p:txBody>
      </p:sp>
    </p:spTree>
    <p:extLst>
      <p:ext uri="{BB962C8B-B14F-4D97-AF65-F5344CB8AC3E}">
        <p14:creationId xmlns:p14="http://schemas.microsoft.com/office/powerpoint/2010/main" val="2259041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11CE82CE-F6BE-EA42-9FE4-9D1F43E87FF5}" type="datetime1">
              <a:rPr lang="en-US"/>
              <a:pPr>
                <a:defRPr/>
              </a:pPr>
              <a:t>9/5/15</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B67C9465-236B-3345-A471-C178450EB8FF}" type="slidenum">
              <a:rPr lang="en-US"/>
              <a:pPr>
                <a:defRPr/>
              </a:pPr>
              <a:t>‹#›</a:t>
            </a:fld>
            <a:endParaRPr lang="en-US"/>
          </a:p>
        </p:txBody>
      </p:sp>
    </p:spTree>
    <p:extLst>
      <p:ext uri="{BB962C8B-B14F-4D97-AF65-F5344CB8AC3E}">
        <p14:creationId xmlns:p14="http://schemas.microsoft.com/office/powerpoint/2010/main" val="53401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82" indent="0" algn="ctr">
              <a:buNone/>
              <a:defRPr>
                <a:solidFill>
                  <a:schemeClr val="tx1">
                    <a:tint val="75000"/>
                  </a:schemeClr>
                </a:solidFill>
              </a:defRPr>
            </a:lvl2pPr>
            <a:lvl3pPr marL="914165" indent="0" algn="ctr">
              <a:buNone/>
              <a:defRPr>
                <a:solidFill>
                  <a:schemeClr val="tx1">
                    <a:tint val="75000"/>
                  </a:schemeClr>
                </a:solidFill>
              </a:defRPr>
            </a:lvl3pPr>
            <a:lvl4pPr marL="1371250" indent="0" algn="ctr">
              <a:buNone/>
              <a:defRPr>
                <a:solidFill>
                  <a:schemeClr val="tx1">
                    <a:tint val="75000"/>
                  </a:schemeClr>
                </a:solidFill>
              </a:defRPr>
            </a:lvl4pPr>
            <a:lvl5pPr marL="1828332" indent="0" algn="ctr">
              <a:buNone/>
              <a:defRPr>
                <a:solidFill>
                  <a:schemeClr val="tx1">
                    <a:tint val="75000"/>
                  </a:schemeClr>
                </a:solidFill>
              </a:defRPr>
            </a:lvl5pPr>
            <a:lvl6pPr marL="2285415" indent="0" algn="ctr">
              <a:buNone/>
              <a:defRPr>
                <a:solidFill>
                  <a:schemeClr val="tx1">
                    <a:tint val="75000"/>
                  </a:schemeClr>
                </a:solidFill>
              </a:defRPr>
            </a:lvl6pPr>
            <a:lvl7pPr marL="2742500" indent="0" algn="ctr">
              <a:buNone/>
              <a:defRPr>
                <a:solidFill>
                  <a:schemeClr val="tx1">
                    <a:tint val="75000"/>
                  </a:schemeClr>
                </a:solidFill>
              </a:defRPr>
            </a:lvl7pPr>
            <a:lvl8pPr marL="3199580" indent="0" algn="ctr">
              <a:buNone/>
              <a:defRPr>
                <a:solidFill>
                  <a:schemeClr val="tx1">
                    <a:tint val="75000"/>
                  </a:schemeClr>
                </a:solidFill>
              </a:defRPr>
            </a:lvl8pPr>
            <a:lvl9pPr marL="36566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DA100EC3-F2B8-6C47-8CF3-72714B941394}" type="datetime1">
              <a:rPr lang="en-US"/>
              <a:pPr>
                <a:defRPr/>
              </a:pPr>
              <a:t>9/5/15</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CF9A7E8C-D0DF-0848-9ED4-D0E003BB1674}" type="slidenum">
              <a:rPr lang="en-US"/>
              <a:pPr>
                <a:defRPr/>
              </a:pPr>
              <a:t>‹#›</a:t>
            </a:fld>
            <a:endParaRPr lang="en-US"/>
          </a:p>
        </p:txBody>
      </p:sp>
    </p:spTree>
    <p:extLst>
      <p:ext uri="{BB962C8B-B14F-4D97-AF65-F5344CB8AC3E}">
        <p14:creationId xmlns:p14="http://schemas.microsoft.com/office/powerpoint/2010/main" val="3244831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E38A0FE0-7244-544C-AE07-53E0ADF122D7}" type="datetime1">
              <a:rPr lang="en-US"/>
              <a:pPr>
                <a:defRPr/>
              </a:pPr>
              <a:t>9/5/15</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F0E0AF85-99A9-A646-B509-B89E60837988}" type="slidenum">
              <a:rPr lang="en-US"/>
              <a:pPr>
                <a:defRPr/>
              </a:pPr>
              <a:t>‹#›</a:t>
            </a:fld>
            <a:endParaRPr lang="en-US"/>
          </a:p>
        </p:txBody>
      </p:sp>
    </p:spTree>
    <p:extLst>
      <p:ext uri="{BB962C8B-B14F-4D97-AF65-F5344CB8AC3E}">
        <p14:creationId xmlns:p14="http://schemas.microsoft.com/office/powerpoint/2010/main" val="2212634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0D70B4FA-8888-7B4D-9AC1-21F17AFEBE08}" type="datetime1">
              <a:rPr lang="en-US"/>
              <a:pPr>
                <a:defRPr/>
              </a:pPr>
              <a:t>9/5/15</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072FD30C-BDDA-E14E-AA3A-2C64322C123C}" type="slidenum">
              <a:rPr lang="en-US"/>
              <a:pPr>
                <a:defRPr/>
              </a:pPr>
              <a:t>‹#›</a:t>
            </a:fld>
            <a:endParaRPr lang="en-US"/>
          </a:p>
        </p:txBody>
      </p:sp>
    </p:spTree>
    <p:extLst>
      <p:ext uri="{BB962C8B-B14F-4D97-AF65-F5344CB8AC3E}">
        <p14:creationId xmlns:p14="http://schemas.microsoft.com/office/powerpoint/2010/main" val="1436002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59B0D95A-AD02-174A-9810-7EC98D3C70E9}" type="datetime1">
              <a:rPr lang="en-US"/>
              <a:pPr>
                <a:defRPr/>
              </a:pPr>
              <a:t>9/5/15</a:t>
            </a:fld>
            <a:endParaRPr lang="en-US"/>
          </a:p>
        </p:txBody>
      </p:sp>
      <p:sp>
        <p:nvSpPr>
          <p:cNvPr id="6" name="Footer Placeholder 4"/>
          <p:cNvSpPr>
            <a:spLocks noGrp="1"/>
          </p:cNvSpPr>
          <p:nvPr>
            <p:ph type="ftr" sz="quarter" idx="11"/>
          </p:nvPr>
        </p:nvSpPr>
        <p:spPr/>
        <p:txBody>
          <a:bodyPr/>
          <a:lstStyle>
            <a:lvl1pPr defTabSz="914165">
              <a:defRPr/>
            </a:lvl1pPr>
          </a:lstStyle>
          <a:p>
            <a:pPr>
              <a:defRPr/>
            </a:pPr>
            <a:endParaRPr lang="en-US"/>
          </a:p>
        </p:txBody>
      </p:sp>
      <p:sp>
        <p:nvSpPr>
          <p:cNvPr id="7"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42490D9C-D852-B14C-9B72-0D09B7001CD1}" type="slidenum">
              <a:rPr lang="en-US"/>
              <a:pPr>
                <a:defRPr/>
              </a:pPr>
              <a:t>‹#›</a:t>
            </a:fld>
            <a:endParaRPr lang="en-US"/>
          </a:p>
        </p:txBody>
      </p:sp>
    </p:spTree>
    <p:extLst>
      <p:ext uri="{BB962C8B-B14F-4D97-AF65-F5344CB8AC3E}">
        <p14:creationId xmlns:p14="http://schemas.microsoft.com/office/powerpoint/2010/main" val="294973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4"/>
            <a:ext cx="4041775" cy="639763"/>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F5FE9FE5-750F-184A-93F6-852D0873AD14}" type="datetime1">
              <a:rPr lang="en-US"/>
              <a:pPr>
                <a:defRPr/>
              </a:pPr>
              <a:t>9/5/15</a:t>
            </a:fld>
            <a:endParaRPr lang="en-US"/>
          </a:p>
        </p:txBody>
      </p:sp>
      <p:sp>
        <p:nvSpPr>
          <p:cNvPr id="8" name="Footer Placeholder 4"/>
          <p:cNvSpPr>
            <a:spLocks noGrp="1"/>
          </p:cNvSpPr>
          <p:nvPr>
            <p:ph type="ftr" sz="quarter" idx="11"/>
          </p:nvPr>
        </p:nvSpPr>
        <p:spPr/>
        <p:txBody>
          <a:bodyPr/>
          <a:lstStyle>
            <a:lvl1pPr defTabSz="914165">
              <a:defRPr/>
            </a:lvl1pPr>
          </a:lstStyle>
          <a:p>
            <a:pPr>
              <a:defRPr/>
            </a:pPr>
            <a:endParaRPr lang="en-US"/>
          </a:p>
        </p:txBody>
      </p:sp>
      <p:sp>
        <p:nvSpPr>
          <p:cNvPr id="9"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73A1C850-2280-444C-BA8A-1226D036DF1E}" type="slidenum">
              <a:rPr lang="en-US"/>
              <a:pPr>
                <a:defRPr/>
              </a:pPr>
              <a:t>‹#›</a:t>
            </a:fld>
            <a:endParaRPr lang="en-US"/>
          </a:p>
        </p:txBody>
      </p:sp>
    </p:spTree>
    <p:extLst>
      <p:ext uri="{BB962C8B-B14F-4D97-AF65-F5344CB8AC3E}">
        <p14:creationId xmlns:p14="http://schemas.microsoft.com/office/powerpoint/2010/main" val="1452022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E8B11444-0B1C-4E40-8382-C35F79AE5E29}" type="datetime1">
              <a:rPr lang="en-US"/>
              <a:pPr>
                <a:defRPr/>
              </a:pPr>
              <a:t>9/5/15</a:t>
            </a:fld>
            <a:endParaRPr lang="en-US"/>
          </a:p>
        </p:txBody>
      </p:sp>
      <p:sp>
        <p:nvSpPr>
          <p:cNvPr id="4" name="Footer Placeholder 4"/>
          <p:cNvSpPr>
            <a:spLocks noGrp="1"/>
          </p:cNvSpPr>
          <p:nvPr>
            <p:ph type="ftr" sz="quarter" idx="11"/>
          </p:nvPr>
        </p:nvSpPr>
        <p:spPr/>
        <p:txBody>
          <a:bodyPr/>
          <a:lstStyle>
            <a:lvl1pPr defTabSz="914165">
              <a:defRPr/>
            </a:lvl1pPr>
          </a:lstStyle>
          <a:p>
            <a:pPr>
              <a:defRPr/>
            </a:pPr>
            <a:endParaRPr lang="en-US"/>
          </a:p>
        </p:txBody>
      </p:sp>
      <p:sp>
        <p:nvSpPr>
          <p:cNvPr id="5"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1985BF26-26F4-4640-B651-85AC19CBF93A}" type="slidenum">
              <a:rPr lang="en-US"/>
              <a:pPr>
                <a:defRPr/>
              </a:pPr>
              <a:t>‹#›</a:t>
            </a:fld>
            <a:endParaRPr lang="en-US"/>
          </a:p>
        </p:txBody>
      </p:sp>
    </p:spTree>
    <p:extLst>
      <p:ext uri="{BB962C8B-B14F-4D97-AF65-F5344CB8AC3E}">
        <p14:creationId xmlns:p14="http://schemas.microsoft.com/office/powerpoint/2010/main" val="3686458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6636C7DD-1E86-C140-BC80-C5472CDB8CCE}" type="datetime1">
              <a:rPr lang="en-US"/>
              <a:pPr>
                <a:defRPr/>
              </a:pPr>
              <a:t>9/5/15</a:t>
            </a:fld>
            <a:endParaRPr lang="en-US"/>
          </a:p>
        </p:txBody>
      </p:sp>
      <p:sp>
        <p:nvSpPr>
          <p:cNvPr id="3" name="Footer Placeholder 4"/>
          <p:cNvSpPr>
            <a:spLocks noGrp="1"/>
          </p:cNvSpPr>
          <p:nvPr>
            <p:ph type="ftr" sz="quarter" idx="11"/>
          </p:nvPr>
        </p:nvSpPr>
        <p:spPr/>
        <p:txBody>
          <a:bodyPr/>
          <a:lstStyle>
            <a:lvl1pPr defTabSz="914165">
              <a:defRPr/>
            </a:lvl1pPr>
          </a:lstStyle>
          <a:p>
            <a:pPr>
              <a:defRPr/>
            </a:pPr>
            <a:endParaRPr lang="en-US"/>
          </a:p>
        </p:txBody>
      </p:sp>
      <p:sp>
        <p:nvSpPr>
          <p:cNvPr id="4"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40A45828-6AAD-9A42-B961-60D8B6E55A0A}" type="slidenum">
              <a:rPr lang="en-US"/>
              <a:pPr>
                <a:defRPr/>
              </a:pPr>
              <a:t>‹#›</a:t>
            </a:fld>
            <a:endParaRPr lang="en-US"/>
          </a:p>
        </p:txBody>
      </p:sp>
    </p:spTree>
    <p:extLst>
      <p:ext uri="{BB962C8B-B14F-4D97-AF65-F5344CB8AC3E}">
        <p14:creationId xmlns:p14="http://schemas.microsoft.com/office/powerpoint/2010/main" val="318987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5"/>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FC2A69D6-6947-314A-B05A-925BBF75AC0F}" type="datetime1">
              <a:rPr lang="en-US"/>
              <a:pPr>
                <a:defRPr/>
              </a:pPr>
              <a:t>9/5/15</a:t>
            </a:fld>
            <a:endParaRPr lang="en-US"/>
          </a:p>
        </p:txBody>
      </p:sp>
      <p:sp>
        <p:nvSpPr>
          <p:cNvPr id="6" name="Footer Placeholder 4"/>
          <p:cNvSpPr>
            <a:spLocks noGrp="1"/>
          </p:cNvSpPr>
          <p:nvPr>
            <p:ph type="ftr" sz="quarter" idx="11"/>
          </p:nvPr>
        </p:nvSpPr>
        <p:spPr/>
        <p:txBody>
          <a:bodyPr/>
          <a:lstStyle>
            <a:lvl1pPr defTabSz="914165">
              <a:defRPr/>
            </a:lvl1pPr>
          </a:lstStyle>
          <a:p>
            <a:pPr>
              <a:defRPr/>
            </a:pPr>
            <a:endParaRPr lang="en-US"/>
          </a:p>
        </p:txBody>
      </p:sp>
      <p:sp>
        <p:nvSpPr>
          <p:cNvPr id="7"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E123A64D-7A4F-0C45-825A-074D9B6E5244}" type="slidenum">
              <a:rPr lang="en-US"/>
              <a:pPr>
                <a:defRPr/>
              </a:pPr>
              <a:t>‹#›</a:t>
            </a:fld>
            <a:endParaRPr lang="en-US"/>
          </a:p>
        </p:txBody>
      </p:sp>
    </p:spTree>
    <p:extLst>
      <p:ext uri="{BB962C8B-B14F-4D97-AF65-F5344CB8AC3E}">
        <p14:creationId xmlns:p14="http://schemas.microsoft.com/office/powerpoint/2010/main" val="3033893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B54482E9-DFF5-6D49-9CBE-BE57FD4C43D4}" type="datetime1">
              <a:rPr lang="en-US"/>
              <a:pPr>
                <a:defRPr/>
              </a:pPr>
              <a:t>9/5/15</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057BB0DD-603A-A646-A10A-58327FC90CF1}" type="slidenum">
              <a:rPr lang="en-US"/>
              <a:pPr>
                <a:defRPr/>
              </a:pPr>
              <a:t>‹#›</a:t>
            </a:fld>
            <a:endParaRPr lang="en-US"/>
          </a:p>
        </p:txBody>
      </p:sp>
    </p:spTree>
    <p:extLst>
      <p:ext uri="{BB962C8B-B14F-4D97-AF65-F5344CB8AC3E}">
        <p14:creationId xmlns:p14="http://schemas.microsoft.com/office/powerpoint/2010/main" val="118367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FC994BF5-AEB7-D141-8C10-EFED8F9A9352}" type="datetime1">
              <a:rPr lang="en-US"/>
              <a:pPr>
                <a:defRPr/>
              </a:pPr>
              <a:t>9/5/15</a:t>
            </a:fld>
            <a:endParaRPr lang="en-US"/>
          </a:p>
        </p:txBody>
      </p:sp>
      <p:sp>
        <p:nvSpPr>
          <p:cNvPr id="6" name="Footer Placeholder 4"/>
          <p:cNvSpPr>
            <a:spLocks noGrp="1"/>
          </p:cNvSpPr>
          <p:nvPr>
            <p:ph type="ftr" sz="quarter" idx="11"/>
          </p:nvPr>
        </p:nvSpPr>
        <p:spPr/>
        <p:txBody>
          <a:bodyPr/>
          <a:lstStyle>
            <a:lvl1pPr defTabSz="914165">
              <a:defRPr/>
            </a:lvl1pPr>
          </a:lstStyle>
          <a:p>
            <a:pPr>
              <a:defRPr/>
            </a:pPr>
            <a:endParaRPr lang="en-US"/>
          </a:p>
        </p:txBody>
      </p:sp>
      <p:sp>
        <p:nvSpPr>
          <p:cNvPr id="7"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F5091F39-AE0D-ED4C-94B2-B27EDEC706FD}" type="slidenum">
              <a:rPr lang="en-US"/>
              <a:pPr>
                <a:defRPr/>
              </a:pPr>
              <a:t>‹#›</a:t>
            </a:fld>
            <a:endParaRPr lang="en-US"/>
          </a:p>
        </p:txBody>
      </p:sp>
    </p:spTree>
    <p:extLst>
      <p:ext uri="{BB962C8B-B14F-4D97-AF65-F5344CB8AC3E}">
        <p14:creationId xmlns:p14="http://schemas.microsoft.com/office/powerpoint/2010/main" val="342755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08D94853-EFA4-BE42-A2C8-900564EC61F4}" type="datetime1">
              <a:rPr lang="en-US"/>
              <a:pPr>
                <a:defRPr/>
              </a:pPr>
              <a:t>9/5/15</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FE88DC75-9775-C849-B019-F161682A4D62}" type="slidenum">
              <a:rPr lang="en-US"/>
              <a:pPr>
                <a:defRPr/>
              </a:pPr>
              <a:t>‹#›</a:t>
            </a:fld>
            <a:endParaRPr lang="en-US"/>
          </a:p>
        </p:txBody>
      </p:sp>
    </p:spTree>
    <p:extLst>
      <p:ext uri="{BB962C8B-B14F-4D97-AF65-F5344CB8AC3E}">
        <p14:creationId xmlns:p14="http://schemas.microsoft.com/office/powerpoint/2010/main" val="3042650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7EEB3DB4-BE5A-EF42-860C-33B8E7B60347}" type="datetime1">
              <a:rPr lang="en-US"/>
              <a:pPr>
                <a:defRPr/>
              </a:pPr>
              <a:t>9/5/15</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17260604-9202-004F-9B0D-A2BB908237E0}" type="slidenum">
              <a:rPr lang="en-US"/>
              <a:pPr>
                <a:defRPr/>
              </a:pPr>
              <a:t>‹#›</a:t>
            </a:fld>
            <a:endParaRPr lang="en-US"/>
          </a:p>
        </p:txBody>
      </p:sp>
    </p:spTree>
    <p:extLst>
      <p:ext uri="{BB962C8B-B14F-4D97-AF65-F5344CB8AC3E}">
        <p14:creationId xmlns:p14="http://schemas.microsoft.com/office/powerpoint/2010/main" val="829169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60" y="2130857"/>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5" y="3886658"/>
            <a:ext cx="6400354" cy="1752451"/>
          </a:xfrm>
        </p:spPr>
        <p:txBody>
          <a:bodyPr/>
          <a:lstStyle>
            <a:lvl1pPr marL="0" indent="0" algn="ctr">
              <a:buNone/>
              <a:defRPr/>
            </a:lvl1pPr>
            <a:lvl2pPr marL="321374" indent="0" algn="ctr">
              <a:buNone/>
              <a:defRPr/>
            </a:lvl2pPr>
            <a:lvl3pPr marL="642750" indent="0" algn="ctr">
              <a:buNone/>
              <a:defRPr/>
            </a:lvl3pPr>
            <a:lvl4pPr marL="964124" indent="0" algn="ctr">
              <a:buNone/>
              <a:defRPr/>
            </a:lvl4pPr>
            <a:lvl5pPr marL="1285500" indent="0" algn="ctr">
              <a:buNone/>
              <a:defRPr/>
            </a:lvl5pPr>
            <a:lvl6pPr marL="1606877" indent="0" algn="ctr">
              <a:buNone/>
              <a:defRPr/>
            </a:lvl6pPr>
            <a:lvl7pPr marL="1928250" indent="0" algn="ctr">
              <a:buNone/>
              <a:defRPr/>
            </a:lvl7pPr>
            <a:lvl8pPr marL="2249626" indent="0" algn="ctr">
              <a:buNone/>
              <a:defRPr/>
            </a:lvl8pPr>
            <a:lvl9pPr marL="257100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3615803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6213622"/>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0" y="4406809"/>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90" y="2906614"/>
            <a:ext cx="7772176" cy="1500188"/>
          </a:xfrm>
        </p:spPr>
        <p:txBody>
          <a:bodyPr anchor="b"/>
          <a:lstStyle>
            <a:lvl1pPr marL="0" indent="0">
              <a:buNone/>
              <a:defRPr sz="1400"/>
            </a:lvl1pPr>
            <a:lvl2pPr marL="321374" indent="0">
              <a:buNone/>
              <a:defRPr sz="1300"/>
            </a:lvl2pPr>
            <a:lvl3pPr marL="642750" indent="0">
              <a:buNone/>
              <a:defRPr sz="1100"/>
            </a:lvl3pPr>
            <a:lvl4pPr marL="964124" indent="0">
              <a:buNone/>
              <a:defRPr sz="1000"/>
            </a:lvl4pPr>
            <a:lvl5pPr marL="1285500" indent="0">
              <a:buNone/>
              <a:defRPr sz="1000"/>
            </a:lvl5pPr>
            <a:lvl6pPr marL="1606877" indent="0">
              <a:buNone/>
              <a:defRPr sz="1000"/>
            </a:lvl6pPr>
            <a:lvl7pPr marL="1928250" indent="0">
              <a:buNone/>
              <a:defRPr sz="1000"/>
            </a:lvl7pPr>
            <a:lvl8pPr marL="2249626" indent="0">
              <a:buNone/>
              <a:defRPr sz="1000"/>
            </a:lvl8pPr>
            <a:lvl9pPr marL="2571001" indent="0">
              <a:buNone/>
              <a:defRPr sz="1000"/>
            </a:lvl9pPr>
          </a:lstStyle>
          <a:p>
            <a:pPr lvl="0"/>
            <a:r>
              <a:rPr lang="en-US" smtClean="0"/>
              <a:t>Click to edit Master text styles</a:t>
            </a:r>
          </a:p>
        </p:txBody>
      </p:sp>
    </p:spTree>
    <p:extLst>
      <p:ext uri="{BB962C8B-B14F-4D97-AF65-F5344CB8AC3E}">
        <p14:creationId xmlns:p14="http://schemas.microsoft.com/office/powerpoint/2010/main" val="48975072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6" y="3536158"/>
            <a:ext cx="3625453" cy="79474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84" y="3536158"/>
            <a:ext cx="3625453" cy="794743"/>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067233"/>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8" y="1534791"/>
            <a:ext cx="4039568"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8" y="2174382"/>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60" y="1534791"/>
            <a:ext cx="4041799"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60" y="2174382"/>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55988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0475498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42362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082" indent="0">
              <a:buNone/>
              <a:defRPr sz="1800">
                <a:solidFill>
                  <a:schemeClr val="tx1">
                    <a:tint val="75000"/>
                  </a:schemeClr>
                </a:solidFill>
              </a:defRPr>
            </a:lvl2pPr>
            <a:lvl3pPr marL="914165" indent="0">
              <a:buNone/>
              <a:defRPr sz="1600">
                <a:solidFill>
                  <a:schemeClr val="tx1">
                    <a:tint val="75000"/>
                  </a:schemeClr>
                </a:solidFill>
              </a:defRPr>
            </a:lvl3pPr>
            <a:lvl4pPr marL="1371250" indent="0">
              <a:buNone/>
              <a:defRPr sz="1400">
                <a:solidFill>
                  <a:schemeClr val="tx1">
                    <a:tint val="75000"/>
                  </a:schemeClr>
                </a:solidFill>
              </a:defRPr>
            </a:lvl4pPr>
            <a:lvl5pPr marL="1828332" indent="0">
              <a:buNone/>
              <a:defRPr sz="1400">
                <a:solidFill>
                  <a:schemeClr val="tx1">
                    <a:tint val="75000"/>
                  </a:schemeClr>
                </a:solidFill>
              </a:defRPr>
            </a:lvl5pPr>
            <a:lvl6pPr marL="2285415" indent="0">
              <a:buNone/>
              <a:defRPr sz="1400">
                <a:solidFill>
                  <a:schemeClr val="tx1">
                    <a:tint val="75000"/>
                  </a:schemeClr>
                </a:solidFill>
              </a:defRPr>
            </a:lvl6pPr>
            <a:lvl7pPr marL="2742500" indent="0">
              <a:buNone/>
              <a:defRPr sz="1400">
                <a:solidFill>
                  <a:schemeClr val="tx1">
                    <a:tint val="75000"/>
                  </a:schemeClr>
                </a:solidFill>
              </a:defRPr>
            </a:lvl7pPr>
            <a:lvl8pPr marL="3199580" indent="0">
              <a:buNone/>
              <a:defRPr sz="1400">
                <a:solidFill>
                  <a:schemeClr val="tx1">
                    <a:tint val="75000"/>
                  </a:schemeClr>
                </a:solidFill>
              </a:defRPr>
            </a:lvl8pPr>
            <a:lvl9pPr marL="365666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487C9CD2-F821-5C4E-810D-33697D3F5C7F}" type="datetime1">
              <a:rPr lang="en-US"/>
              <a:pPr>
                <a:defRPr/>
              </a:pPr>
              <a:t>9/5/15</a:t>
            </a:fld>
            <a:endParaRPr lang="en-US"/>
          </a:p>
        </p:txBody>
      </p:sp>
      <p:sp>
        <p:nvSpPr>
          <p:cNvPr id="5" name="Footer Placeholder 4"/>
          <p:cNvSpPr>
            <a:spLocks noGrp="1"/>
          </p:cNvSpPr>
          <p:nvPr>
            <p:ph type="ftr" sz="quarter" idx="11"/>
          </p:nvPr>
        </p:nvSpPr>
        <p:spPr/>
        <p:txBody>
          <a:bodyPr/>
          <a:lstStyle>
            <a:lvl1pPr defTabSz="914165">
              <a:defRPr/>
            </a:lvl1pPr>
          </a:lstStyle>
          <a:p>
            <a:pPr>
              <a:defRPr/>
            </a:pPr>
            <a:endParaRPr lang="en-US"/>
          </a:p>
        </p:txBody>
      </p:sp>
      <p:sp>
        <p:nvSpPr>
          <p:cNvPr id="6"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5C97F84C-DDC4-F648-A4A7-6865960A7A4A}" type="slidenum">
              <a:rPr lang="en-US"/>
              <a:pPr>
                <a:defRPr/>
              </a:pPr>
              <a:t>‹#›</a:t>
            </a:fld>
            <a:endParaRPr lang="en-US"/>
          </a:p>
        </p:txBody>
      </p:sp>
    </p:spTree>
    <p:extLst>
      <p:ext uri="{BB962C8B-B14F-4D97-AF65-F5344CB8AC3E}">
        <p14:creationId xmlns:p14="http://schemas.microsoft.com/office/powerpoint/2010/main" val="3070982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7" y="273486"/>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5"/>
            <a:ext cx="5111130" cy="5852295"/>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7" y="1435449"/>
            <a:ext cx="3008189" cy="4690319"/>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Tree>
    <p:extLst>
      <p:ext uri="{BB962C8B-B14F-4D97-AF65-F5344CB8AC3E}">
        <p14:creationId xmlns:p14="http://schemas.microsoft.com/office/powerpoint/2010/main" val="276945878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5" y="4800831"/>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5" y="612801"/>
            <a:ext cx="5486177" cy="4114355"/>
          </a:xfrm>
        </p:spPr>
        <p:txBody>
          <a:bodyPr/>
          <a:lstStyle>
            <a:lvl1pPr marL="0" indent="0">
              <a:buNone/>
              <a:defRPr sz="2200"/>
            </a:lvl1pPr>
            <a:lvl2pPr marL="321374" indent="0">
              <a:buNone/>
              <a:defRPr sz="2000"/>
            </a:lvl2pPr>
            <a:lvl3pPr marL="642750" indent="0">
              <a:buNone/>
              <a:defRPr sz="1700"/>
            </a:lvl3pPr>
            <a:lvl4pPr marL="964124" indent="0">
              <a:buNone/>
              <a:defRPr sz="1400"/>
            </a:lvl4pPr>
            <a:lvl5pPr marL="1285500" indent="0">
              <a:buNone/>
              <a:defRPr sz="1400"/>
            </a:lvl5pPr>
            <a:lvl6pPr marL="1606877" indent="0">
              <a:buNone/>
              <a:defRPr sz="1400"/>
            </a:lvl6pPr>
            <a:lvl7pPr marL="1928250" indent="0">
              <a:buNone/>
              <a:defRPr sz="1400"/>
            </a:lvl7pPr>
            <a:lvl8pPr marL="2249626" indent="0">
              <a:buNone/>
              <a:defRPr sz="1400"/>
            </a:lvl8pPr>
            <a:lvl9pPr marL="2571001" indent="0">
              <a:buNone/>
              <a:defRPr sz="14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645" y="5367861"/>
            <a:ext cx="5486177" cy="80478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Tree>
    <p:extLst>
      <p:ext uri="{BB962C8B-B14F-4D97-AF65-F5344CB8AC3E}">
        <p14:creationId xmlns:p14="http://schemas.microsoft.com/office/powerpoint/2010/main" val="2366487837"/>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1220464"/>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7"/>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6" y="1151937"/>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937442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8220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6925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5982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8917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4"/>
            <a:ext cx="4041775"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9468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54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4BD0E054-E788-4D48-B1B9-473F3C2F4E20}" type="datetime1">
              <a:rPr lang="en-US"/>
              <a:pPr>
                <a:defRPr/>
              </a:pPr>
              <a:t>9/5/15</a:t>
            </a:fld>
            <a:endParaRPr lang="en-US"/>
          </a:p>
        </p:txBody>
      </p:sp>
      <p:sp>
        <p:nvSpPr>
          <p:cNvPr id="6" name="Footer Placeholder 4"/>
          <p:cNvSpPr>
            <a:spLocks noGrp="1"/>
          </p:cNvSpPr>
          <p:nvPr>
            <p:ph type="ftr" sz="quarter" idx="11"/>
          </p:nvPr>
        </p:nvSpPr>
        <p:spPr/>
        <p:txBody>
          <a:bodyPr/>
          <a:lstStyle>
            <a:lvl1pPr defTabSz="914165">
              <a:defRPr/>
            </a:lvl1pPr>
          </a:lstStyle>
          <a:p>
            <a:pPr>
              <a:defRPr/>
            </a:pPr>
            <a:endParaRPr lang="en-US"/>
          </a:p>
        </p:txBody>
      </p:sp>
      <p:sp>
        <p:nvSpPr>
          <p:cNvPr id="7"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0067136F-F5D7-8D46-99E0-71C04BECC018}" type="slidenum">
              <a:rPr lang="en-US"/>
              <a:pPr>
                <a:defRPr/>
              </a:pPr>
              <a:t>‹#›</a:t>
            </a:fld>
            <a:endParaRPr lang="en-US"/>
          </a:p>
        </p:txBody>
      </p:sp>
    </p:spTree>
    <p:extLst>
      <p:ext uri="{BB962C8B-B14F-4D97-AF65-F5344CB8AC3E}">
        <p14:creationId xmlns:p14="http://schemas.microsoft.com/office/powerpoint/2010/main" val="3895600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7831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5"/>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9963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71961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0460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6409BA-5D46-4541-A754-B2B7950228A3}"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657E34-01E5-5C46-9FB0-81AB4CAF691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258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1" tIns="91421" rIns="91421" bIns="91421"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1"/>
            <a:ext cx="8229600" cy="4967573"/>
          </a:xfrm>
          <a:prstGeom prst="rect">
            <a:avLst/>
          </a:prstGeom>
        </p:spPr>
        <p:txBody>
          <a:bodyPr lIns="91421" tIns="91421" rIns="91421" bIns="91421"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p:spPr>
        <p:txBody>
          <a:bodyPr lIns="91421" tIns="91421" rIns="91421" bIns="91421"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3" y="1600201"/>
            <a:ext cx="3994525" cy="4967573"/>
          </a:xfrm>
          <a:prstGeom prst="rect">
            <a:avLst/>
          </a:prstGeom>
        </p:spPr>
        <p:txBody>
          <a:bodyPr lIns="91421" tIns="91421" rIns="91421" bIns="91421"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6" y="1600201"/>
            <a:ext cx="3994525" cy="4967573"/>
          </a:xfrm>
          <a:prstGeom prst="rect">
            <a:avLst/>
          </a:prstGeom>
        </p:spPr>
        <p:txBody>
          <a:bodyPr lIns="91421" tIns="91421" rIns="91421" bIns="91421"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p:spPr>
        <p:txBody>
          <a:bodyPr lIns="91421" tIns="91421" rIns="91421" bIns="91421"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81"/>
            <a:ext cx="8229600" cy="692693"/>
          </a:xfrm>
          <a:prstGeom prst="rect">
            <a:avLst/>
          </a:prstGeom>
        </p:spPr>
        <p:txBody>
          <a:bodyPr lIns="91421" tIns="91421" rIns="91421" bIns="91421" anchor="t" anchorCtr="0"/>
          <a:lstStyle>
            <a:lvl1pPr algn="ctr">
              <a:spcBef>
                <a:spcPts val="360"/>
              </a:spcBef>
              <a:buSzPct val="100000"/>
              <a:buNone/>
              <a:defRPr sz="1800"/>
            </a:lvl1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4"/>
            <a:ext cx="4041775" cy="639763"/>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9F932330-CB03-9D49-8211-E9CE139B07AE}" type="datetime1">
              <a:rPr lang="en-US"/>
              <a:pPr>
                <a:defRPr/>
              </a:pPr>
              <a:t>9/5/15</a:t>
            </a:fld>
            <a:endParaRPr lang="en-US"/>
          </a:p>
        </p:txBody>
      </p:sp>
      <p:sp>
        <p:nvSpPr>
          <p:cNvPr id="8" name="Footer Placeholder 4"/>
          <p:cNvSpPr>
            <a:spLocks noGrp="1"/>
          </p:cNvSpPr>
          <p:nvPr>
            <p:ph type="ftr" sz="quarter" idx="11"/>
          </p:nvPr>
        </p:nvSpPr>
        <p:spPr/>
        <p:txBody>
          <a:bodyPr/>
          <a:lstStyle>
            <a:lvl1pPr defTabSz="914165">
              <a:defRPr/>
            </a:lvl1pPr>
          </a:lstStyle>
          <a:p>
            <a:pPr>
              <a:defRPr/>
            </a:pPr>
            <a:endParaRPr lang="en-US"/>
          </a:p>
        </p:txBody>
      </p:sp>
      <p:sp>
        <p:nvSpPr>
          <p:cNvPr id="9"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34570926-94EF-4D47-B5C9-F7E2D4FEFD67}" type="slidenum">
              <a:rPr lang="en-US"/>
              <a:pPr>
                <a:defRPr/>
              </a:pPr>
              <a:t>‹#›</a:t>
            </a:fld>
            <a:endParaRPr lang="en-US"/>
          </a:p>
        </p:txBody>
      </p:sp>
    </p:spTree>
    <p:extLst>
      <p:ext uri="{BB962C8B-B14F-4D97-AF65-F5344CB8AC3E}">
        <p14:creationId xmlns:p14="http://schemas.microsoft.com/office/powerpoint/2010/main" val="31923737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72" y="4723807"/>
            <a:ext cx="7358063" cy="1000125"/>
          </a:xfrm>
          <a:prstGeom prst="rect">
            <a:avLst/>
          </a:prstGeom>
        </p:spPr>
        <p:txBody>
          <a:bodyPr anchor="b"/>
          <a:lstStyle/>
          <a:p>
            <a:pPr lvl="0">
              <a:defRPr sz="1800"/>
            </a:pPr>
            <a:r>
              <a:rPr sz="5600"/>
              <a:t>Title Text</a:t>
            </a:r>
          </a:p>
        </p:txBody>
      </p:sp>
      <p:sp>
        <p:nvSpPr>
          <p:cNvPr id="9" name="Shape 9"/>
          <p:cNvSpPr>
            <a:spLocks noGrp="1"/>
          </p:cNvSpPr>
          <p:nvPr>
            <p:ph type="body" idx="1"/>
          </p:nvPr>
        </p:nvSpPr>
        <p:spPr>
          <a:xfrm>
            <a:off x="892972" y="5759651"/>
            <a:ext cx="7358063" cy="794743"/>
          </a:xfrm>
          <a:prstGeom prst="rect">
            <a:avLst/>
          </a:prstGeom>
        </p:spPr>
        <p:txBody>
          <a:bodyPr anchor="t"/>
          <a:lstStyle>
            <a:lvl1pPr marL="0" indent="0" algn="ctr">
              <a:spcBef>
                <a:spcPts val="0"/>
              </a:spcBef>
              <a:buSzTx/>
              <a:buNone/>
              <a:defRPr sz="2200"/>
            </a:lvl1pPr>
            <a:lvl2pPr marL="0" indent="160721" algn="ctr">
              <a:spcBef>
                <a:spcPts val="0"/>
              </a:spcBef>
              <a:buSzTx/>
              <a:buNone/>
              <a:defRPr sz="2200"/>
            </a:lvl2pPr>
            <a:lvl3pPr marL="0" indent="321440" algn="ctr">
              <a:spcBef>
                <a:spcPts val="0"/>
              </a:spcBef>
              <a:buSzTx/>
              <a:buNone/>
              <a:defRPr sz="2200"/>
            </a:lvl3pPr>
            <a:lvl4pPr marL="0" indent="482161" algn="ctr">
              <a:spcBef>
                <a:spcPts val="0"/>
              </a:spcBef>
              <a:buSzTx/>
              <a:buNone/>
              <a:defRPr sz="2200"/>
            </a:lvl4pPr>
            <a:lvl5pPr marL="0" indent="642882"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72" y="2268143"/>
            <a:ext cx="7358063" cy="2321719"/>
          </a:xfrm>
          <a:prstGeom prst="rect">
            <a:avLst/>
          </a:prstGeom>
        </p:spPr>
        <p:txBody>
          <a:bodyPr/>
          <a:lstStyle/>
          <a:p>
            <a:pPr lvl="0">
              <a:defRPr sz="1800"/>
            </a:pPr>
            <a:r>
              <a:rPr sz="5600"/>
              <a:t>Title Text</a:t>
            </a: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69729" y="446485"/>
            <a:ext cx="3750469" cy="2803923"/>
          </a:xfrm>
          <a:prstGeom prst="rect">
            <a:avLst/>
          </a:prstGeom>
        </p:spPr>
        <p:txBody>
          <a:bodyPr anchor="b"/>
          <a:lstStyle>
            <a:lvl1pPr>
              <a:defRPr sz="4200"/>
            </a:lvl1pPr>
          </a:lstStyle>
          <a:p>
            <a:pPr lvl="0">
              <a:defRPr sz="1800"/>
            </a:pPr>
            <a:r>
              <a:rPr sz="4200"/>
              <a:t>Title Text</a:t>
            </a:r>
          </a:p>
        </p:txBody>
      </p:sp>
      <p:sp>
        <p:nvSpPr>
          <p:cNvPr id="14" name="Shape 14"/>
          <p:cNvSpPr>
            <a:spLocks noGrp="1"/>
          </p:cNvSpPr>
          <p:nvPr>
            <p:ph type="body" idx="1"/>
          </p:nvPr>
        </p:nvSpPr>
        <p:spPr>
          <a:xfrm>
            <a:off x="669729" y="3348634"/>
            <a:ext cx="3750469" cy="2884289"/>
          </a:xfrm>
          <a:prstGeom prst="rect">
            <a:avLst/>
          </a:prstGeom>
        </p:spPr>
        <p:txBody>
          <a:bodyPr anchor="t"/>
          <a:lstStyle>
            <a:lvl1pPr marL="0" indent="0" algn="ctr">
              <a:spcBef>
                <a:spcPts val="0"/>
              </a:spcBef>
              <a:buSzTx/>
              <a:buNone/>
              <a:defRPr sz="2200"/>
            </a:lvl1pPr>
            <a:lvl2pPr marL="0" indent="160721" algn="ctr">
              <a:spcBef>
                <a:spcPts val="0"/>
              </a:spcBef>
              <a:buSzTx/>
              <a:buNone/>
              <a:defRPr sz="2200"/>
            </a:lvl2pPr>
            <a:lvl3pPr marL="0" indent="321440" algn="ctr">
              <a:spcBef>
                <a:spcPts val="0"/>
              </a:spcBef>
              <a:buSzTx/>
              <a:buNone/>
              <a:defRPr sz="2200"/>
            </a:lvl3pPr>
            <a:lvl4pPr marL="0" indent="482161" algn="ctr">
              <a:spcBef>
                <a:spcPts val="0"/>
              </a:spcBef>
              <a:buSzTx/>
              <a:buNone/>
              <a:defRPr sz="2200"/>
            </a:lvl4pPr>
            <a:lvl5pPr marL="0" indent="642882"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00"/>
              <a:t>Title Text</a:t>
            </a: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00"/>
              <a:t>Title Text</a:t>
            </a:r>
          </a:p>
        </p:txBody>
      </p:sp>
      <p:sp>
        <p:nvSpPr>
          <p:cNvPr id="19" name="Shape 19"/>
          <p:cNvSpPr>
            <a:spLocks noGrp="1"/>
          </p:cNvSpPr>
          <p:nvPr>
            <p:ph type="body" idx="1"/>
          </p:nvPr>
        </p:nvSpPr>
        <p:spPr>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5600"/>
              <a:t>Title Text</a:t>
            </a:r>
          </a:p>
        </p:txBody>
      </p:sp>
      <p:sp>
        <p:nvSpPr>
          <p:cNvPr id="22" name="Shape 22"/>
          <p:cNvSpPr>
            <a:spLocks noGrp="1"/>
          </p:cNvSpPr>
          <p:nvPr>
            <p:ph type="body" idx="1"/>
          </p:nvPr>
        </p:nvSpPr>
        <p:spPr>
          <a:xfrm>
            <a:off x="669729" y="1830588"/>
            <a:ext cx="3750469" cy="4420195"/>
          </a:xfrm>
          <a:prstGeom prst="rect">
            <a:avLst/>
          </a:prstGeom>
        </p:spPr>
        <p:txBody>
          <a:bodyPr/>
          <a:lstStyle>
            <a:lvl1pPr marL="241080" indent="-241080">
              <a:spcBef>
                <a:spcPts val="2250"/>
              </a:spcBef>
              <a:defRPr sz="2000"/>
            </a:lvl1pPr>
            <a:lvl2pPr marL="482161" indent="-241080">
              <a:spcBef>
                <a:spcPts val="2250"/>
              </a:spcBef>
              <a:defRPr sz="2000"/>
            </a:lvl2pPr>
            <a:lvl3pPr marL="723242" indent="-241080">
              <a:spcBef>
                <a:spcPts val="2250"/>
              </a:spcBef>
              <a:defRPr sz="2000"/>
            </a:lvl3pPr>
            <a:lvl4pPr marL="964323" indent="-241080">
              <a:spcBef>
                <a:spcPts val="2250"/>
              </a:spcBef>
              <a:defRPr sz="2000"/>
            </a:lvl4pPr>
            <a:lvl5pPr marL="1205403" indent="-241080">
              <a:spcBef>
                <a:spcPts val="2250"/>
              </a:spcBef>
              <a:defRPr sz="2000"/>
            </a:lvl5pPr>
          </a:lstStyle>
          <a:p>
            <a:pPr lvl="0">
              <a:defRPr sz="1800"/>
            </a:pPr>
            <a:r>
              <a:rPr sz="2000"/>
              <a:t>Body Level One</a:t>
            </a:r>
          </a:p>
          <a:p>
            <a:pPr lvl="1">
              <a:defRPr sz="1800"/>
            </a:pPr>
            <a:r>
              <a:rPr sz="2000"/>
              <a:t>Body Level Two</a:t>
            </a:r>
          </a:p>
          <a:p>
            <a:pPr lvl="2">
              <a:defRPr sz="1800"/>
            </a:pPr>
            <a:r>
              <a:rPr sz="2000"/>
              <a:t>Body Level Three</a:t>
            </a:r>
          </a:p>
          <a:p>
            <a:pPr lvl="3">
              <a:defRPr sz="1800"/>
            </a:pPr>
            <a:r>
              <a:rPr sz="2000"/>
              <a:t>Body Level Four</a:t>
            </a:r>
          </a:p>
          <a:p>
            <a:pPr lvl="4">
              <a:defRPr sz="1800"/>
            </a:pPr>
            <a:r>
              <a:rPr sz="2000"/>
              <a:t>Body Level Five</a:t>
            </a: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669729" y="892971"/>
            <a:ext cx="7804547" cy="5072063"/>
          </a:xfrm>
          <a:prstGeom prst="rect">
            <a:avLst/>
          </a:prstGeom>
        </p:spPr>
        <p:txBody>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3C79E4C1-E04B-0047-AB1C-CB9CA6DFDE1C}" type="datetime1">
              <a:rPr lang="en-US"/>
              <a:pPr>
                <a:defRPr/>
              </a:pPr>
              <a:t>9/5/15</a:t>
            </a:fld>
            <a:endParaRPr lang="en-US"/>
          </a:p>
        </p:txBody>
      </p:sp>
      <p:sp>
        <p:nvSpPr>
          <p:cNvPr id="4" name="Footer Placeholder 4"/>
          <p:cNvSpPr>
            <a:spLocks noGrp="1"/>
          </p:cNvSpPr>
          <p:nvPr>
            <p:ph type="ftr" sz="quarter" idx="11"/>
          </p:nvPr>
        </p:nvSpPr>
        <p:spPr/>
        <p:txBody>
          <a:bodyPr/>
          <a:lstStyle>
            <a:lvl1pPr defTabSz="914165">
              <a:defRPr/>
            </a:lvl1pPr>
          </a:lstStyle>
          <a:p>
            <a:pPr>
              <a:defRPr/>
            </a:pPr>
            <a:endParaRPr lang="en-US"/>
          </a:p>
        </p:txBody>
      </p:sp>
      <p:sp>
        <p:nvSpPr>
          <p:cNvPr id="5"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71594DD3-02F8-524F-BA05-1BAEE17D2E93}" type="slidenum">
              <a:rPr lang="en-US"/>
              <a:pPr>
                <a:defRPr/>
              </a:pPr>
              <a:t>‹#›</a:t>
            </a:fld>
            <a:endParaRPr lang="en-US"/>
          </a:p>
        </p:txBody>
      </p:sp>
    </p:spTree>
    <p:extLst>
      <p:ext uri="{BB962C8B-B14F-4D97-AF65-F5344CB8AC3E}">
        <p14:creationId xmlns:p14="http://schemas.microsoft.com/office/powerpoint/2010/main" val="4211547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285A49-A048-9340-ADDE-EE0C35474382}"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76863B-FD7B-6F44-A0B6-E1AE5F1FFB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36278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85A49-A048-9340-ADDE-EE0C35474382}"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76863B-FD7B-6F44-A0B6-E1AE5F1FFB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94072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285A49-A048-9340-ADDE-EE0C35474382}"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76863B-FD7B-6F44-A0B6-E1AE5F1FFB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8766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285A49-A048-9340-ADDE-EE0C35474382}"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A76863B-FD7B-6F44-A0B6-E1AE5F1FFB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78091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4"/>
            <a:ext cx="4041775" cy="639763"/>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285A49-A048-9340-ADDE-EE0C35474382}"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A76863B-FD7B-6F44-A0B6-E1AE5F1FFB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5488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285A49-A048-9340-ADDE-EE0C35474382}"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A76863B-FD7B-6F44-A0B6-E1AE5F1FFB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5932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85A49-A048-9340-ADDE-EE0C35474382}"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A76863B-FD7B-6F44-A0B6-E1AE5F1FFB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88306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85A49-A048-9340-ADDE-EE0C35474382}"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A76863B-FD7B-6F44-A0B6-E1AE5F1FFB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7103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85A49-A048-9340-ADDE-EE0C35474382}"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A76863B-FD7B-6F44-A0B6-E1AE5F1FFB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1217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0CED24F5-27FA-6A4A-AF19-3BE60D1B0A92}" type="datetime1">
              <a:rPr lang="en-US"/>
              <a:pPr>
                <a:defRPr/>
              </a:pPr>
              <a:t>9/5/15</a:t>
            </a:fld>
            <a:endParaRPr lang="en-US"/>
          </a:p>
        </p:txBody>
      </p:sp>
      <p:sp>
        <p:nvSpPr>
          <p:cNvPr id="3" name="Footer Placeholder 4"/>
          <p:cNvSpPr>
            <a:spLocks noGrp="1"/>
          </p:cNvSpPr>
          <p:nvPr>
            <p:ph type="ftr" sz="quarter" idx="11"/>
          </p:nvPr>
        </p:nvSpPr>
        <p:spPr/>
        <p:txBody>
          <a:bodyPr/>
          <a:lstStyle>
            <a:lvl1pPr defTabSz="914165">
              <a:defRPr/>
            </a:lvl1pPr>
          </a:lstStyle>
          <a:p>
            <a:pPr>
              <a:defRPr/>
            </a:pPr>
            <a:endParaRPr lang="en-US"/>
          </a:p>
        </p:txBody>
      </p:sp>
      <p:sp>
        <p:nvSpPr>
          <p:cNvPr id="4"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E5BE80D0-5A9C-6C49-AE45-E699AD8C1F74}" type="slidenum">
              <a:rPr lang="en-US"/>
              <a:pPr>
                <a:defRPr/>
              </a:pPr>
              <a:t>‹#›</a:t>
            </a:fld>
            <a:endParaRPr lang="en-US"/>
          </a:p>
        </p:txBody>
      </p:sp>
    </p:spTree>
    <p:extLst>
      <p:ext uri="{BB962C8B-B14F-4D97-AF65-F5344CB8AC3E}">
        <p14:creationId xmlns:p14="http://schemas.microsoft.com/office/powerpoint/2010/main" val="3521042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85A49-A048-9340-ADDE-EE0C35474382}"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76863B-FD7B-6F44-A0B6-E1AE5F1FFB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180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85A49-A048-9340-ADDE-EE0C35474382}" type="datetimeFigureOut">
              <a:rPr lang="en-US" smtClean="0">
                <a:solidFill>
                  <a:prstClr val="black">
                    <a:tint val="75000"/>
                  </a:prstClr>
                </a:solidFill>
                <a:latin typeface="Calibri"/>
              </a:rPr>
              <a:pPr/>
              <a:t>9/5/15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76863B-FD7B-6F44-A0B6-E1AE5F1FFB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38349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72" y="2268143"/>
            <a:ext cx="7358063" cy="2321719"/>
          </a:xfrm>
          <a:prstGeom prst="rect">
            <a:avLst/>
          </a:prstGeom>
        </p:spPr>
        <p:txBody>
          <a:bodyPr/>
          <a:lstStyle/>
          <a:p>
            <a:pPr lvl="0">
              <a:defRPr sz="1800"/>
            </a:pPr>
            <a:r>
              <a:rPr sz="4200"/>
              <a:t>Title Text</a:t>
            </a:r>
          </a:p>
        </p:txBody>
      </p:sp>
    </p:spTree>
    <p:extLst>
      <p:ext uri="{BB962C8B-B14F-4D97-AF65-F5344CB8AC3E}">
        <p14:creationId xmlns:p14="http://schemas.microsoft.com/office/powerpoint/2010/main" val="985664174"/>
      </p:ext>
    </p:extLst>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04643"/>
      </p:ext>
    </p:extLst>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0" name="PlaceHolder 1"/>
          <p:cNvSpPr>
            <a:spLocks noGrp="1"/>
          </p:cNvSpPr>
          <p:nvPr>
            <p:ph type="title"/>
          </p:nvPr>
        </p:nvSpPr>
        <p:spPr>
          <a:xfrm>
            <a:off x="249480" y="142560"/>
            <a:ext cx="8893800" cy="984240"/>
          </a:xfrm>
          <a:prstGeom prst="rect">
            <a:avLst/>
          </a:prstGeom>
        </p:spPr>
        <p:txBody>
          <a:bodyPr wrap="none" lIns="0" tIns="0" rIns="0" bIns="0" anchor="ctr"/>
          <a:lstStyle/>
          <a:p>
            <a:pPr algn="ctr"/>
            <a:endParaRPr/>
          </a:p>
        </p:txBody>
      </p:sp>
      <p:sp>
        <p:nvSpPr>
          <p:cNvPr id="71" name="PlaceHolder 2"/>
          <p:cNvSpPr>
            <a:spLocks noGrp="1"/>
          </p:cNvSpPr>
          <p:nvPr>
            <p:ph type="subTitle"/>
          </p:nvPr>
        </p:nvSpPr>
        <p:spPr>
          <a:xfrm>
            <a:off x="249480" y="1306440"/>
            <a:ext cx="8265240" cy="4870440"/>
          </a:xfrm>
          <a:prstGeom prst="rect">
            <a:avLst/>
          </a:prstGeom>
        </p:spPr>
        <p:txBody>
          <a:bodyPr wrap="none" lIns="0" tIns="0" rIns="0" bIns="0" anchor="ctr"/>
          <a:lstStyle/>
          <a:p>
            <a:pPr algn="ct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249480" y="142560"/>
            <a:ext cx="8893800" cy="984240"/>
          </a:xfrm>
          <a:prstGeom prst="rect">
            <a:avLst/>
          </a:prstGeom>
        </p:spPr>
        <p:txBody>
          <a:bodyPr wrap="none" lIns="0" tIns="0" rIns="0" bIns="0" anchor="ctr"/>
          <a:lstStyle/>
          <a:p>
            <a:pPr algn="ctr"/>
            <a:endParaRPr/>
          </a:p>
        </p:txBody>
      </p:sp>
      <p:sp>
        <p:nvSpPr>
          <p:cNvPr id="73" name="PlaceHolder 2"/>
          <p:cNvSpPr>
            <a:spLocks noGrp="1"/>
          </p:cNvSpPr>
          <p:nvPr>
            <p:ph type="body"/>
          </p:nvPr>
        </p:nvSpPr>
        <p:spPr>
          <a:xfrm>
            <a:off x="249480" y="1306440"/>
            <a:ext cx="8265240" cy="4870080"/>
          </a:xfrm>
          <a:prstGeom prst="rect">
            <a:avLst/>
          </a:prstGeom>
        </p:spPr>
        <p:txBody>
          <a:bodyPr wrap="none" lIns="0" tIns="0" rIns="0" bIns="0"/>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249480" y="142560"/>
            <a:ext cx="8893800" cy="984240"/>
          </a:xfrm>
          <a:prstGeom prst="rect">
            <a:avLst/>
          </a:prstGeom>
        </p:spPr>
        <p:txBody>
          <a:bodyPr wrap="none" lIns="0" tIns="0" rIns="0" bIns="0" anchor="ctr"/>
          <a:lstStyle/>
          <a:p>
            <a:pPr algn="ctr"/>
            <a:endParaRPr/>
          </a:p>
        </p:txBody>
      </p:sp>
      <p:sp>
        <p:nvSpPr>
          <p:cNvPr id="75" name="PlaceHolder 2"/>
          <p:cNvSpPr>
            <a:spLocks noGrp="1"/>
          </p:cNvSpPr>
          <p:nvPr>
            <p:ph type="body"/>
          </p:nvPr>
        </p:nvSpPr>
        <p:spPr>
          <a:xfrm>
            <a:off x="249480" y="1306440"/>
            <a:ext cx="4033080" cy="4870080"/>
          </a:xfrm>
          <a:prstGeom prst="rect">
            <a:avLst/>
          </a:prstGeom>
        </p:spPr>
        <p:txBody>
          <a:bodyPr wrap="none" lIns="0" tIns="0" rIns="0" bIns="0"/>
          <a:lstStyle/>
          <a:p>
            <a:endParaRPr/>
          </a:p>
        </p:txBody>
      </p:sp>
      <p:sp>
        <p:nvSpPr>
          <p:cNvPr id="76" name="PlaceHolder 3"/>
          <p:cNvSpPr>
            <a:spLocks noGrp="1"/>
          </p:cNvSpPr>
          <p:nvPr>
            <p:ph type="body"/>
          </p:nvPr>
        </p:nvSpPr>
        <p:spPr>
          <a:xfrm>
            <a:off x="4484520" y="1306440"/>
            <a:ext cx="4033080" cy="4870080"/>
          </a:xfrm>
          <a:prstGeom prst="rect">
            <a:avLst/>
          </a:prstGeom>
        </p:spPr>
        <p:txBody>
          <a:bodyPr wrap="none" lIns="0" tIns="0" rIns="0" bIns="0"/>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7" name="PlaceHolder 1"/>
          <p:cNvSpPr>
            <a:spLocks noGrp="1"/>
          </p:cNvSpPr>
          <p:nvPr>
            <p:ph type="title"/>
          </p:nvPr>
        </p:nvSpPr>
        <p:spPr>
          <a:xfrm>
            <a:off x="249480" y="142560"/>
            <a:ext cx="8893800" cy="984240"/>
          </a:xfrm>
          <a:prstGeom prst="rect">
            <a:avLst/>
          </a:prstGeom>
        </p:spPr>
        <p:txBody>
          <a:bodyPr wrap="none" lIns="0" tIns="0" rIns="0" bIns="0" anchor="ctr"/>
          <a:lstStyle/>
          <a:p>
            <a:pPr algn="ct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8" name="PlaceHolder 1"/>
          <p:cNvSpPr>
            <a:spLocks noGrp="1"/>
          </p:cNvSpPr>
          <p:nvPr>
            <p:ph type="subTitle"/>
          </p:nvPr>
        </p:nvSpPr>
        <p:spPr>
          <a:xfrm>
            <a:off x="249480" y="142560"/>
            <a:ext cx="8893800" cy="6033960"/>
          </a:xfrm>
          <a:prstGeom prst="rect">
            <a:avLst/>
          </a:prstGeom>
        </p:spPr>
        <p:txBody>
          <a:bodyPr wrap="none" lIns="0" tIns="0" rIns="0" bIns="0" anchor="ctr"/>
          <a:lstStyle/>
          <a:p>
            <a:pPr algn="ct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5"/>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B4DEADF3-5CC8-8249-AA97-E3B26701A4B1}" type="datetime1">
              <a:rPr lang="en-US"/>
              <a:pPr>
                <a:defRPr/>
              </a:pPr>
              <a:t>9/5/15</a:t>
            </a:fld>
            <a:endParaRPr lang="en-US"/>
          </a:p>
        </p:txBody>
      </p:sp>
      <p:sp>
        <p:nvSpPr>
          <p:cNvPr id="6" name="Footer Placeholder 4"/>
          <p:cNvSpPr>
            <a:spLocks noGrp="1"/>
          </p:cNvSpPr>
          <p:nvPr>
            <p:ph type="ftr" sz="quarter" idx="11"/>
          </p:nvPr>
        </p:nvSpPr>
        <p:spPr/>
        <p:txBody>
          <a:bodyPr/>
          <a:lstStyle>
            <a:lvl1pPr defTabSz="914165">
              <a:defRPr/>
            </a:lvl1pPr>
          </a:lstStyle>
          <a:p>
            <a:pPr>
              <a:defRPr/>
            </a:pPr>
            <a:endParaRPr lang="en-US"/>
          </a:p>
        </p:txBody>
      </p:sp>
      <p:sp>
        <p:nvSpPr>
          <p:cNvPr id="7"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D4055AC9-77FB-D745-88DF-44EFFA1537EC}" type="slidenum">
              <a:rPr lang="en-US"/>
              <a:pPr>
                <a:defRPr/>
              </a:pPr>
              <a:t>‹#›</a:t>
            </a:fld>
            <a:endParaRPr lang="en-US"/>
          </a:p>
        </p:txBody>
      </p:sp>
    </p:spTree>
    <p:extLst>
      <p:ext uri="{BB962C8B-B14F-4D97-AF65-F5344CB8AC3E}">
        <p14:creationId xmlns:p14="http://schemas.microsoft.com/office/powerpoint/2010/main" val="33689395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249480" y="142560"/>
            <a:ext cx="8893800" cy="984240"/>
          </a:xfrm>
          <a:prstGeom prst="rect">
            <a:avLst/>
          </a:prstGeom>
        </p:spPr>
        <p:txBody>
          <a:bodyPr wrap="none" lIns="0" tIns="0" rIns="0" bIns="0" anchor="ctr"/>
          <a:lstStyle/>
          <a:p>
            <a:pPr algn="ctr"/>
            <a:endParaRPr/>
          </a:p>
        </p:txBody>
      </p:sp>
      <p:sp>
        <p:nvSpPr>
          <p:cNvPr id="80" name="PlaceHolder 2"/>
          <p:cNvSpPr>
            <a:spLocks noGrp="1"/>
          </p:cNvSpPr>
          <p:nvPr>
            <p:ph type="body"/>
          </p:nvPr>
        </p:nvSpPr>
        <p:spPr>
          <a:xfrm>
            <a:off x="249480" y="1306440"/>
            <a:ext cx="4033080" cy="2322720"/>
          </a:xfrm>
          <a:prstGeom prst="rect">
            <a:avLst/>
          </a:prstGeom>
        </p:spPr>
        <p:txBody>
          <a:bodyPr wrap="none" lIns="0" tIns="0" rIns="0" bIns="0"/>
          <a:lstStyle/>
          <a:p>
            <a:endParaRPr/>
          </a:p>
        </p:txBody>
      </p:sp>
      <p:sp>
        <p:nvSpPr>
          <p:cNvPr id="81" name="PlaceHolder 3"/>
          <p:cNvSpPr>
            <a:spLocks noGrp="1"/>
          </p:cNvSpPr>
          <p:nvPr>
            <p:ph type="body"/>
          </p:nvPr>
        </p:nvSpPr>
        <p:spPr>
          <a:xfrm>
            <a:off x="249480" y="3850200"/>
            <a:ext cx="4033080" cy="2322720"/>
          </a:xfrm>
          <a:prstGeom prst="rect">
            <a:avLst/>
          </a:prstGeom>
        </p:spPr>
        <p:txBody>
          <a:bodyPr wrap="none" lIns="0" tIns="0" rIns="0" bIns="0"/>
          <a:lstStyle/>
          <a:p>
            <a:endParaRPr/>
          </a:p>
        </p:txBody>
      </p:sp>
      <p:sp>
        <p:nvSpPr>
          <p:cNvPr id="82" name="PlaceHolder 4"/>
          <p:cNvSpPr>
            <a:spLocks noGrp="1"/>
          </p:cNvSpPr>
          <p:nvPr>
            <p:ph type="body"/>
          </p:nvPr>
        </p:nvSpPr>
        <p:spPr>
          <a:xfrm>
            <a:off x="4484520" y="1306440"/>
            <a:ext cx="4033080" cy="4870080"/>
          </a:xfrm>
          <a:prstGeom prst="rect">
            <a:avLst/>
          </a:prstGeom>
        </p:spPr>
        <p:txBody>
          <a:bodyPr wrap="none" lIns="0" tIns="0" rIns="0" bIns="0"/>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249480" y="142560"/>
            <a:ext cx="8893800" cy="984240"/>
          </a:xfrm>
          <a:prstGeom prst="rect">
            <a:avLst/>
          </a:prstGeom>
        </p:spPr>
        <p:txBody>
          <a:bodyPr wrap="none" lIns="0" tIns="0" rIns="0" bIns="0" anchor="ctr"/>
          <a:lstStyle/>
          <a:p>
            <a:pPr algn="ctr"/>
            <a:endParaRPr/>
          </a:p>
        </p:txBody>
      </p:sp>
      <p:sp>
        <p:nvSpPr>
          <p:cNvPr id="84" name="PlaceHolder 2"/>
          <p:cNvSpPr>
            <a:spLocks noGrp="1"/>
          </p:cNvSpPr>
          <p:nvPr>
            <p:ph type="body"/>
          </p:nvPr>
        </p:nvSpPr>
        <p:spPr>
          <a:xfrm>
            <a:off x="249480" y="1306440"/>
            <a:ext cx="4033080" cy="4870080"/>
          </a:xfrm>
          <a:prstGeom prst="rect">
            <a:avLst/>
          </a:prstGeom>
        </p:spPr>
        <p:txBody>
          <a:bodyPr wrap="none" lIns="0" tIns="0" rIns="0" bIns="0"/>
          <a:lstStyle/>
          <a:p>
            <a:endParaRPr/>
          </a:p>
        </p:txBody>
      </p:sp>
      <p:sp>
        <p:nvSpPr>
          <p:cNvPr id="85" name="PlaceHolder 3"/>
          <p:cNvSpPr>
            <a:spLocks noGrp="1"/>
          </p:cNvSpPr>
          <p:nvPr>
            <p:ph type="body"/>
          </p:nvPr>
        </p:nvSpPr>
        <p:spPr>
          <a:xfrm>
            <a:off x="4484520" y="1306440"/>
            <a:ext cx="4033080" cy="2322720"/>
          </a:xfrm>
          <a:prstGeom prst="rect">
            <a:avLst/>
          </a:prstGeom>
        </p:spPr>
        <p:txBody>
          <a:bodyPr wrap="none" lIns="0" tIns="0" rIns="0" bIns="0"/>
          <a:lstStyle/>
          <a:p>
            <a:endParaRPr/>
          </a:p>
        </p:txBody>
      </p:sp>
      <p:sp>
        <p:nvSpPr>
          <p:cNvPr id="86" name="PlaceHolder 4"/>
          <p:cNvSpPr>
            <a:spLocks noGrp="1"/>
          </p:cNvSpPr>
          <p:nvPr>
            <p:ph type="body"/>
          </p:nvPr>
        </p:nvSpPr>
        <p:spPr>
          <a:xfrm>
            <a:off x="4484520" y="3850200"/>
            <a:ext cx="4033080" cy="2322720"/>
          </a:xfrm>
          <a:prstGeom prst="rect">
            <a:avLst/>
          </a:prstGeom>
        </p:spPr>
        <p:txBody>
          <a:bodyPr wrap="none" lIns="0" tIns="0" rIns="0" bIns="0"/>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249480" y="142560"/>
            <a:ext cx="8893800" cy="984240"/>
          </a:xfrm>
          <a:prstGeom prst="rect">
            <a:avLst/>
          </a:prstGeom>
        </p:spPr>
        <p:txBody>
          <a:bodyPr wrap="none" lIns="0" tIns="0" rIns="0" bIns="0" anchor="ctr"/>
          <a:lstStyle/>
          <a:p>
            <a:pPr algn="ctr"/>
            <a:endParaRPr/>
          </a:p>
        </p:txBody>
      </p:sp>
      <p:sp>
        <p:nvSpPr>
          <p:cNvPr id="88" name="PlaceHolder 2"/>
          <p:cNvSpPr>
            <a:spLocks noGrp="1"/>
          </p:cNvSpPr>
          <p:nvPr>
            <p:ph type="body"/>
          </p:nvPr>
        </p:nvSpPr>
        <p:spPr>
          <a:xfrm>
            <a:off x="249480" y="1306440"/>
            <a:ext cx="4033080" cy="2322720"/>
          </a:xfrm>
          <a:prstGeom prst="rect">
            <a:avLst/>
          </a:prstGeom>
        </p:spPr>
        <p:txBody>
          <a:bodyPr wrap="none" lIns="0" tIns="0" rIns="0" bIns="0"/>
          <a:lstStyle/>
          <a:p>
            <a:endParaRPr/>
          </a:p>
        </p:txBody>
      </p:sp>
      <p:sp>
        <p:nvSpPr>
          <p:cNvPr id="89" name="PlaceHolder 3"/>
          <p:cNvSpPr>
            <a:spLocks noGrp="1"/>
          </p:cNvSpPr>
          <p:nvPr>
            <p:ph type="body"/>
          </p:nvPr>
        </p:nvSpPr>
        <p:spPr>
          <a:xfrm>
            <a:off x="4484520" y="1306440"/>
            <a:ext cx="4033080" cy="2322720"/>
          </a:xfrm>
          <a:prstGeom prst="rect">
            <a:avLst/>
          </a:prstGeom>
        </p:spPr>
        <p:txBody>
          <a:bodyPr wrap="none" lIns="0" tIns="0" rIns="0" bIns="0"/>
          <a:lstStyle/>
          <a:p>
            <a:endParaRPr/>
          </a:p>
        </p:txBody>
      </p:sp>
      <p:sp>
        <p:nvSpPr>
          <p:cNvPr id="90" name="PlaceHolder 4"/>
          <p:cNvSpPr>
            <a:spLocks noGrp="1"/>
          </p:cNvSpPr>
          <p:nvPr>
            <p:ph type="body"/>
          </p:nvPr>
        </p:nvSpPr>
        <p:spPr>
          <a:xfrm>
            <a:off x="249480" y="3850200"/>
            <a:ext cx="8264880" cy="2322720"/>
          </a:xfrm>
          <a:prstGeom prst="rect">
            <a:avLst/>
          </a:prstGeom>
        </p:spPr>
        <p:txBody>
          <a:bodyPr wrap="none" lIns="0" tIns="0" rIns="0" bIns="0"/>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249480" y="142560"/>
            <a:ext cx="8893800" cy="984240"/>
          </a:xfrm>
          <a:prstGeom prst="rect">
            <a:avLst/>
          </a:prstGeom>
        </p:spPr>
        <p:txBody>
          <a:bodyPr wrap="none" lIns="0" tIns="0" rIns="0" bIns="0" anchor="ctr"/>
          <a:lstStyle/>
          <a:p>
            <a:pPr algn="ctr"/>
            <a:endParaRPr/>
          </a:p>
        </p:txBody>
      </p:sp>
      <p:sp>
        <p:nvSpPr>
          <p:cNvPr id="92" name="PlaceHolder 2"/>
          <p:cNvSpPr>
            <a:spLocks noGrp="1"/>
          </p:cNvSpPr>
          <p:nvPr>
            <p:ph type="body"/>
          </p:nvPr>
        </p:nvSpPr>
        <p:spPr>
          <a:xfrm>
            <a:off x="249480" y="1306440"/>
            <a:ext cx="8265240" cy="2322720"/>
          </a:xfrm>
          <a:prstGeom prst="rect">
            <a:avLst/>
          </a:prstGeom>
        </p:spPr>
        <p:txBody>
          <a:bodyPr wrap="none" lIns="0" tIns="0" rIns="0" bIns="0"/>
          <a:lstStyle/>
          <a:p>
            <a:endParaRPr/>
          </a:p>
        </p:txBody>
      </p:sp>
      <p:sp>
        <p:nvSpPr>
          <p:cNvPr id="93" name="PlaceHolder 3"/>
          <p:cNvSpPr>
            <a:spLocks noGrp="1"/>
          </p:cNvSpPr>
          <p:nvPr>
            <p:ph type="body"/>
          </p:nvPr>
        </p:nvSpPr>
        <p:spPr>
          <a:xfrm>
            <a:off x="249480" y="3850200"/>
            <a:ext cx="8265240" cy="2322720"/>
          </a:xfrm>
          <a:prstGeom prst="rect">
            <a:avLst/>
          </a:prstGeom>
        </p:spPr>
        <p:txBody>
          <a:bodyPr wrap="none" lIns="0" tIns="0" rIns="0" bIns="0"/>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249480" y="142560"/>
            <a:ext cx="8893800" cy="984240"/>
          </a:xfrm>
          <a:prstGeom prst="rect">
            <a:avLst/>
          </a:prstGeom>
        </p:spPr>
        <p:txBody>
          <a:bodyPr wrap="none" lIns="0" tIns="0" rIns="0" bIns="0" anchor="ctr"/>
          <a:lstStyle/>
          <a:p>
            <a:pPr algn="ctr"/>
            <a:endParaRPr/>
          </a:p>
        </p:txBody>
      </p:sp>
      <p:sp>
        <p:nvSpPr>
          <p:cNvPr id="95" name="PlaceHolder 2"/>
          <p:cNvSpPr>
            <a:spLocks noGrp="1"/>
          </p:cNvSpPr>
          <p:nvPr>
            <p:ph type="body"/>
          </p:nvPr>
        </p:nvSpPr>
        <p:spPr>
          <a:xfrm>
            <a:off x="249480" y="1306440"/>
            <a:ext cx="4033080" cy="2322720"/>
          </a:xfrm>
          <a:prstGeom prst="rect">
            <a:avLst/>
          </a:prstGeom>
        </p:spPr>
        <p:txBody>
          <a:bodyPr wrap="none" lIns="0" tIns="0" rIns="0" bIns="0"/>
          <a:lstStyle/>
          <a:p>
            <a:endParaRPr/>
          </a:p>
        </p:txBody>
      </p:sp>
      <p:sp>
        <p:nvSpPr>
          <p:cNvPr id="96" name="PlaceHolder 3"/>
          <p:cNvSpPr>
            <a:spLocks noGrp="1"/>
          </p:cNvSpPr>
          <p:nvPr>
            <p:ph type="body"/>
          </p:nvPr>
        </p:nvSpPr>
        <p:spPr>
          <a:xfrm>
            <a:off x="4484520" y="1306440"/>
            <a:ext cx="4033080" cy="2322720"/>
          </a:xfrm>
          <a:prstGeom prst="rect">
            <a:avLst/>
          </a:prstGeom>
        </p:spPr>
        <p:txBody>
          <a:bodyPr wrap="none" lIns="0" tIns="0" rIns="0" bIns="0"/>
          <a:lstStyle/>
          <a:p>
            <a:endParaRPr/>
          </a:p>
        </p:txBody>
      </p:sp>
      <p:sp>
        <p:nvSpPr>
          <p:cNvPr id="97" name="PlaceHolder 4"/>
          <p:cNvSpPr>
            <a:spLocks noGrp="1"/>
          </p:cNvSpPr>
          <p:nvPr>
            <p:ph type="body"/>
          </p:nvPr>
        </p:nvSpPr>
        <p:spPr>
          <a:xfrm>
            <a:off x="4484520" y="3850200"/>
            <a:ext cx="4033080" cy="2322720"/>
          </a:xfrm>
          <a:prstGeom prst="rect">
            <a:avLst/>
          </a:prstGeom>
        </p:spPr>
        <p:txBody>
          <a:bodyPr wrap="none" lIns="0" tIns="0" rIns="0" bIns="0"/>
          <a:lstStyle/>
          <a:p>
            <a:endParaRPr/>
          </a:p>
        </p:txBody>
      </p:sp>
      <p:sp>
        <p:nvSpPr>
          <p:cNvPr id="98" name="PlaceHolder 5"/>
          <p:cNvSpPr>
            <a:spLocks noGrp="1"/>
          </p:cNvSpPr>
          <p:nvPr>
            <p:ph type="body"/>
          </p:nvPr>
        </p:nvSpPr>
        <p:spPr>
          <a:xfrm>
            <a:off x="249480" y="3850200"/>
            <a:ext cx="4033080" cy="2322720"/>
          </a:xfrm>
          <a:prstGeom prst="rect">
            <a:avLst/>
          </a:prstGeom>
        </p:spPr>
        <p:txBody>
          <a:bodyPr wrap="none" lIns="0" tIns="0" rIns="0" bIns="0"/>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249480" y="142560"/>
            <a:ext cx="8893800" cy="984240"/>
          </a:xfrm>
          <a:prstGeom prst="rect">
            <a:avLst/>
          </a:prstGeom>
        </p:spPr>
        <p:txBody>
          <a:bodyPr wrap="none" lIns="0" tIns="0" rIns="0" bIns="0" anchor="ctr"/>
          <a:lstStyle/>
          <a:p>
            <a:pPr algn="ctr"/>
            <a:endParaRPr/>
          </a:p>
        </p:txBody>
      </p:sp>
      <p:sp>
        <p:nvSpPr>
          <p:cNvPr id="100" name="PlaceHolder 2"/>
          <p:cNvSpPr>
            <a:spLocks noGrp="1"/>
          </p:cNvSpPr>
          <p:nvPr>
            <p:ph type="body"/>
          </p:nvPr>
        </p:nvSpPr>
        <p:spPr>
          <a:xfrm>
            <a:off x="249480" y="1306440"/>
            <a:ext cx="4033080" cy="2322720"/>
          </a:xfrm>
          <a:prstGeom prst="rect">
            <a:avLst/>
          </a:prstGeom>
        </p:spPr>
        <p:txBody>
          <a:bodyPr wrap="none" lIns="0" tIns="0" rIns="0" bIns="0"/>
          <a:lstStyle/>
          <a:p>
            <a:endParaRPr/>
          </a:p>
        </p:txBody>
      </p:sp>
      <p:sp>
        <p:nvSpPr>
          <p:cNvPr id="101" name="PlaceHolder 3"/>
          <p:cNvSpPr>
            <a:spLocks noGrp="1"/>
          </p:cNvSpPr>
          <p:nvPr>
            <p:ph type="body"/>
          </p:nvPr>
        </p:nvSpPr>
        <p:spPr>
          <a:xfrm>
            <a:off x="4484520" y="1306440"/>
            <a:ext cx="4033080" cy="2322720"/>
          </a:xfrm>
          <a:prstGeom prst="rect">
            <a:avLst/>
          </a:prstGeom>
        </p:spPr>
        <p:txBody>
          <a:bodyPr wrap="none" lIns="0" tIns="0" rIns="0" bIns="0"/>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prstGeom prst="rect">
            <a:avLst/>
          </a:prstGeom>
        </p:spPr>
        <p:txBody>
          <a:bodyPr/>
          <a:lstStyle/>
          <a:p>
            <a:pPr lvl="0">
              <a:defRPr sz="1800"/>
            </a:pPr>
            <a:r>
              <a:rPr sz="3900"/>
              <a:t>Title Text</a:t>
            </a:r>
          </a:p>
        </p:txBody>
      </p:sp>
      <p:sp>
        <p:nvSpPr>
          <p:cNvPr id="10" name="Shape 10"/>
          <p:cNvSpPr>
            <a:spLocks noGrp="1"/>
          </p:cNvSpPr>
          <p:nvPr>
            <p:ph type="body" idx="1"/>
          </p:nvPr>
        </p:nvSpPr>
        <p:spPr>
          <a:prstGeom prst="rect">
            <a:avLst/>
          </a:prstGeom>
        </p:spPr>
        <p:txBody>
          <a:body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defRPr sz="1800"/>
            </a:pPr>
            <a:r>
              <a:rPr sz="3900"/>
              <a:t>Title Text</a:t>
            </a: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17" name="Shape 17"/>
          <p:cNvSpPr>
            <a:spLocks noGrp="1"/>
          </p:cNvSpPr>
          <p:nvPr>
            <p:ph type="title"/>
          </p:nvPr>
        </p:nvSpPr>
        <p:spPr>
          <a:xfrm>
            <a:off x="892969" y="178594"/>
            <a:ext cx="7358063" cy="1714500"/>
          </a:xfrm>
          <a:prstGeom prst="rect">
            <a:avLst/>
          </a:prstGeom>
        </p:spPr>
        <p:txBody>
          <a:bodyPr/>
          <a:lstStyle>
            <a:lvl1pPr algn="ctr">
              <a:defRPr sz="5900"/>
            </a:lvl1pPr>
          </a:lstStyle>
          <a:p>
            <a:pPr lvl="0">
              <a:defRPr sz="1800"/>
            </a:pPr>
            <a:r>
              <a:rPr sz="5900"/>
              <a:t>Title Text</a:t>
            </a:r>
          </a:p>
        </p:txBody>
      </p:sp>
      <p:sp>
        <p:nvSpPr>
          <p:cNvPr id="18" name="Shape 18"/>
          <p:cNvSpPr>
            <a:spLocks noGrp="1"/>
          </p:cNvSpPr>
          <p:nvPr>
            <p:ph type="body" idx="1"/>
          </p:nvPr>
        </p:nvSpPr>
        <p:spPr>
          <a:xfrm>
            <a:off x="892969" y="1946672"/>
            <a:ext cx="7358063" cy="4018359"/>
          </a:xfrm>
          <a:prstGeom prst="rect">
            <a:avLst/>
          </a:prstGeom>
        </p:spPr>
        <p:txBody>
          <a:bodyPr lIns="0" tIns="0" rIns="0" bIns="0" numCol="2" spcCol="367890" anchor="t"/>
          <a:lstStyle>
            <a:lvl1pPr marL="571002" indent="-347767">
              <a:spcBef>
                <a:spcPts val="2672"/>
              </a:spcBef>
              <a:buSzPct val="171000"/>
              <a:defRPr sz="2200"/>
            </a:lvl1pPr>
            <a:lvl2pPr marL="883530" indent="-347767">
              <a:spcBef>
                <a:spcPts val="2672"/>
              </a:spcBef>
              <a:buSzPct val="171000"/>
              <a:defRPr sz="2200"/>
            </a:lvl2pPr>
            <a:lvl3pPr marL="1196057" indent="-347767">
              <a:spcBef>
                <a:spcPts val="2672"/>
              </a:spcBef>
              <a:buSzPct val="171000"/>
              <a:defRPr sz="2200"/>
            </a:lvl3pPr>
            <a:lvl4pPr marL="1508585" indent="-347767">
              <a:spcBef>
                <a:spcPts val="2672"/>
              </a:spcBef>
              <a:buSzPct val="171000"/>
              <a:defRPr sz="2200"/>
            </a:lvl4pPr>
            <a:lvl5pPr marL="1821113" indent="-347767">
              <a:spcBef>
                <a:spcPts val="2672"/>
              </a:spcBef>
              <a:buSzPct val="171000"/>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0" name="Shape 20"/>
          <p:cNvSpPr>
            <a:spLocks noGrp="1"/>
          </p:cNvSpPr>
          <p:nvPr>
            <p:ph type="body" idx="1"/>
          </p:nvPr>
        </p:nvSpPr>
        <p:spPr>
          <a:xfrm>
            <a:off x="892969" y="892969"/>
            <a:ext cx="7358063" cy="5072063"/>
          </a:xfrm>
          <a:prstGeom prst="rect">
            <a:avLst/>
          </a:prstGeom>
        </p:spPr>
        <p:txBody>
          <a:bodyPr/>
          <a:lstStyle>
            <a:lvl1pPr>
              <a:spcBef>
                <a:spcPts val="3375"/>
              </a:spcBef>
              <a:buSzPct val="171000"/>
              <a:defRPr>
                <a:latin typeface="Gill Sans"/>
                <a:ea typeface="Gill Sans"/>
                <a:cs typeface="Gill Sans"/>
                <a:sym typeface="Gill Sans"/>
              </a:defRPr>
            </a:lvl1pPr>
            <a:lvl2pPr>
              <a:spcBef>
                <a:spcPts val="3375"/>
              </a:spcBef>
              <a:buSzPct val="171000"/>
              <a:defRPr>
                <a:latin typeface="Gill Sans"/>
                <a:ea typeface="Gill Sans"/>
                <a:cs typeface="Gill Sans"/>
                <a:sym typeface="Gill Sans"/>
              </a:defRPr>
            </a:lvl2pPr>
            <a:lvl3pPr>
              <a:spcBef>
                <a:spcPts val="3375"/>
              </a:spcBef>
              <a:buSzPct val="171000"/>
              <a:defRPr>
                <a:latin typeface="Gill Sans"/>
                <a:ea typeface="Gill Sans"/>
                <a:cs typeface="Gill Sans"/>
                <a:sym typeface="Gill Sans"/>
              </a:defRPr>
            </a:lvl3pPr>
            <a:lvl4pPr>
              <a:spcBef>
                <a:spcPts val="3375"/>
              </a:spcBef>
              <a:buSzPct val="171000"/>
              <a:defRPr>
                <a:latin typeface="Gill Sans"/>
                <a:ea typeface="Gill Sans"/>
                <a:cs typeface="Gill Sans"/>
                <a:sym typeface="Gill Sans"/>
              </a:defRPr>
            </a:lvl4pPr>
            <a:lvl5pPr>
              <a:spcBef>
                <a:spcPts val="3375"/>
              </a:spcBef>
              <a:buSzPct val="171000"/>
              <a:defRPr>
                <a:latin typeface="Gill Sans"/>
                <a:ea typeface="Gill Sans"/>
                <a:cs typeface="Gill Sans"/>
                <a:sym typeface="Gill Sans"/>
              </a:defRPr>
            </a:lvl5pP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defTabSz="914165">
              <a:defRPr>
                <a:ea typeface="ヒラギノ角ゴ ProN W3" charset="0"/>
                <a:cs typeface="ヒラギノ角ゴ ProN W3" charset="0"/>
              </a:defRPr>
            </a:lvl1pPr>
          </a:lstStyle>
          <a:p>
            <a:pPr>
              <a:defRPr/>
            </a:pPr>
            <a:fld id="{2B1855F4-5894-3D48-AE58-918CC2A23A51}" type="datetime1">
              <a:rPr lang="en-US"/>
              <a:pPr>
                <a:defRPr/>
              </a:pPr>
              <a:t>9/5/15</a:t>
            </a:fld>
            <a:endParaRPr lang="en-US"/>
          </a:p>
        </p:txBody>
      </p:sp>
      <p:sp>
        <p:nvSpPr>
          <p:cNvPr id="6" name="Footer Placeholder 4"/>
          <p:cNvSpPr>
            <a:spLocks noGrp="1"/>
          </p:cNvSpPr>
          <p:nvPr>
            <p:ph type="ftr" sz="quarter" idx="11"/>
          </p:nvPr>
        </p:nvSpPr>
        <p:spPr/>
        <p:txBody>
          <a:bodyPr/>
          <a:lstStyle>
            <a:lvl1pPr defTabSz="914165">
              <a:defRPr/>
            </a:lvl1pPr>
          </a:lstStyle>
          <a:p>
            <a:pPr>
              <a:defRPr/>
            </a:pPr>
            <a:endParaRPr lang="en-US"/>
          </a:p>
        </p:txBody>
      </p:sp>
      <p:sp>
        <p:nvSpPr>
          <p:cNvPr id="7" name="Slide Number Placeholder 5"/>
          <p:cNvSpPr>
            <a:spLocks noGrp="1"/>
          </p:cNvSpPr>
          <p:nvPr>
            <p:ph type="sldNum" sz="quarter" idx="12"/>
          </p:nvPr>
        </p:nvSpPr>
        <p:spPr/>
        <p:txBody>
          <a:bodyPr/>
          <a:lstStyle>
            <a:lvl1pPr defTabSz="914165">
              <a:defRPr>
                <a:ea typeface="ヒラギノ角ゴ ProN W3" charset="0"/>
                <a:cs typeface="ヒラギノ角ゴ ProN W3" charset="0"/>
              </a:defRPr>
            </a:lvl1pPr>
          </a:lstStyle>
          <a:p>
            <a:pPr>
              <a:defRPr/>
            </a:pPr>
            <a:fld id="{F0ECAE5C-FD15-7D47-ABD8-314FAC342F42}" type="slidenum">
              <a:rPr lang="en-US"/>
              <a:pPr>
                <a:defRPr/>
              </a:pPr>
              <a:t>‹#›</a:t>
            </a:fld>
            <a:endParaRPr lang="en-US"/>
          </a:p>
        </p:txBody>
      </p:sp>
    </p:spTree>
    <p:extLst>
      <p:ext uri="{BB962C8B-B14F-4D97-AF65-F5344CB8AC3E}">
        <p14:creationId xmlns:p14="http://schemas.microsoft.com/office/powerpoint/2010/main" val="2721922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3" name="Shape 23"/>
          <p:cNvSpPr>
            <a:spLocks noGrp="1"/>
          </p:cNvSpPr>
          <p:nvPr>
            <p:ph type="title"/>
          </p:nvPr>
        </p:nvSpPr>
        <p:spPr>
          <a:xfrm>
            <a:off x="892969" y="178594"/>
            <a:ext cx="7358063" cy="1714500"/>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Tree>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5" name="Shape 25"/>
          <p:cNvSpPr>
            <a:spLocks noGrp="1"/>
          </p:cNvSpPr>
          <p:nvPr>
            <p:ph type="title"/>
          </p:nvPr>
        </p:nvSpPr>
        <p:spPr>
          <a:xfrm>
            <a:off x="892969" y="2089547"/>
            <a:ext cx="7358063" cy="2678906"/>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Tree>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7" name="Shape 27"/>
          <p:cNvSpPr>
            <a:spLocks noGrp="1"/>
          </p:cNvSpPr>
          <p:nvPr>
            <p:ph type="title"/>
          </p:nvPr>
        </p:nvSpPr>
        <p:spPr>
          <a:xfrm>
            <a:off x="892969" y="5179219"/>
            <a:ext cx="7358063" cy="1196578"/>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Tree>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29" name="Shape 29"/>
          <p:cNvSpPr>
            <a:spLocks noGrp="1"/>
          </p:cNvSpPr>
          <p:nvPr>
            <p:ph type="title"/>
          </p:nvPr>
        </p:nvSpPr>
        <p:spPr>
          <a:xfrm>
            <a:off x="892969" y="5179219"/>
            <a:ext cx="7358063" cy="1196578"/>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1" name="Shape 31"/>
          <p:cNvSpPr>
            <a:spLocks noGrp="1"/>
          </p:cNvSpPr>
          <p:nvPr>
            <p:ph type="title"/>
          </p:nvPr>
        </p:nvSpPr>
        <p:spPr>
          <a:xfrm>
            <a:off x="446484" y="991195"/>
            <a:ext cx="4125516" cy="2321719"/>
          </a:xfrm>
          <a:prstGeom prst="rect">
            <a:avLst/>
          </a:prstGeom>
        </p:spPr>
        <p:txBody>
          <a:bodyPr lIns="0" tIns="0" rIns="0" bIns="0" anchor="b"/>
          <a:lstStyle>
            <a:lvl1pPr algn="ctr">
              <a:defRPr sz="4900">
                <a:latin typeface="Gill Sans"/>
                <a:ea typeface="Gill Sans"/>
                <a:cs typeface="Gill Sans"/>
                <a:sym typeface="Gill Sans"/>
              </a:defRPr>
            </a:lvl1pPr>
          </a:lstStyle>
          <a:p>
            <a:pPr lvl="0">
              <a:defRPr sz="1800"/>
            </a:pPr>
            <a:r>
              <a:rPr sz="4900"/>
              <a:t>Title Text</a:t>
            </a:r>
          </a:p>
        </p:txBody>
      </p:sp>
      <p:sp>
        <p:nvSpPr>
          <p:cNvPr id="32" name="Shape 32"/>
          <p:cNvSpPr>
            <a:spLocks noGrp="1"/>
          </p:cNvSpPr>
          <p:nvPr>
            <p:ph type="body" idx="1"/>
          </p:nvPr>
        </p:nvSpPr>
        <p:spPr>
          <a:xfrm>
            <a:off x="446484" y="3366492"/>
            <a:ext cx="4125516" cy="2321719"/>
          </a:xfrm>
          <a:prstGeom prst="rect">
            <a:avLst/>
          </a:prstGeom>
        </p:spPr>
        <p:txBody>
          <a:bodyPr lIns="0" tIns="0" rIns="0" bIns="0" anchor="t"/>
          <a:lstStyle>
            <a:lvl1pPr marL="0" indent="0" algn="ctr">
              <a:spcBef>
                <a:spcPts val="0"/>
              </a:spcBef>
              <a:buSzTx/>
              <a:buNone/>
              <a:defRPr sz="2400">
                <a:latin typeface="Gill Sans"/>
                <a:ea typeface="Gill Sans"/>
                <a:cs typeface="Gill Sans"/>
                <a:sym typeface="Gill Sans"/>
              </a:defRPr>
            </a:lvl1pPr>
            <a:lvl2pPr marL="0" indent="0" algn="ctr">
              <a:spcBef>
                <a:spcPts val="0"/>
              </a:spcBef>
              <a:buSzTx/>
              <a:buNone/>
              <a:defRPr sz="2400">
                <a:latin typeface="Gill Sans"/>
                <a:ea typeface="Gill Sans"/>
                <a:cs typeface="Gill Sans"/>
                <a:sym typeface="Gill Sans"/>
              </a:defRPr>
            </a:lvl2pPr>
            <a:lvl3pPr marL="0" indent="0" algn="ctr">
              <a:spcBef>
                <a:spcPts val="0"/>
              </a:spcBef>
              <a:buSzTx/>
              <a:buNone/>
              <a:defRPr sz="2400">
                <a:latin typeface="Gill Sans"/>
                <a:ea typeface="Gill Sans"/>
                <a:cs typeface="Gill Sans"/>
                <a:sym typeface="Gill Sans"/>
              </a:defRPr>
            </a:lvl3pPr>
            <a:lvl4pPr marL="0" indent="0" algn="ctr">
              <a:spcBef>
                <a:spcPts val="0"/>
              </a:spcBef>
              <a:buSzTx/>
              <a:buNone/>
              <a:defRPr sz="2400">
                <a:latin typeface="Gill Sans"/>
                <a:ea typeface="Gill Sans"/>
                <a:cs typeface="Gill Sans"/>
                <a:sym typeface="Gill Sans"/>
              </a:defRPr>
            </a:lvl4pPr>
            <a:lvl5pPr marL="0" indent="0" algn="ctr">
              <a:spcBef>
                <a:spcPts val="0"/>
              </a:spcBef>
              <a:buSzTx/>
              <a:buNone/>
              <a:defRPr sz="2400">
                <a:latin typeface="Gill Sans"/>
                <a:ea typeface="Gill Sans"/>
                <a:cs typeface="Gill Sans"/>
                <a:sym typeface="Gill Sans"/>
              </a:defRPr>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Tree>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34" name="Shape 34"/>
          <p:cNvSpPr>
            <a:spLocks noGrp="1"/>
          </p:cNvSpPr>
          <p:nvPr>
            <p:ph type="title"/>
          </p:nvPr>
        </p:nvSpPr>
        <p:spPr>
          <a:xfrm>
            <a:off x="446484" y="991195"/>
            <a:ext cx="4125516" cy="2321719"/>
          </a:xfrm>
          <a:prstGeom prst="rect">
            <a:avLst/>
          </a:prstGeom>
        </p:spPr>
        <p:txBody>
          <a:bodyPr lIns="0" tIns="0" rIns="0" bIns="0" anchor="b"/>
          <a:lstStyle>
            <a:lvl1pPr algn="ctr">
              <a:defRPr sz="4900">
                <a:latin typeface="Gill Sans"/>
                <a:ea typeface="Gill Sans"/>
                <a:cs typeface="Gill Sans"/>
                <a:sym typeface="Gill Sans"/>
              </a:defRPr>
            </a:lvl1pPr>
          </a:lstStyle>
          <a:p>
            <a:pPr lvl="0">
              <a:defRPr sz="1800"/>
            </a:pPr>
            <a:r>
              <a:rPr sz="4900"/>
              <a:t>Title Text</a:t>
            </a:r>
          </a:p>
        </p:txBody>
      </p:sp>
      <p:sp>
        <p:nvSpPr>
          <p:cNvPr id="35" name="Shape 35"/>
          <p:cNvSpPr>
            <a:spLocks noGrp="1"/>
          </p:cNvSpPr>
          <p:nvPr>
            <p:ph type="body" idx="1"/>
          </p:nvPr>
        </p:nvSpPr>
        <p:spPr>
          <a:xfrm>
            <a:off x="446484" y="3366492"/>
            <a:ext cx="4125516" cy="2321719"/>
          </a:xfrm>
          <a:prstGeom prst="rect">
            <a:avLst/>
          </a:prstGeom>
        </p:spPr>
        <p:txBody>
          <a:bodyPr lIns="0" tIns="0" rIns="0" bIns="0" anchor="t"/>
          <a:lstStyle>
            <a:lvl1pPr marL="0" indent="0" algn="ctr">
              <a:spcBef>
                <a:spcPts val="0"/>
              </a:spcBef>
              <a:buSzTx/>
              <a:buNone/>
              <a:defRPr sz="2400">
                <a:latin typeface="Gill Sans"/>
                <a:ea typeface="Gill Sans"/>
                <a:cs typeface="Gill Sans"/>
                <a:sym typeface="Gill Sans"/>
              </a:defRPr>
            </a:lvl1pPr>
            <a:lvl2pPr marL="0" indent="0" algn="ctr">
              <a:spcBef>
                <a:spcPts val="0"/>
              </a:spcBef>
              <a:buSzTx/>
              <a:buNone/>
              <a:defRPr sz="2400">
                <a:latin typeface="Gill Sans"/>
                <a:ea typeface="Gill Sans"/>
                <a:cs typeface="Gill Sans"/>
                <a:sym typeface="Gill Sans"/>
              </a:defRPr>
            </a:lvl2pPr>
            <a:lvl3pPr marL="0" indent="0" algn="ctr">
              <a:spcBef>
                <a:spcPts val="0"/>
              </a:spcBef>
              <a:buSzTx/>
              <a:buNone/>
              <a:defRPr sz="2400">
                <a:latin typeface="Gill Sans"/>
                <a:ea typeface="Gill Sans"/>
                <a:cs typeface="Gill Sans"/>
                <a:sym typeface="Gill Sans"/>
              </a:defRPr>
            </a:lvl3pPr>
            <a:lvl4pPr marL="0" indent="0" algn="ctr">
              <a:spcBef>
                <a:spcPts val="0"/>
              </a:spcBef>
              <a:buSzTx/>
              <a:buNone/>
              <a:defRPr sz="2400">
                <a:latin typeface="Gill Sans"/>
                <a:ea typeface="Gill Sans"/>
                <a:cs typeface="Gill Sans"/>
                <a:sym typeface="Gill Sans"/>
              </a:defRPr>
            </a:lvl4pPr>
            <a:lvl5pPr marL="0" indent="0" algn="ctr">
              <a:spcBef>
                <a:spcPts val="0"/>
              </a:spcBef>
              <a:buSzTx/>
              <a:buNone/>
              <a:defRPr sz="2400">
                <a:latin typeface="Gill Sans"/>
                <a:ea typeface="Gill Sans"/>
                <a:cs typeface="Gill Sans"/>
                <a:sym typeface="Gill Sans"/>
              </a:defRPr>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Tree>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7" name="Shape 37"/>
          <p:cNvSpPr>
            <a:spLocks noGrp="1"/>
          </p:cNvSpPr>
          <p:nvPr>
            <p:ph type="title"/>
          </p:nvPr>
        </p:nvSpPr>
        <p:spPr>
          <a:xfrm>
            <a:off x="892969" y="178594"/>
            <a:ext cx="7358063" cy="1714500"/>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
        <p:nvSpPr>
          <p:cNvPr id="38" name="Shape 38"/>
          <p:cNvSpPr>
            <a:spLocks noGrp="1"/>
          </p:cNvSpPr>
          <p:nvPr>
            <p:ph type="body" idx="1"/>
          </p:nvPr>
        </p:nvSpPr>
        <p:spPr>
          <a:xfrm>
            <a:off x="892969" y="1946672"/>
            <a:ext cx="3545086" cy="4018359"/>
          </a:xfrm>
          <a:prstGeom prst="rect">
            <a:avLst/>
          </a:prstGeom>
        </p:spPr>
        <p:txBody>
          <a:bodyPr/>
          <a:lstStyle>
            <a:lvl1pPr marL="571002" indent="-347767">
              <a:spcBef>
                <a:spcPts val="2672"/>
              </a:spcBef>
              <a:buSzPct val="171000"/>
              <a:defRPr sz="2200">
                <a:latin typeface="Gill Sans"/>
                <a:ea typeface="Gill Sans"/>
                <a:cs typeface="Gill Sans"/>
                <a:sym typeface="Gill Sans"/>
              </a:defRPr>
            </a:lvl1pPr>
            <a:lvl2pPr marL="883530" indent="-347767">
              <a:spcBef>
                <a:spcPts val="2672"/>
              </a:spcBef>
              <a:buSzPct val="171000"/>
              <a:defRPr sz="2200">
                <a:latin typeface="Gill Sans"/>
                <a:ea typeface="Gill Sans"/>
                <a:cs typeface="Gill Sans"/>
                <a:sym typeface="Gill Sans"/>
              </a:defRPr>
            </a:lvl2pPr>
            <a:lvl3pPr marL="1196057" indent="-347767">
              <a:spcBef>
                <a:spcPts val="2672"/>
              </a:spcBef>
              <a:buSzPct val="171000"/>
              <a:defRPr sz="2200">
                <a:latin typeface="Gill Sans"/>
                <a:ea typeface="Gill Sans"/>
                <a:cs typeface="Gill Sans"/>
                <a:sym typeface="Gill Sans"/>
              </a:defRPr>
            </a:lvl3pPr>
            <a:lvl4pPr marL="1508585" indent="-347767">
              <a:spcBef>
                <a:spcPts val="2672"/>
              </a:spcBef>
              <a:buSzPct val="171000"/>
              <a:defRPr sz="2200">
                <a:latin typeface="Gill Sans"/>
                <a:ea typeface="Gill Sans"/>
                <a:cs typeface="Gill Sans"/>
                <a:sym typeface="Gill Sans"/>
              </a:defRPr>
            </a:lvl4pPr>
            <a:lvl5pPr marL="1821113" indent="-347767">
              <a:spcBef>
                <a:spcPts val="2672"/>
              </a:spcBef>
              <a:buSzPct val="171000"/>
              <a:defRPr sz="2200">
                <a:latin typeface="Gill Sans"/>
                <a:ea typeface="Gill Sans"/>
                <a:cs typeface="Gill Sans"/>
                <a:sym typeface="Gill Sans"/>
              </a:defRPr>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40" name="Shape 40"/>
          <p:cNvSpPr>
            <a:spLocks noGrp="1"/>
          </p:cNvSpPr>
          <p:nvPr>
            <p:ph type="title"/>
          </p:nvPr>
        </p:nvSpPr>
        <p:spPr>
          <a:xfrm>
            <a:off x="892969" y="178594"/>
            <a:ext cx="7358063" cy="1714500"/>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
        <p:nvSpPr>
          <p:cNvPr id="41" name="Shape 41"/>
          <p:cNvSpPr>
            <a:spLocks noGrp="1"/>
          </p:cNvSpPr>
          <p:nvPr>
            <p:ph type="body" idx="1"/>
          </p:nvPr>
        </p:nvSpPr>
        <p:spPr>
          <a:xfrm>
            <a:off x="892969" y="1946672"/>
            <a:ext cx="3545086" cy="4018359"/>
          </a:xfrm>
          <a:prstGeom prst="rect">
            <a:avLst/>
          </a:prstGeom>
        </p:spPr>
        <p:txBody>
          <a:bodyPr/>
          <a:lstStyle>
            <a:lvl1pPr marL="571002" indent="-347767">
              <a:spcBef>
                <a:spcPts val="2672"/>
              </a:spcBef>
              <a:buSzPct val="171000"/>
              <a:defRPr sz="2200">
                <a:latin typeface="Gill Sans"/>
                <a:ea typeface="Gill Sans"/>
                <a:cs typeface="Gill Sans"/>
                <a:sym typeface="Gill Sans"/>
              </a:defRPr>
            </a:lvl1pPr>
            <a:lvl2pPr marL="883530" indent="-347767">
              <a:spcBef>
                <a:spcPts val="2672"/>
              </a:spcBef>
              <a:buSzPct val="171000"/>
              <a:defRPr sz="2200">
                <a:latin typeface="Gill Sans"/>
                <a:ea typeface="Gill Sans"/>
                <a:cs typeface="Gill Sans"/>
                <a:sym typeface="Gill Sans"/>
              </a:defRPr>
            </a:lvl2pPr>
            <a:lvl3pPr marL="1196057" indent="-347767">
              <a:spcBef>
                <a:spcPts val="2672"/>
              </a:spcBef>
              <a:buSzPct val="171000"/>
              <a:defRPr sz="2200">
                <a:latin typeface="Gill Sans"/>
                <a:ea typeface="Gill Sans"/>
                <a:cs typeface="Gill Sans"/>
                <a:sym typeface="Gill Sans"/>
              </a:defRPr>
            </a:lvl3pPr>
            <a:lvl4pPr marL="1508585" indent="-347767">
              <a:spcBef>
                <a:spcPts val="2672"/>
              </a:spcBef>
              <a:buSzPct val="171000"/>
              <a:defRPr sz="2200">
                <a:latin typeface="Gill Sans"/>
                <a:ea typeface="Gill Sans"/>
                <a:cs typeface="Gill Sans"/>
                <a:sym typeface="Gill Sans"/>
              </a:defRPr>
            </a:lvl4pPr>
            <a:lvl5pPr marL="1821113" indent="-347767">
              <a:spcBef>
                <a:spcPts val="2672"/>
              </a:spcBef>
              <a:buSzPct val="171000"/>
              <a:defRPr sz="2200">
                <a:latin typeface="Gill Sans"/>
                <a:ea typeface="Gill Sans"/>
                <a:cs typeface="Gill Sans"/>
                <a:sym typeface="Gill Sans"/>
              </a:defRPr>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43" name="Shape 43"/>
          <p:cNvSpPr>
            <a:spLocks noGrp="1"/>
          </p:cNvSpPr>
          <p:nvPr>
            <p:ph type="title"/>
          </p:nvPr>
        </p:nvSpPr>
        <p:spPr>
          <a:xfrm>
            <a:off x="892969" y="178594"/>
            <a:ext cx="7358063" cy="1714500"/>
          </a:xfrm>
          <a:prstGeom prst="rect">
            <a:avLst/>
          </a:prstGeom>
        </p:spPr>
        <p:txBody>
          <a:bodyPr/>
          <a:lstStyle>
            <a:lvl1pPr algn="ctr">
              <a:defRPr sz="5900">
                <a:latin typeface="Gill Sans"/>
                <a:ea typeface="Gill Sans"/>
                <a:cs typeface="Gill Sans"/>
                <a:sym typeface="Gill Sans"/>
              </a:defRPr>
            </a:lvl1pPr>
          </a:lstStyle>
          <a:p>
            <a:pPr lvl="0">
              <a:defRPr sz="1800"/>
            </a:pPr>
            <a:r>
              <a:rPr sz="5900"/>
              <a:t>Title Text</a:t>
            </a:r>
          </a:p>
        </p:txBody>
      </p:sp>
      <p:sp>
        <p:nvSpPr>
          <p:cNvPr id="44" name="Shape 44"/>
          <p:cNvSpPr>
            <a:spLocks noGrp="1"/>
          </p:cNvSpPr>
          <p:nvPr>
            <p:ph type="body" idx="1"/>
          </p:nvPr>
        </p:nvSpPr>
        <p:spPr>
          <a:xfrm>
            <a:off x="5464969" y="1946672"/>
            <a:ext cx="2786063" cy="4018359"/>
          </a:xfrm>
          <a:prstGeom prst="rect">
            <a:avLst/>
          </a:prstGeom>
        </p:spPr>
        <p:txBody>
          <a:bodyPr/>
          <a:lstStyle>
            <a:lvl1pPr marL="571002" indent="-347767">
              <a:spcBef>
                <a:spcPts val="2672"/>
              </a:spcBef>
              <a:buSzPct val="171000"/>
              <a:defRPr sz="2200">
                <a:latin typeface="Gill Sans"/>
                <a:ea typeface="Gill Sans"/>
                <a:cs typeface="Gill Sans"/>
                <a:sym typeface="Gill Sans"/>
              </a:defRPr>
            </a:lvl1pPr>
            <a:lvl2pPr marL="883530" indent="-347767">
              <a:spcBef>
                <a:spcPts val="2672"/>
              </a:spcBef>
              <a:buSzPct val="171000"/>
              <a:defRPr sz="2200">
                <a:latin typeface="Gill Sans"/>
                <a:ea typeface="Gill Sans"/>
                <a:cs typeface="Gill Sans"/>
                <a:sym typeface="Gill Sans"/>
              </a:defRPr>
            </a:lvl2pPr>
            <a:lvl3pPr marL="1196057" indent="-347767">
              <a:spcBef>
                <a:spcPts val="2672"/>
              </a:spcBef>
              <a:buSzPct val="171000"/>
              <a:defRPr sz="2200">
                <a:latin typeface="Gill Sans"/>
                <a:ea typeface="Gill Sans"/>
                <a:cs typeface="Gill Sans"/>
                <a:sym typeface="Gill Sans"/>
              </a:defRPr>
            </a:lvl3pPr>
            <a:lvl4pPr marL="1508585" indent="-347767">
              <a:spcBef>
                <a:spcPts val="2672"/>
              </a:spcBef>
              <a:buSzPct val="171000"/>
              <a:defRPr sz="2200">
                <a:latin typeface="Gill Sans"/>
                <a:ea typeface="Gill Sans"/>
                <a:cs typeface="Gill Sans"/>
                <a:sym typeface="Gill Sans"/>
              </a:defRPr>
            </a:lvl4pPr>
            <a:lvl5pPr marL="1821113" indent="-347767">
              <a:spcBef>
                <a:spcPts val="2672"/>
              </a:spcBef>
              <a:buSzPct val="171000"/>
              <a:defRPr sz="2200">
                <a:latin typeface="Gill Sans"/>
                <a:ea typeface="Gill Sans"/>
                <a:cs typeface="Gill Sans"/>
                <a:sym typeface="Gill Sans"/>
              </a:defRPr>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theme" Target="../theme/theme6.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slideLayout" Target="../slideLayouts/slideLayout73.xml"/><Relationship Id="rId14" Type="http://schemas.openxmlformats.org/officeDocument/2006/relationships/theme" Target="../theme/theme7.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theme" Target="../theme/theme8.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4.xml"/><Relationship Id="rId20" Type="http://schemas.openxmlformats.org/officeDocument/2006/relationships/slideLayout" Target="../slideLayouts/slideLayout105.xml"/><Relationship Id="rId21" Type="http://schemas.openxmlformats.org/officeDocument/2006/relationships/slideLayout" Target="../slideLayouts/slideLayout106.xml"/><Relationship Id="rId22" Type="http://schemas.openxmlformats.org/officeDocument/2006/relationships/slideLayout" Target="../slideLayouts/slideLayout107.xml"/><Relationship Id="rId23" Type="http://schemas.openxmlformats.org/officeDocument/2006/relationships/slideLayout" Target="../slideLayouts/slideLayout108.xml"/><Relationship Id="rId24" Type="http://schemas.openxmlformats.org/officeDocument/2006/relationships/slideLayout" Target="../slideLayouts/slideLayout109.xml"/><Relationship Id="rId25" Type="http://schemas.openxmlformats.org/officeDocument/2006/relationships/theme" Target="../theme/theme9.xml"/><Relationship Id="rId10" Type="http://schemas.openxmlformats.org/officeDocument/2006/relationships/slideLayout" Target="../slideLayouts/slideLayout95.xml"/><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slideLayout" Target="../slideLayouts/slideLayout98.xml"/><Relationship Id="rId14" Type="http://schemas.openxmlformats.org/officeDocument/2006/relationships/slideLayout" Target="../slideLayouts/slideLayout99.xml"/><Relationship Id="rId15" Type="http://schemas.openxmlformats.org/officeDocument/2006/relationships/slideLayout" Target="../slideLayouts/slideLayout100.xml"/><Relationship Id="rId16" Type="http://schemas.openxmlformats.org/officeDocument/2006/relationships/slideLayout" Target="../slideLayouts/slideLayout101.xml"/><Relationship Id="rId17" Type="http://schemas.openxmlformats.org/officeDocument/2006/relationships/slideLayout" Target="../slideLayouts/slideLayout102.xml"/><Relationship Id="rId18" Type="http://schemas.openxmlformats.org/officeDocument/2006/relationships/slideLayout" Target="../slideLayouts/slideLayout103.xml"/><Relationship Id="rId19" Type="http://schemas.openxmlformats.org/officeDocument/2006/relationships/slideLayout" Target="../slideLayouts/slideLayout104.xml"/><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wrap="square" lIns="91416" tIns="45709" rIns="91416" bIns="45709" numCol="1" anchor="ctr" anchorCtr="0" compatLnSpc="1">
            <a:prstTxWarp prst="textNoShape">
              <a:avLst/>
            </a:prstTxWarp>
          </a:bodyPr>
          <a:lstStyle>
            <a:lvl1pPr algn="l" defTabSz="457082">
              <a:defRPr sz="1200">
                <a:solidFill>
                  <a:srgbClr val="898989"/>
                </a:solidFill>
                <a:latin typeface="Calibri" charset="0"/>
                <a:ea typeface="ＭＳ Ｐゴシック" charset="0"/>
                <a:cs typeface="ＭＳ Ｐゴシック" charset="0"/>
              </a:defRPr>
            </a:lvl1pPr>
          </a:lstStyle>
          <a:p>
            <a:pPr>
              <a:defRPr/>
            </a:pPr>
            <a:fld id="{7F375BC6-1C1E-8F42-A6CE-35819885D49F}" type="datetime1">
              <a:rPr lang="en-US"/>
              <a:pPr>
                <a:defRPr/>
              </a:pPr>
              <a:t>9/5/15</a:t>
            </a:fld>
            <a:endParaRPr lang="en-US"/>
          </a:p>
        </p:txBody>
      </p:sp>
      <p:sp>
        <p:nvSpPr>
          <p:cNvPr id="5" name="Footer Placeholder 4"/>
          <p:cNvSpPr>
            <a:spLocks noGrp="1"/>
          </p:cNvSpPr>
          <p:nvPr>
            <p:ph type="ftr" sz="quarter" idx="3"/>
          </p:nvPr>
        </p:nvSpPr>
        <p:spPr>
          <a:xfrm>
            <a:off x="3124201" y="6356357"/>
            <a:ext cx="2895600" cy="365125"/>
          </a:xfrm>
          <a:prstGeom prst="rect">
            <a:avLst/>
          </a:prstGeom>
        </p:spPr>
        <p:txBody>
          <a:bodyPr vert="horz" lIns="91416" tIns="45709" rIns="91416" bIns="45709" rtlCol="0" anchor="ctr"/>
          <a:lstStyle>
            <a:lvl1pPr algn="ctr" defTabSz="457082"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wrap="square" lIns="91416" tIns="45709" rIns="91416" bIns="45709" numCol="1" anchor="ctr" anchorCtr="0" compatLnSpc="1">
            <a:prstTxWarp prst="textNoShape">
              <a:avLst/>
            </a:prstTxWarp>
          </a:bodyPr>
          <a:lstStyle>
            <a:lvl1pPr algn="r" defTabSz="457082">
              <a:defRPr sz="1200">
                <a:solidFill>
                  <a:srgbClr val="898989"/>
                </a:solidFill>
                <a:latin typeface="Calibri" charset="0"/>
                <a:ea typeface="ＭＳ Ｐゴシック" charset="0"/>
                <a:cs typeface="ＭＳ Ｐゴシック" charset="0"/>
              </a:defRPr>
            </a:lvl1pPr>
          </a:lstStyle>
          <a:p>
            <a:pPr>
              <a:defRPr/>
            </a:pPr>
            <a:fld id="{5F48DF13-C26B-8444-A574-A80F0AC86D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036" r:id="rId1"/>
    <p:sldLayoutId id="2147488037" r:id="rId2"/>
    <p:sldLayoutId id="2147488038" r:id="rId3"/>
    <p:sldLayoutId id="2147488039" r:id="rId4"/>
    <p:sldLayoutId id="2147488040" r:id="rId5"/>
    <p:sldLayoutId id="2147488041" r:id="rId6"/>
    <p:sldLayoutId id="2147488042" r:id="rId7"/>
    <p:sldLayoutId id="2147488043" r:id="rId8"/>
    <p:sldLayoutId id="2147488044" r:id="rId9"/>
    <p:sldLayoutId id="2147488045" r:id="rId10"/>
    <p:sldLayoutId id="2147488046" r:id="rId11"/>
  </p:sldLayoutIdLst>
  <p:txStyles>
    <p:titleStyle>
      <a:lvl1pPr algn="ctr" defTabSz="45559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082"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165"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250"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332"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1295" indent="-341295" algn="l" defTabSz="45559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1325" indent="-284149" algn="l" defTabSz="45559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1355" indent="-227001" algn="l" defTabSz="45559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8531" indent="-227001" algn="l" defTabSz="45559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5708" indent="-227001" algn="l" defTabSz="45559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959" indent="-228541" algn="l" defTabSz="457082" rtl="0" eaLnBrk="1" latinLnBrk="0" hangingPunct="1">
        <a:spcBef>
          <a:spcPct val="20000"/>
        </a:spcBef>
        <a:buFont typeface="Arial"/>
        <a:buChar char="•"/>
        <a:defRPr sz="2000" kern="1200">
          <a:solidFill>
            <a:schemeClr val="tx1"/>
          </a:solidFill>
          <a:latin typeface="+mn-lt"/>
          <a:ea typeface="+mn-ea"/>
          <a:cs typeface="+mn-cs"/>
        </a:defRPr>
      </a:lvl6pPr>
      <a:lvl7pPr marL="2971040" indent="-228541" algn="l" defTabSz="457082" rtl="0" eaLnBrk="1" latinLnBrk="0" hangingPunct="1">
        <a:spcBef>
          <a:spcPct val="20000"/>
        </a:spcBef>
        <a:buFont typeface="Arial"/>
        <a:buChar char="•"/>
        <a:defRPr sz="2000" kern="1200">
          <a:solidFill>
            <a:schemeClr val="tx1"/>
          </a:solidFill>
          <a:latin typeface="+mn-lt"/>
          <a:ea typeface="+mn-ea"/>
          <a:cs typeface="+mn-cs"/>
        </a:defRPr>
      </a:lvl7pPr>
      <a:lvl8pPr marL="3428124" indent="-228541" algn="l" defTabSz="457082" rtl="0" eaLnBrk="1" latinLnBrk="0" hangingPunct="1">
        <a:spcBef>
          <a:spcPct val="20000"/>
        </a:spcBef>
        <a:buFont typeface="Arial"/>
        <a:buChar char="•"/>
        <a:defRPr sz="2000" kern="1200">
          <a:solidFill>
            <a:schemeClr val="tx1"/>
          </a:solidFill>
          <a:latin typeface="+mn-lt"/>
          <a:ea typeface="+mn-ea"/>
          <a:cs typeface="+mn-cs"/>
        </a:defRPr>
      </a:lvl8pPr>
      <a:lvl9pPr marL="3885205" indent="-228541" algn="l" defTabSz="4570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wrap="square" lIns="91416" tIns="45709" rIns="91416" bIns="45709" numCol="1" anchor="ctr" anchorCtr="0" compatLnSpc="1">
            <a:prstTxWarp prst="textNoShape">
              <a:avLst/>
            </a:prstTxWarp>
          </a:bodyPr>
          <a:lstStyle>
            <a:lvl1pPr algn="l" defTabSz="457082">
              <a:defRPr sz="1200">
                <a:solidFill>
                  <a:srgbClr val="898989"/>
                </a:solidFill>
                <a:latin typeface="Calibri" charset="0"/>
                <a:ea typeface="ＭＳ Ｐゴシック" charset="0"/>
                <a:cs typeface="ＭＳ Ｐゴシック" charset="0"/>
              </a:defRPr>
            </a:lvl1pPr>
          </a:lstStyle>
          <a:p>
            <a:pPr>
              <a:defRPr/>
            </a:pPr>
            <a:fld id="{9CCDA72F-D204-9447-B721-72CB13221B4A}" type="datetime1">
              <a:rPr lang="en-US"/>
              <a:pPr>
                <a:defRPr/>
              </a:pPr>
              <a:t>9/5/15</a:t>
            </a:fld>
            <a:endParaRPr lang="en-US"/>
          </a:p>
        </p:txBody>
      </p:sp>
      <p:sp>
        <p:nvSpPr>
          <p:cNvPr id="5" name="Footer Placeholder 4"/>
          <p:cNvSpPr>
            <a:spLocks noGrp="1"/>
          </p:cNvSpPr>
          <p:nvPr>
            <p:ph type="ftr" sz="quarter" idx="3"/>
          </p:nvPr>
        </p:nvSpPr>
        <p:spPr>
          <a:xfrm>
            <a:off x="3124201" y="6356357"/>
            <a:ext cx="2895600" cy="365125"/>
          </a:xfrm>
          <a:prstGeom prst="rect">
            <a:avLst/>
          </a:prstGeom>
        </p:spPr>
        <p:txBody>
          <a:bodyPr vert="horz" lIns="91416" tIns="45709" rIns="91416" bIns="45709" rtlCol="0" anchor="ctr"/>
          <a:lstStyle>
            <a:lvl1pPr algn="ctr" defTabSz="457082"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wrap="square" lIns="91416" tIns="45709" rIns="91416" bIns="45709" numCol="1" anchor="ctr" anchorCtr="0" compatLnSpc="1">
            <a:prstTxWarp prst="textNoShape">
              <a:avLst/>
            </a:prstTxWarp>
          </a:bodyPr>
          <a:lstStyle>
            <a:lvl1pPr algn="r" defTabSz="457082">
              <a:defRPr sz="1200">
                <a:solidFill>
                  <a:srgbClr val="898989"/>
                </a:solidFill>
                <a:latin typeface="Calibri" charset="0"/>
                <a:ea typeface="ＭＳ Ｐゴシック" charset="0"/>
                <a:cs typeface="ＭＳ Ｐゴシック" charset="0"/>
              </a:defRPr>
            </a:lvl1pPr>
          </a:lstStyle>
          <a:p>
            <a:pPr>
              <a:defRPr/>
            </a:pPr>
            <a:fld id="{6267E35C-1173-7F4B-92AC-968047D961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047" r:id="rId1"/>
    <p:sldLayoutId id="2147488048" r:id="rId2"/>
    <p:sldLayoutId id="2147488049" r:id="rId3"/>
    <p:sldLayoutId id="2147488050" r:id="rId4"/>
    <p:sldLayoutId id="2147488051" r:id="rId5"/>
    <p:sldLayoutId id="2147488052" r:id="rId6"/>
    <p:sldLayoutId id="2147488053" r:id="rId7"/>
    <p:sldLayoutId id="2147488054" r:id="rId8"/>
    <p:sldLayoutId id="2147488055" r:id="rId9"/>
    <p:sldLayoutId id="2147488056" r:id="rId10"/>
    <p:sldLayoutId id="2147488057" r:id="rId11"/>
  </p:sldLayoutIdLst>
  <p:txStyles>
    <p:titleStyle>
      <a:lvl1pPr algn="ctr" defTabSz="45559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559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082"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165"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250"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332" algn="ctr" defTabSz="457082"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1295" indent="-341295" algn="l" defTabSz="45559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1325" indent="-284149" algn="l" defTabSz="45559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1355" indent="-227001" algn="l" defTabSz="45559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598531" indent="-227001" algn="l" defTabSz="45559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5708" indent="-227001" algn="l" defTabSz="45559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3959" indent="-228541" algn="l" defTabSz="457082" rtl="0" eaLnBrk="1" latinLnBrk="0" hangingPunct="1">
        <a:spcBef>
          <a:spcPct val="20000"/>
        </a:spcBef>
        <a:buFont typeface="Arial"/>
        <a:buChar char="•"/>
        <a:defRPr sz="2000" kern="1200">
          <a:solidFill>
            <a:schemeClr val="tx1"/>
          </a:solidFill>
          <a:latin typeface="+mn-lt"/>
          <a:ea typeface="+mn-ea"/>
          <a:cs typeface="+mn-cs"/>
        </a:defRPr>
      </a:lvl6pPr>
      <a:lvl7pPr marL="2971040" indent="-228541" algn="l" defTabSz="457082" rtl="0" eaLnBrk="1" latinLnBrk="0" hangingPunct="1">
        <a:spcBef>
          <a:spcPct val="20000"/>
        </a:spcBef>
        <a:buFont typeface="Arial"/>
        <a:buChar char="•"/>
        <a:defRPr sz="2000" kern="1200">
          <a:solidFill>
            <a:schemeClr val="tx1"/>
          </a:solidFill>
          <a:latin typeface="+mn-lt"/>
          <a:ea typeface="+mn-ea"/>
          <a:cs typeface="+mn-cs"/>
        </a:defRPr>
      </a:lvl7pPr>
      <a:lvl8pPr marL="3428124" indent="-228541" algn="l" defTabSz="457082" rtl="0" eaLnBrk="1" latinLnBrk="0" hangingPunct="1">
        <a:spcBef>
          <a:spcPct val="20000"/>
        </a:spcBef>
        <a:buFont typeface="Arial"/>
        <a:buChar char="•"/>
        <a:defRPr sz="2000" kern="1200">
          <a:solidFill>
            <a:schemeClr val="tx1"/>
          </a:solidFill>
          <a:latin typeface="+mn-lt"/>
          <a:ea typeface="+mn-ea"/>
          <a:cs typeface="+mn-cs"/>
        </a:defRPr>
      </a:lvl8pPr>
      <a:lvl9pPr marL="3885205" indent="-228541" algn="l" defTabSz="4570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3764" y="1152533"/>
            <a:ext cx="7358062" cy="232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7" tIns="35707" rIns="35707" bIns="35707"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893764" y="3535370"/>
            <a:ext cx="7358062" cy="795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07" tIns="35707" rIns="35707" bIns="3570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8025" r:id="rId1"/>
    <p:sldLayoutId id="2147488026" r:id="rId2"/>
    <p:sldLayoutId id="2147488027" r:id="rId3"/>
    <p:sldLayoutId id="2147488028" r:id="rId4"/>
    <p:sldLayoutId id="2147488029" r:id="rId5"/>
    <p:sldLayoutId id="2147488030" r:id="rId6"/>
    <p:sldLayoutId id="2147488031" r:id="rId7"/>
    <p:sldLayoutId id="2147488032" r:id="rId8"/>
    <p:sldLayoutId id="2147488033" r:id="rId9"/>
    <p:sldLayoutId id="2147488034" r:id="rId10"/>
    <p:sldLayoutId id="2147488035" r:id="rId11"/>
  </p:sldLayoutIdLst>
  <p:transition xmlns:p14="http://schemas.microsoft.com/office/powerpoint/2010/main"/>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5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1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50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238113" indent="-238113" algn="ctr" rtl="0" eaLnBrk="0" fontAlgn="base" hangingPunct="0">
        <a:spcBef>
          <a:spcPct val="0"/>
        </a:spcBef>
        <a:spcAft>
          <a:spcPct val="0"/>
        </a:spcAft>
        <a:defRPr sz="2500">
          <a:solidFill>
            <a:schemeClr val="tx1"/>
          </a:solidFill>
          <a:latin typeface="+mn-lt"/>
          <a:ea typeface="+mn-ea"/>
          <a:cs typeface="+mn-cs"/>
          <a:sym typeface="Gill Sans" charset="0"/>
        </a:defRPr>
      </a:lvl1pPr>
      <a:lvl2pPr marL="520674" indent="-198428" algn="ctr" rtl="0" eaLnBrk="0" fontAlgn="base" hangingPunct="0">
        <a:spcBef>
          <a:spcPct val="0"/>
        </a:spcBef>
        <a:spcAft>
          <a:spcPct val="0"/>
        </a:spcAft>
        <a:defRPr sz="2500">
          <a:solidFill>
            <a:schemeClr val="tx1"/>
          </a:solidFill>
          <a:latin typeface="+mn-lt"/>
          <a:ea typeface="+mn-ea"/>
          <a:cs typeface="+mn-cs"/>
          <a:sym typeface="Gill Sans" charset="0"/>
        </a:defRPr>
      </a:lvl2pPr>
      <a:lvl3pPr marL="801647" indent="-158742" algn="ctr" rtl="0" eaLnBrk="0" fontAlgn="base" hangingPunct="0">
        <a:spcBef>
          <a:spcPct val="0"/>
        </a:spcBef>
        <a:spcAft>
          <a:spcPct val="0"/>
        </a:spcAft>
        <a:defRPr sz="2500">
          <a:solidFill>
            <a:schemeClr val="tx1"/>
          </a:solidFill>
          <a:latin typeface="+mn-lt"/>
          <a:ea typeface="+mn-ea"/>
          <a:cs typeface="+mn-cs"/>
          <a:sym typeface="Gill Sans" charset="0"/>
        </a:defRPr>
      </a:lvl3pPr>
      <a:lvl4pPr marL="1122306" indent="-158742" algn="ctr" rtl="0" eaLnBrk="0" fontAlgn="base" hangingPunct="0">
        <a:spcBef>
          <a:spcPct val="0"/>
        </a:spcBef>
        <a:spcAft>
          <a:spcPct val="0"/>
        </a:spcAft>
        <a:defRPr sz="2500">
          <a:solidFill>
            <a:schemeClr val="tx1"/>
          </a:solidFill>
          <a:latin typeface="+mn-lt"/>
          <a:ea typeface="+mn-ea"/>
          <a:cs typeface="+mn-cs"/>
          <a:sym typeface="Gill Sans" charset="0"/>
        </a:defRPr>
      </a:lvl4pPr>
      <a:lvl5pPr marL="1444551" indent="-158742" algn="ctr" rtl="0" eaLnBrk="0" fontAlgn="base" hangingPunct="0">
        <a:spcBef>
          <a:spcPct val="0"/>
        </a:spcBef>
        <a:spcAft>
          <a:spcPct val="0"/>
        </a:spcAft>
        <a:defRPr sz="2500">
          <a:solidFill>
            <a:schemeClr val="tx1"/>
          </a:solidFill>
          <a:latin typeface="+mn-lt"/>
          <a:ea typeface="+mn-ea"/>
          <a:cs typeface="+mn-cs"/>
          <a:sym typeface="Gill Sans" charset="0"/>
        </a:defRPr>
      </a:lvl5pPr>
      <a:lvl6pPr marL="321374" algn="ctr" rtl="0" fontAlgn="base">
        <a:spcBef>
          <a:spcPct val="0"/>
        </a:spcBef>
        <a:spcAft>
          <a:spcPct val="0"/>
        </a:spcAft>
        <a:defRPr sz="2500">
          <a:solidFill>
            <a:schemeClr val="tx1"/>
          </a:solidFill>
          <a:latin typeface="+mn-lt"/>
          <a:ea typeface="+mn-ea"/>
          <a:cs typeface="+mn-cs"/>
          <a:sym typeface="Gill Sans" charset="0"/>
        </a:defRPr>
      </a:lvl6pPr>
      <a:lvl7pPr marL="642750" algn="ctr" rtl="0" fontAlgn="base">
        <a:spcBef>
          <a:spcPct val="0"/>
        </a:spcBef>
        <a:spcAft>
          <a:spcPct val="0"/>
        </a:spcAft>
        <a:defRPr sz="2500">
          <a:solidFill>
            <a:schemeClr val="tx1"/>
          </a:solidFill>
          <a:latin typeface="+mn-lt"/>
          <a:ea typeface="+mn-ea"/>
          <a:cs typeface="+mn-cs"/>
          <a:sym typeface="Gill Sans" charset="0"/>
        </a:defRPr>
      </a:lvl7pPr>
      <a:lvl8pPr marL="964124" algn="ctr" rtl="0" fontAlgn="base">
        <a:spcBef>
          <a:spcPct val="0"/>
        </a:spcBef>
        <a:spcAft>
          <a:spcPct val="0"/>
        </a:spcAft>
        <a:defRPr sz="2500">
          <a:solidFill>
            <a:schemeClr val="tx1"/>
          </a:solidFill>
          <a:latin typeface="+mn-lt"/>
          <a:ea typeface="+mn-ea"/>
          <a:cs typeface="+mn-cs"/>
          <a:sym typeface="Gill Sans" charset="0"/>
        </a:defRPr>
      </a:lvl8pPr>
      <a:lvl9pPr marL="1285500"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374" rtl="0" eaLnBrk="1" latinLnBrk="0" hangingPunct="1">
        <a:defRPr sz="1300" kern="1200">
          <a:solidFill>
            <a:schemeClr val="tx1"/>
          </a:solidFill>
          <a:latin typeface="+mn-lt"/>
          <a:ea typeface="+mn-ea"/>
          <a:cs typeface="+mn-cs"/>
        </a:defRPr>
      </a:lvl1pPr>
      <a:lvl2pPr marL="321374" algn="l" defTabSz="321374" rtl="0" eaLnBrk="1" latinLnBrk="0" hangingPunct="1">
        <a:defRPr sz="1300" kern="1200">
          <a:solidFill>
            <a:schemeClr val="tx1"/>
          </a:solidFill>
          <a:latin typeface="+mn-lt"/>
          <a:ea typeface="+mn-ea"/>
          <a:cs typeface="+mn-cs"/>
        </a:defRPr>
      </a:lvl2pPr>
      <a:lvl3pPr marL="642750" algn="l" defTabSz="321374" rtl="0" eaLnBrk="1" latinLnBrk="0" hangingPunct="1">
        <a:defRPr sz="1300" kern="1200">
          <a:solidFill>
            <a:schemeClr val="tx1"/>
          </a:solidFill>
          <a:latin typeface="+mn-lt"/>
          <a:ea typeface="+mn-ea"/>
          <a:cs typeface="+mn-cs"/>
        </a:defRPr>
      </a:lvl3pPr>
      <a:lvl4pPr marL="964124" algn="l" defTabSz="321374" rtl="0" eaLnBrk="1" latinLnBrk="0" hangingPunct="1">
        <a:defRPr sz="1300" kern="1200">
          <a:solidFill>
            <a:schemeClr val="tx1"/>
          </a:solidFill>
          <a:latin typeface="+mn-lt"/>
          <a:ea typeface="+mn-ea"/>
          <a:cs typeface="+mn-cs"/>
        </a:defRPr>
      </a:lvl4pPr>
      <a:lvl5pPr marL="1285500" algn="l" defTabSz="321374" rtl="0" eaLnBrk="1" latinLnBrk="0" hangingPunct="1">
        <a:defRPr sz="1300" kern="1200">
          <a:solidFill>
            <a:schemeClr val="tx1"/>
          </a:solidFill>
          <a:latin typeface="+mn-lt"/>
          <a:ea typeface="+mn-ea"/>
          <a:cs typeface="+mn-cs"/>
        </a:defRPr>
      </a:lvl5pPr>
      <a:lvl6pPr marL="1606877" algn="l" defTabSz="321374" rtl="0" eaLnBrk="1" latinLnBrk="0" hangingPunct="1">
        <a:defRPr sz="1300" kern="1200">
          <a:solidFill>
            <a:schemeClr val="tx1"/>
          </a:solidFill>
          <a:latin typeface="+mn-lt"/>
          <a:ea typeface="+mn-ea"/>
          <a:cs typeface="+mn-cs"/>
        </a:defRPr>
      </a:lvl6pPr>
      <a:lvl7pPr marL="1928250" algn="l" defTabSz="321374" rtl="0" eaLnBrk="1" latinLnBrk="0" hangingPunct="1">
        <a:defRPr sz="1300" kern="1200">
          <a:solidFill>
            <a:schemeClr val="tx1"/>
          </a:solidFill>
          <a:latin typeface="+mn-lt"/>
          <a:ea typeface="+mn-ea"/>
          <a:cs typeface="+mn-cs"/>
        </a:defRPr>
      </a:lvl7pPr>
      <a:lvl8pPr marL="2249626" algn="l" defTabSz="321374" rtl="0" eaLnBrk="1" latinLnBrk="0" hangingPunct="1">
        <a:defRPr sz="1300" kern="1200">
          <a:solidFill>
            <a:schemeClr val="tx1"/>
          </a:solidFill>
          <a:latin typeface="+mn-lt"/>
          <a:ea typeface="+mn-ea"/>
          <a:cs typeface="+mn-cs"/>
        </a:defRPr>
      </a:lvl8pPr>
      <a:lvl9pPr marL="2571001" algn="l" defTabSz="321374"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35" tIns="45718" rIns="91435"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7"/>
            <a:ext cx="8229600" cy="4525963"/>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7"/>
            <a:ext cx="21336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pPr defTabSz="457177" fontAlgn="auto">
              <a:spcBef>
                <a:spcPts val="0"/>
              </a:spcBef>
              <a:spcAft>
                <a:spcPts val="0"/>
              </a:spcAft>
            </a:pPr>
            <a:fld id="{C96409BA-5D46-4541-A754-B2B7950228A3}" type="datetimeFigureOut">
              <a:rPr lang="en-US" smtClean="0">
                <a:solidFill>
                  <a:prstClr val="black">
                    <a:tint val="75000"/>
                  </a:prstClr>
                </a:solidFill>
                <a:latin typeface="Calibri"/>
                <a:ea typeface="+mn-ea"/>
                <a:cs typeface="+mn-cs"/>
              </a:rPr>
              <a:pPr defTabSz="457177" fontAlgn="auto">
                <a:spcBef>
                  <a:spcPts val="0"/>
                </a:spcBef>
                <a:spcAft>
                  <a:spcPts val="0"/>
                </a:spcAft>
              </a:pPr>
              <a:t>9/5/15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1" y="6356357"/>
            <a:ext cx="28956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pPr defTabSz="457177"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pPr defTabSz="457177" fontAlgn="auto">
              <a:spcBef>
                <a:spcPts val="0"/>
              </a:spcBef>
              <a:spcAft>
                <a:spcPts val="0"/>
              </a:spcAft>
            </a:pPr>
            <a:fld id="{9B657E34-01E5-5C46-9FB0-81AB4CAF6910}" type="slidenum">
              <a:rPr lang="en-US" smtClean="0">
                <a:solidFill>
                  <a:prstClr val="black">
                    <a:tint val="75000"/>
                  </a:prstClr>
                </a:solidFill>
                <a:latin typeface="Calibri"/>
                <a:ea typeface="+mn-ea"/>
                <a:cs typeface="+mn-cs"/>
              </a:rPr>
              <a:pPr defTabSz="457177"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1933824"/>
      </p:ext>
    </p:extLst>
  </p:cSld>
  <p:clrMap bg1="lt1" tx1="dk1" bg2="lt2" tx2="dk2" accent1="accent1" accent2="accent2" accent3="accent3" accent4="accent4" accent5="accent5" accent6="accent6" hlink="hlink" folHlink="folHlink"/>
  <p:sldLayoutIdLst>
    <p:sldLayoutId id="2147488059" r:id="rId1"/>
    <p:sldLayoutId id="2147488060" r:id="rId2"/>
    <p:sldLayoutId id="2147488061" r:id="rId3"/>
    <p:sldLayoutId id="2147488062" r:id="rId4"/>
    <p:sldLayoutId id="2147488063" r:id="rId5"/>
    <p:sldLayoutId id="2147488064" r:id="rId6"/>
    <p:sldLayoutId id="2147488065" r:id="rId7"/>
    <p:sldLayoutId id="2147488066" r:id="rId8"/>
    <p:sldLayoutId id="2147488067" r:id="rId9"/>
    <p:sldLayoutId id="2147488068" r:id="rId10"/>
    <p:sldLayoutId id="2147488069" r:id="rId11"/>
  </p:sldLayoutIdLst>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2" indent="-228588"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1" tIns="91421" rIns="91421" bIns="91421"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600201"/>
            <a:ext cx="8229600" cy="4967573"/>
          </a:xfrm>
          <a:prstGeom prst="rect">
            <a:avLst/>
          </a:prstGeom>
          <a:noFill/>
          <a:ln>
            <a:noFill/>
          </a:ln>
        </p:spPr>
        <p:txBody>
          <a:bodyPr lIns="91421" tIns="91421" rIns="91421" bIns="91421"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8133" r:id="rId1"/>
    <p:sldLayoutId id="2147488134" r:id="rId2"/>
    <p:sldLayoutId id="2147488135" r:id="rId3"/>
    <p:sldLayoutId id="2147488136" r:id="rId4"/>
    <p:sldLayoutId id="2147488137" r:id="rId5"/>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9" y="312542"/>
            <a:ext cx="7804547"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5600"/>
              <a:t>Title Text</a:t>
            </a:r>
          </a:p>
        </p:txBody>
      </p:sp>
      <p:sp>
        <p:nvSpPr>
          <p:cNvPr id="3" name="Shape 3"/>
          <p:cNvSpPr>
            <a:spLocks noGrp="1"/>
          </p:cNvSpPr>
          <p:nvPr>
            <p:ph type="body" idx="1"/>
          </p:nvPr>
        </p:nvSpPr>
        <p:spPr>
          <a:xfrm>
            <a:off x="669729" y="1830588"/>
            <a:ext cx="7804547" cy="442019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2500"/>
              <a:t>Body Level One</a:t>
            </a:r>
          </a:p>
          <a:p>
            <a:pPr lvl="1">
              <a:defRPr sz="1800"/>
            </a:pPr>
            <a:r>
              <a:rPr sz="2500"/>
              <a:t>Body Level Two</a:t>
            </a:r>
          </a:p>
          <a:p>
            <a:pPr lvl="2">
              <a:defRPr sz="1800"/>
            </a:pPr>
            <a:r>
              <a:rPr sz="2500"/>
              <a:t>Body Level Three</a:t>
            </a:r>
          </a:p>
          <a:p>
            <a:pPr lvl="3">
              <a:defRPr sz="1800"/>
            </a:pPr>
            <a:r>
              <a:rPr sz="2500"/>
              <a:t>Body Level Four</a:t>
            </a:r>
          </a:p>
          <a:p>
            <a:pPr lvl="4">
              <a:defRPr sz="1800"/>
            </a:pPr>
            <a:r>
              <a:rPr sz="2500"/>
              <a:t>Body Level Five</a:t>
            </a:r>
          </a:p>
        </p:txBody>
      </p:sp>
    </p:spTree>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xmlns:p14="http://schemas.microsoft.com/office/powerpoint/2010/main" spd="med"/>
  <p:txStyles>
    <p:titleStyle>
      <a:lvl1pPr algn="ctr" defTabSz="410730">
        <a:defRPr sz="5600">
          <a:latin typeface="+mn-lt"/>
          <a:ea typeface="+mn-ea"/>
          <a:cs typeface="+mn-cs"/>
          <a:sym typeface="Helvetica Light"/>
        </a:defRPr>
      </a:lvl1pPr>
      <a:lvl2pPr indent="160721" algn="ctr" defTabSz="410730">
        <a:defRPr sz="5600">
          <a:latin typeface="+mn-lt"/>
          <a:ea typeface="+mn-ea"/>
          <a:cs typeface="+mn-cs"/>
          <a:sym typeface="Helvetica Light"/>
        </a:defRPr>
      </a:lvl2pPr>
      <a:lvl3pPr indent="321440" algn="ctr" defTabSz="410730">
        <a:defRPr sz="5600">
          <a:latin typeface="+mn-lt"/>
          <a:ea typeface="+mn-ea"/>
          <a:cs typeface="+mn-cs"/>
          <a:sym typeface="Helvetica Light"/>
        </a:defRPr>
      </a:lvl3pPr>
      <a:lvl4pPr indent="482161" algn="ctr" defTabSz="410730">
        <a:defRPr sz="5600">
          <a:latin typeface="+mn-lt"/>
          <a:ea typeface="+mn-ea"/>
          <a:cs typeface="+mn-cs"/>
          <a:sym typeface="Helvetica Light"/>
        </a:defRPr>
      </a:lvl4pPr>
      <a:lvl5pPr indent="642882" algn="ctr" defTabSz="410730">
        <a:defRPr sz="5600">
          <a:latin typeface="+mn-lt"/>
          <a:ea typeface="+mn-ea"/>
          <a:cs typeface="+mn-cs"/>
          <a:sym typeface="Helvetica Light"/>
        </a:defRPr>
      </a:lvl5pPr>
      <a:lvl6pPr indent="803602" algn="ctr" defTabSz="410730">
        <a:defRPr sz="5600">
          <a:latin typeface="+mn-lt"/>
          <a:ea typeface="+mn-ea"/>
          <a:cs typeface="+mn-cs"/>
          <a:sym typeface="Helvetica Light"/>
        </a:defRPr>
      </a:lvl6pPr>
      <a:lvl7pPr indent="964323" algn="ctr" defTabSz="410730">
        <a:defRPr sz="5600">
          <a:latin typeface="+mn-lt"/>
          <a:ea typeface="+mn-ea"/>
          <a:cs typeface="+mn-cs"/>
          <a:sym typeface="Helvetica Light"/>
        </a:defRPr>
      </a:lvl7pPr>
      <a:lvl8pPr indent="1125044" algn="ctr" defTabSz="410730">
        <a:defRPr sz="5600">
          <a:latin typeface="+mn-lt"/>
          <a:ea typeface="+mn-ea"/>
          <a:cs typeface="+mn-cs"/>
          <a:sym typeface="Helvetica Light"/>
        </a:defRPr>
      </a:lvl8pPr>
      <a:lvl9pPr indent="1285763" algn="ctr" defTabSz="410730">
        <a:defRPr sz="5600">
          <a:latin typeface="+mn-lt"/>
          <a:ea typeface="+mn-ea"/>
          <a:cs typeface="+mn-cs"/>
          <a:sym typeface="Helvetica Light"/>
        </a:defRPr>
      </a:lvl9pPr>
    </p:titleStyle>
    <p:bodyStyle>
      <a:lvl1pPr marL="312512" indent="-312512" defTabSz="410730">
        <a:spcBef>
          <a:spcPts val="2953"/>
        </a:spcBef>
        <a:buSzPct val="75000"/>
        <a:buChar char="•"/>
        <a:defRPr sz="2500">
          <a:latin typeface="+mn-lt"/>
          <a:ea typeface="+mn-ea"/>
          <a:cs typeface="+mn-cs"/>
          <a:sym typeface="Helvetica Light"/>
        </a:defRPr>
      </a:lvl1pPr>
      <a:lvl2pPr marL="625024" indent="-312512" defTabSz="410730">
        <a:spcBef>
          <a:spcPts val="2953"/>
        </a:spcBef>
        <a:buSzPct val="75000"/>
        <a:buChar char="•"/>
        <a:defRPr sz="2500">
          <a:latin typeface="+mn-lt"/>
          <a:ea typeface="+mn-ea"/>
          <a:cs typeface="+mn-cs"/>
          <a:sym typeface="Helvetica Light"/>
        </a:defRPr>
      </a:lvl2pPr>
      <a:lvl3pPr marL="937536" indent="-312512" defTabSz="410730">
        <a:spcBef>
          <a:spcPts val="2953"/>
        </a:spcBef>
        <a:buSzPct val="75000"/>
        <a:buChar char="•"/>
        <a:defRPr sz="2500">
          <a:latin typeface="+mn-lt"/>
          <a:ea typeface="+mn-ea"/>
          <a:cs typeface="+mn-cs"/>
          <a:sym typeface="Helvetica Light"/>
        </a:defRPr>
      </a:lvl3pPr>
      <a:lvl4pPr marL="1250048" indent="-312512" defTabSz="410730">
        <a:spcBef>
          <a:spcPts val="2953"/>
        </a:spcBef>
        <a:buSzPct val="75000"/>
        <a:buChar char="•"/>
        <a:defRPr sz="2500">
          <a:latin typeface="+mn-lt"/>
          <a:ea typeface="+mn-ea"/>
          <a:cs typeface="+mn-cs"/>
          <a:sym typeface="Helvetica Light"/>
        </a:defRPr>
      </a:lvl4pPr>
      <a:lvl5pPr marL="1562560" indent="-312512" defTabSz="410730">
        <a:spcBef>
          <a:spcPts val="2953"/>
        </a:spcBef>
        <a:buSzPct val="75000"/>
        <a:buChar char="•"/>
        <a:defRPr sz="2500">
          <a:latin typeface="+mn-lt"/>
          <a:ea typeface="+mn-ea"/>
          <a:cs typeface="+mn-cs"/>
          <a:sym typeface="Helvetica Light"/>
        </a:defRPr>
      </a:lvl5pPr>
      <a:lvl6pPr marL="1875072" indent="-312512" defTabSz="410730">
        <a:spcBef>
          <a:spcPts val="2953"/>
        </a:spcBef>
        <a:buSzPct val="75000"/>
        <a:buChar char="•"/>
        <a:defRPr sz="2500">
          <a:latin typeface="+mn-lt"/>
          <a:ea typeface="+mn-ea"/>
          <a:cs typeface="+mn-cs"/>
          <a:sym typeface="Helvetica Light"/>
        </a:defRPr>
      </a:lvl6pPr>
      <a:lvl7pPr marL="2187584" indent="-312512" defTabSz="410730">
        <a:spcBef>
          <a:spcPts val="2953"/>
        </a:spcBef>
        <a:buSzPct val="75000"/>
        <a:buChar char="•"/>
        <a:defRPr sz="2500">
          <a:latin typeface="+mn-lt"/>
          <a:ea typeface="+mn-ea"/>
          <a:cs typeface="+mn-cs"/>
          <a:sym typeface="Helvetica Light"/>
        </a:defRPr>
      </a:lvl7pPr>
      <a:lvl8pPr marL="2500096" indent="-312512" defTabSz="410730">
        <a:spcBef>
          <a:spcPts val="2953"/>
        </a:spcBef>
        <a:buSzPct val="75000"/>
        <a:buChar char="•"/>
        <a:defRPr sz="2500">
          <a:latin typeface="+mn-lt"/>
          <a:ea typeface="+mn-ea"/>
          <a:cs typeface="+mn-cs"/>
          <a:sym typeface="Helvetica Light"/>
        </a:defRPr>
      </a:lvl8pPr>
      <a:lvl9pPr marL="2812608" indent="-312512" defTabSz="410730">
        <a:spcBef>
          <a:spcPts val="2953"/>
        </a:spcBef>
        <a:buSzPct val="75000"/>
        <a:buChar char="•"/>
        <a:defRPr sz="2500">
          <a:latin typeface="+mn-lt"/>
          <a:ea typeface="+mn-ea"/>
          <a:cs typeface="+mn-cs"/>
          <a:sym typeface="Helvetica Light"/>
        </a:defRPr>
      </a:lvl9pPr>
    </p:bodyStyle>
    <p:otherStyle>
      <a:lvl1pPr algn="ctr" defTabSz="410730">
        <a:defRPr>
          <a:solidFill>
            <a:schemeClr val="tx1"/>
          </a:solidFill>
          <a:latin typeface="+mn-lt"/>
          <a:ea typeface="+mn-ea"/>
          <a:cs typeface="+mn-cs"/>
          <a:sym typeface="Helvetica Light"/>
        </a:defRPr>
      </a:lvl1pPr>
      <a:lvl2pPr indent="160721" algn="ctr" defTabSz="410730">
        <a:defRPr>
          <a:solidFill>
            <a:schemeClr val="tx1"/>
          </a:solidFill>
          <a:latin typeface="+mn-lt"/>
          <a:ea typeface="+mn-ea"/>
          <a:cs typeface="+mn-cs"/>
          <a:sym typeface="Helvetica Light"/>
        </a:defRPr>
      </a:lvl2pPr>
      <a:lvl3pPr indent="321440" algn="ctr" defTabSz="410730">
        <a:defRPr>
          <a:solidFill>
            <a:schemeClr val="tx1"/>
          </a:solidFill>
          <a:latin typeface="+mn-lt"/>
          <a:ea typeface="+mn-ea"/>
          <a:cs typeface="+mn-cs"/>
          <a:sym typeface="Helvetica Light"/>
        </a:defRPr>
      </a:lvl3pPr>
      <a:lvl4pPr indent="482161" algn="ctr" defTabSz="410730">
        <a:defRPr>
          <a:solidFill>
            <a:schemeClr val="tx1"/>
          </a:solidFill>
          <a:latin typeface="+mn-lt"/>
          <a:ea typeface="+mn-ea"/>
          <a:cs typeface="+mn-cs"/>
          <a:sym typeface="Helvetica Light"/>
        </a:defRPr>
      </a:lvl4pPr>
      <a:lvl5pPr indent="642882" algn="ctr" defTabSz="410730">
        <a:defRPr>
          <a:solidFill>
            <a:schemeClr val="tx1"/>
          </a:solidFill>
          <a:latin typeface="+mn-lt"/>
          <a:ea typeface="+mn-ea"/>
          <a:cs typeface="+mn-cs"/>
          <a:sym typeface="Helvetica Light"/>
        </a:defRPr>
      </a:lvl5pPr>
      <a:lvl6pPr indent="803602" algn="ctr" defTabSz="410730">
        <a:defRPr>
          <a:solidFill>
            <a:schemeClr val="tx1"/>
          </a:solidFill>
          <a:latin typeface="+mn-lt"/>
          <a:ea typeface="+mn-ea"/>
          <a:cs typeface="+mn-cs"/>
          <a:sym typeface="Helvetica Light"/>
        </a:defRPr>
      </a:lvl6pPr>
      <a:lvl7pPr indent="964323" algn="ctr" defTabSz="410730">
        <a:defRPr>
          <a:solidFill>
            <a:schemeClr val="tx1"/>
          </a:solidFill>
          <a:latin typeface="+mn-lt"/>
          <a:ea typeface="+mn-ea"/>
          <a:cs typeface="+mn-cs"/>
          <a:sym typeface="Helvetica Light"/>
        </a:defRPr>
      </a:lvl7pPr>
      <a:lvl8pPr indent="1125044" algn="ctr" defTabSz="410730">
        <a:defRPr>
          <a:solidFill>
            <a:schemeClr val="tx1"/>
          </a:solidFill>
          <a:latin typeface="+mn-lt"/>
          <a:ea typeface="+mn-ea"/>
          <a:cs typeface="+mn-cs"/>
          <a:sym typeface="Helvetica Light"/>
        </a:defRPr>
      </a:lvl8pPr>
      <a:lvl9pPr indent="1285763" algn="ctr" defTabSz="410730">
        <a:defRPr>
          <a:solidFill>
            <a:schemeClr val="tx1"/>
          </a:solidFill>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35" tIns="45718" rIns="91435"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35" tIns="45718" rIns="91435" bIns="45718" rtlCol="0" anchor="ctr"/>
          <a:lstStyle>
            <a:lvl1pPr algn="l">
              <a:defRPr sz="1200">
                <a:solidFill>
                  <a:schemeClr val="tx1">
                    <a:tint val="75000"/>
                  </a:schemeClr>
                </a:solidFill>
              </a:defRPr>
            </a:lvl1pPr>
          </a:lstStyle>
          <a:p>
            <a:pPr defTabSz="457177" fontAlgn="auto">
              <a:spcBef>
                <a:spcPts val="0"/>
              </a:spcBef>
              <a:spcAft>
                <a:spcPts val="0"/>
              </a:spcAft>
            </a:pPr>
            <a:fld id="{66285A49-A048-9340-ADDE-EE0C35474382}" type="datetimeFigureOut">
              <a:rPr lang="en-US" smtClean="0">
                <a:solidFill>
                  <a:prstClr val="black">
                    <a:tint val="75000"/>
                  </a:prstClr>
                </a:solidFill>
                <a:latin typeface="Calibri"/>
                <a:ea typeface="+mn-ea"/>
                <a:cs typeface="+mn-cs"/>
              </a:rPr>
              <a:pPr defTabSz="457177" fontAlgn="auto">
                <a:spcBef>
                  <a:spcPts val="0"/>
                </a:spcBef>
                <a:spcAft>
                  <a:spcPts val="0"/>
                </a:spcAft>
              </a:pPr>
              <a:t>9/5/15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91435" tIns="45718" rIns="91435" bIns="45718" rtlCol="0" anchor="ctr"/>
          <a:lstStyle>
            <a:lvl1pPr algn="ctr">
              <a:defRPr sz="1200">
                <a:solidFill>
                  <a:schemeClr val="tx1">
                    <a:tint val="75000"/>
                  </a:schemeClr>
                </a:solidFill>
              </a:defRPr>
            </a:lvl1pPr>
          </a:lstStyle>
          <a:p>
            <a:pPr defTabSz="457177"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5" tIns="45718" rIns="91435" bIns="45718" rtlCol="0" anchor="ctr"/>
          <a:lstStyle>
            <a:lvl1pPr algn="r">
              <a:defRPr sz="1200">
                <a:solidFill>
                  <a:schemeClr val="tx1">
                    <a:tint val="75000"/>
                  </a:schemeClr>
                </a:solidFill>
              </a:defRPr>
            </a:lvl1pPr>
          </a:lstStyle>
          <a:p>
            <a:pPr defTabSz="457177" fontAlgn="auto">
              <a:spcBef>
                <a:spcPts val="0"/>
              </a:spcBef>
              <a:spcAft>
                <a:spcPts val="0"/>
              </a:spcAft>
            </a:pPr>
            <a:fld id="{9A76863B-FD7B-6F44-A0B6-E1AE5F1FFBF2}" type="slidenum">
              <a:rPr lang="en-US" smtClean="0">
                <a:solidFill>
                  <a:prstClr val="black">
                    <a:tint val="75000"/>
                  </a:prstClr>
                </a:solidFill>
                <a:latin typeface="Calibri"/>
                <a:ea typeface="+mn-ea"/>
                <a:cs typeface="+mn-cs"/>
              </a:rPr>
              <a:pPr defTabSz="457177"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76474726"/>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 id="2147488163" r:id="rId12"/>
    <p:sldLayoutId id="2147488164" r:id="rId13"/>
  </p:sldLayoutIdLst>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2" indent="-228588"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 name="PlaceHolder 1"/>
          <p:cNvSpPr>
            <a:spLocks noGrp="1"/>
          </p:cNvSpPr>
          <p:nvPr>
            <p:ph type="title"/>
          </p:nvPr>
        </p:nvSpPr>
        <p:spPr>
          <a:xfrm>
            <a:off x="249480" y="142560"/>
            <a:ext cx="8893800" cy="983880"/>
          </a:xfrm>
          <a:prstGeom prst="rect">
            <a:avLst/>
          </a:prstGeom>
        </p:spPr>
        <p:txBody>
          <a:bodyPr wrap="none" lIns="0" tIns="0" rIns="0" bIns="0" anchor="ctr"/>
          <a:lstStyle/>
          <a:p>
            <a:r>
              <a:rPr lang="en-US"/>
              <a:t>Click to edit the title text format</a:t>
            </a:r>
            <a:endParaRPr/>
          </a:p>
        </p:txBody>
      </p:sp>
      <p:sp>
        <p:nvSpPr>
          <p:cNvPr id="69" name="PlaceHolder 2"/>
          <p:cNvSpPr>
            <a:spLocks noGrp="1"/>
          </p:cNvSpPr>
          <p:nvPr>
            <p:ph type="body"/>
          </p:nvPr>
        </p:nvSpPr>
        <p:spPr>
          <a:xfrm>
            <a:off x="249480" y="1306440"/>
            <a:ext cx="8265240" cy="4870080"/>
          </a:xfrm>
          <a:prstGeom prst="rect">
            <a:avLst/>
          </a:prstGeom>
        </p:spPr>
        <p:txBody>
          <a:bodyPr wrap="none" lIns="0" tIns="0" rIns="0" bIns="0"/>
          <a:lstStyle/>
          <a:p>
            <a:r>
              <a:rPr lang="en-US"/>
              <a:t>Click to edit the outline text format</a:t>
            </a:r>
            <a:endParaRPr/>
          </a:p>
          <a:p>
            <a:pPr lvl="1">
              <a:buSzPct val="75000"/>
              <a:buFont typeface="StarSymbol"/>
              <a:buChar char=""/>
            </a:pPr>
            <a:r>
              <a:rPr lang="en-US"/>
              <a:t>Second Outline Level</a:t>
            </a:r>
            <a:endParaRPr/>
          </a:p>
          <a:p>
            <a:pPr lvl="2">
              <a:buSzPct val="45000"/>
              <a:buFont typeface="StarSymbol"/>
              <a:buChar char=""/>
            </a:pPr>
            <a:r>
              <a:rPr lang="en-US"/>
              <a:t>Third Outline Level</a:t>
            </a:r>
            <a:endParaRPr/>
          </a:p>
          <a:p>
            <a:pPr lvl="3">
              <a:buSzPct val="75000"/>
              <a:buFont typeface="StarSymbol"/>
              <a:buChar char=""/>
            </a:pPr>
            <a:r>
              <a:rPr lang="en-US"/>
              <a:t>Fourth Outline Level</a:t>
            </a:r>
            <a:endParaRPr/>
          </a:p>
          <a:p>
            <a:pPr lvl="4">
              <a:buSzPct val="45000"/>
              <a:buFont typeface="StarSymbol"/>
              <a:buChar char=""/>
            </a:pPr>
            <a:r>
              <a:rPr lang="en-US"/>
              <a:t>Fifth Outline Level</a:t>
            </a:r>
            <a:endParaRPr/>
          </a:p>
          <a:p>
            <a:pPr lvl="5">
              <a:buSzPct val="45000"/>
              <a:buFont typeface="StarSymbol"/>
              <a:buChar char=""/>
            </a:pPr>
            <a:r>
              <a:rPr lang="en-US"/>
              <a:t>Sixth Outline Level</a:t>
            </a:r>
            <a:endParaRPr/>
          </a:p>
          <a:p>
            <a:pPr lvl="6">
              <a:buSzPct val="45000"/>
              <a:buFont typeface="StarSymbol"/>
              <a:buChar char=""/>
            </a:pPr>
            <a:r>
              <a:rPr lang="en-US"/>
              <a:t>Seventh Outline Level</a:t>
            </a:r>
            <a:endParaRPr/>
          </a:p>
        </p:txBody>
      </p:sp>
    </p:spTree>
  </p:cSld>
  <p:clrMap bg1="lt1" tx1="dk1" bg2="lt2" tx2="dk2" accent1="accent1" accent2="accent2" accent3="accent3" accent4="accent4" accent5="accent5" accent6="accent6" hlink="hlink" folHlink="folHlink"/>
  <p:sldLayoutIdLst>
    <p:sldLayoutId id="2147488193" r:id="rId1"/>
    <p:sldLayoutId id="2147488194" r:id="rId2"/>
    <p:sldLayoutId id="2147488195" r:id="rId3"/>
    <p:sldLayoutId id="2147488196" r:id="rId4"/>
    <p:sldLayoutId id="2147488197" r:id="rId5"/>
    <p:sldLayoutId id="2147488198" r:id="rId6"/>
    <p:sldLayoutId id="2147488199" r:id="rId7"/>
    <p:sldLayoutId id="2147488200" r:id="rId8"/>
    <p:sldLayoutId id="2147488201" r:id="rId9"/>
    <p:sldLayoutId id="2147488202" r:id="rId10"/>
    <p:sldLayoutId id="2147488203" r:id="rId11"/>
    <p:sldLayoutId id="2147488204" r:id="rId12"/>
  </p:sldLayoutIdLst>
  <p:txStyles>
    <p:titleStyle>
      <a:lvl1pPr algn="l" defTabSz="9143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7" y="71438"/>
            <a:ext cx="8956477" cy="821531"/>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p>
            <a:pPr lvl="0">
              <a:defRPr sz="1800"/>
            </a:pPr>
            <a:r>
              <a:rPr sz="3900"/>
              <a:t>Title Text</a:t>
            </a:r>
          </a:p>
        </p:txBody>
      </p:sp>
      <p:sp>
        <p:nvSpPr>
          <p:cNvPr id="3" name="Shape 3"/>
          <p:cNvSpPr>
            <a:spLocks noGrp="1"/>
          </p:cNvSpPr>
          <p:nvPr>
            <p:ph type="body" idx="1"/>
          </p:nvPr>
        </p:nvSpPr>
        <p:spPr>
          <a:xfrm>
            <a:off x="89297" y="1143000"/>
            <a:ext cx="8956477" cy="563463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lstStyle/>
          <a:p>
            <a:pPr lvl="0">
              <a:defRPr sz="1800"/>
            </a:pPr>
            <a:r>
              <a:rPr sz="3000"/>
              <a:t>Body Level One</a:t>
            </a:r>
          </a:p>
          <a:p>
            <a:pPr lvl="1">
              <a:defRPr sz="1800"/>
            </a:pPr>
            <a:r>
              <a:rPr sz="3000"/>
              <a:t>Body Level Two</a:t>
            </a:r>
          </a:p>
          <a:p>
            <a:pPr lvl="2">
              <a:defRPr sz="1800"/>
            </a:pPr>
            <a:r>
              <a:rPr sz="3000"/>
              <a:t>Body Level Three</a:t>
            </a:r>
          </a:p>
          <a:p>
            <a:pPr lvl="3">
              <a:defRPr sz="1800"/>
            </a:pPr>
            <a:r>
              <a:rPr sz="3000"/>
              <a:t>Body Level Four</a:t>
            </a:r>
          </a:p>
          <a:p>
            <a:pPr lvl="4">
              <a:defRPr sz="1800"/>
            </a:pPr>
            <a:r>
              <a:rPr sz="3000"/>
              <a:t>Body Level Five</a:t>
            </a:r>
          </a:p>
        </p:txBody>
      </p:sp>
      <p:sp>
        <p:nvSpPr>
          <p:cNvPr id="4" name="Shape 4"/>
          <p:cNvSpPr>
            <a:spLocks noGrp="1"/>
          </p:cNvSpPr>
          <p:nvPr>
            <p:ph type="sldNum" sz="quarter" idx="2"/>
          </p:nvPr>
        </p:nvSpPr>
        <p:spPr>
          <a:xfrm>
            <a:off x="8822631" y="6518672"/>
            <a:ext cx="205184" cy="200055"/>
          </a:xfrm>
          <a:prstGeom prst="rect">
            <a:avLst/>
          </a:prstGeom>
          <a:ln w="12700">
            <a:miter lim="400000"/>
          </a:ln>
        </p:spPr>
        <p:txBody>
          <a:bodyPr wrap="none" lIns="0" tIns="0" rIns="0" bIns="0">
            <a:spAutoFit/>
          </a:bodyPr>
          <a:lstStyle>
            <a:lvl1pPr>
              <a:defRPr sz="1300"/>
            </a:lvl1pPr>
          </a:lstStyle>
          <a:p>
            <a:pPr defTabSz="410751" fontAlgn="auto">
              <a:spcBef>
                <a:spcPts val="0"/>
              </a:spcBef>
              <a:spcAft>
                <a:spcPts val="0"/>
              </a:spcAft>
            </a:pPr>
            <a:fld id="{86CB4B4D-7CA3-9044-876B-883B54F8677D}" type="slidenum">
              <a:rPr kern="0">
                <a:solidFill>
                  <a:sysClr val="windowText" lastClr="000000"/>
                </a:solidFill>
                <a:latin typeface="Gill Sans"/>
                <a:ea typeface="Gill Sans"/>
                <a:cs typeface="Gill Sans"/>
                <a:sym typeface="Gill Sans"/>
              </a:rPr>
              <a:pPr defTabSz="410751" fontAlgn="auto">
                <a:spcBef>
                  <a:spcPts val="0"/>
                </a:spcBef>
                <a:spcAft>
                  <a:spcPts val="0"/>
                </a:spcAft>
              </a:pPr>
              <a:t>‹#›</a:t>
            </a:fld>
            <a:endParaRPr kern="0">
              <a:solidFill>
                <a:sysClr val="windowText" lastClr="000000"/>
              </a:solidFill>
              <a:latin typeface="Gill Sans"/>
              <a:ea typeface="Gill Sans"/>
              <a:cs typeface="Gill Sans"/>
              <a:sym typeface="Gill Sans"/>
            </a:endParaRPr>
          </a:p>
        </p:txBody>
      </p:sp>
    </p:spTree>
  </p:cSld>
  <p:clrMap bg1="lt1" tx1="dk1" bg2="lt2" tx2="dk2" accent1="accent1" accent2="accent2" accent3="accent3" accent4="accent4" accent5="accent5" accent6="accent6" hlink="hlink" folHlink="folHlink"/>
  <p:sldLayoutIdLst>
    <p:sldLayoutId id="2147488207" r:id="rId1"/>
    <p:sldLayoutId id="2147488208" r:id="rId2"/>
    <p:sldLayoutId id="2147488209" r:id="rId3"/>
    <p:sldLayoutId id="2147488210" r:id="rId4"/>
    <p:sldLayoutId id="2147488211" r:id="rId5"/>
    <p:sldLayoutId id="2147488212" r:id="rId6"/>
    <p:sldLayoutId id="2147488213" r:id="rId7"/>
    <p:sldLayoutId id="2147488214" r:id="rId8"/>
    <p:sldLayoutId id="2147488215" r:id="rId9"/>
    <p:sldLayoutId id="2147488216" r:id="rId10"/>
    <p:sldLayoutId id="2147488217" r:id="rId11"/>
    <p:sldLayoutId id="2147488218" r:id="rId12"/>
    <p:sldLayoutId id="2147488219" r:id="rId13"/>
    <p:sldLayoutId id="2147488220" r:id="rId14"/>
    <p:sldLayoutId id="2147488221" r:id="rId15"/>
    <p:sldLayoutId id="2147488222" r:id="rId16"/>
    <p:sldLayoutId id="2147488223" r:id="rId17"/>
    <p:sldLayoutId id="2147488224" r:id="rId18"/>
    <p:sldLayoutId id="2147488225" r:id="rId19"/>
    <p:sldLayoutId id="2147488226" r:id="rId20"/>
    <p:sldLayoutId id="2147488227" r:id="rId21"/>
    <p:sldLayoutId id="2147488228" r:id="rId22"/>
    <p:sldLayoutId id="2147488229" r:id="rId23"/>
    <p:sldLayoutId id="2147488230" r:id="rId24"/>
  </p:sldLayoutIdLst>
  <p:transition xmlns:p14="http://schemas.microsoft.com/office/powerpoint/2010/main" spd="med"/>
  <p:txStyles>
    <p:titleStyle>
      <a:lvl1pPr defTabSz="410751">
        <a:defRPr sz="3900">
          <a:latin typeface="+mn-lt"/>
          <a:ea typeface="+mn-ea"/>
          <a:cs typeface="+mn-cs"/>
          <a:sym typeface="Century Gothic"/>
        </a:defRPr>
      </a:lvl1pPr>
      <a:lvl2pPr indent="160729" defTabSz="410751">
        <a:defRPr sz="3900">
          <a:latin typeface="+mn-lt"/>
          <a:ea typeface="+mn-ea"/>
          <a:cs typeface="+mn-cs"/>
          <a:sym typeface="Century Gothic"/>
        </a:defRPr>
      </a:lvl2pPr>
      <a:lvl3pPr indent="321457" defTabSz="410751">
        <a:defRPr sz="3900">
          <a:latin typeface="+mn-lt"/>
          <a:ea typeface="+mn-ea"/>
          <a:cs typeface="+mn-cs"/>
          <a:sym typeface="Century Gothic"/>
        </a:defRPr>
      </a:lvl3pPr>
      <a:lvl4pPr indent="482186" defTabSz="410751">
        <a:defRPr sz="3900">
          <a:latin typeface="+mn-lt"/>
          <a:ea typeface="+mn-ea"/>
          <a:cs typeface="+mn-cs"/>
          <a:sym typeface="Century Gothic"/>
        </a:defRPr>
      </a:lvl4pPr>
      <a:lvl5pPr indent="642915" defTabSz="410751">
        <a:defRPr sz="3900">
          <a:latin typeface="+mn-lt"/>
          <a:ea typeface="+mn-ea"/>
          <a:cs typeface="+mn-cs"/>
          <a:sym typeface="Century Gothic"/>
        </a:defRPr>
      </a:lvl5pPr>
      <a:lvl6pPr indent="803643" defTabSz="410751">
        <a:defRPr sz="3900">
          <a:latin typeface="+mn-lt"/>
          <a:ea typeface="+mn-ea"/>
          <a:cs typeface="+mn-cs"/>
          <a:sym typeface="Century Gothic"/>
        </a:defRPr>
      </a:lvl6pPr>
      <a:lvl7pPr indent="964372" defTabSz="410751">
        <a:defRPr sz="3900">
          <a:latin typeface="+mn-lt"/>
          <a:ea typeface="+mn-ea"/>
          <a:cs typeface="+mn-cs"/>
          <a:sym typeface="Century Gothic"/>
        </a:defRPr>
      </a:lvl7pPr>
      <a:lvl8pPr indent="1125101" defTabSz="410751">
        <a:defRPr sz="3900">
          <a:latin typeface="+mn-lt"/>
          <a:ea typeface="+mn-ea"/>
          <a:cs typeface="+mn-cs"/>
          <a:sym typeface="Century Gothic"/>
        </a:defRPr>
      </a:lvl8pPr>
      <a:lvl9pPr indent="1285829" defTabSz="410751">
        <a:defRPr sz="3900">
          <a:latin typeface="+mn-lt"/>
          <a:ea typeface="+mn-ea"/>
          <a:cs typeface="+mn-cs"/>
          <a:sym typeface="Century Gothic"/>
        </a:defRPr>
      </a:lvl9pPr>
    </p:titleStyle>
    <p:bodyStyle>
      <a:lvl1pPr marL="625056" indent="-401822" defTabSz="410751">
        <a:spcBef>
          <a:spcPts val="1687"/>
        </a:spcBef>
        <a:buSzPct val="100000"/>
        <a:buChar char="•"/>
        <a:defRPr sz="3000">
          <a:latin typeface="+mn-lt"/>
          <a:ea typeface="+mn-ea"/>
          <a:cs typeface="+mn-cs"/>
          <a:sym typeface="Century Gothic"/>
        </a:defRPr>
      </a:lvl1pPr>
      <a:lvl2pPr marL="937584" indent="-401822" defTabSz="410751">
        <a:spcBef>
          <a:spcPts val="1687"/>
        </a:spcBef>
        <a:buSzPct val="100000"/>
        <a:buChar char="•"/>
        <a:defRPr sz="3000">
          <a:latin typeface="+mn-lt"/>
          <a:ea typeface="+mn-ea"/>
          <a:cs typeface="+mn-cs"/>
          <a:sym typeface="Century Gothic"/>
        </a:defRPr>
      </a:lvl2pPr>
      <a:lvl3pPr marL="1250112" indent="-401822" defTabSz="410751">
        <a:spcBef>
          <a:spcPts val="1687"/>
        </a:spcBef>
        <a:buSzPct val="100000"/>
        <a:buChar char="•"/>
        <a:defRPr sz="3000">
          <a:latin typeface="+mn-lt"/>
          <a:ea typeface="+mn-ea"/>
          <a:cs typeface="+mn-cs"/>
          <a:sym typeface="Century Gothic"/>
        </a:defRPr>
      </a:lvl3pPr>
      <a:lvl4pPr marL="1562640" indent="-401822" defTabSz="410751">
        <a:spcBef>
          <a:spcPts val="1687"/>
        </a:spcBef>
        <a:buSzPct val="100000"/>
        <a:buChar char="•"/>
        <a:defRPr sz="3000">
          <a:latin typeface="+mn-lt"/>
          <a:ea typeface="+mn-ea"/>
          <a:cs typeface="+mn-cs"/>
          <a:sym typeface="Century Gothic"/>
        </a:defRPr>
      </a:lvl4pPr>
      <a:lvl5pPr marL="1875168" indent="-401822" defTabSz="410751">
        <a:spcBef>
          <a:spcPts val="1687"/>
        </a:spcBef>
        <a:buSzPct val="100000"/>
        <a:buChar char="•"/>
        <a:defRPr sz="3000">
          <a:latin typeface="+mn-lt"/>
          <a:ea typeface="+mn-ea"/>
          <a:cs typeface="+mn-cs"/>
          <a:sym typeface="Century Gothic"/>
        </a:defRPr>
      </a:lvl5pPr>
      <a:lvl6pPr marL="2125190" indent="-401822" defTabSz="410751">
        <a:spcBef>
          <a:spcPts val="1687"/>
        </a:spcBef>
        <a:buSzPct val="100000"/>
        <a:buChar char="•"/>
        <a:defRPr sz="3000">
          <a:latin typeface="+mn-lt"/>
          <a:ea typeface="+mn-ea"/>
          <a:cs typeface="+mn-cs"/>
          <a:sym typeface="Century Gothic"/>
        </a:defRPr>
      </a:lvl6pPr>
      <a:lvl7pPr marL="2375212" indent="-401822" defTabSz="410751">
        <a:spcBef>
          <a:spcPts val="1687"/>
        </a:spcBef>
        <a:buSzPct val="100000"/>
        <a:buChar char="•"/>
        <a:defRPr sz="3000">
          <a:latin typeface="+mn-lt"/>
          <a:ea typeface="+mn-ea"/>
          <a:cs typeface="+mn-cs"/>
          <a:sym typeface="Century Gothic"/>
        </a:defRPr>
      </a:lvl7pPr>
      <a:lvl8pPr marL="2625235" indent="-401822" defTabSz="410751">
        <a:spcBef>
          <a:spcPts val="1687"/>
        </a:spcBef>
        <a:buSzPct val="100000"/>
        <a:buChar char="•"/>
        <a:defRPr sz="3000">
          <a:latin typeface="+mn-lt"/>
          <a:ea typeface="+mn-ea"/>
          <a:cs typeface="+mn-cs"/>
          <a:sym typeface="Century Gothic"/>
        </a:defRPr>
      </a:lvl8pPr>
      <a:lvl9pPr marL="2875257" indent="-401822" defTabSz="410751">
        <a:spcBef>
          <a:spcPts val="1687"/>
        </a:spcBef>
        <a:buSzPct val="100000"/>
        <a:buChar char="•"/>
        <a:defRPr sz="3000">
          <a:latin typeface="+mn-lt"/>
          <a:ea typeface="+mn-ea"/>
          <a:cs typeface="+mn-cs"/>
          <a:sym typeface="Century Gothic"/>
        </a:defRPr>
      </a:lvl9pPr>
    </p:bodyStyle>
    <p:otherStyle>
      <a:lvl1pPr algn="ctr" defTabSz="410751">
        <a:defRPr>
          <a:solidFill>
            <a:schemeClr val="tx1"/>
          </a:solidFill>
          <a:latin typeface="+mn-lt"/>
          <a:ea typeface="+mn-ea"/>
          <a:cs typeface="+mn-cs"/>
          <a:sym typeface="Gill Sans"/>
        </a:defRPr>
      </a:lvl1pPr>
      <a:lvl2pPr indent="160729" algn="ctr" defTabSz="410751">
        <a:defRPr>
          <a:solidFill>
            <a:schemeClr val="tx1"/>
          </a:solidFill>
          <a:latin typeface="+mn-lt"/>
          <a:ea typeface="+mn-ea"/>
          <a:cs typeface="+mn-cs"/>
          <a:sym typeface="Gill Sans"/>
        </a:defRPr>
      </a:lvl2pPr>
      <a:lvl3pPr indent="321457" algn="ctr" defTabSz="410751">
        <a:defRPr>
          <a:solidFill>
            <a:schemeClr val="tx1"/>
          </a:solidFill>
          <a:latin typeface="+mn-lt"/>
          <a:ea typeface="+mn-ea"/>
          <a:cs typeface="+mn-cs"/>
          <a:sym typeface="Gill Sans"/>
        </a:defRPr>
      </a:lvl3pPr>
      <a:lvl4pPr indent="482186" algn="ctr" defTabSz="410751">
        <a:defRPr>
          <a:solidFill>
            <a:schemeClr val="tx1"/>
          </a:solidFill>
          <a:latin typeface="+mn-lt"/>
          <a:ea typeface="+mn-ea"/>
          <a:cs typeface="+mn-cs"/>
          <a:sym typeface="Gill Sans"/>
        </a:defRPr>
      </a:lvl4pPr>
      <a:lvl5pPr indent="642915" algn="ctr" defTabSz="410751">
        <a:defRPr>
          <a:solidFill>
            <a:schemeClr val="tx1"/>
          </a:solidFill>
          <a:latin typeface="+mn-lt"/>
          <a:ea typeface="+mn-ea"/>
          <a:cs typeface="+mn-cs"/>
          <a:sym typeface="Gill Sans"/>
        </a:defRPr>
      </a:lvl5pPr>
      <a:lvl6pPr indent="803643" algn="ctr" defTabSz="410751">
        <a:defRPr>
          <a:solidFill>
            <a:schemeClr val="tx1"/>
          </a:solidFill>
          <a:latin typeface="+mn-lt"/>
          <a:ea typeface="+mn-ea"/>
          <a:cs typeface="+mn-cs"/>
          <a:sym typeface="Gill Sans"/>
        </a:defRPr>
      </a:lvl6pPr>
      <a:lvl7pPr indent="964372" algn="ctr" defTabSz="410751">
        <a:defRPr>
          <a:solidFill>
            <a:schemeClr val="tx1"/>
          </a:solidFill>
          <a:latin typeface="+mn-lt"/>
          <a:ea typeface="+mn-ea"/>
          <a:cs typeface="+mn-cs"/>
          <a:sym typeface="Gill Sans"/>
        </a:defRPr>
      </a:lvl7pPr>
      <a:lvl8pPr indent="1125101" algn="ctr" defTabSz="410751">
        <a:defRPr>
          <a:solidFill>
            <a:schemeClr val="tx1"/>
          </a:solidFill>
          <a:latin typeface="+mn-lt"/>
          <a:ea typeface="+mn-ea"/>
          <a:cs typeface="+mn-cs"/>
          <a:sym typeface="Gill Sans"/>
        </a:defRPr>
      </a:lvl8pPr>
      <a:lvl9pPr indent="1285829" algn="ctr" defTabSz="410751">
        <a:defRPr>
          <a:solidFill>
            <a:schemeClr val="tx1"/>
          </a:solid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4" Type="http://schemas.openxmlformats.org/officeDocument/2006/relationships/image" Target="../media/image12.png"/><Relationship Id="rId5" Type="http://schemas.openxmlformats.org/officeDocument/2006/relationships/customXml" Target="../ink/ink2.xml"/><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png"/><Relationship Id="rId8" Type="http://schemas.openxmlformats.org/officeDocument/2006/relationships/image" Target="../media/image5.jpeg"/><Relationship Id="rId9"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eg"/><Relationship Id="rId7" Type="http://schemas.openxmlformats.org/officeDocument/2006/relationships/image" Target="../media/image39.jpg"/><Relationship Id="rId1" Type="http://schemas.openxmlformats.org/officeDocument/2006/relationships/slideLayout" Target="../slideLayouts/slideLayout35.xml"/><Relationship Id="rId2"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 Id="rId6" Type="http://schemas.openxmlformats.org/officeDocument/2006/relationships/image" Target="../media/image44.jpg"/><Relationship Id="rId1" Type="http://schemas.openxmlformats.org/officeDocument/2006/relationships/slideLayout" Target="../slideLayouts/slideLayout35.xml"/><Relationship Id="rId2"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png"/><Relationship Id="rId9" Type="http://schemas.openxmlformats.org/officeDocument/2006/relationships/image" Target="../media/image52.png"/><Relationship Id="rId1" Type="http://schemas.openxmlformats.org/officeDocument/2006/relationships/slideLayout" Target="../slideLayouts/slideLayout35.xml"/><Relationship Id="rId2" Type="http://schemas.openxmlformats.org/officeDocument/2006/relationships/image" Target="../media/image4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8.xml"/><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9.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62.png"/><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1" Type="http://schemas.openxmlformats.org/officeDocument/2006/relationships/slideLayout" Target="../slideLayouts/slideLayout45.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2.xml"/><Relationship Id="rId3"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 Id="rId3"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76.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jpeg"/><Relationship Id="rId7" Type="http://schemas.openxmlformats.org/officeDocument/2006/relationships/image" Target="../media/image77.jpeg"/><Relationship Id="rId8" Type="http://schemas.openxmlformats.org/officeDocument/2006/relationships/image" Target="../media/image78.png"/><Relationship Id="rId9" Type="http://schemas.openxmlformats.org/officeDocument/2006/relationships/image" Target="../media/image79.png"/><Relationship Id="rId1" Type="http://schemas.openxmlformats.org/officeDocument/2006/relationships/slideLayout" Target="../slideLayouts/slideLayout87.xml"/><Relationship Id="rId2"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9" Type="http://schemas.openxmlformats.org/officeDocument/2006/relationships/image" Target="../media/image87.jpeg"/><Relationship Id="rId20" Type="http://schemas.openxmlformats.org/officeDocument/2006/relationships/image" Target="../media/image98.jpeg"/><Relationship Id="rId21" Type="http://schemas.openxmlformats.org/officeDocument/2006/relationships/image" Target="../media/image99.jpeg"/><Relationship Id="rId22" Type="http://schemas.openxmlformats.org/officeDocument/2006/relationships/image" Target="../media/image100.jpeg"/><Relationship Id="rId23" Type="http://schemas.openxmlformats.org/officeDocument/2006/relationships/image" Target="../media/image101.jpeg"/><Relationship Id="rId24" Type="http://schemas.openxmlformats.org/officeDocument/2006/relationships/image" Target="../media/image102.jpeg"/><Relationship Id="rId25" Type="http://schemas.openxmlformats.org/officeDocument/2006/relationships/image" Target="../media/image103.jpeg"/><Relationship Id="rId26" Type="http://schemas.openxmlformats.org/officeDocument/2006/relationships/image" Target="../media/image104.jpeg"/><Relationship Id="rId27" Type="http://schemas.openxmlformats.org/officeDocument/2006/relationships/image" Target="../media/image105.jpeg"/><Relationship Id="rId28" Type="http://schemas.openxmlformats.org/officeDocument/2006/relationships/image" Target="../media/image106.jpeg"/><Relationship Id="rId29" Type="http://schemas.openxmlformats.org/officeDocument/2006/relationships/image" Target="../media/image107.jpeg"/><Relationship Id="rId30" Type="http://schemas.openxmlformats.org/officeDocument/2006/relationships/image" Target="../media/image108.jpeg"/><Relationship Id="rId31" Type="http://schemas.openxmlformats.org/officeDocument/2006/relationships/image" Target="../media/image109.jpeg"/><Relationship Id="rId10" Type="http://schemas.openxmlformats.org/officeDocument/2006/relationships/image" Target="../media/image88.jpeg"/><Relationship Id="rId11" Type="http://schemas.openxmlformats.org/officeDocument/2006/relationships/image" Target="../media/image89.jpeg"/><Relationship Id="rId12" Type="http://schemas.openxmlformats.org/officeDocument/2006/relationships/image" Target="../media/image90.jpeg"/><Relationship Id="rId13" Type="http://schemas.openxmlformats.org/officeDocument/2006/relationships/image" Target="../media/image91.jpeg"/><Relationship Id="rId14" Type="http://schemas.openxmlformats.org/officeDocument/2006/relationships/image" Target="../media/image92.jpeg"/><Relationship Id="rId15" Type="http://schemas.openxmlformats.org/officeDocument/2006/relationships/image" Target="../media/image93.jpeg"/><Relationship Id="rId16" Type="http://schemas.openxmlformats.org/officeDocument/2006/relationships/image" Target="../media/image94.jpeg"/><Relationship Id="rId17" Type="http://schemas.openxmlformats.org/officeDocument/2006/relationships/image" Target="../media/image95.jpeg"/><Relationship Id="rId18" Type="http://schemas.openxmlformats.org/officeDocument/2006/relationships/image" Target="../media/image96.jpeg"/><Relationship Id="rId19" Type="http://schemas.openxmlformats.org/officeDocument/2006/relationships/image" Target="../media/image97.jpeg"/><Relationship Id="rId1" Type="http://schemas.openxmlformats.org/officeDocument/2006/relationships/slideLayout" Target="../slideLayouts/slideLayout86.xml"/><Relationship Id="rId2" Type="http://schemas.openxmlformats.org/officeDocument/2006/relationships/image" Target="../media/image80.jpeg"/><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5.jpeg"/><Relationship Id="rId8" Type="http://schemas.openxmlformats.org/officeDocument/2006/relationships/image" Target="../media/image8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6.xml"/><Relationship Id="rId3" Type="http://schemas.openxmlformats.org/officeDocument/2006/relationships/image" Target="../media/image1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74646"/>
            <a:ext cx="8305800" cy="1325555"/>
          </a:xfrm>
        </p:spPr>
        <p:txBody>
          <a:bodyPr/>
          <a:lstStyle/>
          <a:p>
            <a:pPr eaLnBrk="1" hangingPunct="1"/>
            <a:r>
              <a:rPr lang="en-US" dirty="0" smtClean="0">
                <a:latin typeface="Calibri" charset="0"/>
                <a:ea typeface="ＭＳ Ｐゴシック" charset="0"/>
                <a:cs typeface="ＭＳ Ｐゴシック" charset="0"/>
              </a:rPr>
              <a:t>The Three R’s of Computer Vision: </a:t>
            </a:r>
            <a:r>
              <a:rPr lang="en-US" sz="2800" dirty="0" smtClean="0">
                <a:latin typeface="Calibri" charset="0"/>
                <a:ea typeface="ＭＳ Ｐゴシック" charset="0"/>
                <a:cs typeface="ＭＳ Ｐゴシック" charset="0"/>
              </a:rPr>
              <a:t>Recognition, Reconstruction &amp; Reorganization</a:t>
            </a:r>
            <a:endParaRPr lang="en-US" sz="2800" dirty="0">
              <a:latin typeface="Calibri" charset="0"/>
              <a:ea typeface="ＭＳ Ｐゴシック" charset="0"/>
              <a:cs typeface="ＭＳ Ｐゴシック" charset="0"/>
            </a:endParaRPr>
          </a:p>
        </p:txBody>
      </p:sp>
      <p:sp>
        <p:nvSpPr>
          <p:cNvPr id="27651"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27653" name="TextBox 1"/>
          <p:cNvSpPr txBox="1">
            <a:spLocks noChangeArrowheads="1"/>
          </p:cNvSpPr>
          <p:nvPr/>
        </p:nvSpPr>
        <p:spPr bwMode="auto">
          <a:xfrm>
            <a:off x="2819619" y="3962400"/>
            <a:ext cx="3211087" cy="138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dirty="0"/>
              <a:t>Jitendra Malik</a:t>
            </a:r>
          </a:p>
          <a:p>
            <a:pPr eaLnBrk="1" hangingPunct="1"/>
            <a:r>
              <a:rPr lang="en-US" dirty="0"/>
              <a:t>UC Berkeley</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457200" y="228600"/>
            <a:ext cx="8686800" cy="990600"/>
          </a:xfrm>
        </p:spPr>
        <p:txBody>
          <a:bodyPr/>
          <a:lstStyle/>
          <a:p>
            <a:pPr eaLnBrk="1" hangingPunct="1"/>
            <a:r>
              <a:rPr lang="en-US" sz="3200">
                <a:latin typeface="Calibri" charset="0"/>
                <a:ea typeface="ＭＳ Ｐゴシック" charset="0"/>
                <a:cs typeface="ＭＳ Ｐゴシック" charset="0"/>
              </a:rPr>
              <a:t>Epipolar  geometry for cameras in general position</a:t>
            </a:r>
          </a:p>
        </p:txBody>
      </p:sp>
      <p:pic>
        <p:nvPicPr>
          <p:cNvPr id="129026" name="Content Placeholder 3"/>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31750" y="1676400"/>
            <a:ext cx="8959850" cy="3771900"/>
          </a:xfrm>
        </p:spPr>
      </p:pic>
      <mc:AlternateContent xmlns:mc="http://schemas.openxmlformats.org/markup-compatibility/2006" xmlns:p14="http://schemas.microsoft.com/office/powerpoint/2010/main">
        <mc:Choice Requires="p14">
          <p:contentPart p14:bwMode="auto" r:id="rId3">
            <p14:nvContentPartPr>
              <p14:cNvPr id="21" name="Ink 20"/>
              <p14:cNvContentPartPr/>
              <p14:nvPr/>
            </p14:nvContentPartPr>
            <p14:xfrm>
              <a:off x="8339166" y="0"/>
              <a:ext cx="21960" cy="0"/>
            </p14:xfrm>
          </p:contentPart>
        </mc:Choice>
        <mc:Fallback xmlns="">
          <p:pic>
            <p:nvPicPr>
              <p:cNvPr id="21" name="Ink 20"/>
              <p:cNvPicPr/>
              <p:nvPr/>
            </p:nvPicPr>
            <p:blipFill>
              <a:blip r:embed="rId4"/>
              <a:stretch>
                <a:fillRect/>
              </a:stretch>
            </p:blipFill>
            <p:spPr>
              <a:xfrm>
                <a:off x="8339166" y="0"/>
                <a:ext cx="2196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p14:cNvContentPartPr/>
              <p14:nvPr/>
            </p14:nvContentPartPr>
            <p14:xfrm>
              <a:off x="486486" y="4242893"/>
              <a:ext cx="8580600" cy="2558520"/>
            </p14:xfrm>
          </p:contentPart>
        </mc:Choice>
        <mc:Fallback xmlns="">
          <p:pic>
            <p:nvPicPr>
              <p:cNvPr id="19" name="Ink 18"/>
              <p:cNvPicPr/>
              <p:nvPr/>
            </p:nvPicPr>
            <p:blipFill>
              <a:blip r:embed="rId6"/>
              <a:stretch>
                <a:fillRect/>
              </a:stretch>
            </p:blipFill>
            <p:spPr>
              <a:xfrm>
                <a:off x="486486" y="4242893"/>
                <a:ext cx="8580600" cy="2558520"/>
              </a:xfrm>
              <a:prstGeom prst="rect">
                <a:avLst/>
              </a:prstGeom>
            </p:spPr>
          </p:pic>
        </mc:Fallback>
      </mc:AlternateContent>
    </p:spTree>
    <p:extLst>
      <p:ext uri="{BB962C8B-B14F-4D97-AF65-F5344CB8AC3E}">
        <p14:creationId xmlns:p14="http://schemas.microsoft.com/office/powerpoint/2010/main" val="5319723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3"/>
          <p:cNvSpPr>
            <a:spLocks noGrp="1"/>
          </p:cNvSpPr>
          <p:nvPr>
            <p:ph type="title"/>
          </p:nvPr>
        </p:nvSpPr>
        <p:spPr/>
        <p:txBody>
          <a:bodyPr/>
          <a:lstStyle/>
          <a:p>
            <a:r>
              <a:rPr lang="en-US">
                <a:latin typeface="Calibri" charset="0"/>
                <a:ea typeface="ＭＳ Ｐゴシック" charset="0"/>
                <a:cs typeface="ＭＳ Ｐゴシック" charset="0"/>
              </a:rPr>
              <a:t>State of the Art in Reconstruction</a:t>
            </a:r>
          </a:p>
        </p:txBody>
      </p:sp>
      <p:sp>
        <p:nvSpPr>
          <p:cNvPr id="132098" name="Content Placeholder 4"/>
          <p:cNvSpPr>
            <a:spLocks noGrp="1"/>
          </p:cNvSpPr>
          <p:nvPr>
            <p:ph sz="half" idx="1"/>
          </p:nvPr>
        </p:nvSpPr>
        <p:spPr>
          <a:xfrm>
            <a:off x="457200" y="1600200"/>
            <a:ext cx="4038600" cy="4016375"/>
          </a:xfrm>
        </p:spPr>
        <p:txBody>
          <a:bodyPr/>
          <a:lstStyle/>
          <a:p>
            <a:r>
              <a:rPr lang="en-US">
                <a:latin typeface="Calibri" charset="0"/>
                <a:ea typeface="ＭＳ Ｐゴシック" charset="0"/>
                <a:cs typeface="ＭＳ Ｐゴシック" charset="0"/>
              </a:rPr>
              <a:t>Multiple photographs</a:t>
            </a:r>
          </a:p>
        </p:txBody>
      </p:sp>
      <p:sp>
        <p:nvSpPr>
          <p:cNvPr id="132099" name="Content Placeholder 5"/>
          <p:cNvSpPr>
            <a:spLocks noGrp="1"/>
          </p:cNvSpPr>
          <p:nvPr>
            <p:ph sz="half" idx="2"/>
          </p:nvPr>
        </p:nvSpPr>
        <p:spPr>
          <a:xfrm>
            <a:off x="4648200" y="1600200"/>
            <a:ext cx="4143375" cy="4525963"/>
          </a:xfrm>
        </p:spPr>
        <p:txBody>
          <a:bodyPr/>
          <a:lstStyle/>
          <a:p>
            <a:r>
              <a:rPr lang="en-US">
                <a:latin typeface="Calibri" charset="0"/>
                <a:ea typeface="ＭＳ Ｐゴシック" charset="0"/>
                <a:cs typeface="ＭＳ Ｐゴシック" charset="0"/>
              </a:rPr>
              <a:t>Range Sensors</a:t>
            </a:r>
          </a:p>
        </p:txBody>
      </p:sp>
      <p:pic>
        <p:nvPicPr>
          <p:cNvPr id="9" name="Picture 8" descr="primeSen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48200" y="2450696"/>
            <a:ext cx="2339439" cy="1919352"/>
          </a:xfrm>
          <a:prstGeom prst="rect">
            <a:avLst/>
          </a:prstGeom>
          <a:ln>
            <a:noFill/>
          </a:ln>
          <a:effectLst>
            <a:softEdge rad="112500"/>
          </a:effectLst>
        </p:spPr>
      </p:pic>
      <p:pic>
        <p:nvPicPr>
          <p:cNvPr id="132101" name="Picture 9" descr="velodyn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54875" y="2111375"/>
            <a:ext cx="15367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10" descr="Screen shot 2012-05-22 at 1.25.27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50888" y="2111375"/>
            <a:ext cx="3530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TextBox 11"/>
          <p:cNvSpPr txBox="1">
            <a:spLocks noChangeArrowheads="1"/>
          </p:cNvSpPr>
          <p:nvPr/>
        </p:nvSpPr>
        <p:spPr bwMode="auto">
          <a:xfrm>
            <a:off x="1127125" y="5248275"/>
            <a:ext cx="2262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800">
                <a:latin typeface="Arial" charset="0"/>
                <a:ea typeface="ＭＳ Ｐゴシック" charset="0"/>
                <a:cs typeface="ＭＳ Ｐゴシック" charset="0"/>
              </a:rPr>
              <a:t>Agarwal et al (2010)</a:t>
            </a:r>
          </a:p>
        </p:txBody>
      </p:sp>
      <p:sp>
        <p:nvSpPr>
          <p:cNvPr id="132104" name="TextBox 12"/>
          <p:cNvSpPr txBox="1">
            <a:spLocks noChangeArrowheads="1"/>
          </p:cNvSpPr>
          <p:nvPr/>
        </p:nvSpPr>
        <p:spPr bwMode="auto">
          <a:xfrm>
            <a:off x="4648200" y="4476750"/>
            <a:ext cx="2301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800">
                <a:latin typeface="Arial" charset="0"/>
                <a:ea typeface="ＭＳ Ｐゴシック" charset="0"/>
                <a:cs typeface="ＭＳ Ｐゴシック" charset="0"/>
              </a:rPr>
              <a:t>Kinect (PrimeSense)</a:t>
            </a:r>
          </a:p>
        </p:txBody>
      </p:sp>
      <p:sp>
        <p:nvSpPr>
          <p:cNvPr id="132105" name="TextBox 13"/>
          <p:cNvSpPr txBox="1">
            <a:spLocks noChangeArrowheads="1"/>
          </p:cNvSpPr>
          <p:nvPr/>
        </p:nvSpPr>
        <p:spPr bwMode="auto">
          <a:xfrm>
            <a:off x="7254875" y="5089525"/>
            <a:ext cx="1725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800">
                <a:latin typeface="Arial" charset="0"/>
                <a:ea typeface="ＭＳ Ｐゴシック" charset="0"/>
                <a:cs typeface="ＭＳ Ｐゴシック" charset="0"/>
              </a:rPr>
              <a:t>Velodyne Lidar</a:t>
            </a:r>
          </a:p>
        </p:txBody>
      </p:sp>
      <p:sp>
        <p:nvSpPr>
          <p:cNvPr id="132106" name="TextBox 14"/>
          <p:cNvSpPr txBox="1">
            <a:spLocks noChangeArrowheads="1"/>
          </p:cNvSpPr>
          <p:nvPr/>
        </p:nvSpPr>
        <p:spPr bwMode="auto">
          <a:xfrm>
            <a:off x="234950" y="5895975"/>
            <a:ext cx="87455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800">
                <a:solidFill>
                  <a:srgbClr val="FF0000"/>
                </a:solidFill>
                <a:latin typeface="Arial" charset="0"/>
                <a:ea typeface="ＭＳ Ｐゴシック" charset="0"/>
                <a:cs typeface="ＭＳ Ｐゴシック" charset="0"/>
              </a:rPr>
              <a:t>Semantic Segmentation is needed to make this more useful…  </a:t>
            </a:r>
          </a:p>
        </p:txBody>
      </p:sp>
      <p:sp>
        <p:nvSpPr>
          <p:cNvPr id="132107" name="TextBox 1"/>
          <p:cNvSpPr txBox="1">
            <a:spLocks noChangeArrowheads="1"/>
          </p:cNvSpPr>
          <p:nvPr/>
        </p:nvSpPr>
        <p:spPr bwMode="auto">
          <a:xfrm>
            <a:off x="762000" y="5562600"/>
            <a:ext cx="2743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a:t> Frahm et al, (2010)</a:t>
            </a:r>
          </a:p>
        </p:txBody>
      </p:sp>
    </p:spTree>
    <p:extLst>
      <p:ext uri="{BB962C8B-B14F-4D97-AF65-F5344CB8AC3E}">
        <p14:creationId xmlns:p14="http://schemas.microsoft.com/office/powerpoint/2010/main" val="33829967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title"/>
          </p:nvPr>
        </p:nvSpPr>
        <p:spPr/>
        <p:txBody>
          <a:bodyPr/>
          <a:lstStyle/>
          <a:p>
            <a:r>
              <a:rPr lang="en-US"/>
              <a:t>Some Pictorial Cues</a:t>
            </a:r>
          </a:p>
        </p:txBody>
      </p:sp>
      <p:pic>
        <p:nvPicPr>
          <p:cNvPr id="790531" name="Picture 3" descr="ground-plane"/>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1828800"/>
            <a:ext cx="8991600" cy="4059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8282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1026"/>
          <p:cNvSpPr>
            <a:spLocks noGrp="1" noChangeArrowheads="1"/>
          </p:cNvSpPr>
          <p:nvPr>
            <p:ph type="title"/>
          </p:nvPr>
        </p:nvSpPr>
        <p:spPr/>
        <p:txBody>
          <a:bodyPr/>
          <a:lstStyle/>
          <a:p>
            <a:r>
              <a:rPr lang="en-US"/>
              <a:t>Shading</a:t>
            </a:r>
          </a:p>
        </p:txBody>
      </p:sp>
      <p:pic>
        <p:nvPicPr>
          <p:cNvPr id="791555" name="Picture 1027" descr="ridges-groov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11363" y="2111375"/>
            <a:ext cx="5119687" cy="263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4325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1026"/>
          <p:cNvSpPr>
            <a:spLocks noGrp="1" noChangeArrowheads="1"/>
          </p:cNvSpPr>
          <p:nvPr>
            <p:ph type="title"/>
          </p:nvPr>
        </p:nvSpPr>
        <p:spPr/>
        <p:txBody>
          <a:bodyPr/>
          <a:lstStyle/>
          <a:p>
            <a:r>
              <a:rPr lang="en-US"/>
              <a:t>Cast Shadows</a:t>
            </a:r>
          </a:p>
        </p:txBody>
      </p:sp>
      <p:pic>
        <p:nvPicPr>
          <p:cNvPr id="792579" name="Picture 1027" descr="kersten-shadow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600200"/>
            <a:ext cx="6172200" cy="500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5705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a:defRPr/>
            </a:pPr>
            <a:endParaRPr lang="en-US">
              <a:ea typeface="+mj-ea"/>
              <a:cs typeface="+mj-cs"/>
            </a:endParaRPr>
          </a:p>
        </p:txBody>
      </p:sp>
      <p:sp>
        <p:nvSpPr>
          <p:cNvPr id="215043" name="Rectangle 3"/>
          <p:cNvSpPr>
            <a:spLocks noGrp="1" noChangeArrowheads="1"/>
          </p:cNvSpPr>
          <p:nvPr>
            <p:ph type="body" idx="1"/>
          </p:nvPr>
        </p:nvSpPr>
        <p:spPr/>
        <p:txBody>
          <a:bodyPr/>
          <a:lstStyle/>
          <a:p>
            <a:pPr>
              <a:defRPr/>
            </a:pPr>
            <a:endParaRPr lang="en-US">
              <a:ea typeface="+mn-ea"/>
              <a:cs typeface="+mn-cs"/>
            </a:endParaRPr>
          </a:p>
        </p:txBody>
      </p:sp>
      <p:pic>
        <p:nvPicPr>
          <p:cNvPr id="26628" name="Picture 4" descr="checkershadow_illusion4m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8305800"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253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a:defRPr/>
            </a:pPr>
            <a:endParaRPr lang="en-US">
              <a:ea typeface="+mj-ea"/>
              <a:cs typeface="+mj-cs"/>
            </a:endParaRPr>
          </a:p>
        </p:txBody>
      </p:sp>
      <p:sp>
        <p:nvSpPr>
          <p:cNvPr id="216067" name="Rectangle 3"/>
          <p:cNvSpPr>
            <a:spLocks noGrp="1" noChangeArrowheads="1"/>
          </p:cNvSpPr>
          <p:nvPr>
            <p:ph type="body" idx="1"/>
          </p:nvPr>
        </p:nvSpPr>
        <p:spPr/>
        <p:txBody>
          <a:bodyPr/>
          <a:lstStyle/>
          <a:p>
            <a:pPr>
              <a:defRPr/>
            </a:pPr>
            <a:endParaRPr lang="en-US">
              <a:ea typeface="+mn-ea"/>
              <a:cs typeface="+mn-cs"/>
            </a:endParaRPr>
          </a:p>
        </p:txBody>
      </p:sp>
      <p:pic>
        <p:nvPicPr>
          <p:cNvPr id="28676" name="Picture 4" descr="checkershadow_proof4m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28600"/>
            <a:ext cx="8458200" cy="658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5950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p:txBody>
          <a:bodyPr/>
          <a:lstStyle/>
          <a:p>
            <a:pPr>
              <a:defRPr/>
            </a:pPr>
            <a:r>
              <a:rPr lang="en-US" dirty="0" smtClean="0">
                <a:ea typeface="+mj-ea"/>
                <a:cs typeface="+mj-cs"/>
              </a:rPr>
              <a:t>The Visual Pathway</a:t>
            </a:r>
            <a:endParaRPr lang="en-US" dirty="0">
              <a:ea typeface="+mj-ea"/>
              <a:cs typeface="+mj-cs"/>
            </a:endParaRPr>
          </a:p>
        </p:txBody>
      </p:sp>
      <p:pic>
        <p:nvPicPr>
          <p:cNvPr id="40963" name="Picture 1027" descr="visual-pathway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79650" y="1282700"/>
            <a:ext cx="45847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9092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scan0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676403"/>
            <a:ext cx="693420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2"/>
          <p:cNvSpPr txBox="1">
            <a:spLocks noChangeArrowheads="1"/>
          </p:cNvSpPr>
          <p:nvPr/>
        </p:nvSpPr>
        <p:spPr bwMode="auto">
          <a:xfrm>
            <a:off x="468319" y="358779"/>
            <a:ext cx="8474075" cy="95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800" dirty="0">
                <a:latin typeface="+mj-lt"/>
              </a:rPr>
              <a:t>Hubel and Wiesel (1962) discovered orientation sensitive neurons in V1</a:t>
            </a:r>
          </a:p>
        </p:txBody>
      </p:sp>
    </p:spTree>
    <p:extLst>
      <p:ext uri="{BB962C8B-B14F-4D97-AF65-F5344CB8AC3E}">
        <p14:creationId xmlns:p14="http://schemas.microsoft.com/office/powerpoint/2010/main" val="8828197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457200" y="274638"/>
            <a:ext cx="8229600" cy="411162"/>
          </a:xfrm>
        </p:spPr>
        <p:txBody>
          <a:bodyPr/>
          <a:lstStyle/>
          <a:p>
            <a:r>
              <a:rPr lang="en-US" sz="2400">
                <a:latin typeface="Calibri" charset="0"/>
                <a:ea typeface="ＭＳ Ｐゴシック" charset="0"/>
                <a:cs typeface="ＭＳ Ｐゴシック" charset="0"/>
              </a:rPr>
              <a:t>Block Diagram of the Primate Visual System</a:t>
            </a:r>
          </a:p>
        </p:txBody>
      </p:sp>
      <p:pic>
        <p:nvPicPr>
          <p:cNvPr id="41986" name="Picture 3" descr="nrn783-f2"/>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1447800" y="762000"/>
            <a:ext cx="6361113" cy="5867400"/>
          </a:xfrm>
        </p:spPr>
      </p:pic>
      <p:sp>
        <p:nvSpPr>
          <p:cNvPr id="4" name="TextBox 3"/>
          <p:cNvSpPr txBox="1"/>
          <p:nvPr/>
        </p:nvSpPr>
        <p:spPr>
          <a:xfrm>
            <a:off x="-457200" y="6172200"/>
            <a:ext cx="4343400" cy="523220"/>
          </a:xfrm>
          <a:prstGeom prst="rect">
            <a:avLst/>
          </a:prstGeom>
          <a:noFill/>
        </p:spPr>
        <p:txBody>
          <a:bodyPr wrap="square" rtlCol="0">
            <a:spAutoFit/>
          </a:bodyPr>
          <a:lstStyle/>
          <a:p>
            <a:r>
              <a:rPr lang="en-US" sz="2800" dirty="0" smtClean="0">
                <a:solidFill>
                  <a:srgbClr val="FF0000"/>
                </a:solidFill>
              </a:rPr>
              <a:t>D. </a:t>
            </a:r>
            <a:r>
              <a:rPr lang="en-US" sz="2800" dirty="0">
                <a:solidFill>
                  <a:srgbClr val="FF0000"/>
                </a:solidFill>
              </a:rPr>
              <a:t> </a:t>
            </a:r>
            <a:r>
              <a:rPr lang="en-US" sz="2800" dirty="0" smtClean="0">
                <a:solidFill>
                  <a:srgbClr val="FF0000"/>
                </a:solidFill>
              </a:rPr>
              <a:t>Van Essen Lab</a:t>
            </a:r>
            <a:endParaRPr lang="en-US" sz="2800" dirty="0">
              <a:solidFill>
                <a:srgbClr val="FF0000"/>
              </a:solidFill>
            </a:endParaRPr>
          </a:p>
        </p:txBody>
      </p:sp>
    </p:spTree>
    <p:extLst>
      <p:ext uri="{BB962C8B-B14F-4D97-AF65-F5344CB8AC3E}">
        <p14:creationId xmlns:p14="http://schemas.microsoft.com/office/powerpoint/2010/main" val="27252775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215906" y="0"/>
            <a:ext cx="8736013" cy="1143000"/>
          </a:xfrm>
        </p:spPr>
        <p:txBody>
          <a:bodyPr/>
          <a:lstStyle/>
          <a:p>
            <a:pPr eaLnBrk="1" hangingPunct="1"/>
            <a:r>
              <a:rPr lang="en-US" sz="3600" dirty="0">
                <a:latin typeface="Calibri" charset="0"/>
                <a:ea typeface="ＭＳ Ｐゴシック" charset="0"/>
                <a:cs typeface="ＭＳ Ｐゴシック" charset="0"/>
              </a:rPr>
              <a:t>Recognition, Reconstruction &amp; Reorganization</a:t>
            </a:r>
          </a:p>
        </p:txBody>
      </p:sp>
      <p:grpSp>
        <p:nvGrpSpPr>
          <p:cNvPr id="2" name="Group 1"/>
          <p:cNvGrpSpPr/>
          <p:nvPr/>
        </p:nvGrpSpPr>
        <p:grpSpPr>
          <a:xfrm>
            <a:off x="215902" y="892176"/>
            <a:ext cx="8736016" cy="5076826"/>
            <a:chOff x="215902" y="892176"/>
            <a:chExt cx="8736016" cy="5076826"/>
          </a:xfrm>
        </p:grpSpPr>
        <p:graphicFrame>
          <p:nvGraphicFramePr>
            <p:cNvPr id="5" name="Diagram 4"/>
            <p:cNvGraphicFramePr/>
            <p:nvPr>
              <p:extLst>
                <p:ext uri="{D42A27DB-BD31-4B8C-83A1-F6EECF244321}">
                  <p14:modId xmlns:p14="http://schemas.microsoft.com/office/powerpoint/2010/main" val="1227451921"/>
                </p:ext>
              </p:extLst>
            </p:nvPr>
          </p:nvGraphicFramePr>
          <p:xfrm>
            <a:off x="2144184" y="139700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675" name="Picture 5" descr="ThreeR_recog.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55793" y="892176"/>
              <a:ext cx="2219325"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ThreeR_recon.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5902" y="3868739"/>
              <a:ext cx="2205038"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descr="ThreeR_reorg.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48455" y="2141546"/>
              <a:ext cx="2303463"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Feed-forward model of the ventral strea</a:t>
            </a:r>
            <a:r>
              <a:rPr lang="en-US" sz="3600" dirty="0"/>
              <a:t>m</a:t>
            </a:r>
          </a:p>
        </p:txBody>
      </p:sp>
      <p:pic>
        <p:nvPicPr>
          <p:cNvPr id="4" name="Content Placeholder 3" descr="Screen Shot 2014-09-06 at 12.03.59 PM.png"/>
          <p:cNvPicPr>
            <a:picLocks noGrp="1" noChangeAspect="1"/>
          </p:cNvPicPr>
          <p:nvPr>
            <p:ph idx="1"/>
          </p:nvPr>
        </p:nvPicPr>
        <p:blipFill>
          <a:blip r:embed="rId2" cstate="print">
            <a:extLst>
              <a:ext uri="{28A0092B-C50C-407E-A947-70E740481C1C}">
                <a14:useLocalDpi xmlns:a14="http://schemas.microsoft.com/office/drawing/2010/main"/>
              </a:ext>
            </a:extLst>
          </a:blip>
          <a:srcRect l="-5406" r="-5406"/>
          <a:stretch>
            <a:fillRect/>
          </a:stretch>
        </p:blipFill>
        <p:spPr>
          <a:xfrm>
            <a:off x="152400" y="2209800"/>
            <a:ext cx="4495800" cy="2472517"/>
          </a:xfrm>
        </p:spPr>
      </p:pic>
      <p:pic>
        <p:nvPicPr>
          <p:cNvPr id="5" name="Picture 4" descr="Screen Shot 2014-09-06 at 12.05.0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1676400"/>
            <a:ext cx="3284621" cy="4267200"/>
          </a:xfrm>
          <a:prstGeom prst="rect">
            <a:avLst/>
          </a:prstGeom>
        </p:spPr>
      </p:pic>
      <p:sp>
        <p:nvSpPr>
          <p:cNvPr id="3" name="TextBox 2"/>
          <p:cNvSpPr txBox="1"/>
          <p:nvPr/>
        </p:nvSpPr>
        <p:spPr>
          <a:xfrm>
            <a:off x="228600" y="6314355"/>
            <a:ext cx="6849601" cy="523220"/>
          </a:xfrm>
          <a:prstGeom prst="rect">
            <a:avLst/>
          </a:prstGeom>
          <a:noFill/>
        </p:spPr>
        <p:txBody>
          <a:bodyPr wrap="none" rtlCol="0">
            <a:spAutoFit/>
          </a:bodyPr>
          <a:lstStyle/>
          <a:p>
            <a:r>
              <a:rPr lang="en-US" sz="2800" dirty="0" err="1" smtClean="0">
                <a:solidFill>
                  <a:srgbClr val="FF0000"/>
                </a:solidFill>
              </a:rPr>
              <a:t>Kravitz</a:t>
            </a:r>
            <a:r>
              <a:rPr lang="en-US" sz="2800" dirty="0" smtClean="0">
                <a:solidFill>
                  <a:srgbClr val="FF0000"/>
                </a:solidFill>
              </a:rPr>
              <a:t> et al, Trends in Cognitive Science 2013</a:t>
            </a:r>
            <a:endParaRPr lang="en-US" sz="2800" dirty="0">
              <a:solidFill>
                <a:srgbClr val="FF0000"/>
              </a:solidFill>
            </a:endParaRPr>
          </a:p>
        </p:txBody>
      </p:sp>
    </p:spTree>
    <p:extLst>
      <p:ext uri="{BB962C8B-B14F-4D97-AF65-F5344CB8AC3E}">
        <p14:creationId xmlns:p14="http://schemas.microsoft.com/office/powerpoint/2010/main" val="33524746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pic>
        <p:nvPicPr>
          <p:cNvPr id="48130" name="Content Placeholder 3" descr="Screen shot 2010-12-09 at 10.28.50 PM.png"/>
          <p:cNvPicPr>
            <a:picLocks noGrp="1" noChangeAspect="1"/>
          </p:cNvPicPr>
          <p:nvPr>
            <p:ph idx="1"/>
          </p:nvPr>
        </p:nvPicPr>
        <p:blipFill>
          <a:blip r:embed="rId2" cstate="print">
            <a:extLst>
              <a:ext uri="{28A0092B-C50C-407E-A947-70E740481C1C}">
                <a14:useLocalDpi xmlns:a14="http://schemas.microsoft.com/office/drawing/2010/main"/>
              </a:ext>
            </a:extLst>
          </a:blip>
          <a:srcRect l="-7439" r="-7439"/>
          <a:stretch>
            <a:fillRect/>
          </a:stretch>
        </p:blipFill>
        <p:spPr>
          <a:xfrm>
            <a:off x="381000" y="1676403"/>
            <a:ext cx="8229600" cy="4525963"/>
          </a:xfrm>
        </p:spPr>
      </p:pic>
      <p:pic>
        <p:nvPicPr>
          <p:cNvPr id="48131" name="Picture 4" descr="Screen shot 2010-12-09 at 10.30.26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0601" y="0"/>
            <a:ext cx="70358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Screen shot 2010-12-09 at 10.33.26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7600" y="6248401"/>
            <a:ext cx="48387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5328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76201" y="152401"/>
            <a:ext cx="8991600" cy="838200"/>
          </a:xfrm>
        </p:spPr>
        <p:txBody>
          <a:bodyPr/>
          <a:lstStyle/>
          <a:p>
            <a:pPr eaLnBrk="1" hangingPunct="1"/>
            <a:r>
              <a:rPr lang="en-US" sz="3200" dirty="0">
                <a:latin typeface="Calibri" charset="0"/>
                <a:ea typeface="ＭＳ Ｐゴシック" charset="0"/>
                <a:cs typeface="ＭＳ Ｐゴシック" charset="0"/>
              </a:rPr>
              <a:t>Convolutional Neural Networks (</a:t>
            </a:r>
            <a:r>
              <a:rPr lang="en-US" sz="3200" dirty="0" err="1">
                <a:latin typeface="Calibri" charset="0"/>
                <a:ea typeface="ＭＳ Ｐゴシック" charset="0"/>
                <a:cs typeface="ＭＳ Ｐゴシック" charset="0"/>
              </a:rPr>
              <a:t>LeCun</a:t>
            </a:r>
            <a:r>
              <a:rPr lang="en-US" sz="3200" dirty="0">
                <a:latin typeface="Calibri" charset="0"/>
                <a:ea typeface="ＭＳ Ｐゴシック" charset="0"/>
                <a:cs typeface="ＭＳ Ｐゴシック" charset="0"/>
              </a:rPr>
              <a:t> et al ) </a:t>
            </a:r>
            <a:br>
              <a:rPr lang="en-US" sz="3200" dirty="0">
                <a:latin typeface="Calibri" charset="0"/>
                <a:ea typeface="ＭＳ Ｐゴシック" charset="0"/>
                <a:cs typeface="ＭＳ Ｐゴシック" charset="0"/>
              </a:rPr>
            </a:br>
            <a:r>
              <a:rPr lang="en-US" sz="2400" dirty="0">
                <a:latin typeface="Calibri" charset="0"/>
                <a:ea typeface="ＭＳ Ｐゴシック" charset="0"/>
                <a:cs typeface="ＭＳ Ｐゴシック" charset="0"/>
              </a:rPr>
              <a:t>Used </a:t>
            </a:r>
            <a:r>
              <a:rPr lang="en-US" sz="2400" dirty="0" err="1">
                <a:latin typeface="Calibri" charset="0"/>
                <a:ea typeface="ＭＳ Ｐゴシック" charset="0"/>
                <a:cs typeface="ＭＳ Ｐゴシック" charset="0"/>
              </a:rPr>
              <a:t>backpropagation</a:t>
            </a:r>
            <a:r>
              <a:rPr lang="en-US" sz="2400" dirty="0">
                <a:latin typeface="Calibri" charset="0"/>
                <a:ea typeface="ＭＳ Ｐゴシック" charset="0"/>
                <a:cs typeface="ＭＳ Ｐゴシック" charset="0"/>
              </a:rPr>
              <a:t> to train the weights in this architecture</a:t>
            </a:r>
          </a:p>
        </p:txBody>
      </p:sp>
      <p:sp>
        <p:nvSpPr>
          <p:cNvPr id="49154" name="Rectangle 3"/>
          <p:cNvSpPr>
            <a:spLocks noGrp="1" noChangeArrowheads="1"/>
          </p:cNvSpPr>
          <p:nvPr>
            <p:ph type="body" idx="1"/>
          </p:nvPr>
        </p:nvSpPr>
        <p:spPr>
          <a:xfrm>
            <a:off x="457200" y="1143000"/>
            <a:ext cx="8229600" cy="4876800"/>
          </a:xfrm>
        </p:spPr>
        <p:txBody>
          <a:bodyPr/>
          <a:lstStyle/>
          <a:p>
            <a:pPr eaLnBrk="1" hangingPunct="1"/>
            <a:r>
              <a:rPr lang="en-US" sz="2000" dirty="0">
                <a:latin typeface="Calibri" charset="0"/>
                <a:ea typeface="ＭＳ Ｐゴシック" charset="0"/>
                <a:cs typeface="ＭＳ Ｐゴシック" charset="0"/>
              </a:rPr>
              <a:t>First demonstrated by </a:t>
            </a:r>
            <a:r>
              <a:rPr lang="en-US" sz="2000" dirty="0" err="1">
                <a:latin typeface="Calibri" charset="0"/>
                <a:ea typeface="ＭＳ Ｐゴシック" charset="0"/>
                <a:cs typeface="ＭＳ Ｐゴシック" charset="0"/>
              </a:rPr>
              <a:t>LeCun</a:t>
            </a:r>
            <a:r>
              <a:rPr lang="en-US" sz="2000" dirty="0">
                <a:latin typeface="Calibri" charset="0"/>
                <a:ea typeface="ＭＳ Ｐゴシック" charset="0"/>
                <a:cs typeface="ＭＳ Ｐゴシック" charset="0"/>
              </a:rPr>
              <a:t> et al  for  handwritten digit recognition(1989)</a:t>
            </a:r>
          </a:p>
          <a:p>
            <a:pPr eaLnBrk="1" hangingPunct="1"/>
            <a:r>
              <a:rPr lang="en-US" sz="2000" dirty="0" err="1">
                <a:latin typeface="Calibri" charset="0"/>
                <a:ea typeface="ＭＳ Ｐゴシック" charset="0"/>
                <a:cs typeface="ＭＳ Ｐゴシック" charset="0"/>
              </a:rPr>
              <a:t>Krizhevsky</a:t>
            </a:r>
            <a:r>
              <a:rPr lang="en-US" sz="2000" dirty="0">
                <a:latin typeface="Calibri" charset="0"/>
                <a:ea typeface="ＭＳ Ｐゴシック" charset="0"/>
                <a:cs typeface="ＭＳ Ｐゴシック" charset="0"/>
              </a:rPr>
              <a:t>, </a:t>
            </a:r>
            <a:r>
              <a:rPr lang="en-US" sz="2000" dirty="0" err="1">
                <a:latin typeface="Calibri" charset="0"/>
                <a:ea typeface="ＭＳ Ｐゴシック" charset="0"/>
                <a:cs typeface="ＭＳ Ｐゴシック" charset="0"/>
              </a:rPr>
              <a:t>Sutskever</a:t>
            </a:r>
            <a:r>
              <a:rPr lang="en-US" sz="2000" dirty="0">
                <a:latin typeface="Calibri" charset="0"/>
                <a:ea typeface="ＭＳ Ｐゴシック" charset="0"/>
                <a:cs typeface="ＭＳ Ｐゴシック" charset="0"/>
              </a:rPr>
              <a:t> &amp; Hinton showed effectiveness for full image classification on </a:t>
            </a:r>
            <a:r>
              <a:rPr lang="en-US" sz="2000" dirty="0" err="1">
                <a:latin typeface="Calibri" charset="0"/>
                <a:ea typeface="ＭＳ Ｐゴシック" charset="0"/>
                <a:cs typeface="ＭＳ Ｐゴシック" charset="0"/>
              </a:rPr>
              <a:t>ImageNet</a:t>
            </a:r>
            <a:r>
              <a:rPr lang="en-US" sz="2000" dirty="0">
                <a:latin typeface="Calibri" charset="0"/>
                <a:ea typeface="ＭＳ Ｐゴシック" charset="0"/>
                <a:cs typeface="ＭＳ Ｐゴシック" charset="0"/>
              </a:rPr>
              <a:t> Challenge (2012)</a:t>
            </a:r>
          </a:p>
          <a:p>
            <a:pPr eaLnBrk="1" hangingPunct="1"/>
            <a:r>
              <a:rPr lang="en-US" sz="2000" dirty="0" err="1">
                <a:latin typeface="Calibri" charset="0"/>
                <a:ea typeface="ＭＳ Ｐゴシック" charset="0"/>
                <a:cs typeface="ＭＳ Ｐゴシック" charset="0"/>
              </a:rPr>
              <a:t>Girshick</a:t>
            </a:r>
            <a:r>
              <a:rPr lang="en-US" sz="2000" dirty="0">
                <a:latin typeface="Calibri" charset="0"/>
                <a:ea typeface="ＭＳ Ｐゴシック" charset="0"/>
                <a:cs typeface="ＭＳ Ｐゴシック" charset="0"/>
              </a:rPr>
              <a:t>, Donahue, Darrell &amp; Malik (</a:t>
            </a:r>
            <a:r>
              <a:rPr lang="en-US" sz="2000" dirty="0" err="1">
                <a:latin typeface="Calibri" charset="0"/>
                <a:ea typeface="ＭＳ Ｐゴシック" charset="0"/>
                <a:cs typeface="ＭＳ Ｐゴシック" charset="0"/>
              </a:rPr>
              <a:t>arxiv</a:t>
            </a:r>
            <a:r>
              <a:rPr lang="en-US" sz="2000" dirty="0">
                <a:latin typeface="Calibri" charset="0"/>
                <a:ea typeface="ＭＳ Ｐゴシック" charset="0"/>
                <a:cs typeface="ＭＳ Ｐゴシック" charset="0"/>
              </a:rPr>
              <a:t>, 2013)(CVPR 2014) showed that these features were also effective for object detection</a:t>
            </a:r>
          </a:p>
          <a:p>
            <a:pPr eaLnBrk="1" hangingPunct="1"/>
            <a:r>
              <a:rPr lang="en-US" sz="2000" dirty="0">
                <a:latin typeface="Calibri" charset="0"/>
                <a:ea typeface="ＭＳ Ｐゴシック" charset="0"/>
                <a:cs typeface="ＭＳ Ｐゴシック" charset="0"/>
              </a:rPr>
              <a:t>And many others…</a:t>
            </a:r>
          </a:p>
          <a:p>
            <a:pPr marL="0" indent="0" eaLnBrk="1" hangingPunct="1">
              <a:buNone/>
            </a:pPr>
            <a:endParaRPr lang="en-US" sz="2000" dirty="0">
              <a:latin typeface="Calibri" charset="0"/>
              <a:ea typeface="ＭＳ Ｐゴシック" charset="0"/>
              <a:cs typeface="ＭＳ Ｐゴシック" charset="0"/>
            </a:endParaRPr>
          </a:p>
          <a:p>
            <a:pPr eaLnBrk="1" hangingPunct="1"/>
            <a:endParaRPr lang="en-US" sz="2000" dirty="0">
              <a:latin typeface="Calibri" charset="0"/>
              <a:ea typeface="ＭＳ Ｐゴシック" charset="0"/>
              <a:cs typeface="ＭＳ Ｐゴシック" charset="0"/>
            </a:endParaRPr>
          </a:p>
          <a:p>
            <a:pPr eaLnBrk="1" hangingPunct="1"/>
            <a:endParaRPr lang="en-US" sz="2000" dirty="0">
              <a:latin typeface="Calibri" charset="0"/>
              <a:ea typeface="ＭＳ Ｐゴシック" charset="0"/>
              <a:cs typeface="ＭＳ Ｐゴシック" charset="0"/>
            </a:endParaRPr>
          </a:p>
        </p:txBody>
      </p:sp>
      <p:pic>
        <p:nvPicPr>
          <p:cNvPr id="49155" name="Picture 7" descr="Screen shot 2010-10-12 at 7.22.43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32250"/>
            <a:ext cx="9144000" cy="282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1"/>
          <p:cNvSpPr txBox="1">
            <a:spLocks noChangeArrowheads="1"/>
          </p:cNvSpPr>
          <p:nvPr/>
        </p:nvSpPr>
        <p:spPr bwMode="auto">
          <a:xfrm>
            <a:off x="1371600" y="2743200"/>
            <a:ext cx="46038" cy="73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p>
        </p:txBody>
      </p:sp>
    </p:spTree>
    <p:extLst>
      <p:ext uri="{BB962C8B-B14F-4D97-AF65-F5344CB8AC3E}">
        <p14:creationId xmlns:p14="http://schemas.microsoft.com/office/powerpoint/2010/main" val="39024170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46"/>
            <a:ext cx="8229600" cy="936625"/>
          </a:xfrm>
        </p:spPr>
        <p:txBody>
          <a:bodyPr/>
          <a:lstStyle/>
          <a:p>
            <a:pPr eaLnBrk="1" hangingPunct="1"/>
            <a:r>
              <a:rPr lang="en-US" dirty="0">
                <a:latin typeface="Calibri" charset="0"/>
                <a:ea typeface="ＭＳ Ｐゴシック" charset="0"/>
                <a:cs typeface="ＭＳ Ｐゴシック" charset="0"/>
              </a:rPr>
              <a:t>The Three R</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 of Vision</a:t>
            </a:r>
            <a:endParaRPr lang="en-US" dirty="0">
              <a:latin typeface="Calibri" charset="0"/>
              <a:ea typeface="ＭＳ Ｐゴシック" charset="0"/>
              <a:cs typeface="ＭＳ Ｐゴシック" charset="0"/>
            </a:endParaRPr>
          </a:p>
        </p:txBody>
      </p:sp>
      <p:sp>
        <p:nvSpPr>
          <p:cNvPr id="32770"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32771" name="TextBox 1"/>
          <p:cNvSpPr txBox="1">
            <a:spLocks noChangeArrowheads="1"/>
          </p:cNvSpPr>
          <p:nvPr/>
        </p:nvSpPr>
        <p:spPr bwMode="auto">
          <a:xfrm>
            <a:off x="457200" y="5818195"/>
            <a:ext cx="8686800" cy="83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solidFill>
                  <a:srgbClr val="FF0000"/>
                </a:solidFill>
                <a:latin typeface="Arial" charset="0"/>
                <a:ea typeface="ＭＳ Ｐゴシック" charset="0"/>
                <a:cs typeface="ＭＳ Ｐゴシック" charset="0"/>
              </a:rPr>
              <a:t>Each of the 6 directed arcs in this diagram is a useful direction of information flow</a:t>
            </a:r>
          </a:p>
        </p:txBody>
      </p:sp>
      <p:sp>
        <p:nvSpPr>
          <p:cNvPr id="32772" name="TextBox 2"/>
          <p:cNvSpPr txBox="1">
            <a:spLocks noChangeArrowheads="1"/>
          </p:cNvSpPr>
          <p:nvPr/>
        </p:nvSpPr>
        <p:spPr bwMode="auto">
          <a:xfrm>
            <a:off x="3673481" y="1527181"/>
            <a:ext cx="1810073"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Recognition</a:t>
            </a:r>
          </a:p>
        </p:txBody>
      </p:sp>
      <p:sp>
        <p:nvSpPr>
          <p:cNvPr id="32773" name="TextBox 3"/>
          <p:cNvSpPr txBox="1">
            <a:spLocks noChangeArrowheads="1"/>
          </p:cNvSpPr>
          <p:nvPr/>
        </p:nvSpPr>
        <p:spPr bwMode="auto">
          <a:xfrm>
            <a:off x="987425" y="4941890"/>
            <a:ext cx="22479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Reconstruction</a:t>
            </a:r>
          </a:p>
        </p:txBody>
      </p:sp>
      <p:sp>
        <p:nvSpPr>
          <p:cNvPr id="32774" name="TextBox 5"/>
          <p:cNvSpPr txBox="1">
            <a:spLocks noChangeArrowheads="1"/>
          </p:cNvSpPr>
          <p:nvPr/>
        </p:nvSpPr>
        <p:spPr bwMode="auto">
          <a:xfrm>
            <a:off x="6384926" y="4941890"/>
            <a:ext cx="2717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4"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8" y="2162175"/>
            <a:ext cx="2212975"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7" y="2162175"/>
            <a:ext cx="2224088"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4" y="4941888"/>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4"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57200" y="274646"/>
            <a:ext cx="8229600" cy="936625"/>
          </a:xfrm>
        </p:spPr>
        <p:txBody>
          <a:bodyPr/>
          <a:lstStyle/>
          <a:p>
            <a:pPr eaLnBrk="1" hangingPunct="1"/>
            <a:r>
              <a:rPr lang="en-US">
                <a:latin typeface="Calibri" charset="0"/>
                <a:ea typeface="ＭＳ Ｐゴシック" charset="0"/>
                <a:cs typeface="ＭＳ Ｐゴシック" charset="0"/>
              </a:rPr>
              <a:t>The Three R</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of Vision</a:t>
            </a:r>
            <a:endParaRPr lang="en-US">
              <a:latin typeface="Calibri" charset="0"/>
              <a:ea typeface="ＭＳ Ｐゴシック" charset="0"/>
              <a:cs typeface="ＭＳ Ｐゴシック" charset="0"/>
            </a:endParaRPr>
          </a:p>
        </p:txBody>
      </p:sp>
      <p:sp>
        <p:nvSpPr>
          <p:cNvPr id="53250"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53251" name="TextBox 2"/>
          <p:cNvSpPr txBox="1">
            <a:spLocks noChangeArrowheads="1"/>
          </p:cNvSpPr>
          <p:nvPr/>
        </p:nvSpPr>
        <p:spPr bwMode="auto">
          <a:xfrm>
            <a:off x="3673481" y="1527181"/>
            <a:ext cx="1810073"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solidFill>
                  <a:srgbClr val="FF0000"/>
                </a:solidFill>
                <a:latin typeface="Arial" charset="0"/>
                <a:ea typeface="ＭＳ Ｐゴシック" charset="0"/>
                <a:cs typeface="ＭＳ Ｐゴシック" charset="0"/>
              </a:rPr>
              <a:t>Recognition</a:t>
            </a:r>
          </a:p>
        </p:txBody>
      </p:sp>
      <p:sp>
        <p:nvSpPr>
          <p:cNvPr id="53252" name="TextBox 3"/>
          <p:cNvSpPr txBox="1">
            <a:spLocks noChangeArrowheads="1"/>
          </p:cNvSpPr>
          <p:nvPr/>
        </p:nvSpPr>
        <p:spPr bwMode="auto">
          <a:xfrm>
            <a:off x="987425" y="4941890"/>
            <a:ext cx="22479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Reconstruction</a:t>
            </a:r>
          </a:p>
        </p:txBody>
      </p:sp>
      <p:sp>
        <p:nvSpPr>
          <p:cNvPr id="53253" name="TextBox 5"/>
          <p:cNvSpPr txBox="1">
            <a:spLocks noChangeArrowheads="1"/>
          </p:cNvSpPr>
          <p:nvPr/>
        </p:nvSpPr>
        <p:spPr bwMode="auto">
          <a:xfrm>
            <a:off x="6384926" y="4941890"/>
            <a:ext cx="2717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solidFill>
                  <a:srgbClr val="FF0000"/>
                </a:solidFill>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4"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8" y="2162175"/>
            <a:ext cx="2212975"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7" y="2162175"/>
            <a:ext cx="2224088" cy="2489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4" y="4941888"/>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4"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260" name="TextBox 4"/>
          <p:cNvSpPr txBox="1">
            <a:spLocks noChangeArrowheads="1"/>
          </p:cNvSpPr>
          <p:nvPr/>
        </p:nvSpPr>
        <p:spPr bwMode="auto">
          <a:xfrm>
            <a:off x="6577019" y="3189291"/>
            <a:ext cx="1747837" cy="93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800">
                <a:solidFill>
                  <a:srgbClr val="FF0000"/>
                </a:solidFill>
                <a:latin typeface="Arial" charset="0"/>
                <a:ea typeface="ＭＳ Ｐゴシック" charset="0"/>
                <a:cs typeface="ＭＳ Ｐゴシック" charset="0"/>
              </a:rPr>
              <a:t>Superpixel assemblies as candidates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9144000" cy="1143000"/>
          </a:xfrm>
        </p:spPr>
        <p:txBody>
          <a:bodyPr/>
          <a:lstStyle/>
          <a:p>
            <a:r>
              <a:rPr lang="en-US" sz="4000" dirty="0"/>
              <a:t>Bottom-up grouping as input to recognition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09600" y="1600202"/>
            <a:ext cx="7886700" cy="3365247"/>
          </a:xfrm>
        </p:spPr>
      </p:pic>
      <p:sp>
        <p:nvSpPr>
          <p:cNvPr id="3" name="TextBox 2"/>
          <p:cNvSpPr txBox="1"/>
          <p:nvPr/>
        </p:nvSpPr>
        <p:spPr>
          <a:xfrm>
            <a:off x="414375" y="5486408"/>
            <a:ext cx="7965492" cy="830997"/>
          </a:xfrm>
          <a:prstGeom prst="rect">
            <a:avLst/>
          </a:prstGeom>
          <a:noFill/>
        </p:spPr>
        <p:txBody>
          <a:bodyPr wrap="none" lIns="91435" tIns="45718" rIns="91435" bIns="45718" rtlCol="0">
            <a:spAutoFit/>
          </a:bodyPr>
          <a:lstStyle/>
          <a:p>
            <a:r>
              <a:rPr lang="en-US" sz="2400" dirty="0">
                <a:solidFill>
                  <a:schemeClr val="accent2"/>
                </a:solidFill>
                <a:latin typeface="+mn-lt"/>
              </a:rPr>
              <a:t>We produce </a:t>
            </a:r>
            <a:r>
              <a:rPr lang="en-US" sz="2400" dirty="0" err="1">
                <a:solidFill>
                  <a:schemeClr val="accent2"/>
                </a:solidFill>
                <a:latin typeface="+mn-lt"/>
              </a:rPr>
              <a:t>superpixels</a:t>
            </a:r>
            <a:r>
              <a:rPr lang="en-US" sz="2400" dirty="0">
                <a:solidFill>
                  <a:schemeClr val="accent2"/>
                </a:solidFill>
                <a:latin typeface="+mn-lt"/>
              </a:rPr>
              <a:t> of coherent color and texture first, </a:t>
            </a:r>
          </a:p>
          <a:p>
            <a:r>
              <a:rPr lang="en-US" sz="2400" dirty="0">
                <a:solidFill>
                  <a:schemeClr val="accent2"/>
                </a:solidFill>
                <a:latin typeface="+mn-lt"/>
              </a:rPr>
              <a:t>then combine neighboring ones to generate object candidates  </a:t>
            </a:r>
          </a:p>
        </p:txBody>
      </p:sp>
    </p:spTree>
    <p:extLst>
      <p:ext uri="{BB962C8B-B14F-4D97-AF65-F5344CB8AC3E}">
        <p14:creationId xmlns:p14="http://schemas.microsoft.com/office/powerpoint/2010/main" val="3930492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p:txBody>
          <a:bodyPr/>
          <a:lstStyle/>
          <a:p>
            <a:r>
              <a:rPr lang="en-US" dirty="0">
                <a:solidFill>
                  <a:srgbClr val="0000FF"/>
                </a:solidFill>
                <a:latin typeface="Calibri" charset="0"/>
                <a:ea typeface="ＭＳ Ｐゴシック" charset="0"/>
                <a:cs typeface="ＭＳ Ｐゴシック" charset="0"/>
              </a:rPr>
              <a:t>R-CNN: </a:t>
            </a:r>
            <a:r>
              <a:rPr lang="en-US" dirty="0">
                <a:latin typeface="Calibri" charset="0"/>
                <a:ea typeface="ＭＳ Ｐゴシック" charset="0"/>
                <a:cs typeface="ＭＳ Ｐゴシック" charset="0"/>
              </a:rPr>
              <a:t>Regions with CNN features</a:t>
            </a:r>
            <a:br>
              <a:rPr lang="en-US" dirty="0">
                <a:latin typeface="Calibri" charset="0"/>
                <a:ea typeface="ＭＳ Ｐゴシック" charset="0"/>
                <a:cs typeface="ＭＳ Ｐゴシック" charset="0"/>
              </a:rPr>
            </a:br>
            <a:r>
              <a:rPr lang="en-US" sz="2800" dirty="0" err="1">
                <a:latin typeface="Calibri" charset="0"/>
                <a:ea typeface="ＭＳ Ｐゴシック" charset="0"/>
                <a:cs typeface="ＭＳ Ｐゴシック" charset="0"/>
              </a:rPr>
              <a:t>Girshick</a:t>
            </a:r>
            <a:r>
              <a:rPr lang="en-US" sz="2800" dirty="0">
                <a:latin typeface="Calibri" charset="0"/>
                <a:ea typeface="ＭＳ Ｐゴシック" charset="0"/>
                <a:cs typeface="ＭＳ Ｐゴシック" charset="0"/>
              </a:rPr>
              <a:t>, Donahue, Darrell &amp; Malik (CVPR 2014)</a:t>
            </a:r>
          </a:p>
        </p:txBody>
      </p:sp>
      <p:grpSp>
        <p:nvGrpSpPr>
          <p:cNvPr id="39938" name="Group 4"/>
          <p:cNvGrpSpPr>
            <a:grpSpLocks/>
          </p:cNvGrpSpPr>
          <p:nvPr/>
        </p:nvGrpSpPr>
        <p:grpSpPr bwMode="auto">
          <a:xfrm>
            <a:off x="58744" y="2241551"/>
            <a:ext cx="9026525" cy="1955800"/>
            <a:chOff x="0" y="0"/>
            <a:chExt cx="8087" cy="1751"/>
          </a:xfrm>
        </p:grpSpPr>
        <p:sp>
          <p:nvSpPr>
            <p:cNvPr id="39945" name="Rectangle 2"/>
            <p:cNvSpPr>
              <a:spLocks/>
            </p:cNvSpPr>
            <p:nvPr/>
          </p:nvSpPr>
          <p:spPr bwMode="auto">
            <a:xfrm>
              <a:off x="0" y="0"/>
              <a:ext cx="8087" cy="1751"/>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en-US"/>
            </a:p>
          </p:txBody>
        </p:sp>
        <p:pic>
          <p:nvPicPr>
            <p:cNvPr id="3994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 y="144"/>
              <a:ext cx="7776"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9939" name="Rectangle 5"/>
          <p:cNvSpPr>
            <a:spLocks/>
          </p:cNvSpPr>
          <p:nvPr/>
        </p:nvSpPr>
        <p:spPr bwMode="auto">
          <a:xfrm>
            <a:off x="638149" y="4436961"/>
            <a:ext cx="625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100">
                <a:solidFill>
                  <a:schemeClr val="tx1"/>
                </a:solidFill>
                <a:ea typeface="ＭＳ Ｐゴシック" charset="0"/>
                <a:cs typeface="ＭＳ Ｐゴシック" charset="0"/>
              </a:rPr>
              <a:t>Input</a:t>
            </a:r>
          </a:p>
          <a:p>
            <a:r>
              <a:rPr lang="en-US" sz="2100">
                <a:solidFill>
                  <a:schemeClr val="tx1"/>
                </a:solidFill>
                <a:ea typeface="ＭＳ Ｐゴシック" charset="0"/>
                <a:cs typeface="ＭＳ Ｐゴシック" charset="0"/>
              </a:rPr>
              <a:t>image</a:t>
            </a:r>
          </a:p>
        </p:txBody>
      </p:sp>
      <p:sp>
        <p:nvSpPr>
          <p:cNvPr id="39940" name="Rectangle 6"/>
          <p:cNvSpPr>
            <a:spLocks/>
          </p:cNvSpPr>
          <p:nvPr/>
        </p:nvSpPr>
        <p:spPr bwMode="auto">
          <a:xfrm>
            <a:off x="1635418" y="4436961"/>
            <a:ext cx="2567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100">
                <a:solidFill>
                  <a:schemeClr val="tx1"/>
                </a:solidFill>
                <a:ea typeface="ＭＳ Ｐゴシック" charset="0"/>
                <a:cs typeface="ＭＳ Ｐゴシック" charset="0"/>
              </a:rPr>
              <a:t>Extract region</a:t>
            </a:r>
          </a:p>
          <a:p>
            <a:r>
              <a:rPr lang="en-US" sz="2100">
                <a:solidFill>
                  <a:schemeClr val="tx1"/>
                </a:solidFill>
                <a:ea typeface="ＭＳ Ｐゴシック" charset="0"/>
                <a:cs typeface="ＭＳ Ｐゴシック" charset="0"/>
              </a:rPr>
              <a:t>proposals (~2k / image)</a:t>
            </a:r>
          </a:p>
        </p:txBody>
      </p:sp>
      <p:sp>
        <p:nvSpPr>
          <p:cNvPr id="39941" name="Rectangle 7"/>
          <p:cNvSpPr>
            <a:spLocks/>
          </p:cNvSpPr>
          <p:nvPr/>
        </p:nvSpPr>
        <p:spPr bwMode="auto">
          <a:xfrm>
            <a:off x="4846622" y="4436961"/>
            <a:ext cx="17208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100">
                <a:solidFill>
                  <a:schemeClr val="tx1"/>
                </a:solidFill>
                <a:ea typeface="ＭＳ Ｐゴシック" charset="0"/>
                <a:cs typeface="ＭＳ Ｐゴシック" charset="0"/>
              </a:rPr>
              <a:t>Compute CNN</a:t>
            </a:r>
          </a:p>
          <a:p>
            <a:r>
              <a:rPr lang="en-US" sz="2100">
                <a:solidFill>
                  <a:schemeClr val="tx1"/>
                </a:solidFill>
                <a:ea typeface="ＭＳ Ｐゴシック" charset="0"/>
                <a:cs typeface="ＭＳ Ｐゴシック" charset="0"/>
              </a:rPr>
              <a:t>features</a:t>
            </a:r>
          </a:p>
        </p:txBody>
      </p:sp>
      <p:sp>
        <p:nvSpPr>
          <p:cNvPr id="39942" name="Rectangle 8"/>
          <p:cNvSpPr>
            <a:spLocks/>
          </p:cNvSpPr>
          <p:nvPr/>
        </p:nvSpPr>
        <p:spPr bwMode="auto">
          <a:xfrm>
            <a:off x="7271876" y="4436961"/>
            <a:ext cx="16821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100">
                <a:solidFill>
                  <a:schemeClr val="tx1"/>
                </a:solidFill>
                <a:ea typeface="ＭＳ Ｐゴシック" charset="0"/>
                <a:cs typeface="ＭＳ Ｐゴシック" charset="0"/>
              </a:rPr>
              <a:t>Classify regions</a:t>
            </a:r>
          </a:p>
          <a:p>
            <a:r>
              <a:rPr lang="en-US" sz="2100">
                <a:solidFill>
                  <a:schemeClr val="tx1"/>
                </a:solidFill>
                <a:ea typeface="ＭＳ Ｐゴシック" charset="0"/>
                <a:cs typeface="ＭＳ Ｐゴシック" charset="0"/>
              </a:rPr>
              <a:t>(linear SVM)</a:t>
            </a:r>
          </a:p>
        </p:txBody>
      </p:sp>
      <p:sp>
        <p:nvSpPr>
          <p:cNvPr id="39943" name="TextBox 1"/>
          <p:cNvSpPr txBox="1">
            <a:spLocks noChangeArrowheads="1"/>
          </p:cNvSpPr>
          <p:nvPr/>
        </p:nvSpPr>
        <p:spPr bwMode="auto">
          <a:xfrm>
            <a:off x="-3733798" y="5334007"/>
            <a:ext cx="14647863" cy="108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3200" dirty="0">
                <a:solidFill>
                  <a:srgbClr val="FF0000"/>
                </a:solidFill>
                <a:latin typeface="+mn-lt"/>
              </a:rPr>
              <a:t>CNN features are inspired by the</a:t>
            </a:r>
          </a:p>
          <a:p>
            <a:pPr eaLnBrk="1" hangingPunct="1"/>
            <a:r>
              <a:rPr lang="en-US" sz="3200" dirty="0">
                <a:solidFill>
                  <a:srgbClr val="FF0000"/>
                </a:solidFill>
                <a:latin typeface="+mn-lt"/>
              </a:rPr>
              <a:t> architecture of the visual system</a:t>
            </a:r>
          </a:p>
        </p:txBody>
      </p:sp>
      <p:sp>
        <p:nvSpPr>
          <p:cNvPr id="39944" name="TextBox 2"/>
          <p:cNvSpPr txBox="1">
            <a:spLocks noChangeArrowheads="1"/>
          </p:cNvSpPr>
          <p:nvPr/>
        </p:nvSpPr>
        <p:spPr bwMode="auto">
          <a:xfrm>
            <a:off x="6317997" y="5562601"/>
            <a:ext cx="184656"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ctrTitle"/>
          </p:nvPr>
        </p:nvSpPr>
        <p:spPr>
          <a:xfrm>
            <a:off x="685800" y="2286000"/>
            <a:ext cx="7772400" cy="1143000"/>
          </a:xfrm>
        </p:spPr>
        <p:txBody>
          <a:bodyPr/>
          <a:lstStyle/>
          <a:p>
            <a:endParaRPr lang="en-US">
              <a:latin typeface="Calibri" charset="0"/>
              <a:ea typeface="ＭＳ Ｐゴシック" charset="0"/>
              <a:cs typeface="ＭＳ Ｐゴシック" charset="0"/>
            </a:endParaRPr>
          </a:p>
        </p:txBody>
      </p:sp>
      <p:sp>
        <p:nvSpPr>
          <p:cNvPr id="227331" name="Rectangle 3"/>
          <p:cNvSpPr>
            <a:spLocks noGrp="1" noChangeArrowheads="1"/>
          </p:cNvSpPr>
          <p:nvPr>
            <p:ph type="subTitle" idx="1"/>
          </p:nvPr>
        </p:nvSpPr>
        <p:spPr/>
        <p:txBody>
          <a:bodyPr/>
          <a:lstStyle/>
          <a:p>
            <a:pPr defTabSz="457082">
              <a:defRPr/>
            </a:pPr>
            <a:endParaRPr lang="en-US"/>
          </a:p>
        </p:txBody>
      </p:sp>
      <p:pic>
        <p:nvPicPr>
          <p:cNvPr id="36867" name="Picture 4" descr="Pascal-examp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8" y="457208"/>
            <a:ext cx="9136062"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5"/>
          <p:cNvSpPr>
            <a:spLocks noChangeArrowheads="1"/>
          </p:cNvSpPr>
          <p:nvPr/>
        </p:nvSpPr>
        <p:spPr bwMode="auto">
          <a:xfrm>
            <a:off x="1600199" y="1"/>
            <a:ext cx="55689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91435" tIns="45718" rIns="91435" bIns="45718">
            <a:spAutoFit/>
          </a:bodyPr>
          <a:lstStyle/>
          <a:p>
            <a:pPr algn="l" defTabSz="457177"/>
            <a:r>
              <a:rPr lang="en-US" sz="2400" dirty="0">
                <a:latin typeface="+mj-lt"/>
                <a:ea typeface="ＭＳ Ｐゴシック" charset="0"/>
                <a:cs typeface="ＭＳ Ｐゴシック" charset="0"/>
              </a:rPr>
              <a:t>PASCAL Visual Object Challenge</a:t>
            </a:r>
          </a:p>
        </p:txBody>
      </p:sp>
      <p:sp>
        <p:nvSpPr>
          <p:cNvPr id="36869" name="TextBox 1"/>
          <p:cNvSpPr txBox="1">
            <a:spLocks noChangeArrowheads="1"/>
          </p:cNvSpPr>
          <p:nvPr/>
        </p:nvSpPr>
        <p:spPr bwMode="auto">
          <a:xfrm>
            <a:off x="6350006" y="65088"/>
            <a:ext cx="1988059"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800" dirty="0">
                <a:latin typeface="Arial" charset="0"/>
                <a:ea typeface="ＭＳ Ｐゴシック" charset="0"/>
                <a:cs typeface="ＭＳ Ｐゴシック" charset="0"/>
              </a:rPr>
              <a:t> </a:t>
            </a:r>
            <a:r>
              <a:rPr lang="en-US" sz="1800" dirty="0">
                <a:latin typeface="+mj-lt"/>
                <a:ea typeface="ＭＳ Ｐゴシック" charset="0"/>
                <a:cs typeface="ＭＳ Ｐゴシック" charset="0"/>
              </a:rPr>
              <a:t>(</a:t>
            </a:r>
            <a:r>
              <a:rPr lang="en-US" sz="1800" dirty="0" err="1">
                <a:latin typeface="+mj-lt"/>
                <a:ea typeface="ＭＳ Ｐゴシック" charset="0"/>
                <a:cs typeface="ＭＳ Ｐゴシック" charset="0"/>
              </a:rPr>
              <a:t>Everingham</a:t>
            </a:r>
            <a:r>
              <a:rPr lang="en-US" sz="1800" dirty="0">
                <a:latin typeface="+mj-lt"/>
                <a:ea typeface="ＭＳ Ｐゴシック" charset="0"/>
                <a:cs typeface="ＭＳ Ｐゴシック" charset="0"/>
              </a:rPr>
              <a:t> et al)</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dirty="0">
                <a:latin typeface="Calibri" charset="0"/>
                <a:ea typeface="ＭＳ Ｐゴシック" charset="0"/>
                <a:cs typeface="ＭＳ Ｐゴシック" charset="0"/>
              </a:rPr>
              <a:t>State of the Art in Recognition</a:t>
            </a:r>
            <a:br>
              <a:rPr lang="en-US" dirty="0">
                <a:latin typeface="Calibri" charset="0"/>
                <a:ea typeface="ＭＳ Ｐゴシック" charset="0"/>
                <a:cs typeface="ＭＳ Ｐゴシック" charset="0"/>
              </a:rPr>
            </a:br>
            <a:endParaRPr lang="en-US" sz="2800" dirty="0">
              <a:solidFill>
                <a:srgbClr val="FF0000"/>
              </a:solidFill>
              <a:latin typeface="Calibri" charset="0"/>
              <a:ea typeface="ＭＳ Ｐゴシック" charset="0"/>
              <a:cs typeface="ＭＳ Ｐゴシック" charset="0"/>
            </a:endParaRPr>
          </a:p>
        </p:txBody>
      </p:sp>
      <p:pic>
        <p:nvPicPr>
          <p:cNvPr id="35842" name="Content Placeholder 2" descr="Screen Shot 2014-08-21 at 10.50.16 PM.png"/>
          <p:cNvPicPr>
            <a:picLocks noGrp="1" noChangeAspect="1"/>
          </p:cNvPicPr>
          <p:nvPr>
            <p:ph idx="1"/>
          </p:nvPr>
        </p:nvPicPr>
        <p:blipFill>
          <a:blip r:embed="rId2" cstate="print">
            <a:extLst>
              <a:ext uri="{28A0092B-C50C-407E-A947-70E740481C1C}">
                <a14:useLocalDpi xmlns:a14="http://schemas.microsoft.com/office/drawing/2010/main"/>
              </a:ext>
            </a:extLst>
          </a:blip>
          <a:srcRect l="-11951" r="-11951"/>
          <a:stretch>
            <a:fillRect/>
          </a:stretch>
        </p:blipFill>
        <p:spPr/>
      </p:pic>
      <p:sp>
        <p:nvSpPr>
          <p:cNvPr id="35843" name="TextBox 3"/>
          <p:cNvSpPr txBox="1">
            <a:spLocks noChangeArrowheads="1"/>
          </p:cNvSpPr>
          <p:nvPr/>
        </p:nvSpPr>
        <p:spPr bwMode="auto">
          <a:xfrm>
            <a:off x="3429000" y="6172200"/>
            <a:ext cx="5486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800" dirty="0">
                <a:latin typeface="+mn-lt"/>
              </a:rPr>
              <a:t>(Slide from D. </a:t>
            </a:r>
            <a:r>
              <a:rPr lang="en-US" sz="2800" dirty="0" err="1">
                <a:latin typeface="+mn-lt"/>
              </a:rPr>
              <a:t>Hoiem</a:t>
            </a:r>
            <a:r>
              <a:rPr lang="en-US" sz="2800" dirty="0">
                <a:latin typeface="+mn-lt"/>
              </a:rPr>
              <a:t>)</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274646"/>
            <a:ext cx="8229600" cy="936625"/>
          </a:xfrm>
        </p:spPr>
        <p:txBody>
          <a:bodyPr/>
          <a:lstStyle/>
          <a:p>
            <a:pPr eaLnBrk="1" hangingPunct="1"/>
            <a:r>
              <a:rPr lang="en-US" dirty="0" smtClean="0">
                <a:latin typeface="Calibri" charset="0"/>
                <a:ea typeface="ＭＳ Ｐゴシック" charset="0"/>
                <a:cs typeface="ＭＳ Ｐゴシック" charset="0"/>
              </a:rPr>
              <a:t>How about the other direction…</a:t>
            </a:r>
            <a:endParaRPr lang="en-US" dirty="0">
              <a:latin typeface="Calibri" charset="0"/>
              <a:ea typeface="ＭＳ Ｐゴシック" charset="0"/>
              <a:cs typeface="ＭＳ Ｐゴシック" charset="0"/>
            </a:endParaRPr>
          </a:p>
        </p:txBody>
      </p:sp>
      <p:sp>
        <p:nvSpPr>
          <p:cNvPr id="57346"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57347" name="TextBox 2"/>
          <p:cNvSpPr txBox="1">
            <a:spLocks noChangeArrowheads="1"/>
          </p:cNvSpPr>
          <p:nvPr/>
        </p:nvSpPr>
        <p:spPr bwMode="auto">
          <a:xfrm>
            <a:off x="3673481" y="1527181"/>
            <a:ext cx="1810073"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solidFill>
                  <a:srgbClr val="FF0000"/>
                </a:solidFill>
                <a:latin typeface="Arial" charset="0"/>
                <a:ea typeface="ＭＳ Ｐゴシック" charset="0"/>
                <a:cs typeface="ＭＳ Ｐゴシック" charset="0"/>
              </a:rPr>
              <a:t>Recognition</a:t>
            </a:r>
          </a:p>
        </p:txBody>
      </p:sp>
      <p:sp>
        <p:nvSpPr>
          <p:cNvPr id="57348" name="TextBox 3"/>
          <p:cNvSpPr txBox="1">
            <a:spLocks noChangeArrowheads="1"/>
          </p:cNvSpPr>
          <p:nvPr/>
        </p:nvSpPr>
        <p:spPr bwMode="auto">
          <a:xfrm>
            <a:off x="987425" y="4941890"/>
            <a:ext cx="22479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dirty="0">
                <a:latin typeface="Arial" charset="0"/>
                <a:ea typeface="ＭＳ Ｐゴシック" charset="0"/>
                <a:cs typeface="ＭＳ Ｐゴシック" charset="0"/>
              </a:rPr>
              <a:t>Reconstruction</a:t>
            </a:r>
          </a:p>
        </p:txBody>
      </p:sp>
      <p:sp>
        <p:nvSpPr>
          <p:cNvPr id="57349" name="TextBox 5"/>
          <p:cNvSpPr txBox="1">
            <a:spLocks noChangeArrowheads="1"/>
          </p:cNvSpPr>
          <p:nvPr/>
        </p:nvSpPr>
        <p:spPr bwMode="auto">
          <a:xfrm>
            <a:off x="6384926" y="4941890"/>
            <a:ext cx="2717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solidFill>
                  <a:srgbClr val="FF0000"/>
                </a:solidFill>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4"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8" y="2162175"/>
            <a:ext cx="2212975" cy="2489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7" y="2162175"/>
            <a:ext cx="2224088" cy="2489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4" y="4941888"/>
            <a:ext cx="2368550" cy="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4"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46"/>
            <a:ext cx="8229600" cy="936625"/>
          </a:xfrm>
        </p:spPr>
        <p:txBody>
          <a:bodyPr/>
          <a:lstStyle/>
          <a:p>
            <a:pPr eaLnBrk="1" hangingPunct="1"/>
            <a:r>
              <a:rPr lang="en-US" dirty="0">
                <a:latin typeface="Calibri" charset="0"/>
                <a:ea typeface="ＭＳ Ｐゴシック" charset="0"/>
                <a:cs typeface="ＭＳ Ｐゴシック" charset="0"/>
              </a:rPr>
              <a:t>The Three R</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 of Vision</a:t>
            </a:r>
            <a:endParaRPr lang="en-US" dirty="0">
              <a:latin typeface="Calibri" charset="0"/>
              <a:ea typeface="ＭＳ Ｐゴシック" charset="0"/>
              <a:cs typeface="ＭＳ Ｐゴシック" charset="0"/>
            </a:endParaRPr>
          </a:p>
        </p:txBody>
      </p:sp>
      <p:sp>
        <p:nvSpPr>
          <p:cNvPr id="32770"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32771" name="TextBox 1"/>
          <p:cNvSpPr txBox="1">
            <a:spLocks noChangeArrowheads="1"/>
          </p:cNvSpPr>
          <p:nvPr/>
        </p:nvSpPr>
        <p:spPr bwMode="auto">
          <a:xfrm>
            <a:off x="457200" y="5818195"/>
            <a:ext cx="8686800" cy="83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solidFill>
                  <a:srgbClr val="FF0000"/>
                </a:solidFill>
                <a:latin typeface="Arial" charset="0"/>
                <a:ea typeface="ＭＳ Ｐゴシック" charset="0"/>
                <a:cs typeface="ＭＳ Ｐゴシック" charset="0"/>
              </a:rPr>
              <a:t>Each of the 6 directed arcs in this diagram is a useful direction of information flow</a:t>
            </a:r>
          </a:p>
        </p:txBody>
      </p:sp>
      <p:grpSp>
        <p:nvGrpSpPr>
          <p:cNvPr id="3" name="Group 2"/>
          <p:cNvGrpSpPr/>
          <p:nvPr/>
        </p:nvGrpSpPr>
        <p:grpSpPr>
          <a:xfrm>
            <a:off x="571499" y="1527181"/>
            <a:ext cx="8115301" cy="3876356"/>
            <a:chOff x="987425" y="1527181"/>
            <a:chExt cx="8115301" cy="3876356"/>
          </a:xfrm>
        </p:grpSpPr>
        <p:sp>
          <p:nvSpPr>
            <p:cNvPr id="32772" name="TextBox 2"/>
            <p:cNvSpPr txBox="1">
              <a:spLocks noChangeArrowheads="1"/>
            </p:cNvSpPr>
            <p:nvPr/>
          </p:nvSpPr>
          <p:spPr bwMode="auto">
            <a:xfrm>
              <a:off x="3673481" y="1527181"/>
              <a:ext cx="1810073"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Recognition</a:t>
              </a:r>
            </a:p>
          </p:txBody>
        </p:sp>
        <p:sp>
          <p:nvSpPr>
            <p:cNvPr id="32773" name="TextBox 3"/>
            <p:cNvSpPr txBox="1">
              <a:spLocks noChangeArrowheads="1"/>
            </p:cNvSpPr>
            <p:nvPr/>
          </p:nvSpPr>
          <p:spPr bwMode="auto">
            <a:xfrm>
              <a:off x="987425" y="4941890"/>
              <a:ext cx="22479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Reconstruction</a:t>
              </a:r>
            </a:p>
          </p:txBody>
        </p:sp>
        <p:sp>
          <p:nvSpPr>
            <p:cNvPr id="32774" name="TextBox 5"/>
            <p:cNvSpPr txBox="1">
              <a:spLocks noChangeArrowheads="1"/>
            </p:cNvSpPr>
            <p:nvPr/>
          </p:nvSpPr>
          <p:spPr bwMode="auto">
            <a:xfrm>
              <a:off x="6384926" y="4941890"/>
              <a:ext cx="2717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4"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8" y="2162175"/>
              <a:ext cx="2212975"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7" y="2162175"/>
              <a:ext cx="2224088"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4" y="4941888"/>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4"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659106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pPr eaLnBrk="1" hangingPunct="1"/>
            <a:r>
              <a:rPr lang="en-US" dirty="0">
                <a:latin typeface="Calibri" charset="0"/>
              </a:rPr>
              <a:t>Recognition Helps Reorganization</a:t>
            </a:r>
          </a:p>
        </p:txBody>
      </p:sp>
      <p:pic>
        <p:nvPicPr>
          <p:cNvPr id="122882" name="Content Placeholder 3" descr="Dalmatian-RonJames.pn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525652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5" y="228600"/>
            <a:ext cx="9296400" cy="1143000"/>
          </a:xfrm>
        </p:spPr>
        <p:txBody>
          <a:bodyPr>
            <a:normAutofit/>
          </a:bodyPr>
          <a:lstStyle/>
          <a:p>
            <a:r>
              <a:rPr lang="en-US" sz="3200" dirty="0"/>
              <a:t> Results of Simultaneous Detection and Segmentation</a:t>
            </a:r>
            <a:br>
              <a:rPr lang="en-US" sz="3200" dirty="0"/>
            </a:br>
            <a:r>
              <a:rPr lang="en-US" sz="3200" dirty="0" err="1"/>
              <a:t>Hariharan</a:t>
            </a:r>
            <a:r>
              <a:rPr lang="en-US" sz="3200" dirty="0"/>
              <a:t>, </a:t>
            </a:r>
            <a:r>
              <a:rPr lang="en-US" sz="3200" dirty="0" err="1"/>
              <a:t>Arbelaez</a:t>
            </a:r>
            <a:r>
              <a:rPr lang="en-US" sz="3200" dirty="0"/>
              <a:t>, </a:t>
            </a:r>
            <a:r>
              <a:rPr lang="en-US" sz="3200" dirty="0" err="1"/>
              <a:t>Girshick</a:t>
            </a:r>
            <a:r>
              <a:rPr lang="en-US" sz="3200" dirty="0"/>
              <a:t> &amp; Malik (2014)</a:t>
            </a:r>
          </a:p>
        </p:txBody>
      </p:sp>
      <p:pic>
        <p:nvPicPr>
          <p:cNvPr id="5" name="Picture 4" descr="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2735" y="1417639"/>
            <a:ext cx="2511110" cy="1883333"/>
          </a:xfrm>
          <a:prstGeom prst="rect">
            <a:avLst/>
          </a:prstGeom>
        </p:spPr>
      </p:pic>
      <p:pic>
        <p:nvPicPr>
          <p:cNvPr id="6" name="Picture 5" descr="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736" y="3488279"/>
            <a:ext cx="2509128" cy="1881847"/>
          </a:xfrm>
          <a:prstGeom prst="rect">
            <a:avLst/>
          </a:prstGeom>
        </p:spPr>
      </p:pic>
      <p:pic>
        <p:nvPicPr>
          <p:cNvPr id="7" name="Picture 6" descr="1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8553" y="1215024"/>
            <a:ext cx="1999338" cy="2065432"/>
          </a:xfrm>
          <a:prstGeom prst="rect">
            <a:avLst/>
          </a:prstGeom>
        </p:spPr>
      </p:pic>
      <p:pic>
        <p:nvPicPr>
          <p:cNvPr id="8" name="Picture 7" descr="9.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4646" y="1417641"/>
            <a:ext cx="1289446" cy="1936105"/>
          </a:xfrm>
          <a:prstGeom prst="rect">
            <a:avLst/>
          </a:prstGeom>
        </p:spPr>
      </p:pic>
      <p:pic>
        <p:nvPicPr>
          <p:cNvPr id="9" name="Picture 8" descr="6.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41805" y="3488280"/>
            <a:ext cx="1860676" cy="1395507"/>
          </a:xfrm>
          <a:prstGeom prst="rect">
            <a:avLst/>
          </a:prstGeom>
        </p:spPr>
      </p:pic>
      <p:pic>
        <p:nvPicPr>
          <p:cNvPr id="10" name="Picture 9" descr="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4645" y="3549478"/>
            <a:ext cx="2481010" cy="1652353"/>
          </a:xfrm>
          <a:prstGeom prst="rect">
            <a:avLst/>
          </a:prstGeom>
        </p:spPr>
      </p:pic>
      <p:sp>
        <p:nvSpPr>
          <p:cNvPr id="4" name="TextBox 3"/>
          <p:cNvSpPr txBox="1"/>
          <p:nvPr/>
        </p:nvSpPr>
        <p:spPr>
          <a:xfrm>
            <a:off x="-2362200" y="5473007"/>
            <a:ext cx="14348530" cy="1200329"/>
          </a:xfrm>
          <a:prstGeom prst="rect">
            <a:avLst/>
          </a:prstGeom>
          <a:noFill/>
        </p:spPr>
        <p:txBody>
          <a:bodyPr wrap="square" lIns="91435" tIns="45718" rIns="91435" bIns="45718" rtlCol="0">
            <a:spAutoFit/>
          </a:bodyPr>
          <a:lstStyle/>
          <a:p>
            <a:r>
              <a:rPr lang="en-US" sz="3600" dirty="0">
                <a:solidFill>
                  <a:srgbClr val="FF0000"/>
                </a:solidFill>
                <a:latin typeface="+mn-lt"/>
              </a:rPr>
              <a:t>We mark the pixels corresponding to an </a:t>
            </a:r>
          </a:p>
          <a:p>
            <a:r>
              <a:rPr lang="en-US" sz="3600" dirty="0">
                <a:solidFill>
                  <a:srgbClr val="FF0000"/>
                </a:solidFill>
                <a:latin typeface="+mn-lt"/>
              </a:rPr>
              <a:t>object instance, not just its bounding box. </a:t>
            </a:r>
          </a:p>
        </p:txBody>
      </p:sp>
    </p:spTree>
    <p:extLst>
      <p:ext uri="{BB962C8B-B14F-4D97-AF65-F5344CB8AC3E}">
        <p14:creationId xmlns:p14="http://schemas.microsoft.com/office/powerpoint/2010/main" val="148693334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results</a:t>
            </a:r>
            <a:endParaRPr lang="en-US" dirty="0"/>
          </a:p>
        </p:txBody>
      </p:sp>
      <p:pic>
        <p:nvPicPr>
          <p:cNvPr id="4" name="Picture 3" descr="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3" y="4213766"/>
            <a:ext cx="2842461" cy="2131847"/>
          </a:xfrm>
          <a:prstGeom prst="rect">
            <a:avLst/>
          </a:prstGeom>
        </p:spPr>
      </p:pic>
      <p:pic>
        <p:nvPicPr>
          <p:cNvPr id="5" name="Picture 4" descr="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3134" y="3911457"/>
            <a:ext cx="2101484" cy="2653389"/>
          </a:xfrm>
          <a:prstGeom prst="rect">
            <a:avLst/>
          </a:prstGeom>
        </p:spPr>
      </p:pic>
      <p:pic>
        <p:nvPicPr>
          <p:cNvPr id="6" name="Picture 5" descr="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9939" y="1460336"/>
            <a:ext cx="3106015" cy="1944365"/>
          </a:xfrm>
          <a:prstGeom prst="rect">
            <a:avLst/>
          </a:prstGeom>
        </p:spPr>
      </p:pic>
      <p:pic>
        <p:nvPicPr>
          <p:cNvPr id="7" name="Picture 6" descr="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05242" y="4213766"/>
            <a:ext cx="2907182" cy="1773381"/>
          </a:xfrm>
          <a:prstGeom prst="rect">
            <a:avLst/>
          </a:prstGeom>
        </p:spPr>
      </p:pic>
      <p:pic>
        <p:nvPicPr>
          <p:cNvPr id="8" name="Picture 7" descr="3.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79559" y="1460335"/>
            <a:ext cx="3175000" cy="2089151"/>
          </a:xfrm>
          <a:prstGeom prst="rect">
            <a:avLst/>
          </a:prstGeom>
        </p:spPr>
      </p:pic>
    </p:spTree>
    <p:extLst>
      <p:ext uri="{BB962C8B-B14F-4D97-AF65-F5344CB8AC3E}">
        <p14:creationId xmlns:p14="http://schemas.microsoft.com/office/powerpoint/2010/main" val="195058782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99567"/>
          </a:xfrm>
        </p:spPr>
        <p:txBody>
          <a:bodyPr>
            <a:normAutofit fontScale="90000"/>
          </a:bodyPr>
          <a:lstStyle/>
          <a:p>
            <a:r>
              <a:rPr lang="en-US" sz="3200" dirty="0"/>
              <a:t>We train classifiers to  predict top-down</a:t>
            </a:r>
            <a:br>
              <a:rPr lang="en-US" sz="3200" dirty="0"/>
            </a:br>
            <a:r>
              <a:rPr lang="en-US" sz="3200" dirty="0"/>
              <a:t> the pixels belonging to the object</a:t>
            </a:r>
          </a:p>
        </p:txBody>
      </p:sp>
      <p:grpSp>
        <p:nvGrpSpPr>
          <p:cNvPr id="14" name="Group 13"/>
          <p:cNvGrpSpPr/>
          <p:nvPr/>
        </p:nvGrpSpPr>
        <p:grpSpPr>
          <a:xfrm>
            <a:off x="148905" y="1155653"/>
            <a:ext cx="2122043" cy="1603472"/>
            <a:chOff x="233926" y="2252193"/>
            <a:chExt cx="2122043" cy="1603471"/>
          </a:xfrm>
        </p:grpSpPr>
        <p:pic>
          <p:nvPicPr>
            <p:cNvPr id="4" name="Picture 3" descr="orig_2008_00127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1170" y="2252193"/>
              <a:ext cx="1645518" cy="1234138"/>
            </a:xfrm>
            <a:prstGeom prst="rect">
              <a:avLst/>
            </a:prstGeom>
          </p:spPr>
        </p:pic>
        <p:sp>
          <p:nvSpPr>
            <p:cNvPr id="5" name="TextBox 4"/>
            <p:cNvSpPr txBox="1"/>
            <p:nvPr/>
          </p:nvSpPr>
          <p:spPr>
            <a:xfrm>
              <a:off x="233926" y="3486332"/>
              <a:ext cx="2122043" cy="369332"/>
            </a:xfrm>
            <a:prstGeom prst="rect">
              <a:avLst/>
            </a:prstGeom>
            <a:noFill/>
          </p:spPr>
          <p:txBody>
            <a:bodyPr wrap="square" rtlCol="0">
              <a:spAutoFit/>
            </a:bodyPr>
            <a:lstStyle/>
            <a:p>
              <a:pPr defTabSz="457177" fontAlgn="auto">
                <a:spcBef>
                  <a:spcPts val="0"/>
                </a:spcBef>
                <a:spcAft>
                  <a:spcPts val="0"/>
                </a:spcAft>
              </a:pPr>
              <a:r>
                <a:rPr lang="en-US" sz="1800" dirty="0">
                  <a:solidFill>
                    <a:prstClr val="black"/>
                  </a:solidFill>
                  <a:latin typeface="Calibri"/>
                  <a:ea typeface="+mn-ea"/>
                  <a:cs typeface="+mn-cs"/>
                </a:rPr>
                <a:t>Original detection</a:t>
              </a:r>
            </a:p>
          </p:txBody>
        </p:sp>
      </p:grpSp>
      <p:pic>
        <p:nvPicPr>
          <p:cNvPr id="6" name="Picture 5" descr="expand_2008_00127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564" y="4464740"/>
            <a:ext cx="1645518" cy="1234139"/>
          </a:xfrm>
          <a:prstGeom prst="rect">
            <a:avLst/>
          </a:prstGeom>
        </p:spPr>
      </p:pic>
      <p:pic>
        <p:nvPicPr>
          <p:cNvPr id="9" name="Picture 8" descr="regress_2008_00127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06605" y="2864964"/>
            <a:ext cx="1550018" cy="1162515"/>
          </a:xfrm>
          <a:prstGeom prst="rect">
            <a:avLst/>
          </a:prstGeom>
        </p:spPr>
      </p:pic>
      <p:pic>
        <p:nvPicPr>
          <p:cNvPr id="11" name="Picture 10" descr="one_2008_00127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9386" y="1389618"/>
            <a:ext cx="1539608" cy="1154707"/>
          </a:xfrm>
          <a:prstGeom prst="rect">
            <a:avLst/>
          </a:prstGeom>
        </p:spPr>
      </p:pic>
      <p:pic>
        <p:nvPicPr>
          <p:cNvPr id="12" name="Picture 11" descr="two_2008_00127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79194" y="2807598"/>
            <a:ext cx="1626539" cy="1219905"/>
          </a:xfrm>
          <a:prstGeom prst="rect">
            <a:avLst/>
          </a:prstGeom>
        </p:spPr>
      </p:pic>
      <p:pic>
        <p:nvPicPr>
          <p:cNvPr id="13" name="Picture 12" descr="three_2008_00127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10575" y="4319669"/>
            <a:ext cx="1626539" cy="1219904"/>
          </a:xfrm>
          <a:prstGeom prst="rect">
            <a:avLst/>
          </a:prstGeom>
        </p:spPr>
      </p:pic>
      <p:cxnSp>
        <p:nvCxnSpPr>
          <p:cNvPr id="18" name="Straight Arrow Connector 17"/>
          <p:cNvCxnSpPr>
            <a:stCxn id="5" idx="2"/>
            <a:endCxn id="6" idx="0"/>
          </p:cNvCxnSpPr>
          <p:nvPr/>
        </p:nvCxnSpPr>
        <p:spPr>
          <a:xfrm flipH="1">
            <a:off x="1182323" y="2759125"/>
            <a:ext cx="27604" cy="17056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618233" y="3308881"/>
            <a:ext cx="1169630" cy="718596"/>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defTabSz="457177" fontAlgn="auto">
              <a:spcBef>
                <a:spcPts val="0"/>
              </a:spcBef>
              <a:spcAft>
                <a:spcPts val="0"/>
              </a:spcAft>
            </a:pPr>
            <a:r>
              <a:rPr lang="en-US" sz="1800" dirty="0">
                <a:solidFill>
                  <a:prstClr val="white"/>
                </a:solidFill>
                <a:latin typeface="Calibri"/>
              </a:rPr>
              <a:t>Search nearby</a:t>
            </a:r>
          </a:p>
        </p:txBody>
      </p:sp>
      <p:cxnSp>
        <p:nvCxnSpPr>
          <p:cNvPr id="23" name="Elbow Connector 22"/>
          <p:cNvCxnSpPr>
            <a:stCxn id="6" idx="3"/>
            <a:endCxn id="9" idx="2"/>
          </p:cNvCxnSpPr>
          <p:nvPr/>
        </p:nvCxnSpPr>
        <p:spPr>
          <a:xfrm flipV="1">
            <a:off x="2005088" y="4027484"/>
            <a:ext cx="1376531" cy="105432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Rounded Rectangle 23"/>
          <p:cNvSpPr/>
          <p:nvPr/>
        </p:nvSpPr>
        <p:spPr>
          <a:xfrm>
            <a:off x="2222298" y="4749225"/>
            <a:ext cx="1035958" cy="615187"/>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defTabSz="457177" fontAlgn="auto">
              <a:spcBef>
                <a:spcPts val="0"/>
              </a:spcBef>
              <a:spcAft>
                <a:spcPts val="0"/>
              </a:spcAft>
            </a:pPr>
            <a:r>
              <a:rPr lang="en-US" sz="1800" dirty="0">
                <a:solidFill>
                  <a:prstClr val="white"/>
                </a:solidFill>
                <a:latin typeface="Calibri"/>
              </a:rPr>
              <a:t>Regress boxes</a:t>
            </a:r>
          </a:p>
        </p:txBody>
      </p:sp>
      <p:sp>
        <p:nvSpPr>
          <p:cNvPr id="31" name="Rounded Rectangle 30"/>
          <p:cNvSpPr/>
          <p:nvPr/>
        </p:nvSpPr>
        <p:spPr>
          <a:xfrm>
            <a:off x="4327632" y="3190335"/>
            <a:ext cx="1186339" cy="471063"/>
          </a:xfrm>
          <a:prstGeom prst="roundRect">
            <a:avLst/>
          </a:prstGeom>
          <a:solidFill>
            <a:srgbClr val="4F81BD"/>
          </a:soli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defTabSz="457177" fontAlgn="auto">
              <a:spcBef>
                <a:spcPts val="0"/>
              </a:spcBef>
              <a:spcAft>
                <a:spcPts val="0"/>
              </a:spcAft>
            </a:pPr>
            <a:r>
              <a:rPr lang="en-US" sz="1800" dirty="0">
                <a:solidFill>
                  <a:prstClr val="white"/>
                </a:solidFill>
                <a:latin typeface="Calibri"/>
              </a:rPr>
              <a:t>Segment</a:t>
            </a:r>
          </a:p>
        </p:txBody>
      </p:sp>
      <p:cxnSp>
        <p:nvCxnSpPr>
          <p:cNvPr id="33" name="Straight Arrow Connector 32"/>
          <p:cNvCxnSpPr>
            <a:stCxn id="9" idx="3"/>
            <a:endCxn id="31" idx="1"/>
          </p:cNvCxnSpPr>
          <p:nvPr/>
        </p:nvCxnSpPr>
        <p:spPr>
          <a:xfrm flipV="1">
            <a:off x="4156624" y="3425865"/>
            <a:ext cx="171008" cy="203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1" idx="0"/>
          </p:cNvCxnSpPr>
          <p:nvPr/>
        </p:nvCxnSpPr>
        <p:spPr>
          <a:xfrm flipV="1">
            <a:off x="4920803" y="2544326"/>
            <a:ext cx="593169" cy="6460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31" idx="3"/>
            <a:endCxn id="12" idx="1"/>
          </p:cNvCxnSpPr>
          <p:nvPr/>
        </p:nvCxnSpPr>
        <p:spPr>
          <a:xfrm flipV="1">
            <a:off x="5513969" y="3417542"/>
            <a:ext cx="365220" cy="83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31" idx="2"/>
          </p:cNvCxnSpPr>
          <p:nvPr/>
        </p:nvCxnSpPr>
        <p:spPr>
          <a:xfrm>
            <a:off x="4920803" y="3661396"/>
            <a:ext cx="593169" cy="6582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Rounded Rectangle 41"/>
          <p:cNvSpPr/>
          <p:nvPr/>
        </p:nvSpPr>
        <p:spPr>
          <a:xfrm>
            <a:off x="7654743" y="1704582"/>
            <a:ext cx="835450" cy="484635"/>
          </a:xfrm>
          <a:prstGeom prst="roundRect">
            <a:avLst/>
          </a:prstGeom>
          <a:solidFill>
            <a:srgbClr val="4F81BD"/>
          </a:soli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defTabSz="457177" fontAlgn="auto">
              <a:spcBef>
                <a:spcPts val="0"/>
              </a:spcBef>
              <a:spcAft>
                <a:spcPts val="0"/>
              </a:spcAft>
            </a:pPr>
            <a:r>
              <a:rPr lang="en-US" sz="1800" dirty="0">
                <a:solidFill>
                  <a:prstClr val="white"/>
                </a:solidFill>
                <a:latin typeface="Calibri"/>
              </a:rPr>
              <a:t>Score</a:t>
            </a:r>
          </a:p>
        </p:txBody>
      </p:sp>
      <p:sp>
        <p:nvSpPr>
          <p:cNvPr id="43" name="Rounded Rectangle 42"/>
          <p:cNvSpPr/>
          <p:nvPr/>
        </p:nvSpPr>
        <p:spPr>
          <a:xfrm>
            <a:off x="7654743" y="3178765"/>
            <a:ext cx="835450" cy="484635"/>
          </a:xfrm>
          <a:prstGeom prst="roundRect">
            <a:avLst/>
          </a:prstGeom>
          <a:solidFill>
            <a:srgbClr val="4F81BD"/>
          </a:soli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defTabSz="457177" fontAlgn="auto">
              <a:spcBef>
                <a:spcPts val="0"/>
              </a:spcBef>
              <a:spcAft>
                <a:spcPts val="0"/>
              </a:spcAft>
            </a:pPr>
            <a:r>
              <a:rPr lang="en-US" sz="1800" dirty="0">
                <a:solidFill>
                  <a:prstClr val="white"/>
                </a:solidFill>
                <a:latin typeface="Calibri"/>
              </a:rPr>
              <a:t>Score</a:t>
            </a:r>
          </a:p>
        </p:txBody>
      </p:sp>
      <p:sp>
        <p:nvSpPr>
          <p:cNvPr id="44" name="Rounded Rectangle 43"/>
          <p:cNvSpPr/>
          <p:nvPr/>
        </p:nvSpPr>
        <p:spPr>
          <a:xfrm>
            <a:off x="7654743" y="4850346"/>
            <a:ext cx="835450" cy="484635"/>
          </a:xfrm>
          <a:prstGeom prst="roundRect">
            <a:avLst/>
          </a:prstGeom>
          <a:solidFill>
            <a:srgbClr val="4F81BD"/>
          </a:soli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defTabSz="457177" fontAlgn="auto">
              <a:spcBef>
                <a:spcPts val="0"/>
              </a:spcBef>
              <a:spcAft>
                <a:spcPts val="0"/>
              </a:spcAft>
            </a:pPr>
            <a:r>
              <a:rPr lang="en-US" sz="1800" dirty="0">
                <a:solidFill>
                  <a:prstClr val="white"/>
                </a:solidFill>
                <a:latin typeface="Calibri"/>
              </a:rPr>
              <a:t>Score</a:t>
            </a:r>
          </a:p>
        </p:txBody>
      </p:sp>
      <p:cxnSp>
        <p:nvCxnSpPr>
          <p:cNvPr id="46" name="Straight Arrow Connector 45"/>
          <p:cNvCxnSpPr>
            <a:stCxn id="11" idx="3"/>
            <a:endCxn id="42" idx="1"/>
          </p:cNvCxnSpPr>
          <p:nvPr/>
        </p:nvCxnSpPr>
        <p:spPr>
          <a:xfrm flipV="1">
            <a:off x="6648999" y="1946898"/>
            <a:ext cx="1005749" cy="200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2" idx="3"/>
            <a:endCxn id="43" idx="1"/>
          </p:cNvCxnSpPr>
          <p:nvPr/>
        </p:nvCxnSpPr>
        <p:spPr>
          <a:xfrm>
            <a:off x="7505730" y="3417549"/>
            <a:ext cx="149014" cy="3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endCxn id="44" idx="1"/>
          </p:cNvCxnSpPr>
          <p:nvPr/>
        </p:nvCxnSpPr>
        <p:spPr>
          <a:xfrm>
            <a:off x="6737114" y="5081803"/>
            <a:ext cx="917628" cy="108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1" name="Picture 50" descr="tick.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29766" y="4749226"/>
            <a:ext cx="538512" cy="546271"/>
          </a:xfrm>
          <a:prstGeom prst="rect">
            <a:avLst/>
          </a:prstGeom>
        </p:spPr>
      </p:pic>
      <p:pic>
        <p:nvPicPr>
          <p:cNvPr id="52" name="Picture 51" descr="cross.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40324" y="3168852"/>
            <a:ext cx="464957" cy="492551"/>
          </a:xfrm>
          <a:prstGeom prst="rect">
            <a:avLst/>
          </a:prstGeom>
        </p:spPr>
      </p:pic>
      <p:pic>
        <p:nvPicPr>
          <p:cNvPr id="53" name="Picture 52" descr="cross.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72868" y="1720697"/>
            <a:ext cx="464957" cy="492551"/>
          </a:xfrm>
          <a:prstGeom prst="rect">
            <a:avLst/>
          </a:prstGeom>
        </p:spPr>
      </p:pic>
    </p:spTree>
    <p:extLst>
      <p:ext uri="{BB962C8B-B14F-4D97-AF65-F5344CB8AC3E}">
        <p14:creationId xmlns:p14="http://schemas.microsoft.com/office/powerpoint/2010/main" val="9316693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200"/>
          </a:xfrm>
          <a:prstGeom prst="rect">
            <a:avLst/>
          </a:prstGeom>
        </p:spPr>
        <p:txBody>
          <a:bodyPr lIns="91421" tIns="91421" rIns="91421" bIns="91421" anchor="b" anchorCtr="0">
            <a:noAutofit/>
          </a:bodyPr>
          <a:lstStyle/>
          <a:p>
            <a:pPr algn="ctr"/>
            <a:r>
              <a:rPr lang="en-US" sz="3200" b="0" dirty="0" smtClean="0">
                <a:latin typeface="Calibri"/>
                <a:cs typeface="Calibri"/>
              </a:rPr>
              <a:t>Actions and Attributes from Wholes and Parts</a:t>
            </a:r>
            <a:br>
              <a:rPr lang="en-US" sz="3200" b="0" dirty="0" smtClean="0">
                <a:latin typeface="Calibri"/>
                <a:cs typeface="Calibri"/>
              </a:rPr>
            </a:br>
            <a:r>
              <a:rPr lang="en-US" sz="3200" b="0" dirty="0" smtClean="0">
                <a:latin typeface="Calibri"/>
                <a:cs typeface="Calibri"/>
              </a:rPr>
              <a:t>G. </a:t>
            </a:r>
            <a:r>
              <a:rPr lang="en-US" sz="3200" b="0" dirty="0" err="1" smtClean="0">
                <a:latin typeface="Calibri"/>
                <a:cs typeface="Calibri"/>
              </a:rPr>
              <a:t>Gkioxari</a:t>
            </a:r>
            <a:r>
              <a:rPr lang="en-US" sz="3200" b="0" dirty="0" smtClean="0">
                <a:latin typeface="Calibri"/>
                <a:cs typeface="Calibri"/>
              </a:rPr>
              <a:t>, R. </a:t>
            </a:r>
            <a:r>
              <a:rPr lang="en-US" sz="3200" b="0" dirty="0" err="1" smtClean="0">
                <a:latin typeface="Calibri"/>
                <a:cs typeface="Calibri"/>
              </a:rPr>
              <a:t>Girshick</a:t>
            </a:r>
            <a:r>
              <a:rPr lang="en-US" sz="3200" b="0" dirty="0" smtClean="0">
                <a:latin typeface="Calibri"/>
                <a:cs typeface="Calibri"/>
              </a:rPr>
              <a:t> &amp; J. Malik</a:t>
            </a:r>
            <a:endParaRPr lang="en" sz="3200" b="0" dirty="0">
              <a:latin typeface="Calibri"/>
              <a:cs typeface="Calibri"/>
            </a:endParaRPr>
          </a:p>
        </p:txBody>
      </p:sp>
      <p:pic>
        <p:nvPicPr>
          <p:cNvPr id="30" name="Shape 30"/>
          <p:cNvPicPr preferRelativeResize="0"/>
          <p:nvPr/>
        </p:nvPicPr>
        <p:blipFill>
          <a:blip r:embed="rId3">
            <a:alphaModFix/>
          </a:blip>
          <a:stretch>
            <a:fillRect/>
          </a:stretch>
        </p:blipFill>
        <p:spPr>
          <a:xfrm>
            <a:off x="252031" y="1449301"/>
            <a:ext cx="8620291" cy="49676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a:blip r:embed="rId3">
            <a:alphaModFix/>
          </a:blip>
          <a:stretch>
            <a:fillRect/>
          </a:stretch>
        </p:blipFill>
        <p:spPr>
          <a:xfrm>
            <a:off x="1963875" y="327434"/>
            <a:ext cx="5511150" cy="62485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Shape 71"/>
          <p:cNvPicPr preferRelativeResize="0"/>
          <p:nvPr/>
        </p:nvPicPr>
        <p:blipFill>
          <a:blip r:embed="rId3">
            <a:alphaModFix/>
          </a:blip>
          <a:stretch>
            <a:fillRect/>
          </a:stretch>
        </p:blipFill>
        <p:spPr>
          <a:xfrm>
            <a:off x="1639750" y="95200"/>
            <a:ext cx="5568048" cy="6398432"/>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21 at 8.59.15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19943"/>
            <a:ext cx="9144000" cy="5613503"/>
          </a:xfrm>
          <a:prstGeom prst="rect">
            <a:avLst/>
          </a:prstGeom>
        </p:spPr>
      </p:pic>
      <p:sp>
        <p:nvSpPr>
          <p:cNvPr id="6" name="Title 5"/>
          <p:cNvSpPr>
            <a:spLocks noGrp="1"/>
          </p:cNvSpPr>
          <p:nvPr>
            <p:ph type="title"/>
          </p:nvPr>
        </p:nvSpPr>
        <p:spPr>
          <a:xfrm>
            <a:off x="457200" y="0"/>
            <a:ext cx="8229600" cy="1143000"/>
          </a:xfrm>
        </p:spPr>
        <p:txBody>
          <a:bodyPr/>
          <a:lstStyle/>
          <a:p>
            <a:pPr algn="ctr"/>
            <a:r>
              <a:rPr lang="en-US" sz="4000" b="0" dirty="0" smtClean="0">
                <a:latin typeface="Calibri"/>
                <a:cs typeface="Calibri"/>
              </a:rPr>
              <a:t>Finding Human Body Joints</a:t>
            </a:r>
            <a:endParaRPr lang="en-US" sz="4000" b="0" dirty="0">
              <a:latin typeface="Calibri"/>
              <a:cs typeface="Calibri"/>
            </a:endParaRPr>
          </a:p>
        </p:txBody>
      </p:sp>
    </p:spTree>
    <p:extLst>
      <p:ext uri="{BB962C8B-B14F-4D97-AF65-F5344CB8AC3E}">
        <p14:creationId xmlns:p14="http://schemas.microsoft.com/office/powerpoint/2010/main" val="38660243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p:cNvSpPr>
          <p:nvPr>
            <p:ph type="title"/>
          </p:nvPr>
        </p:nvSpPr>
        <p:spPr>
          <a:xfrm>
            <a:off x="457201" y="152400"/>
            <a:ext cx="8223614" cy="1518047"/>
          </a:xfrm>
          <a:prstGeom prst="rect">
            <a:avLst/>
          </a:prstGeom>
        </p:spPr>
        <p:txBody>
          <a:bodyPr>
            <a:normAutofit/>
          </a:bodyPr>
          <a:lstStyle>
            <a:lvl1pPr defTabSz="490727">
              <a:defRPr sz="6719"/>
            </a:lvl1pPr>
          </a:lstStyle>
          <a:p>
            <a:pPr lvl="0">
              <a:defRPr sz="1800"/>
            </a:pPr>
            <a:r>
              <a:rPr sz="3600" dirty="0" smtClean="0">
                <a:latin typeface="Calibri"/>
                <a:cs typeface="Calibri"/>
              </a:rPr>
              <a:t>Viewpoint Prediction</a:t>
            </a:r>
            <a:r>
              <a:rPr lang="en-US" sz="3600" dirty="0" smtClean="0">
                <a:latin typeface="Calibri"/>
                <a:cs typeface="Calibri"/>
              </a:rPr>
              <a:t> for Objects</a:t>
            </a:r>
            <a:br>
              <a:rPr lang="en-US" sz="3600" dirty="0" smtClean="0">
                <a:latin typeface="Calibri"/>
                <a:cs typeface="Calibri"/>
              </a:rPr>
            </a:br>
            <a:r>
              <a:rPr lang="en-US" sz="2800" dirty="0" smtClean="0">
                <a:latin typeface="Calibri"/>
                <a:cs typeface="Calibri"/>
              </a:rPr>
              <a:t>Tulsiani &amp; Malik (2014</a:t>
            </a:r>
            <a:r>
              <a:rPr lang="en-US" sz="3600" dirty="0" smtClean="0">
                <a:latin typeface="Calibri"/>
                <a:cs typeface="Calibri"/>
              </a:rPr>
              <a:t>)</a:t>
            </a:r>
            <a:endParaRPr sz="3600" dirty="0">
              <a:latin typeface="Calibri"/>
              <a:cs typeface="Calibri"/>
            </a:endParaRPr>
          </a:p>
        </p:txBody>
      </p:sp>
      <p:sp>
        <p:nvSpPr>
          <p:cNvPr id="91" name="Shape 91"/>
          <p:cNvSpPr/>
          <p:nvPr/>
        </p:nvSpPr>
        <p:spPr>
          <a:xfrm>
            <a:off x="152401" y="5728158"/>
            <a:ext cx="8292323" cy="780010"/>
          </a:xfrm>
          <a:prstGeom prst="rect">
            <a:avLst/>
          </a:prstGeom>
          <a:ln w="12700">
            <a:miter lim="400000"/>
          </a:ln>
          <a:extLst>
            <a:ext uri="{C572A759-6A51-4108-AA02-DFA0A04FC94B}">
              <ma14:wrappingTextBoxFlag xmlns:ma14="http://schemas.microsoft.com/office/mac/drawingml/2011/main" val="1"/>
            </a:ext>
          </a:extLst>
        </p:spPr>
        <p:txBody>
          <a:bodyPr wrap="none" lIns="35713" tIns="35713" rIns="35713" bIns="35713" anchor="ctr">
            <a:spAutoFit/>
          </a:bodyPr>
          <a:lstStyle>
            <a:lvl1pPr algn="l" defTabSz="457200">
              <a:spcBef>
                <a:spcPts val="1200"/>
              </a:spcBef>
              <a:defRPr sz="1800">
                <a:latin typeface="Times Roman"/>
                <a:ea typeface="Times Roman"/>
                <a:cs typeface="Times Roman"/>
                <a:sym typeface="Times Roman"/>
              </a:defRPr>
            </a:lvl1pPr>
          </a:lstStyle>
          <a:p>
            <a:pPr fontAlgn="auto">
              <a:spcAft>
                <a:spcPts val="0"/>
              </a:spcAft>
            </a:pPr>
            <a:r>
              <a:rPr kern="0" dirty="0">
                <a:solidFill>
                  <a:sysClr val="windowText" lastClr="000000"/>
                </a:solidFill>
              </a:rPr>
              <a:t>The columns show 15th, 30th, 45th, 60th, 75th and 90th percentile instances </a:t>
            </a:r>
            <a:r>
              <a:rPr kern="0" dirty="0" smtClean="0">
                <a:solidFill>
                  <a:sysClr val="windowText" lastClr="000000"/>
                </a:solidFill>
              </a:rPr>
              <a:t>respectively</a:t>
            </a:r>
            <a:endParaRPr lang="en-US" kern="0" dirty="0" smtClean="0">
              <a:solidFill>
                <a:sysClr val="windowText" lastClr="000000"/>
              </a:solidFill>
            </a:endParaRPr>
          </a:p>
          <a:p>
            <a:pPr fontAlgn="auto">
              <a:spcAft>
                <a:spcPts val="0"/>
              </a:spcAft>
            </a:pPr>
            <a:r>
              <a:rPr kern="0" dirty="0" smtClean="0">
                <a:solidFill>
                  <a:sysClr val="windowText" lastClr="000000"/>
                </a:solidFill>
              </a:rPr>
              <a:t> </a:t>
            </a:r>
            <a:r>
              <a:rPr kern="0" dirty="0">
                <a:solidFill>
                  <a:sysClr val="windowText" lastClr="000000"/>
                </a:solidFill>
              </a:rPr>
              <a:t>in terms of the error.</a:t>
            </a:r>
          </a:p>
        </p:txBody>
      </p:sp>
      <p:pic>
        <p:nvPicPr>
          <p:cNvPr id="2" name="Picture 1"/>
          <p:cNvPicPr>
            <a:picLocks noChangeAspect="1"/>
          </p:cNvPicPr>
          <p:nvPr/>
        </p:nvPicPr>
        <p:blipFill>
          <a:blip r:embed="rId2"/>
          <a:stretch>
            <a:fillRect/>
          </a:stretch>
        </p:blipFill>
        <p:spPr>
          <a:xfrm>
            <a:off x="196453" y="1815499"/>
            <a:ext cx="8751094" cy="398264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prstGeom prst="rect">
            <a:avLst/>
          </a:prstGeom>
        </p:spPr>
        <p:txBody>
          <a:bodyPr>
            <a:normAutofit/>
          </a:bodyPr>
          <a:lstStyle>
            <a:lvl1pPr defTabSz="490727">
              <a:defRPr sz="6719"/>
            </a:lvl1pPr>
          </a:lstStyle>
          <a:p>
            <a:pPr lvl="0">
              <a:defRPr sz="1800"/>
            </a:pPr>
            <a:r>
              <a:rPr sz="3600" dirty="0" smtClean="0">
                <a:latin typeface="Calibri"/>
                <a:cs typeface="Calibri"/>
              </a:rPr>
              <a:t>Keypoint Prediction</a:t>
            </a:r>
            <a:r>
              <a:rPr lang="en-US" sz="3600" dirty="0" smtClean="0">
                <a:latin typeface="Calibri"/>
                <a:cs typeface="Calibri"/>
              </a:rPr>
              <a:t> for Objects</a:t>
            </a:r>
            <a:endParaRPr sz="3600" dirty="0">
              <a:latin typeface="Calibri"/>
              <a:cs typeface="Calibri"/>
            </a:endParaRPr>
          </a:p>
        </p:txBody>
      </p:sp>
      <p:sp>
        <p:nvSpPr>
          <p:cNvPr id="95" name="Shape 95"/>
          <p:cNvSpPr/>
          <p:nvPr/>
        </p:nvSpPr>
        <p:spPr>
          <a:xfrm>
            <a:off x="533400" y="4756887"/>
            <a:ext cx="8001000" cy="916108"/>
          </a:xfrm>
          <a:prstGeom prst="rect">
            <a:avLst/>
          </a:prstGeom>
          <a:ln w="12700">
            <a:miter lim="400000"/>
          </a:ln>
          <a:extLst>
            <a:ext uri="{C572A759-6A51-4108-AA02-DFA0A04FC94B}">
              <ma14:wrappingTextBoxFlag xmlns:ma14="http://schemas.microsoft.com/office/mac/drawingml/2011/main" val="1"/>
            </a:ext>
          </a:extLst>
        </p:spPr>
        <p:txBody>
          <a:bodyPr wrap="square" lIns="35713" tIns="35713" rIns="35713" bIns="35713" anchor="ctr">
            <a:spAutoFit/>
          </a:bodyPr>
          <a:lstStyle/>
          <a:p>
            <a:pPr algn="l" defTabSz="321424" fontAlgn="auto">
              <a:spcBef>
                <a:spcPts val="844"/>
              </a:spcBef>
              <a:spcAft>
                <a:spcPts val="0"/>
              </a:spcAft>
              <a:defRPr sz="1800"/>
            </a:pPr>
            <a:r>
              <a:rPr sz="1800" kern="0" dirty="0">
                <a:solidFill>
                  <a:sysClr val="windowText" lastClr="000000"/>
                </a:solidFill>
                <a:latin typeface="Times Roman"/>
                <a:ea typeface="Times Roman"/>
                <a:cs typeface="Times Roman"/>
                <a:sym typeface="Times Roman"/>
              </a:rPr>
              <a:t>Visualization of keypoints predicted in the detection setting. We sort the keypoints detections by their prediction score and visualize every 15</a:t>
            </a:r>
            <a:r>
              <a:rPr sz="1800" kern="0" baseline="27777" dirty="0">
                <a:solidFill>
                  <a:sysClr val="windowText" lastClr="000000"/>
                </a:solidFill>
                <a:latin typeface="Times Roman"/>
                <a:ea typeface="Times Roman"/>
                <a:cs typeface="Times Roman"/>
                <a:sym typeface="Times Roman"/>
              </a:rPr>
              <a:t>th </a:t>
            </a:r>
            <a:r>
              <a:rPr sz="1800" kern="0" dirty="0">
                <a:solidFill>
                  <a:sysClr val="windowText" lastClr="000000"/>
                </a:solidFill>
                <a:latin typeface="Times Roman"/>
                <a:ea typeface="Times Roman"/>
                <a:cs typeface="Times Roman"/>
                <a:sym typeface="Times Roman"/>
              </a:rPr>
              <a:t>detection for ’Nosetip’ of aeroplanes, ’Left Headlight’ of cars and ’Crankcentre’ of bicycles.</a:t>
            </a:r>
          </a:p>
        </p:txBody>
      </p:sp>
      <p:pic>
        <p:nvPicPr>
          <p:cNvPr id="2" name="Picture 1"/>
          <p:cNvPicPr>
            <a:picLocks noChangeAspect="1"/>
          </p:cNvPicPr>
          <p:nvPr/>
        </p:nvPicPr>
        <p:blipFill>
          <a:blip r:embed="rId2"/>
          <a:stretch>
            <a:fillRect/>
          </a:stretch>
        </p:blipFill>
        <p:spPr>
          <a:xfrm>
            <a:off x="214315" y="2178846"/>
            <a:ext cx="8715375" cy="2491383"/>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12-14 at 9.00.5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9144000" cy="6607779"/>
          </a:xfrm>
          <a:prstGeom prst="rect">
            <a:avLst/>
          </a:prstGeom>
        </p:spPr>
      </p:pic>
    </p:spTree>
    <p:extLst>
      <p:ext uri="{BB962C8B-B14F-4D97-AF65-F5344CB8AC3E}">
        <p14:creationId xmlns:p14="http://schemas.microsoft.com/office/powerpoint/2010/main" val="78347201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46"/>
            <a:ext cx="8229600" cy="936625"/>
          </a:xfrm>
        </p:spPr>
        <p:txBody>
          <a:bodyPr/>
          <a:lstStyle/>
          <a:p>
            <a:pPr eaLnBrk="1" hangingPunct="1"/>
            <a:r>
              <a:rPr lang="en-US" dirty="0">
                <a:latin typeface="Calibri" charset="0"/>
                <a:ea typeface="ＭＳ Ｐゴシック" charset="0"/>
                <a:cs typeface="ＭＳ Ｐゴシック" charset="0"/>
              </a:rPr>
              <a:t>The Three R</a:t>
            </a:r>
            <a:r>
              <a:rPr lang="ja-JP" altLang="en-US" dirty="0">
                <a:latin typeface="Calibri" charset="0"/>
                <a:ea typeface="ＭＳ Ｐゴシック" charset="0"/>
                <a:cs typeface="ＭＳ Ｐゴシック" charset="0"/>
              </a:rPr>
              <a:t>’</a:t>
            </a:r>
            <a:r>
              <a:rPr lang="en-US" altLang="ja-JP" dirty="0">
                <a:latin typeface="Calibri" charset="0"/>
                <a:ea typeface="ＭＳ Ｐゴシック" charset="0"/>
                <a:cs typeface="ＭＳ Ｐゴシック" charset="0"/>
              </a:rPr>
              <a:t>s of Vision</a:t>
            </a:r>
            <a:endParaRPr lang="en-US" dirty="0">
              <a:latin typeface="Calibri" charset="0"/>
              <a:ea typeface="ＭＳ Ｐゴシック" charset="0"/>
              <a:cs typeface="ＭＳ Ｐゴシック" charset="0"/>
            </a:endParaRPr>
          </a:p>
        </p:txBody>
      </p:sp>
      <p:sp>
        <p:nvSpPr>
          <p:cNvPr id="32770"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32771" name="TextBox 1"/>
          <p:cNvSpPr txBox="1">
            <a:spLocks noChangeArrowheads="1"/>
          </p:cNvSpPr>
          <p:nvPr/>
        </p:nvSpPr>
        <p:spPr bwMode="auto">
          <a:xfrm>
            <a:off x="457200" y="5818195"/>
            <a:ext cx="8686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dirty="0">
                <a:solidFill>
                  <a:srgbClr val="FF0000"/>
                </a:solidFill>
                <a:latin typeface="Calibri"/>
                <a:ea typeface="ＭＳ Ｐゴシック" charset="0"/>
                <a:cs typeface="Calibri"/>
              </a:rPr>
              <a:t>We have explored category-specific 3D reconstruction.</a:t>
            </a:r>
            <a:r>
              <a:rPr lang="en-US" sz="2400" dirty="0">
                <a:solidFill>
                  <a:srgbClr val="FF0000"/>
                </a:solidFill>
                <a:latin typeface="Arial" charset="0"/>
                <a:ea typeface="ＭＳ Ｐゴシック" charset="0"/>
                <a:cs typeface="ＭＳ Ｐゴシック" charset="0"/>
              </a:rPr>
              <a:t> </a:t>
            </a:r>
          </a:p>
        </p:txBody>
      </p:sp>
      <p:sp>
        <p:nvSpPr>
          <p:cNvPr id="32772" name="TextBox 2"/>
          <p:cNvSpPr txBox="1">
            <a:spLocks noChangeArrowheads="1"/>
          </p:cNvSpPr>
          <p:nvPr/>
        </p:nvSpPr>
        <p:spPr bwMode="auto">
          <a:xfrm>
            <a:off x="3673481" y="1527181"/>
            <a:ext cx="1810073"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Recognition</a:t>
            </a:r>
          </a:p>
        </p:txBody>
      </p:sp>
      <p:sp>
        <p:nvSpPr>
          <p:cNvPr id="32773" name="TextBox 3"/>
          <p:cNvSpPr txBox="1">
            <a:spLocks noChangeArrowheads="1"/>
          </p:cNvSpPr>
          <p:nvPr/>
        </p:nvSpPr>
        <p:spPr bwMode="auto">
          <a:xfrm>
            <a:off x="987425" y="4941890"/>
            <a:ext cx="22479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Reconstruction</a:t>
            </a:r>
          </a:p>
        </p:txBody>
      </p:sp>
      <p:sp>
        <p:nvSpPr>
          <p:cNvPr id="32774" name="TextBox 5"/>
          <p:cNvSpPr txBox="1">
            <a:spLocks noChangeArrowheads="1"/>
          </p:cNvSpPr>
          <p:nvPr/>
        </p:nvSpPr>
        <p:spPr bwMode="auto">
          <a:xfrm>
            <a:off x="6384926" y="4941890"/>
            <a:ext cx="2717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4"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8" y="2162175"/>
            <a:ext cx="2212975"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7" y="2162175"/>
            <a:ext cx="2224088"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4" y="4941888"/>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4"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98728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p:nvPr/>
        </p:nvSpPr>
        <p:spPr>
          <a:xfrm>
            <a:off x="669727" y="8932"/>
            <a:ext cx="7804548" cy="151804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6000">
                <a:latin typeface="+mj-lt"/>
                <a:ea typeface="+mj-ea"/>
                <a:cs typeface="+mj-cs"/>
                <a:sym typeface="Source Sans Pro Light"/>
              </a:defRPr>
            </a:lvl1pPr>
          </a:lstStyle>
          <a:p>
            <a:pPr defTabSz="457177" fontAlgn="auto">
              <a:spcBef>
                <a:spcPts val="0"/>
              </a:spcBef>
              <a:spcAft>
                <a:spcPts val="0"/>
              </a:spcAft>
              <a:defRPr sz="1800"/>
            </a:pPr>
            <a:r>
              <a:rPr lang="en-US" sz="2800" dirty="0" smtClean="0">
                <a:solidFill>
                  <a:prstClr val="black"/>
                </a:solidFill>
                <a:cs typeface="Source Sans Pro Light"/>
              </a:rPr>
              <a:t>Category Specific Object Reconstruction</a:t>
            </a:r>
          </a:p>
          <a:p>
            <a:pPr defTabSz="457177" fontAlgn="auto">
              <a:spcBef>
                <a:spcPts val="0"/>
              </a:spcBef>
              <a:spcAft>
                <a:spcPts val="0"/>
              </a:spcAft>
              <a:defRPr sz="1800"/>
            </a:pPr>
            <a:r>
              <a:rPr lang="en-US" sz="2800" dirty="0" err="1" smtClean="0">
                <a:solidFill>
                  <a:prstClr val="black"/>
                </a:solidFill>
                <a:cs typeface="Source Sans Pro Light"/>
              </a:rPr>
              <a:t>Kar</a:t>
            </a:r>
            <a:r>
              <a:rPr lang="en-US" sz="2800" dirty="0" smtClean="0">
                <a:solidFill>
                  <a:prstClr val="black"/>
                </a:solidFill>
                <a:cs typeface="Source Sans Pro Light"/>
              </a:rPr>
              <a:t>, </a:t>
            </a:r>
            <a:r>
              <a:rPr lang="en-US" sz="2800" dirty="0" err="1" smtClean="0">
                <a:solidFill>
                  <a:prstClr val="black"/>
                </a:solidFill>
                <a:cs typeface="Source Sans Pro Light"/>
              </a:rPr>
              <a:t>Tulisiani</a:t>
            </a:r>
            <a:r>
              <a:rPr lang="en-US" sz="2800" dirty="0" smtClean="0">
                <a:solidFill>
                  <a:prstClr val="black"/>
                </a:solidFill>
                <a:cs typeface="Source Sans Pro Light"/>
              </a:rPr>
              <a:t>, </a:t>
            </a:r>
            <a:r>
              <a:rPr lang="en-US" sz="2800" dirty="0" err="1" smtClean="0">
                <a:solidFill>
                  <a:prstClr val="black"/>
                </a:solidFill>
                <a:cs typeface="Source Sans Pro Light"/>
              </a:rPr>
              <a:t>Carreira</a:t>
            </a:r>
            <a:r>
              <a:rPr lang="en-US" sz="2800" dirty="0" smtClean="0">
                <a:solidFill>
                  <a:prstClr val="black"/>
                </a:solidFill>
                <a:cs typeface="Source Sans Pro Light"/>
              </a:rPr>
              <a:t> &amp; Malik</a:t>
            </a:r>
            <a:endParaRPr sz="2800" dirty="0">
              <a:solidFill>
                <a:prstClr val="black"/>
              </a:solidFill>
              <a:cs typeface="Source Sans Pro Light"/>
            </a:endParaRPr>
          </a:p>
        </p:txBody>
      </p:sp>
      <p:pic>
        <p:nvPicPr>
          <p:cNvPr id="2" name="Picture 1" descr="FIG1_tes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1" y="1538883"/>
            <a:ext cx="8942853" cy="4866680"/>
          </a:xfrm>
          <a:prstGeom prst="rect">
            <a:avLst/>
          </a:prstGeom>
        </p:spPr>
      </p:pic>
    </p:spTree>
    <p:extLst>
      <p:ext uri="{BB962C8B-B14F-4D97-AF65-F5344CB8AC3E}">
        <p14:creationId xmlns:p14="http://schemas.microsoft.com/office/powerpoint/2010/main" val="19119648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p:cNvSpPr>
          <p:nvPr>
            <p:ph type="title"/>
          </p:nvPr>
        </p:nvSpPr>
        <p:spPr>
          <a:xfrm>
            <a:off x="669727" y="-52037"/>
            <a:ext cx="7804548" cy="1518048"/>
          </a:xfrm>
          <a:prstGeom prst="rect">
            <a:avLst/>
          </a:prstGeom>
        </p:spPr>
        <p:txBody>
          <a:bodyPr/>
          <a:lstStyle/>
          <a:p>
            <a:pPr lvl="0">
              <a:defRPr sz="1800"/>
            </a:pPr>
            <a:r>
              <a:rPr sz="4200" dirty="0">
                <a:latin typeface="Calibri"/>
                <a:cs typeface="Calibri"/>
              </a:rPr>
              <a:t>Deformable 3D Model Learning</a:t>
            </a:r>
          </a:p>
        </p:txBody>
      </p:sp>
      <p:sp>
        <p:nvSpPr>
          <p:cNvPr id="41" name="Shape 41"/>
          <p:cNvSpPr/>
          <p:nvPr/>
        </p:nvSpPr>
        <p:spPr>
          <a:xfrm>
            <a:off x="-11744" y="3874840"/>
            <a:ext cx="9082346" cy="249029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marL="625024" lvl="1" indent="-312512" algn="l" defTabSz="457177" fontAlgn="auto">
              <a:spcBef>
                <a:spcPts val="2953"/>
              </a:spcBef>
              <a:spcAft>
                <a:spcPts val="0"/>
              </a:spcAft>
              <a:buSzPct val="75000"/>
              <a:buFontTx/>
              <a:buChar char="•"/>
              <a:defRPr sz="1800"/>
            </a:pPr>
            <a:r>
              <a:rPr lang="en-US" sz="2200" dirty="0">
                <a:solidFill>
                  <a:prstClr val="black"/>
                </a:solidFill>
                <a:latin typeface="+mn-lt"/>
                <a:ea typeface="+mn-ea"/>
                <a:cs typeface="Helvetica Light"/>
              </a:rPr>
              <a:t>Viewpoint estimation – </a:t>
            </a:r>
            <a:r>
              <a:rPr lang="en-US" sz="2200" dirty="0" err="1">
                <a:solidFill>
                  <a:prstClr val="black"/>
                </a:solidFill>
                <a:latin typeface="+mn-lt"/>
                <a:ea typeface="+mn-ea"/>
                <a:cs typeface="Helvetica Light"/>
              </a:rPr>
              <a:t>NRSfM</a:t>
            </a:r>
            <a:r>
              <a:rPr lang="en-US" sz="2200" dirty="0">
                <a:solidFill>
                  <a:prstClr val="black"/>
                </a:solidFill>
                <a:latin typeface="+mn-lt"/>
                <a:ea typeface="+mn-ea"/>
                <a:cs typeface="Helvetica Light"/>
              </a:rPr>
              <a:t> on </a:t>
            </a:r>
            <a:r>
              <a:rPr lang="en-US" sz="2200" dirty="0" err="1">
                <a:solidFill>
                  <a:prstClr val="black"/>
                </a:solidFill>
                <a:latin typeface="+mn-lt"/>
                <a:ea typeface="+mn-ea"/>
                <a:cs typeface="Helvetica Light"/>
              </a:rPr>
              <a:t>keypoint</a:t>
            </a:r>
            <a:r>
              <a:rPr lang="en-US" sz="2200" dirty="0">
                <a:solidFill>
                  <a:prstClr val="black"/>
                </a:solidFill>
                <a:latin typeface="+mn-lt"/>
                <a:ea typeface="+mn-ea"/>
                <a:cs typeface="Helvetica Light"/>
              </a:rPr>
              <a:t> correspondences</a:t>
            </a:r>
          </a:p>
          <a:p>
            <a:pPr marL="625024" lvl="1" indent="-312512" algn="l" defTabSz="457177" fontAlgn="auto">
              <a:spcBef>
                <a:spcPts val="2953"/>
              </a:spcBef>
              <a:spcAft>
                <a:spcPts val="0"/>
              </a:spcAft>
              <a:buSzPct val="75000"/>
              <a:buFontTx/>
              <a:buChar char="•"/>
              <a:defRPr sz="1800"/>
            </a:pPr>
            <a:r>
              <a:rPr sz="2200" dirty="0">
                <a:solidFill>
                  <a:prstClr val="black"/>
                </a:solidFill>
                <a:latin typeface="+mn-lt"/>
                <a:ea typeface="+mn-ea"/>
                <a:cs typeface="Helvetica Light"/>
              </a:rPr>
              <a:t>Idea - </a:t>
            </a:r>
            <a:r>
              <a:rPr sz="2200" i="1" dirty="0">
                <a:solidFill>
                  <a:prstClr val="black"/>
                </a:solidFill>
                <a:latin typeface="+mn-lt"/>
                <a:ea typeface="+mn-ea"/>
                <a:cs typeface="Helvetica Light"/>
              </a:rPr>
              <a:t>Deform</a:t>
            </a:r>
            <a:r>
              <a:rPr sz="2200" dirty="0">
                <a:solidFill>
                  <a:prstClr val="black"/>
                </a:solidFill>
                <a:latin typeface="+mn-lt"/>
                <a:ea typeface="+mn-ea"/>
                <a:cs typeface="Helvetica Light"/>
              </a:rPr>
              <a:t> a mesh to satisfy </a:t>
            </a:r>
            <a:r>
              <a:rPr sz="2200" i="1" dirty="0">
                <a:solidFill>
                  <a:prstClr val="black"/>
                </a:solidFill>
                <a:latin typeface="+mn-lt"/>
                <a:ea typeface="+mn-ea"/>
                <a:cs typeface="Helvetica Light"/>
              </a:rPr>
              <a:t>silhouettes </a:t>
            </a:r>
            <a:r>
              <a:rPr sz="2200" dirty="0">
                <a:solidFill>
                  <a:prstClr val="black"/>
                </a:solidFill>
                <a:latin typeface="+mn-lt"/>
                <a:ea typeface="+mn-ea"/>
                <a:cs typeface="Helvetica Light"/>
              </a:rPr>
              <a:t>from different viewpoints</a:t>
            </a:r>
          </a:p>
          <a:p>
            <a:pPr marL="625024" lvl="1" indent="-312512" algn="l" defTabSz="457177" fontAlgn="auto">
              <a:spcBef>
                <a:spcPts val="2953"/>
              </a:spcBef>
              <a:spcAft>
                <a:spcPts val="0"/>
              </a:spcAft>
              <a:buSzPct val="75000"/>
              <a:buFontTx/>
              <a:buChar char="•"/>
              <a:defRPr sz="1800"/>
            </a:pPr>
            <a:r>
              <a:rPr sz="2200" dirty="0">
                <a:solidFill>
                  <a:prstClr val="black"/>
                </a:solidFill>
                <a:latin typeface="+mn-lt"/>
                <a:ea typeface="+mn-ea"/>
                <a:cs typeface="Helvetica Light"/>
              </a:rPr>
              <a:t>Energies - </a:t>
            </a:r>
            <a:r>
              <a:rPr sz="2200" dirty="0">
                <a:solidFill>
                  <a:prstClr val="black"/>
                </a:solidFill>
                <a:latin typeface="+mn-lt"/>
                <a:ea typeface="Helvetica"/>
                <a:cs typeface="Helvetica Light"/>
                <a:sym typeface="Helvetica"/>
              </a:rPr>
              <a:t>C</a:t>
            </a:r>
            <a:r>
              <a:rPr sz="2200" dirty="0">
                <a:solidFill>
                  <a:prstClr val="black"/>
                </a:solidFill>
                <a:latin typeface="+mn-lt"/>
                <a:ea typeface="+mn-ea"/>
                <a:cs typeface="Helvetica Light"/>
              </a:rPr>
              <a:t>onsistency, </a:t>
            </a:r>
            <a:r>
              <a:rPr sz="2200" dirty="0">
                <a:solidFill>
                  <a:prstClr val="black"/>
                </a:solidFill>
                <a:latin typeface="+mn-lt"/>
                <a:ea typeface="Helvetica"/>
                <a:cs typeface="Helvetica Light"/>
                <a:sym typeface="Helvetica"/>
              </a:rPr>
              <a:t>C</a:t>
            </a:r>
            <a:r>
              <a:rPr sz="2200" dirty="0">
                <a:solidFill>
                  <a:prstClr val="black"/>
                </a:solidFill>
                <a:latin typeface="+mn-lt"/>
                <a:ea typeface="+mn-ea"/>
                <a:cs typeface="Helvetica Light"/>
              </a:rPr>
              <a:t>overage, </a:t>
            </a:r>
            <a:r>
              <a:rPr sz="2200" b="1" dirty="0">
                <a:solidFill>
                  <a:prstClr val="black"/>
                </a:solidFill>
                <a:latin typeface="+mn-lt"/>
                <a:ea typeface="Helvetica"/>
                <a:cs typeface="Helvetica Light"/>
                <a:sym typeface="Helvetica"/>
              </a:rPr>
              <a:t>S</a:t>
            </a:r>
            <a:r>
              <a:rPr sz="2200" dirty="0">
                <a:solidFill>
                  <a:prstClr val="black"/>
                </a:solidFill>
                <a:latin typeface="+mn-lt"/>
                <a:ea typeface="+mn-ea"/>
                <a:cs typeface="Helvetica Light"/>
              </a:rPr>
              <a:t>moothness, </a:t>
            </a:r>
            <a:r>
              <a:rPr sz="2200" b="1" dirty="0">
                <a:solidFill>
                  <a:prstClr val="black"/>
                </a:solidFill>
                <a:latin typeface="+mn-lt"/>
                <a:ea typeface="Helvetica"/>
                <a:cs typeface="Helvetica Light"/>
                <a:sym typeface="Helvetica"/>
              </a:rPr>
              <a:t>K</a:t>
            </a:r>
            <a:r>
              <a:rPr sz="2200" dirty="0">
                <a:solidFill>
                  <a:prstClr val="black"/>
                </a:solidFill>
                <a:latin typeface="+mn-lt"/>
                <a:ea typeface="+mn-ea"/>
                <a:cs typeface="Helvetica Light"/>
              </a:rPr>
              <a:t>eypoint </a:t>
            </a:r>
          </a:p>
          <a:p>
            <a:pPr marL="625024" lvl="1" indent="-312512" algn="l" defTabSz="457177" fontAlgn="auto">
              <a:spcBef>
                <a:spcPts val="2953"/>
              </a:spcBef>
              <a:spcAft>
                <a:spcPts val="0"/>
              </a:spcAft>
              <a:buSzPct val="75000"/>
              <a:buFontTx/>
              <a:buChar char="•"/>
              <a:defRPr sz="1800"/>
            </a:pPr>
            <a:r>
              <a:rPr sz="2200" dirty="0">
                <a:solidFill>
                  <a:prstClr val="black"/>
                </a:solidFill>
                <a:latin typeface="+mn-lt"/>
                <a:ea typeface="+mn-ea"/>
                <a:cs typeface="Helvetica Light"/>
              </a:rPr>
              <a:t>Intra-class Variation - </a:t>
            </a:r>
            <a:r>
              <a:rPr sz="2200" i="1" dirty="0">
                <a:solidFill>
                  <a:prstClr val="black"/>
                </a:solidFill>
                <a:latin typeface="+mn-lt"/>
                <a:ea typeface="+mn-ea"/>
                <a:cs typeface="Helvetica Light"/>
              </a:rPr>
              <a:t>Linear</a:t>
            </a:r>
            <a:r>
              <a:rPr sz="2200" dirty="0">
                <a:solidFill>
                  <a:prstClr val="black"/>
                </a:solidFill>
                <a:latin typeface="+mn-lt"/>
                <a:ea typeface="+mn-ea"/>
                <a:cs typeface="Helvetica Light"/>
              </a:rPr>
              <a:t> deformation modes</a:t>
            </a:r>
          </a:p>
        </p:txBody>
      </p:sp>
      <p:pic>
        <p:nvPicPr>
          <p:cNvPr id="2" name="Picture 1" descr="figTrai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6013"/>
            <a:ext cx="9144000" cy="2094621"/>
          </a:xfrm>
          <a:prstGeom prst="rect">
            <a:avLst/>
          </a:prstGeom>
        </p:spPr>
      </p:pic>
    </p:spTree>
    <p:extLst>
      <p:ext uri="{BB962C8B-B14F-4D97-AF65-F5344CB8AC3E}">
        <p14:creationId xmlns:p14="http://schemas.microsoft.com/office/powerpoint/2010/main" val="1383958583"/>
      </p:ext>
    </p:extLst>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p:cNvSpPr>
          <p:nvPr>
            <p:ph type="title" idx="4294967295"/>
          </p:nvPr>
        </p:nvSpPr>
        <p:spPr>
          <a:xfrm>
            <a:off x="2223061" y="67612"/>
            <a:ext cx="4697878" cy="835167"/>
          </a:xfrm>
          <a:prstGeom prst="rect">
            <a:avLst/>
          </a:prstGeom>
        </p:spPr>
        <p:txBody>
          <a:bodyPr>
            <a:normAutofit/>
          </a:bodyPr>
          <a:lstStyle/>
          <a:p>
            <a:pPr lvl="0">
              <a:defRPr sz="1800"/>
            </a:pPr>
            <a:r>
              <a:rPr sz="4200" dirty="0">
                <a:latin typeface="Calibri"/>
                <a:cs typeface="Calibri"/>
              </a:rPr>
              <a:t>Basis Shape Models</a:t>
            </a:r>
          </a:p>
        </p:txBody>
      </p:sp>
      <p:pic>
        <p:nvPicPr>
          <p:cNvPr id="2" name="Picture 1" descr="meanShapesCrop.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7039" y="1107283"/>
            <a:ext cx="6742760" cy="5703095"/>
          </a:xfrm>
          <a:prstGeom prst="rect">
            <a:avLst/>
          </a:prstGeom>
        </p:spPr>
      </p:pic>
    </p:spTree>
    <p:extLst>
      <p:ext uri="{BB962C8B-B14F-4D97-AF65-F5344CB8AC3E}">
        <p14:creationId xmlns:p14="http://schemas.microsoft.com/office/powerpoint/2010/main" val="20706563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a:spLocks noGrp="1"/>
          </p:cNvSpPr>
          <p:nvPr>
            <p:ph type="title" idx="4294967295"/>
          </p:nvPr>
        </p:nvSpPr>
        <p:spPr>
          <a:xfrm>
            <a:off x="3376285" y="-2295"/>
            <a:ext cx="2391435" cy="929359"/>
          </a:xfrm>
          <a:prstGeom prst="rect">
            <a:avLst/>
          </a:prstGeom>
        </p:spPr>
        <p:txBody>
          <a:bodyPr/>
          <a:lstStyle/>
          <a:p>
            <a:pPr lvl="0">
              <a:defRPr sz="1800"/>
            </a:pPr>
            <a:r>
              <a:rPr sz="4200" dirty="0">
                <a:cs typeface="Source Sans Pro Light"/>
              </a:rPr>
              <a:t>Results</a:t>
            </a:r>
          </a:p>
        </p:txBody>
      </p:sp>
      <p:pic>
        <p:nvPicPr>
          <p:cNvPr id="47" name="resultfig1.png"/>
          <p:cNvPicPr/>
          <p:nvPr/>
        </p:nvPicPr>
        <p:blipFill>
          <a:blip r:embed="rId2" cstate="screen">
            <a:extLst>
              <a:ext uri="{28A0092B-C50C-407E-A947-70E740481C1C}">
                <a14:useLocalDpi xmlns:a14="http://schemas.microsoft.com/office/drawing/2010/main"/>
              </a:ext>
            </a:extLst>
          </a:blip>
          <a:srcRect/>
          <a:stretch>
            <a:fillRect/>
          </a:stretch>
        </p:blipFill>
        <p:spPr>
          <a:xfrm>
            <a:off x="-24" y="1027618"/>
            <a:ext cx="9144025" cy="4317083"/>
          </a:xfrm>
          <a:prstGeom prst="rect">
            <a:avLst/>
          </a:prstGeom>
          <a:ln w="12700">
            <a:miter lim="400000"/>
          </a:ln>
        </p:spPr>
      </p:pic>
      <p:pic>
        <p:nvPicPr>
          <p:cNvPr id="2" name="Picture 1" descr="resultfig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297" y="5344701"/>
            <a:ext cx="8936008" cy="1513300"/>
          </a:xfrm>
          <a:prstGeom prst="rect">
            <a:avLst/>
          </a:prstGeom>
        </p:spPr>
      </p:pic>
    </p:spTree>
    <p:extLst>
      <p:ext uri="{BB962C8B-B14F-4D97-AF65-F5344CB8AC3E}">
        <p14:creationId xmlns:p14="http://schemas.microsoft.com/office/powerpoint/2010/main" val="10723826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46"/>
            <a:ext cx="8229600" cy="936625"/>
          </a:xfrm>
        </p:spPr>
        <p:txBody>
          <a:bodyPr/>
          <a:lstStyle/>
          <a:p>
            <a:pPr eaLnBrk="1" hangingPunct="1"/>
            <a:r>
              <a:rPr lang="en-US">
                <a:latin typeface="Calibri" charset="0"/>
                <a:ea typeface="ＭＳ Ｐゴシック" charset="0"/>
                <a:cs typeface="ＭＳ Ｐゴシック" charset="0"/>
              </a:rPr>
              <a:t>The Three R</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of Vision</a:t>
            </a:r>
            <a:endParaRPr lang="en-US">
              <a:latin typeface="Calibri" charset="0"/>
              <a:ea typeface="ＭＳ Ｐゴシック" charset="0"/>
              <a:cs typeface="ＭＳ Ｐゴシック" charset="0"/>
            </a:endParaRPr>
          </a:p>
        </p:txBody>
      </p:sp>
      <p:sp>
        <p:nvSpPr>
          <p:cNvPr id="32770" name="TextBox 3"/>
          <p:cNvSpPr txBox="1">
            <a:spLocks noChangeArrowheads="1"/>
          </p:cNvSpPr>
          <p:nvPr/>
        </p:nvSpPr>
        <p:spPr bwMode="auto">
          <a:xfrm>
            <a:off x="2111375" y="3559176"/>
            <a:ext cx="184624" cy="37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32771" name="TextBox 1"/>
          <p:cNvSpPr txBox="1">
            <a:spLocks noChangeArrowheads="1"/>
          </p:cNvSpPr>
          <p:nvPr/>
        </p:nvSpPr>
        <p:spPr bwMode="auto">
          <a:xfrm>
            <a:off x="457200" y="5818197"/>
            <a:ext cx="8686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dirty="0">
                <a:solidFill>
                  <a:srgbClr val="FF0000"/>
                </a:solidFill>
                <a:latin typeface="Arial" charset="0"/>
                <a:ea typeface="ＭＳ Ｐゴシック" charset="0"/>
                <a:cs typeface="ＭＳ Ｐゴシック" charset="0"/>
              </a:rPr>
              <a:t>These ideas apply equally well in a video setting</a:t>
            </a:r>
          </a:p>
        </p:txBody>
      </p:sp>
      <p:sp>
        <p:nvSpPr>
          <p:cNvPr id="32772" name="TextBox 2"/>
          <p:cNvSpPr txBox="1">
            <a:spLocks noChangeArrowheads="1"/>
          </p:cNvSpPr>
          <p:nvPr/>
        </p:nvSpPr>
        <p:spPr bwMode="auto">
          <a:xfrm>
            <a:off x="3673481" y="1527181"/>
            <a:ext cx="1810073"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Recognition</a:t>
            </a:r>
          </a:p>
        </p:txBody>
      </p:sp>
      <p:sp>
        <p:nvSpPr>
          <p:cNvPr id="32773" name="TextBox 3"/>
          <p:cNvSpPr txBox="1">
            <a:spLocks noChangeArrowheads="1"/>
          </p:cNvSpPr>
          <p:nvPr/>
        </p:nvSpPr>
        <p:spPr bwMode="auto">
          <a:xfrm>
            <a:off x="987425" y="4941890"/>
            <a:ext cx="22479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Reconstruction</a:t>
            </a:r>
          </a:p>
        </p:txBody>
      </p:sp>
      <p:sp>
        <p:nvSpPr>
          <p:cNvPr id="32774" name="TextBox 5"/>
          <p:cNvSpPr txBox="1">
            <a:spLocks noChangeArrowheads="1"/>
          </p:cNvSpPr>
          <p:nvPr/>
        </p:nvSpPr>
        <p:spPr bwMode="auto">
          <a:xfrm>
            <a:off x="6384926" y="4941890"/>
            <a:ext cx="2717800" cy="4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4"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8" y="2162175"/>
            <a:ext cx="2212975"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7" y="2162175"/>
            <a:ext cx="2224088"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4" y="4941888"/>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4"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949043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cxnSp>
        <p:nvCxnSpPr>
          <p:cNvPr id="28" name="Shape 28"/>
          <p:cNvCxnSpPr/>
          <p:nvPr/>
        </p:nvCxnSpPr>
        <p:spPr>
          <a:xfrm>
            <a:off x="4245600" y="262402"/>
            <a:ext cx="14400" cy="6422399"/>
          </a:xfrm>
          <a:prstGeom prst="straightConnector1">
            <a:avLst/>
          </a:prstGeom>
          <a:noFill/>
          <a:ln w="19050" cap="flat">
            <a:solidFill>
              <a:schemeClr val="dk2"/>
            </a:solidFill>
            <a:prstDash val="solid"/>
            <a:round/>
            <a:headEnd type="none" w="lg" len="lg"/>
            <a:tailEnd type="none" w="lg" len="lg"/>
          </a:ln>
        </p:spPr>
      </p:cxnSp>
      <p:pic>
        <p:nvPicPr>
          <p:cNvPr id="29" name="Shape 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08350" y="4716366"/>
            <a:ext cx="1526850" cy="1526833"/>
          </a:xfrm>
          <a:prstGeom prst="rect">
            <a:avLst/>
          </a:prstGeom>
          <a:noFill/>
          <a:ln>
            <a:noFill/>
          </a:ln>
        </p:spPr>
      </p:pic>
      <p:sp>
        <p:nvSpPr>
          <p:cNvPr id="30" name="Shape 30"/>
          <p:cNvSpPr txBox="1"/>
          <p:nvPr/>
        </p:nvSpPr>
        <p:spPr>
          <a:xfrm>
            <a:off x="126000" y="1808000"/>
            <a:ext cx="1843200" cy="1612800"/>
          </a:xfrm>
          <a:prstGeom prst="rect">
            <a:avLst/>
          </a:prstGeom>
          <a:noFill/>
          <a:ln>
            <a:noFill/>
          </a:ln>
        </p:spPr>
        <p:txBody>
          <a:bodyPr lIns="91421" tIns="91421" rIns="91421" bIns="91421" anchor="t" anchorCtr="0">
            <a:noAutofit/>
          </a:bodyPr>
          <a:lstStyle/>
          <a:p>
            <a:pPr fontAlgn="auto">
              <a:spcBef>
                <a:spcPts val="0"/>
              </a:spcBef>
              <a:spcAft>
                <a:spcPts val="0"/>
              </a:spcAft>
            </a:pPr>
            <a:r>
              <a:rPr lang="en" sz="1400" kern="0">
                <a:latin typeface="Arial"/>
                <a:ea typeface="Arial"/>
                <a:cs typeface="Arial"/>
                <a:sym typeface="Arial"/>
                <a:rtl val="0"/>
              </a:rPr>
              <a:t>Image classification</a:t>
            </a:r>
          </a:p>
          <a:p>
            <a:pPr fontAlgn="auto">
              <a:spcBef>
                <a:spcPts val="0"/>
              </a:spcBef>
              <a:spcAft>
                <a:spcPts val="0"/>
              </a:spcAft>
            </a:pPr>
            <a:endParaRPr sz="1400" kern="0">
              <a:latin typeface="Arial"/>
              <a:ea typeface="Arial"/>
              <a:cs typeface="Arial"/>
              <a:sym typeface="Arial"/>
              <a:rtl val="0"/>
            </a:endParaRPr>
          </a:p>
          <a:p>
            <a:pPr algn="l" fontAlgn="auto">
              <a:spcBef>
                <a:spcPts val="0"/>
              </a:spcBef>
              <a:spcAft>
                <a:spcPts val="0"/>
              </a:spcAft>
            </a:pPr>
            <a:r>
              <a:rPr lang="en" sz="1400" kern="0">
                <a:latin typeface="Arial"/>
                <a:ea typeface="Arial"/>
                <a:cs typeface="Arial"/>
                <a:sym typeface="Arial"/>
                <a:rtl val="0"/>
              </a:rPr>
              <a:t>“Is there a dog in the image?” </a:t>
            </a:r>
          </a:p>
        </p:txBody>
      </p:sp>
      <p:sp>
        <p:nvSpPr>
          <p:cNvPr id="31" name="Shape 31"/>
          <p:cNvSpPr txBox="1"/>
          <p:nvPr/>
        </p:nvSpPr>
        <p:spPr>
          <a:xfrm>
            <a:off x="2259602" y="1808000"/>
            <a:ext cx="1706399" cy="1612800"/>
          </a:xfrm>
          <a:prstGeom prst="rect">
            <a:avLst/>
          </a:prstGeom>
          <a:noFill/>
          <a:ln>
            <a:noFill/>
          </a:ln>
        </p:spPr>
        <p:txBody>
          <a:bodyPr lIns="91421" tIns="91421" rIns="91421" bIns="91421" anchor="t" anchorCtr="0">
            <a:noAutofit/>
          </a:bodyPr>
          <a:lstStyle/>
          <a:p>
            <a:pPr fontAlgn="auto">
              <a:spcBef>
                <a:spcPts val="0"/>
              </a:spcBef>
              <a:spcAft>
                <a:spcPts val="0"/>
              </a:spcAft>
            </a:pPr>
            <a:r>
              <a:rPr lang="en" sz="1400" kern="0">
                <a:latin typeface="Arial"/>
                <a:ea typeface="Arial"/>
                <a:cs typeface="Arial"/>
                <a:sym typeface="Arial"/>
                <a:rtl val="0"/>
              </a:rPr>
              <a:t>Object detection</a:t>
            </a:r>
          </a:p>
          <a:p>
            <a:pPr fontAlgn="auto">
              <a:spcBef>
                <a:spcPts val="0"/>
              </a:spcBef>
              <a:spcAft>
                <a:spcPts val="0"/>
              </a:spcAft>
            </a:pPr>
            <a:endParaRPr sz="1400" kern="0">
              <a:latin typeface="Arial"/>
              <a:ea typeface="Arial"/>
              <a:cs typeface="Arial"/>
              <a:sym typeface="Arial"/>
              <a:rtl val="0"/>
            </a:endParaRPr>
          </a:p>
          <a:p>
            <a:pPr algn="l" fontAlgn="auto">
              <a:spcBef>
                <a:spcPts val="0"/>
              </a:spcBef>
              <a:spcAft>
                <a:spcPts val="0"/>
              </a:spcAft>
            </a:pPr>
            <a:r>
              <a:rPr lang="en" sz="1400" kern="0">
                <a:latin typeface="Arial"/>
                <a:ea typeface="Arial"/>
                <a:cs typeface="Arial"/>
                <a:sym typeface="Arial"/>
                <a:rtl val="0"/>
              </a:rPr>
              <a:t>“Is there a dog and where is it in the image?” </a:t>
            </a:r>
          </a:p>
        </p:txBody>
      </p:sp>
      <p:cxnSp>
        <p:nvCxnSpPr>
          <p:cNvPr id="32" name="Shape 32"/>
          <p:cNvCxnSpPr>
            <a:stCxn id="30" idx="2"/>
            <a:endCxn id="29" idx="0"/>
          </p:cNvCxnSpPr>
          <p:nvPr/>
        </p:nvCxnSpPr>
        <p:spPr>
          <a:xfrm>
            <a:off x="1047600" y="3420800"/>
            <a:ext cx="824100" cy="1295600"/>
          </a:xfrm>
          <a:prstGeom prst="straightConnector1">
            <a:avLst/>
          </a:prstGeom>
          <a:noFill/>
          <a:ln w="19050" cap="flat">
            <a:solidFill>
              <a:srgbClr val="000000"/>
            </a:solidFill>
            <a:prstDash val="solid"/>
            <a:round/>
            <a:headEnd type="none" w="lg" len="lg"/>
            <a:tailEnd type="triangle" w="lg" len="lg"/>
          </a:ln>
        </p:spPr>
      </p:cxnSp>
      <p:sp>
        <p:nvSpPr>
          <p:cNvPr id="33" name="Shape 33"/>
          <p:cNvSpPr/>
          <p:nvPr/>
        </p:nvSpPr>
        <p:spPr>
          <a:xfrm>
            <a:off x="1509601" y="5206401"/>
            <a:ext cx="740100" cy="595200"/>
          </a:xfrm>
          <a:prstGeom prst="rect">
            <a:avLst/>
          </a:prstGeom>
          <a:noFill/>
          <a:ln w="19050" cap="flat">
            <a:solidFill>
              <a:srgbClr val="FF0000"/>
            </a:solidFill>
            <a:prstDash val="solid"/>
            <a:round/>
            <a:headEnd type="none" w="med" len="med"/>
            <a:tailEnd type="none" w="med" len="med"/>
          </a:ln>
        </p:spPr>
        <p:txBody>
          <a:bodyPr lIns="91421" tIns="91421" rIns="91421" bIns="91421" anchor="ctr" anchorCtr="0">
            <a:noAutofit/>
          </a:bodyPr>
          <a:lstStyle/>
          <a:p>
            <a:pPr algn="l" fontAlgn="auto">
              <a:spcBef>
                <a:spcPts val="0"/>
              </a:spcBef>
              <a:spcAft>
                <a:spcPts val="0"/>
              </a:spcAft>
            </a:pPr>
            <a:endParaRPr sz="1400" kern="0">
              <a:latin typeface="Arial"/>
              <a:ea typeface="Arial"/>
              <a:cs typeface="Arial"/>
              <a:sym typeface="Arial"/>
              <a:rtl val="0"/>
            </a:endParaRPr>
          </a:p>
        </p:txBody>
      </p:sp>
      <p:cxnSp>
        <p:nvCxnSpPr>
          <p:cNvPr id="34" name="Shape 34"/>
          <p:cNvCxnSpPr>
            <a:stCxn id="31" idx="2"/>
            <a:endCxn id="33" idx="0"/>
          </p:cNvCxnSpPr>
          <p:nvPr/>
        </p:nvCxnSpPr>
        <p:spPr>
          <a:xfrm flipH="1">
            <a:off x="1879799" y="3420800"/>
            <a:ext cx="1233000" cy="1785600"/>
          </a:xfrm>
          <a:prstGeom prst="straightConnector1">
            <a:avLst/>
          </a:prstGeom>
          <a:noFill/>
          <a:ln w="19050" cap="flat">
            <a:solidFill>
              <a:srgbClr val="FF0000"/>
            </a:solidFill>
            <a:prstDash val="solid"/>
            <a:round/>
            <a:headEnd type="none" w="lg" len="lg"/>
            <a:tailEnd type="triangle" w="lg" len="lg"/>
          </a:ln>
        </p:spPr>
      </p:cxnSp>
      <p:sp>
        <p:nvSpPr>
          <p:cNvPr id="35" name="Shape 35"/>
          <p:cNvSpPr txBox="1"/>
          <p:nvPr/>
        </p:nvSpPr>
        <p:spPr>
          <a:xfrm>
            <a:off x="163800" y="416000"/>
            <a:ext cx="3923400" cy="645200"/>
          </a:xfrm>
          <a:prstGeom prst="rect">
            <a:avLst/>
          </a:prstGeom>
          <a:noFill/>
          <a:ln>
            <a:noFill/>
          </a:ln>
        </p:spPr>
        <p:txBody>
          <a:bodyPr lIns="91421" tIns="91421" rIns="91421" bIns="91421" anchor="t" anchorCtr="0">
            <a:noAutofit/>
          </a:bodyPr>
          <a:lstStyle/>
          <a:p>
            <a:pPr fontAlgn="auto">
              <a:spcBef>
                <a:spcPts val="0"/>
              </a:spcBef>
              <a:spcAft>
                <a:spcPts val="0"/>
              </a:spcAft>
            </a:pPr>
            <a:r>
              <a:rPr lang="en" sz="3000" kern="0">
                <a:latin typeface="Arial"/>
                <a:ea typeface="Arial"/>
                <a:cs typeface="Arial"/>
                <a:sym typeface="Arial"/>
                <a:rtl val="0"/>
              </a:rPr>
              <a:t>Images</a:t>
            </a:r>
          </a:p>
        </p:txBody>
      </p:sp>
      <p:sp>
        <p:nvSpPr>
          <p:cNvPr id="36" name="Shape 36"/>
          <p:cNvSpPr txBox="1"/>
          <p:nvPr/>
        </p:nvSpPr>
        <p:spPr>
          <a:xfrm>
            <a:off x="4659601" y="416000"/>
            <a:ext cx="3923400" cy="645200"/>
          </a:xfrm>
          <a:prstGeom prst="rect">
            <a:avLst/>
          </a:prstGeom>
          <a:noFill/>
          <a:ln>
            <a:noFill/>
          </a:ln>
        </p:spPr>
        <p:txBody>
          <a:bodyPr lIns="91421" tIns="91421" rIns="91421" bIns="91421" anchor="t" anchorCtr="0">
            <a:noAutofit/>
          </a:bodyPr>
          <a:lstStyle/>
          <a:p>
            <a:pPr fontAlgn="auto">
              <a:spcBef>
                <a:spcPts val="0"/>
              </a:spcBef>
              <a:spcAft>
                <a:spcPts val="0"/>
              </a:spcAft>
            </a:pPr>
            <a:r>
              <a:rPr lang="en" sz="3000" kern="0">
                <a:latin typeface="Arial"/>
                <a:ea typeface="Arial"/>
                <a:cs typeface="Arial"/>
                <a:sym typeface="Arial"/>
                <a:rtl val="0"/>
              </a:rPr>
              <a:t>Video</a:t>
            </a:r>
          </a:p>
        </p:txBody>
      </p:sp>
      <p:pic>
        <p:nvPicPr>
          <p:cNvPr id="37" name="Shape 3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440000" y="4944484"/>
            <a:ext cx="1484976" cy="1070597"/>
          </a:xfrm>
          <a:prstGeom prst="rect">
            <a:avLst/>
          </a:prstGeom>
          <a:noFill/>
          <a:ln>
            <a:noFill/>
          </a:ln>
        </p:spPr>
      </p:pic>
      <p:pic>
        <p:nvPicPr>
          <p:cNvPr id="38" name="Shape 3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979052" y="4944484"/>
            <a:ext cx="1484949" cy="1070597"/>
          </a:xfrm>
          <a:prstGeom prst="rect">
            <a:avLst/>
          </a:prstGeom>
          <a:noFill/>
          <a:ln>
            <a:noFill/>
          </a:ln>
        </p:spPr>
      </p:pic>
      <p:pic>
        <p:nvPicPr>
          <p:cNvPr id="39" name="Shape 3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518075" y="4944467"/>
            <a:ext cx="1430990" cy="1070600"/>
          </a:xfrm>
          <a:prstGeom prst="rect">
            <a:avLst/>
          </a:prstGeom>
          <a:noFill/>
          <a:ln>
            <a:noFill/>
          </a:ln>
        </p:spPr>
      </p:pic>
      <p:sp>
        <p:nvSpPr>
          <p:cNvPr id="40" name="Shape 40"/>
          <p:cNvSpPr txBox="1"/>
          <p:nvPr/>
        </p:nvSpPr>
        <p:spPr>
          <a:xfrm>
            <a:off x="6984002" y="1808000"/>
            <a:ext cx="1706399" cy="1612800"/>
          </a:xfrm>
          <a:prstGeom prst="rect">
            <a:avLst/>
          </a:prstGeom>
          <a:noFill/>
          <a:ln>
            <a:noFill/>
          </a:ln>
        </p:spPr>
        <p:txBody>
          <a:bodyPr lIns="91421" tIns="91421" rIns="91421" bIns="91421" anchor="t" anchorCtr="0">
            <a:noAutofit/>
          </a:bodyPr>
          <a:lstStyle/>
          <a:p>
            <a:pPr fontAlgn="auto">
              <a:spcBef>
                <a:spcPts val="0"/>
              </a:spcBef>
              <a:spcAft>
                <a:spcPts val="0"/>
              </a:spcAft>
            </a:pPr>
            <a:r>
              <a:rPr lang="en" sz="1400" kern="0">
                <a:latin typeface="Arial"/>
                <a:ea typeface="Arial"/>
                <a:cs typeface="Arial"/>
                <a:sym typeface="Arial"/>
                <a:rtl val="0"/>
              </a:rPr>
              <a:t>Action detection</a:t>
            </a:r>
          </a:p>
          <a:p>
            <a:pPr fontAlgn="auto">
              <a:spcBef>
                <a:spcPts val="0"/>
              </a:spcBef>
              <a:spcAft>
                <a:spcPts val="0"/>
              </a:spcAft>
            </a:pPr>
            <a:endParaRPr sz="1400" kern="0">
              <a:latin typeface="Arial"/>
              <a:ea typeface="Arial"/>
              <a:cs typeface="Arial"/>
              <a:sym typeface="Arial"/>
              <a:rtl val="0"/>
            </a:endParaRPr>
          </a:p>
          <a:p>
            <a:pPr algn="l" fontAlgn="auto">
              <a:spcBef>
                <a:spcPts val="0"/>
              </a:spcBef>
              <a:spcAft>
                <a:spcPts val="0"/>
              </a:spcAft>
            </a:pPr>
            <a:r>
              <a:rPr lang="en" sz="1400" kern="0">
                <a:latin typeface="Arial"/>
                <a:ea typeface="Arial"/>
                <a:cs typeface="Arial"/>
                <a:sym typeface="Arial"/>
                <a:rtl val="0"/>
              </a:rPr>
              <a:t>“Is there a person diving and where is it in the video?” </a:t>
            </a:r>
          </a:p>
        </p:txBody>
      </p:sp>
      <p:sp>
        <p:nvSpPr>
          <p:cNvPr id="41" name="Shape 41"/>
          <p:cNvSpPr txBox="1"/>
          <p:nvPr/>
        </p:nvSpPr>
        <p:spPr>
          <a:xfrm>
            <a:off x="4850400" y="1808000"/>
            <a:ext cx="1843200" cy="1612800"/>
          </a:xfrm>
          <a:prstGeom prst="rect">
            <a:avLst/>
          </a:prstGeom>
          <a:noFill/>
          <a:ln>
            <a:noFill/>
          </a:ln>
        </p:spPr>
        <p:txBody>
          <a:bodyPr lIns="91421" tIns="91421" rIns="91421" bIns="91421" anchor="t" anchorCtr="0">
            <a:noAutofit/>
          </a:bodyPr>
          <a:lstStyle/>
          <a:p>
            <a:pPr fontAlgn="auto">
              <a:spcBef>
                <a:spcPts val="0"/>
              </a:spcBef>
              <a:spcAft>
                <a:spcPts val="0"/>
              </a:spcAft>
            </a:pPr>
            <a:r>
              <a:rPr lang="en" sz="1400" kern="0">
                <a:latin typeface="Arial"/>
                <a:ea typeface="Arial"/>
                <a:cs typeface="Arial"/>
                <a:sym typeface="Arial"/>
                <a:rtl val="0"/>
              </a:rPr>
              <a:t>Action classification</a:t>
            </a:r>
          </a:p>
          <a:p>
            <a:pPr fontAlgn="auto">
              <a:spcBef>
                <a:spcPts val="0"/>
              </a:spcBef>
              <a:spcAft>
                <a:spcPts val="0"/>
              </a:spcAft>
            </a:pPr>
            <a:endParaRPr sz="1400" kern="0">
              <a:latin typeface="Arial"/>
              <a:ea typeface="Arial"/>
              <a:cs typeface="Arial"/>
              <a:sym typeface="Arial"/>
              <a:rtl val="0"/>
            </a:endParaRPr>
          </a:p>
          <a:p>
            <a:pPr algn="l" fontAlgn="auto">
              <a:spcBef>
                <a:spcPts val="0"/>
              </a:spcBef>
              <a:spcAft>
                <a:spcPts val="0"/>
              </a:spcAft>
            </a:pPr>
            <a:r>
              <a:rPr lang="en" sz="1400" kern="0">
                <a:latin typeface="Arial"/>
                <a:ea typeface="Arial"/>
                <a:cs typeface="Arial"/>
                <a:sym typeface="Arial"/>
                <a:rtl val="0"/>
              </a:rPr>
              <a:t>“Is there a person diving in the video?” </a:t>
            </a:r>
          </a:p>
        </p:txBody>
      </p:sp>
      <p:sp>
        <p:nvSpPr>
          <p:cNvPr id="42" name="Shape 42"/>
          <p:cNvSpPr/>
          <p:nvPr/>
        </p:nvSpPr>
        <p:spPr>
          <a:xfrm>
            <a:off x="5167202" y="5104802"/>
            <a:ext cx="324599" cy="802399"/>
          </a:xfrm>
          <a:prstGeom prst="rect">
            <a:avLst/>
          </a:prstGeom>
          <a:noFill/>
          <a:ln w="19050" cap="flat">
            <a:solidFill>
              <a:srgbClr val="FF0000"/>
            </a:solidFill>
            <a:prstDash val="solid"/>
            <a:round/>
            <a:headEnd type="none" w="med" len="med"/>
            <a:tailEnd type="none" w="med" len="med"/>
          </a:ln>
        </p:spPr>
        <p:txBody>
          <a:bodyPr lIns="91421" tIns="91421" rIns="91421" bIns="91421" anchor="ctr" anchorCtr="0">
            <a:noAutofit/>
          </a:bodyPr>
          <a:lstStyle/>
          <a:p>
            <a:pPr algn="l" fontAlgn="auto">
              <a:spcBef>
                <a:spcPts val="0"/>
              </a:spcBef>
              <a:spcAft>
                <a:spcPts val="0"/>
              </a:spcAft>
            </a:pPr>
            <a:endParaRPr sz="1400" kern="0">
              <a:latin typeface="Arial"/>
              <a:ea typeface="Arial"/>
              <a:cs typeface="Arial"/>
              <a:sym typeface="Arial"/>
              <a:rtl val="0"/>
            </a:endParaRPr>
          </a:p>
        </p:txBody>
      </p:sp>
      <p:sp>
        <p:nvSpPr>
          <p:cNvPr id="43" name="Shape 43"/>
          <p:cNvSpPr/>
          <p:nvPr/>
        </p:nvSpPr>
        <p:spPr>
          <a:xfrm>
            <a:off x="6510002" y="5078567"/>
            <a:ext cx="622799" cy="473600"/>
          </a:xfrm>
          <a:prstGeom prst="rect">
            <a:avLst/>
          </a:prstGeom>
          <a:noFill/>
          <a:ln w="19050" cap="flat">
            <a:solidFill>
              <a:srgbClr val="FF0000"/>
            </a:solidFill>
            <a:prstDash val="solid"/>
            <a:round/>
            <a:headEnd type="none" w="med" len="med"/>
            <a:tailEnd type="none" w="med" len="med"/>
          </a:ln>
        </p:spPr>
        <p:txBody>
          <a:bodyPr lIns="91421" tIns="91421" rIns="91421" bIns="91421" anchor="ctr" anchorCtr="0">
            <a:noAutofit/>
          </a:bodyPr>
          <a:lstStyle/>
          <a:p>
            <a:pPr algn="l" fontAlgn="auto">
              <a:spcBef>
                <a:spcPts val="0"/>
              </a:spcBef>
              <a:spcAft>
                <a:spcPts val="0"/>
              </a:spcAft>
            </a:pPr>
            <a:endParaRPr sz="1400" kern="0">
              <a:latin typeface="Arial"/>
              <a:ea typeface="Arial"/>
              <a:cs typeface="Arial"/>
              <a:sym typeface="Arial"/>
              <a:rtl val="0"/>
            </a:endParaRPr>
          </a:p>
        </p:txBody>
      </p:sp>
      <p:sp>
        <p:nvSpPr>
          <p:cNvPr id="44" name="Shape 44"/>
          <p:cNvSpPr/>
          <p:nvPr/>
        </p:nvSpPr>
        <p:spPr>
          <a:xfrm>
            <a:off x="8110202" y="5383367"/>
            <a:ext cx="260999" cy="473600"/>
          </a:xfrm>
          <a:prstGeom prst="rect">
            <a:avLst/>
          </a:prstGeom>
          <a:noFill/>
          <a:ln w="19050" cap="flat">
            <a:solidFill>
              <a:srgbClr val="FF0000"/>
            </a:solidFill>
            <a:prstDash val="solid"/>
            <a:round/>
            <a:headEnd type="none" w="med" len="med"/>
            <a:tailEnd type="none" w="med" len="med"/>
          </a:ln>
        </p:spPr>
        <p:txBody>
          <a:bodyPr lIns="91421" tIns="91421" rIns="91421" bIns="91421" anchor="ctr" anchorCtr="0">
            <a:noAutofit/>
          </a:bodyPr>
          <a:lstStyle/>
          <a:p>
            <a:pPr algn="l" fontAlgn="auto">
              <a:spcBef>
                <a:spcPts val="0"/>
              </a:spcBef>
              <a:spcAft>
                <a:spcPts val="0"/>
              </a:spcAft>
            </a:pPr>
            <a:endParaRPr sz="1400" kern="0">
              <a:latin typeface="Arial"/>
              <a:ea typeface="Arial"/>
              <a:cs typeface="Arial"/>
              <a:sym typeface="Arial"/>
              <a:rtl val="0"/>
            </a:endParaRPr>
          </a:p>
        </p:txBody>
      </p:sp>
      <p:cxnSp>
        <p:nvCxnSpPr>
          <p:cNvPr id="45" name="Shape 45"/>
          <p:cNvCxnSpPr>
            <a:stCxn id="41" idx="2"/>
            <a:endCxn id="37" idx="0"/>
          </p:cNvCxnSpPr>
          <p:nvPr/>
        </p:nvCxnSpPr>
        <p:spPr>
          <a:xfrm flipH="1">
            <a:off x="5182500" y="3420800"/>
            <a:ext cx="589500" cy="1523600"/>
          </a:xfrm>
          <a:prstGeom prst="straightConnector1">
            <a:avLst/>
          </a:prstGeom>
          <a:noFill/>
          <a:ln w="19050" cap="flat">
            <a:solidFill>
              <a:srgbClr val="000000"/>
            </a:solidFill>
            <a:prstDash val="solid"/>
            <a:round/>
            <a:headEnd type="none" w="lg" len="lg"/>
            <a:tailEnd type="triangle" w="lg" len="lg"/>
          </a:ln>
        </p:spPr>
      </p:cxnSp>
      <p:cxnSp>
        <p:nvCxnSpPr>
          <p:cNvPr id="46" name="Shape 46"/>
          <p:cNvCxnSpPr>
            <a:stCxn id="41" idx="2"/>
            <a:endCxn id="38" idx="0"/>
          </p:cNvCxnSpPr>
          <p:nvPr/>
        </p:nvCxnSpPr>
        <p:spPr>
          <a:xfrm>
            <a:off x="5772002" y="3420800"/>
            <a:ext cx="949499" cy="1523600"/>
          </a:xfrm>
          <a:prstGeom prst="straightConnector1">
            <a:avLst/>
          </a:prstGeom>
          <a:noFill/>
          <a:ln w="19050" cap="flat">
            <a:solidFill>
              <a:srgbClr val="000000"/>
            </a:solidFill>
            <a:prstDash val="solid"/>
            <a:round/>
            <a:headEnd type="none" w="lg" len="lg"/>
            <a:tailEnd type="triangle" w="lg" len="lg"/>
          </a:ln>
        </p:spPr>
      </p:cxnSp>
      <p:cxnSp>
        <p:nvCxnSpPr>
          <p:cNvPr id="47" name="Shape 47"/>
          <p:cNvCxnSpPr>
            <a:stCxn id="41" idx="2"/>
            <a:endCxn id="39" idx="0"/>
          </p:cNvCxnSpPr>
          <p:nvPr/>
        </p:nvCxnSpPr>
        <p:spPr>
          <a:xfrm>
            <a:off x="5772002" y="3420800"/>
            <a:ext cx="2461499" cy="1523600"/>
          </a:xfrm>
          <a:prstGeom prst="straightConnector1">
            <a:avLst/>
          </a:prstGeom>
          <a:noFill/>
          <a:ln w="19050" cap="flat">
            <a:solidFill>
              <a:srgbClr val="000000"/>
            </a:solidFill>
            <a:prstDash val="solid"/>
            <a:round/>
            <a:headEnd type="none" w="lg" len="lg"/>
            <a:tailEnd type="triangle" w="lg" len="lg"/>
          </a:ln>
        </p:spPr>
      </p:cxnSp>
      <p:cxnSp>
        <p:nvCxnSpPr>
          <p:cNvPr id="48" name="Shape 48"/>
          <p:cNvCxnSpPr>
            <a:stCxn id="40" idx="2"/>
            <a:endCxn id="42" idx="0"/>
          </p:cNvCxnSpPr>
          <p:nvPr/>
        </p:nvCxnSpPr>
        <p:spPr>
          <a:xfrm flipH="1">
            <a:off x="5329500" y="3420800"/>
            <a:ext cx="2507700" cy="1684000"/>
          </a:xfrm>
          <a:prstGeom prst="straightConnector1">
            <a:avLst/>
          </a:prstGeom>
          <a:noFill/>
          <a:ln w="19050" cap="flat">
            <a:solidFill>
              <a:srgbClr val="FF0000"/>
            </a:solidFill>
            <a:prstDash val="solid"/>
            <a:round/>
            <a:headEnd type="none" w="lg" len="lg"/>
            <a:tailEnd type="triangle" w="lg" len="lg"/>
          </a:ln>
        </p:spPr>
      </p:cxnSp>
      <p:cxnSp>
        <p:nvCxnSpPr>
          <p:cNvPr id="49" name="Shape 49"/>
          <p:cNvCxnSpPr>
            <a:stCxn id="40" idx="2"/>
            <a:endCxn id="43" idx="0"/>
          </p:cNvCxnSpPr>
          <p:nvPr/>
        </p:nvCxnSpPr>
        <p:spPr>
          <a:xfrm flipH="1">
            <a:off x="6821399" y="3420800"/>
            <a:ext cx="1015800" cy="1657600"/>
          </a:xfrm>
          <a:prstGeom prst="straightConnector1">
            <a:avLst/>
          </a:prstGeom>
          <a:noFill/>
          <a:ln w="19050" cap="flat">
            <a:solidFill>
              <a:srgbClr val="FF0000"/>
            </a:solidFill>
            <a:prstDash val="solid"/>
            <a:round/>
            <a:headEnd type="none" w="lg" len="lg"/>
            <a:tailEnd type="triangle" w="lg" len="lg"/>
          </a:ln>
        </p:spPr>
      </p:cxnSp>
      <p:cxnSp>
        <p:nvCxnSpPr>
          <p:cNvPr id="50" name="Shape 50"/>
          <p:cNvCxnSpPr>
            <a:stCxn id="40" idx="2"/>
            <a:endCxn id="44" idx="0"/>
          </p:cNvCxnSpPr>
          <p:nvPr/>
        </p:nvCxnSpPr>
        <p:spPr>
          <a:xfrm>
            <a:off x="7837199" y="3420801"/>
            <a:ext cx="403500" cy="1962400"/>
          </a:xfrm>
          <a:prstGeom prst="straightConnector1">
            <a:avLst/>
          </a:prstGeom>
          <a:noFill/>
          <a:ln w="19050" cap="flat">
            <a:solidFill>
              <a:srgbClr val="FF0000"/>
            </a:solidFill>
            <a:prstDash val="solid"/>
            <a:round/>
            <a:headEnd type="none" w="lg" len="lg"/>
            <a:tailEnd type="triangle" w="lg" len="lg"/>
          </a:ln>
        </p:spPr>
      </p:cxn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304800"/>
            <a:ext cx="8305800" cy="1066800"/>
          </a:xfrm>
          <a:prstGeom prst="rect">
            <a:avLst/>
          </a:prstGeom>
        </p:spPr>
        <p:txBody>
          <a:bodyPr lIns="91421" tIns="91421" rIns="91421" bIns="91421" anchor="b" anchorCtr="0">
            <a:noAutofit/>
          </a:bodyPr>
          <a:lstStyle/>
          <a:p>
            <a:r>
              <a:rPr lang="en" sz="3200" b="0" dirty="0">
                <a:latin typeface="Calibri"/>
                <a:cs typeface="Calibri"/>
              </a:rPr>
              <a:t>Results on UCF </a:t>
            </a:r>
            <a:r>
              <a:rPr lang="en" sz="3200" b="0" dirty="0" smtClean="0">
                <a:latin typeface="Calibri"/>
                <a:cs typeface="Calibri"/>
              </a:rPr>
              <a:t>Sports</a:t>
            </a:r>
            <a:r>
              <a:rPr lang="en-US" sz="3200" b="0" dirty="0" smtClean="0">
                <a:latin typeface="Calibri"/>
                <a:cs typeface="Calibri"/>
              </a:rPr>
              <a:t> (</a:t>
            </a:r>
            <a:r>
              <a:rPr lang="en-US" sz="3200" b="0" dirty="0" err="1" smtClean="0">
                <a:latin typeface="Calibri"/>
                <a:cs typeface="Calibri"/>
              </a:rPr>
              <a:t>Gkioxari</a:t>
            </a:r>
            <a:r>
              <a:rPr lang="en-US" sz="3200" b="0" dirty="0" smtClean="0">
                <a:latin typeface="Calibri"/>
                <a:cs typeface="Calibri"/>
              </a:rPr>
              <a:t> &amp; Malik, 2014)</a:t>
            </a:r>
            <a:endParaRPr lang="en" sz="3200" b="0" dirty="0">
              <a:latin typeface="Calibri"/>
              <a:cs typeface="Calibri"/>
            </a:endParaRPr>
          </a:p>
        </p:txBody>
      </p:sp>
      <p:pic>
        <p:nvPicPr>
          <p:cNvPr id="75" name="Shape 75"/>
          <p:cNvPicPr preferRelativeResize="0"/>
          <p:nvPr/>
        </p:nvPicPr>
        <p:blipFill>
          <a:blip r:embed="rId3">
            <a:alphaModFix/>
          </a:blip>
          <a:stretch>
            <a:fillRect/>
          </a:stretch>
        </p:blipFill>
        <p:spPr>
          <a:xfrm>
            <a:off x="242552" y="1552935"/>
            <a:ext cx="8658901" cy="4418265"/>
          </a:xfrm>
          <a:prstGeom prst="rect">
            <a:avLst/>
          </a:prstGeom>
          <a:noFill/>
          <a:ln>
            <a:noFill/>
          </a:ln>
        </p:spPr>
      </p:pic>
      <p:sp>
        <p:nvSpPr>
          <p:cNvPr id="76" name="Shape 76"/>
          <p:cNvSpPr/>
          <p:nvPr/>
        </p:nvSpPr>
        <p:spPr>
          <a:xfrm>
            <a:off x="6622525" y="664001"/>
            <a:ext cx="1597200" cy="556800"/>
          </a:xfrm>
          <a:prstGeom prst="wedgeEllipseCallout">
            <a:avLst>
              <a:gd name="adj1" fmla="val -64320"/>
              <a:gd name="adj2" fmla="val 163931"/>
            </a:avLst>
          </a:prstGeom>
          <a:noFill/>
          <a:ln w="19050" cap="flat">
            <a:solidFill>
              <a:srgbClr val="000000"/>
            </a:solidFill>
            <a:prstDash val="solid"/>
            <a:round/>
            <a:headEnd type="none" w="med" len="med"/>
            <a:tailEnd type="none" w="med" len="med"/>
          </a:ln>
        </p:spPr>
        <p:txBody>
          <a:bodyPr lIns="91421" tIns="91421" rIns="91421" bIns="91421" anchor="ctr" anchorCtr="0">
            <a:noAutofit/>
          </a:bodyPr>
          <a:lstStyle/>
          <a:p>
            <a:pPr algn="l" fontAlgn="auto">
              <a:spcBef>
                <a:spcPts val="0"/>
              </a:spcBef>
              <a:spcAft>
                <a:spcPts val="0"/>
              </a:spcAft>
            </a:pPr>
            <a:r>
              <a:rPr lang="en" sz="1200" kern="0">
                <a:latin typeface="Arial"/>
                <a:ea typeface="Arial"/>
                <a:cs typeface="Arial"/>
                <a:sym typeface="Arial"/>
                <a:rtl val="0"/>
              </a:rPr>
              <a:t>Tracking error</a:t>
            </a:r>
          </a:p>
        </p:txBody>
      </p:sp>
      <p:sp>
        <p:nvSpPr>
          <p:cNvPr id="77" name="Shape 77"/>
          <p:cNvSpPr/>
          <p:nvPr/>
        </p:nvSpPr>
        <p:spPr>
          <a:xfrm>
            <a:off x="3503450" y="6048802"/>
            <a:ext cx="2424900" cy="601199"/>
          </a:xfrm>
          <a:prstGeom prst="wedgeEllipseCallout">
            <a:avLst>
              <a:gd name="adj1" fmla="val 11610"/>
              <a:gd name="adj2" fmla="val -253044"/>
            </a:avLst>
          </a:prstGeom>
          <a:noFill/>
          <a:ln w="19050" cap="flat">
            <a:solidFill>
              <a:srgbClr val="000000"/>
            </a:solidFill>
            <a:prstDash val="solid"/>
            <a:round/>
            <a:headEnd type="none" w="med" len="med"/>
            <a:tailEnd type="none" w="med" len="med"/>
          </a:ln>
        </p:spPr>
        <p:txBody>
          <a:bodyPr lIns="91421" tIns="91421" rIns="91421" bIns="91421" anchor="ctr" anchorCtr="0">
            <a:noAutofit/>
          </a:bodyPr>
          <a:lstStyle/>
          <a:p>
            <a:pPr algn="l" fontAlgn="auto">
              <a:spcBef>
                <a:spcPts val="0"/>
              </a:spcBef>
              <a:spcAft>
                <a:spcPts val="0"/>
              </a:spcAft>
            </a:pPr>
            <a:r>
              <a:rPr lang="en" sz="1100" kern="0">
                <a:latin typeface="Arial"/>
                <a:ea typeface="Arial"/>
                <a:cs typeface="Arial"/>
                <a:sym typeface="Arial"/>
                <a:rtl val="0"/>
              </a:rPr>
              <a:t>Action prediction error</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274637"/>
            <a:ext cx="8229600" cy="1143200"/>
          </a:xfrm>
          <a:prstGeom prst="rect">
            <a:avLst/>
          </a:prstGeom>
        </p:spPr>
        <p:txBody>
          <a:bodyPr lIns="91421" tIns="91421" rIns="91421" bIns="91421" anchor="b" anchorCtr="0">
            <a:noAutofit/>
          </a:bodyPr>
          <a:lstStyle/>
          <a:p>
            <a:r>
              <a:rPr lang="en" b="0" dirty="0">
                <a:latin typeface="Calibri"/>
                <a:cs typeface="Calibri"/>
              </a:rPr>
              <a:t>Results on J-HMDB</a:t>
            </a:r>
          </a:p>
        </p:txBody>
      </p:sp>
      <p:pic>
        <p:nvPicPr>
          <p:cNvPr id="102" name="Shape 102"/>
          <p:cNvPicPr preferRelativeResize="0"/>
          <p:nvPr/>
        </p:nvPicPr>
        <p:blipFill>
          <a:blip r:embed="rId3">
            <a:alphaModFix/>
          </a:blip>
          <a:stretch>
            <a:fillRect/>
          </a:stretch>
        </p:blipFill>
        <p:spPr>
          <a:xfrm>
            <a:off x="424100" y="1338101"/>
            <a:ext cx="8354050" cy="5463368"/>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457200" y="274638"/>
            <a:ext cx="8229600" cy="936625"/>
          </a:xfrm>
        </p:spPr>
        <p:txBody>
          <a:bodyPr/>
          <a:lstStyle/>
          <a:p>
            <a:pPr eaLnBrk="1" hangingPunct="1"/>
            <a:r>
              <a:rPr lang="en-US">
                <a:latin typeface="Calibri" charset="0"/>
                <a:ea typeface="ＭＳ Ｐゴシック" charset="0"/>
                <a:cs typeface="ＭＳ Ｐゴシック" charset="0"/>
              </a:rPr>
              <a:t>The Three R</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of Vision</a:t>
            </a:r>
            <a:endParaRPr lang="en-US">
              <a:latin typeface="Calibri" charset="0"/>
              <a:ea typeface="ＭＳ Ｐゴシック" charset="0"/>
              <a:cs typeface="ＭＳ Ｐゴシック" charset="0"/>
            </a:endParaRPr>
          </a:p>
        </p:txBody>
      </p:sp>
      <p:sp>
        <p:nvSpPr>
          <p:cNvPr id="59394" name="TextBox 3"/>
          <p:cNvSpPr txBox="1">
            <a:spLocks noChangeArrowheads="1"/>
          </p:cNvSpPr>
          <p:nvPr/>
        </p:nvSpPr>
        <p:spPr bwMode="auto">
          <a:xfrm>
            <a:off x="2111375" y="3559175"/>
            <a:ext cx="1841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1800">
              <a:latin typeface="Calibri" charset="0"/>
              <a:ea typeface="ＭＳ Ｐゴシック" charset="0"/>
              <a:cs typeface="ＭＳ Ｐゴシック" charset="0"/>
            </a:endParaRPr>
          </a:p>
        </p:txBody>
      </p:sp>
      <p:sp>
        <p:nvSpPr>
          <p:cNvPr id="59395" name="TextBox 2"/>
          <p:cNvSpPr txBox="1">
            <a:spLocks noChangeArrowheads="1"/>
          </p:cNvSpPr>
          <p:nvPr/>
        </p:nvSpPr>
        <p:spPr bwMode="auto">
          <a:xfrm>
            <a:off x="3673475" y="1527175"/>
            <a:ext cx="180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1" tIns="45711" rIns="91421" bIns="45711">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Recognition</a:t>
            </a:r>
          </a:p>
        </p:txBody>
      </p:sp>
      <p:sp>
        <p:nvSpPr>
          <p:cNvPr id="59396" name="TextBox 3"/>
          <p:cNvSpPr txBox="1">
            <a:spLocks noChangeArrowheads="1"/>
          </p:cNvSpPr>
          <p:nvPr/>
        </p:nvSpPr>
        <p:spPr bwMode="auto">
          <a:xfrm>
            <a:off x="987425" y="4941888"/>
            <a:ext cx="2247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latin typeface="Arial" charset="0"/>
                <a:ea typeface="ＭＳ Ｐゴシック" charset="0"/>
                <a:cs typeface="ＭＳ Ｐゴシック" charset="0"/>
              </a:rPr>
              <a:t>Reconstruction</a:t>
            </a:r>
          </a:p>
        </p:txBody>
      </p:sp>
      <p:sp>
        <p:nvSpPr>
          <p:cNvPr id="59397" name="TextBox 5"/>
          <p:cNvSpPr txBox="1">
            <a:spLocks noChangeArrowheads="1"/>
          </p:cNvSpPr>
          <p:nvPr/>
        </p:nvSpPr>
        <p:spPr bwMode="auto">
          <a:xfrm>
            <a:off x="6384925" y="4941888"/>
            <a:ext cx="271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defTabSz="457200"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defTabSz="45720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defTabSz="4572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2400">
                <a:solidFill>
                  <a:srgbClr val="FF0000"/>
                </a:solidFill>
                <a:latin typeface="Arial" charset="0"/>
                <a:ea typeface="ＭＳ Ｐゴシック" charset="0"/>
                <a:cs typeface="ＭＳ Ｐゴシック" charset="0"/>
              </a:rPr>
              <a:t>Reorganization</a:t>
            </a:r>
          </a:p>
        </p:txBody>
      </p:sp>
      <p:cxnSp>
        <p:nvCxnSpPr>
          <p:cNvPr id="8" name="Straight Arrow Connector 7"/>
          <p:cNvCxnSpPr/>
          <p:nvPr/>
        </p:nvCxnSpPr>
        <p:spPr>
          <a:xfrm flipV="1">
            <a:off x="1751013" y="2162175"/>
            <a:ext cx="21971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295525" y="2162175"/>
            <a:ext cx="2184400" cy="248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875213" y="2162175"/>
            <a:ext cx="2212975" cy="2489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83225" y="2162175"/>
            <a:ext cx="2224088" cy="2489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484563" y="4941888"/>
            <a:ext cx="236855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484563" y="5286375"/>
            <a:ext cx="2368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07025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2-14 at 9.01.44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12" y="1143000"/>
            <a:ext cx="9144000" cy="5045476"/>
          </a:xfrm>
          <a:prstGeom prst="rect">
            <a:avLst/>
          </a:prstGeom>
        </p:spPr>
      </p:pic>
      <p:sp>
        <p:nvSpPr>
          <p:cNvPr id="3" name="Title 2"/>
          <p:cNvSpPr>
            <a:spLocks noGrp="1"/>
          </p:cNvSpPr>
          <p:nvPr>
            <p:ph type="title"/>
          </p:nvPr>
        </p:nvSpPr>
        <p:spPr>
          <a:xfrm>
            <a:off x="457200" y="152400"/>
            <a:ext cx="8229600" cy="1143000"/>
          </a:xfrm>
        </p:spPr>
        <p:txBody>
          <a:bodyPr/>
          <a:lstStyle/>
          <a:p>
            <a:r>
              <a:rPr lang="en-US" dirty="0" smtClean="0"/>
              <a:t>What we would like to infer…</a:t>
            </a:r>
            <a:endParaRPr lang="en-US" dirty="0"/>
          </a:p>
        </p:txBody>
      </p:sp>
      <p:sp>
        <p:nvSpPr>
          <p:cNvPr id="4" name="TextBox 3"/>
          <p:cNvSpPr txBox="1"/>
          <p:nvPr/>
        </p:nvSpPr>
        <p:spPr>
          <a:xfrm>
            <a:off x="457201" y="6172200"/>
            <a:ext cx="8252229" cy="523220"/>
          </a:xfrm>
          <a:prstGeom prst="rect">
            <a:avLst/>
          </a:prstGeom>
          <a:noFill/>
        </p:spPr>
        <p:txBody>
          <a:bodyPr wrap="none" lIns="91435" tIns="45718" rIns="91435" bIns="45718" rtlCol="0">
            <a:spAutoFit/>
          </a:bodyPr>
          <a:lstStyle/>
          <a:p>
            <a:r>
              <a:rPr lang="en-US" sz="2800" dirty="0"/>
              <a:t>Will person B put some money into Person C’s tip bag?</a:t>
            </a:r>
          </a:p>
        </p:txBody>
      </p:sp>
    </p:spTree>
    <p:extLst>
      <p:ext uri="{BB962C8B-B14F-4D97-AF65-F5344CB8AC3E}">
        <p14:creationId xmlns:p14="http://schemas.microsoft.com/office/powerpoint/2010/main" val="25206207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Grp="1" noChangeArrowheads="1"/>
          </p:cNvSpPr>
          <p:nvPr>
            <p:ph type="title"/>
          </p:nvPr>
        </p:nvSpPr>
        <p:spPr>
          <a:xfrm>
            <a:off x="457200" y="274638"/>
            <a:ext cx="8305800" cy="1143000"/>
          </a:xfrm>
        </p:spPr>
        <p:txBody>
          <a:bodyPr/>
          <a:lstStyle/>
          <a:p>
            <a:pPr eaLnBrk="1" hangingPunct="1"/>
            <a:r>
              <a:rPr lang="en-US" sz="4000">
                <a:latin typeface="Calibri" charset="0"/>
                <a:ea typeface="ＭＳ Ｐゴシック" charset="0"/>
                <a:cs typeface="ＭＳ Ｐゴシック" charset="0"/>
              </a:rPr>
              <a:t>Scene Understanding using RGB-D data</a:t>
            </a:r>
            <a:r>
              <a:rPr lang="en-US">
                <a:latin typeface="Calibri" charset="0"/>
                <a:ea typeface="ＭＳ Ｐゴシック" charset="0"/>
                <a:cs typeface="ＭＳ Ｐゴシック" charset="0"/>
              </a:rPr>
              <a:t/>
            </a:r>
            <a:br>
              <a:rPr lang="en-US">
                <a:latin typeface="Calibri" charset="0"/>
                <a:ea typeface="ＭＳ Ｐゴシック" charset="0"/>
                <a:cs typeface="ＭＳ Ｐゴシック" charset="0"/>
              </a:rPr>
            </a:br>
            <a:r>
              <a:rPr lang="en-US" sz="2800">
                <a:solidFill>
                  <a:srgbClr val="FF0000"/>
                </a:solidFill>
                <a:latin typeface="Calibri" charset="0"/>
                <a:ea typeface="ＭＳ Ｐゴシック" charset="0"/>
                <a:cs typeface="ＭＳ Ｐゴシック" charset="0"/>
              </a:rPr>
              <a:t>Gupta, Girshick, Arbelaez, Malik (ECCV 2014)</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1392238"/>
            <a:ext cx="26797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0420"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6150" y="3535363"/>
            <a:ext cx="2678113"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60421" name="Rectangle 4"/>
          <p:cNvSpPr>
            <a:spLocks/>
          </p:cNvSpPr>
          <p:nvPr/>
        </p:nvSpPr>
        <p:spPr bwMode="auto">
          <a:xfrm>
            <a:off x="1366838" y="5611813"/>
            <a:ext cx="18303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700" b="1">
                <a:solidFill>
                  <a:schemeClr val="tx1"/>
                </a:solidFill>
                <a:latin typeface="Century Gothic" charset="0"/>
                <a:ea typeface="ＭＳ Ｐゴシック" charset="0"/>
                <a:cs typeface="ＭＳ Ｐゴシック" charset="0"/>
                <a:sym typeface="Century Gothic" charset="0"/>
              </a:rPr>
              <a:t>Color and Depth </a:t>
            </a:r>
          </a:p>
          <a:p>
            <a:r>
              <a:rPr lang="en-US" sz="1700" b="1">
                <a:solidFill>
                  <a:schemeClr val="tx1"/>
                </a:solidFill>
                <a:latin typeface="Century Gothic" charset="0"/>
                <a:ea typeface="ＭＳ Ｐゴシック" charset="0"/>
                <a:cs typeface="ＭＳ Ｐゴシック" charset="0"/>
                <a:sym typeface="Century Gothic" charset="0"/>
              </a:rPr>
              <a:t>Image Pair</a:t>
            </a:r>
          </a:p>
        </p:txBody>
      </p:sp>
      <p:sp>
        <p:nvSpPr>
          <p:cNvPr id="60422" name="Rectangle 5"/>
          <p:cNvSpPr>
            <a:spLocks/>
          </p:cNvSpPr>
          <p:nvPr/>
        </p:nvSpPr>
        <p:spPr bwMode="auto">
          <a:xfrm>
            <a:off x="5395913" y="5611813"/>
            <a:ext cx="21526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1700" b="1">
                <a:solidFill>
                  <a:schemeClr val="tx1"/>
                </a:solidFill>
                <a:latin typeface="Century Gothic" charset="0"/>
                <a:ea typeface="ＭＳ Ｐゴシック" charset="0"/>
                <a:cs typeface="ＭＳ Ｐゴシック" charset="0"/>
                <a:sym typeface="Century Gothic" charset="0"/>
              </a:rPr>
              <a:t>Complete 3D Understanding</a:t>
            </a:r>
          </a:p>
        </p:txBody>
      </p:sp>
      <p:pic>
        <p:nvPicPr>
          <p:cNvPr id="60423" name="Picture 6"/>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26038" y="2490788"/>
            <a:ext cx="2678112" cy="20367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424" name="Line 7"/>
          <p:cNvSpPr>
            <a:spLocks noChangeShapeType="1"/>
          </p:cNvSpPr>
          <p:nvPr/>
        </p:nvSpPr>
        <p:spPr bwMode="auto">
          <a:xfrm flipH="1">
            <a:off x="3867150" y="3473450"/>
            <a:ext cx="1077913" cy="0"/>
          </a:xfrm>
          <a:prstGeom prst="line">
            <a:avLst/>
          </a:prstGeom>
          <a:noFill/>
          <a:ln w="38100">
            <a:solidFill>
              <a:schemeClr val="tx1"/>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Tree>
    <p:extLst>
      <p:ext uri="{BB962C8B-B14F-4D97-AF65-F5344CB8AC3E}">
        <p14:creationId xmlns:p14="http://schemas.microsoft.com/office/powerpoint/2010/main" val="16422439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flipH="1">
            <a:off x="6791029" y="52674"/>
            <a:ext cx="1" cy="6748108"/>
          </a:xfrm>
          <a:prstGeom prst="line">
            <a:avLst/>
          </a:prstGeom>
          <a:ln w="25400">
            <a:solidFill/>
            <a:miter lim="400000"/>
          </a:ln>
        </p:spPr>
        <p:txBody>
          <a:bodyPr lIns="35715" tIns="35715" rIns="35715" bIns="35715"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81" name="Shape 81"/>
          <p:cNvSpPr>
            <a:spLocks noGrp="1"/>
          </p:cNvSpPr>
          <p:nvPr>
            <p:ph type="title"/>
          </p:nvPr>
        </p:nvSpPr>
        <p:spPr>
          <a:prstGeom prst="rect">
            <a:avLst/>
          </a:prstGeom>
        </p:spPr>
        <p:txBody>
          <a:bodyPr/>
          <a:lstStyle/>
          <a:p>
            <a:pPr lvl="0">
              <a:defRPr sz="1800"/>
            </a:pPr>
            <a:r>
              <a:rPr/>
              <a:t>Overview</a:t>
            </a:r>
          </a:p>
        </p:txBody>
      </p:sp>
      <p:sp>
        <p:nvSpPr>
          <p:cNvPr id="82" name="Shape 82"/>
          <p:cNvSpPr>
            <a:spLocks noGrp="1"/>
          </p:cNvSpPr>
          <p:nvPr>
            <p:ph type="sldNum" sz="quarter" idx="4294967295"/>
          </p:nvPr>
        </p:nvSpPr>
        <p:spPr>
          <a:xfrm>
            <a:off x="8883545" y="6429376"/>
            <a:ext cx="83356" cy="200055"/>
          </a:xfrm>
          <a:prstGeom prst="rect">
            <a:avLst/>
          </a:prstGeom>
          <a:extLst>
            <a:ext uri="{C572A759-6A51-4108-AA02-DFA0A04FC94B}">
              <ma14:wrappingTextBoxFlag xmlns:ma14="http://schemas.microsoft.com/office/mac/drawingml/2011/main" val="1"/>
            </a:ext>
          </a:extLst>
        </p:spPr>
        <p:txBody>
          <a:bodyPr lIns="64291" tIns="32146" rIns="64291" bIns="32146"/>
          <a:lstStyle/>
          <a:p>
            <a:fld id="{86CB4B4D-7CA3-9044-876B-883B54F8677D}" type="slidenum">
              <a:rPr/>
              <a:pPr/>
              <a:t>51</a:t>
            </a:fld>
            <a:endParaRPr/>
          </a:p>
        </p:txBody>
      </p:sp>
      <p:pic>
        <p:nvPicPr>
          <p:cNvPr id="83" name="color.png"/>
          <p:cNvPicPr/>
          <p:nvPr/>
        </p:nvPicPr>
        <p:blipFill>
          <a:blip r:embed="rId3" cstate="screen">
            <a:extLst>
              <a:ext uri="{28A0092B-C50C-407E-A947-70E740481C1C}">
                <a14:useLocalDpi xmlns:a14="http://schemas.microsoft.com/office/drawing/2010/main"/>
              </a:ext>
            </a:extLst>
          </a:blip>
          <a:stretch>
            <a:fillRect/>
          </a:stretch>
        </p:blipFill>
        <p:spPr>
          <a:xfrm>
            <a:off x="214313" y="1839515"/>
            <a:ext cx="1741289" cy="1321514"/>
          </a:xfrm>
          <a:prstGeom prst="rect">
            <a:avLst/>
          </a:prstGeom>
          <a:ln w="12700">
            <a:miter lim="400000"/>
          </a:ln>
        </p:spPr>
      </p:pic>
      <p:pic>
        <p:nvPicPr>
          <p:cNvPr id="84" name="img_6407.png"/>
          <p:cNvPicPr/>
          <p:nvPr/>
        </p:nvPicPr>
        <p:blipFill>
          <a:blip r:embed="rId4" cstate="screen">
            <a:extLst>
              <a:ext uri="{28A0092B-C50C-407E-A947-70E740481C1C}">
                <a14:useLocalDpi xmlns:a14="http://schemas.microsoft.com/office/drawing/2010/main"/>
              </a:ext>
            </a:extLst>
          </a:blip>
          <a:stretch>
            <a:fillRect/>
          </a:stretch>
        </p:blipFill>
        <p:spPr>
          <a:xfrm>
            <a:off x="214313" y="3312915"/>
            <a:ext cx="1741288" cy="1321514"/>
          </a:xfrm>
          <a:prstGeom prst="rect">
            <a:avLst/>
          </a:prstGeom>
          <a:ln w="12700">
            <a:miter lim="400000"/>
          </a:ln>
        </p:spPr>
      </p:pic>
      <p:sp>
        <p:nvSpPr>
          <p:cNvPr id="85" name="Shape 85"/>
          <p:cNvSpPr/>
          <p:nvPr/>
        </p:nvSpPr>
        <p:spPr>
          <a:xfrm>
            <a:off x="162174" y="4661815"/>
            <a:ext cx="1830587" cy="472237"/>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spAutoFit/>
          </a:bodyPr>
          <a:lstStyle/>
          <a:p>
            <a:pPr defTabSz="214294" fontAlgn="auto">
              <a:spcBef>
                <a:spcPts val="0"/>
              </a:spcBef>
              <a:spcAft>
                <a:spcPts val="0"/>
              </a:spcAft>
              <a:defRPr sz="1800"/>
            </a:pPr>
            <a:r>
              <a:rPr sz="1300" kern="0">
                <a:solidFill>
                  <a:sysClr val="windowText" lastClr="000000"/>
                </a:solidFill>
                <a:latin typeface="Century Gothic"/>
                <a:ea typeface="Century Gothic"/>
                <a:cs typeface="Century Gothic"/>
                <a:sym typeface="Century Gothic"/>
              </a:rPr>
              <a:t>Color and Depth </a:t>
            </a:r>
          </a:p>
          <a:p>
            <a:pPr defTabSz="214294" fontAlgn="auto">
              <a:spcBef>
                <a:spcPts val="0"/>
              </a:spcBef>
              <a:spcAft>
                <a:spcPts val="0"/>
              </a:spcAft>
              <a:defRPr sz="1800"/>
            </a:pPr>
            <a:r>
              <a:rPr sz="1300" kern="0">
                <a:solidFill>
                  <a:sysClr val="windowText" lastClr="000000"/>
                </a:solidFill>
                <a:latin typeface="Century Gothic"/>
                <a:ea typeface="Century Gothic"/>
                <a:cs typeface="Century Gothic"/>
                <a:sym typeface="Century Gothic"/>
              </a:rPr>
              <a:t>Image Pair</a:t>
            </a:r>
          </a:p>
        </p:txBody>
      </p:sp>
      <p:pic>
        <p:nvPicPr>
          <p:cNvPr id="86" name="droppedImage.png"/>
          <p:cNvPicPr/>
          <p:nvPr/>
        </p:nvPicPr>
        <p:blipFill>
          <a:blip r:embed="rId5" cstate="screen">
            <a:extLst>
              <a:ext uri="{28A0092B-C50C-407E-A947-70E740481C1C}">
                <a14:useLocalDpi xmlns:a14="http://schemas.microsoft.com/office/drawing/2010/main"/>
              </a:ext>
            </a:extLst>
          </a:blip>
          <a:stretch>
            <a:fillRect/>
          </a:stretch>
        </p:blipFill>
        <p:spPr>
          <a:xfrm>
            <a:off x="2455665" y="1687711"/>
            <a:ext cx="1741288" cy="1321514"/>
          </a:xfrm>
          <a:prstGeom prst="rect">
            <a:avLst/>
          </a:prstGeom>
          <a:ln w="12700">
            <a:miter lim="400000"/>
          </a:ln>
        </p:spPr>
      </p:pic>
      <p:pic>
        <p:nvPicPr>
          <p:cNvPr id="87" name="regionProp.png"/>
          <p:cNvPicPr/>
          <p:nvPr/>
        </p:nvPicPr>
        <p:blipFill>
          <a:blip r:embed="rId6" cstate="screen">
            <a:extLst>
              <a:ext uri="{28A0092B-C50C-407E-A947-70E740481C1C}">
                <a14:useLocalDpi xmlns:a14="http://schemas.microsoft.com/office/drawing/2010/main"/>
              </a:ext>
            </a:extLst>
          </a:blip>
          <a:stretch>
            <a:fillRect/>
          </a:stretch>
        </p:blipFill>
        <p:spPr>
          <a:xfrm>
            <a:off x="2562820" y="3714751"/>
            <a:ext cx="1741289" cy="1321514"/>
          </a:xfrm>
          <a:prstGeom prst="rect">
            <a:avLst/>
          </a:prstGeom>
          <a:ln w="38100">
            <a:solidFill>
              <a:srgbClr val="0433FF"/>
            </a:solidFill>
            <a:miter lim="400000"/>
          </a:ln>
        </p:spPr>
      </p:pic>
      <p:pic>
        <p:nvPicPr>
          <p:cNvPr id="88" name="regionProp.png"/>
          <p:cNvPicPr/>
          <p:nvPr/>
        </p:nvPicPr>
        <p:blipFill>
          <a:blip r:embed="rId6" cstate="screen">
            <a:extLst>
              <a:ext uri="{28A0092B-C50C-407E-A947-70E740481C1C}">
                <a14:useLocalDpi xmlns:a14="http://schemas.microsoft.com/office/drawing/2010/main"/>
              </a:ext>
            </a:extLst>
          </a:blip>
          <a:stretch>
            <a:fillRect/>
          </a:stretch>
        </p:blipFill>
        <p:spPr>
          <a:xfrm>
            <a:off x="2482453" y="3777258"/>
            <a:ext cx="1741289" cy="1321514"/>
          </a:xfrm>
          <a:prstGeom prst="rect">
            <a:avLst/>
          </a:prstGeom>
          <a:ln w="38100">
            <a:solidFill>
              <a:srgbClr val="0433FF"/>
            </a:solidFill>
            <a:miter lim="400000"/>
          </a:ln>
        </p:spPr>
      </p:pic>
      <p:pic>
        <p:nvPicPr>
          <p:cNvPr id="89" name="regionProp.png"/>
          <p:cNvPicPr/>
          <p:nvPr/>
        </p:nvPicPr>
        <p:blipFill>
          <a:blip r:embed="rId6" cstate="screen">
            <a:extLst>
              <a:ext uri="{28A0092B-C50C-407E-A947-70E740481C1C}">
                <a14:useLocalDpi xmlns:a14="http://schemas.microsoft.com/office/drawing/2010/main"/>
              </a:ext>
            </a:extLst>
          </a:blip>
          <a:stretch>
            <a:fillRect/>
          </a:stretch>
        </p:blipFill>
        <p:spPr>
          <a:xfrm>
            <a:off x="2384227" y="3857626"/>
            <a:ext cx="1741289" cy="1321514"/>
          </a:xfrm>
          <a:prstGeom prst="rect">
            <a:avLst/>
          </a:prstGeom>
          <a:ln w="38100">
            <a:solidFill>
              <a:srgbClr val="0433FF"/>
            </a:solidFill>
            <a:miter lim="400000"/>
          </a:ln>
        </p:spPr>
      </p:pic>
      <p:sp>
        <p:nvSpPr>
          <p:cNvPr id="90" name="Shape 90"/>
          <p:cNvSpPr/>
          <p:nvPr/>
        </p:nvSpPr>
        <p:spPr>
          <a:xfrm>
            <a:off x="2246977" y="2973152"/>
            <a:ext cx="2170471" cy="34912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defTabSz="304800">
              <a:defRPr sz="1800">
                <a:latin typeface="+mn-lt"/>
                <a:ea typeface="+mn-ea"/>
                <a:cs typeface="+mn-cs"/>
                <a:sym typeface="Century Gothic"/>
              </a:defRPr>
            </a:lvl1pPr>
          </a:lstStyle>
          <a:p>
            <a:pPr fontAlgn="auto">
              <a:spcBef>
                <a:spcPts val="0"/>
              </a:spcBef>
              <a:spcAft>
                <a:spcPts val="0"/>
              </a:spcAft>
            </a:pPr>
            <a:r>
              <a:rPr kern="0">
                <a:solidFill>
                  <a:sysClr val="windowText" lastClr="000000"/>
                </a:solidFill>
                <a:latin typeface="Century Gothic"/>
                <a:ea typeface="Century Gothic"/>
                <a:cs typeface="Century Gothic"/>
              </a:rPr>
              <a:t>Contour Detection</a:t>
            </a:r>
          </a:p>
        </p:txBody>
      </p:sp>
      <p:sp>
        <p:nvSpPr>
          <p:cNvPr id="91" name="Shape 91"/>
          <p:cNvSpPr/>
          <p:nvPr/>
        </p:nvSpPr>
        <p:spPr>
          <a:xfrm>
            <a:off x="2634779" y="5170808"/>
            <a:ext cx="1377010" cy="472237"/>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p>
            <a:pPr defTabSz="214294" fontAlgn="auto">
              <a:spcBef>
                <a:spcPts val="0"/>
              </a:spcBef>
              <a:spcAft>
                <a:spcPts val="0"/>
              </a:spcAft>
              <a:defRPr sz="1800"/>
            </a:pPr>
            <a:r>
              <a:rPr sz="1300" kern="0">
                <a:solidFill>
                  <a:sysClr val="windowText" lastClr="000000"/>
                </a:solidFill>
                <a:latin typeface="Century Gothic"/>
                <a:ea typeface="Century Gothic"/>
                <a:cs typeface="Century Gothic"/>
                <a:sym typeface="Century Gothic"/>
              </a:rPr>
              <a:t>Region Proposal </a:t>
            </a:r>
          </a:p>
          <a:p>
            <a:pPr defTabSz="214294" fontAlgn="auto">
              <a:spcBef>
                <a:spcPts val="0"/>
              </a:spcBef>
              <a:spcAft>
                <a:spcPts val="0"/>
              </a:spcAft>
              <a:defRPr sz="1800"/>
            </a:pPr>
            <a:r>
              <a:rPr sz="1300" kern="0">
                <a:solidFill>
                  <a:sysClr val="windowText" lastClr="000000"/>
                </a:solidFill>
                <a:latin typeface="Century Gothic"/>
                <a:ea typeface="Century Gothic"/>
                <a:cs typeface="Century Gothic"/>
                <a:sym typeface="Century Gothic"/>
              </a:rPr>
              <a:t>Generation</a:t>
            </a:r>
          </a:p>
        </p:txBody>
      </p:sp>
      <p:pic>
        <p:nvPicPr>
          <p:cNvPr id="92" name="regionProp.png"/>
          <p:cNvPicPr/>
          <p:nvPr/>
        </p:nvPicPr>
        <p:blipFill>
          <a:blip r:embed="rId6" cstate="screen">
            <a:extLst>
              <a:ext uri="{28A0092B-C50C-407E-A947-70E740481C1C}">
                <a14:useLocalDpi xmlns:a14="http://schemas.microsoft.com/office/drawing/2010/main"/>
              </a:ext>
            </a:extLst>
          </a:blip>
          <a:stretch>
            <a:fillRect/>
          </a:stretch>
        </p:blipFill>
        <p:spPr>
          <a:xfrm>
            <a:off x="4768453" y="3580804"/>
            <a:ext cx="1741289" cy="1321514"/>
          </a:xfrm>
          <a:prstGeom prst="rect">
            <a:avLst/>
          </a:prstGeom>
          <a:ln w="12700">
            <a:miter lim="400000"/>
          </a:ln>
        </p:spPr>
      </p:pic>
      <p:pic>
        <p:nvPicPr>
          <p:cNvPr id="93" name="ss.png"/>
          <p:cNvPicPr/>
          <p:nvPr/>
        </p:nvPicPr>
        <p:blipFill>
          <a:blip r:embed="rId7" cstate="screen">
            <a:extLst>
              <a:ext uri="{28A0092B-C50C-407E-A947-70E740481C1C}">
                <a14:useLocalDpi xmlns:a14="http://schemas.microsoft.com/office/drawing/2010/main"/>
              </a:ext>
            </a:extLst>
          </a:blip>
          <a:stretch>
            <a:fillRect/>
          </a:stretch>
        </p:blipFill>
        <p:spPr>
          <a:xfrm>
            <a:off x="4795242" y="1687711"/>
            <a:ext cx="1741289" cy="1321514"/>
          </a:xfrm>
          <a:prstGeom prst="rect">
            <a:avLst/>
          </a:prstGeom>
          <a:ln w="12700">
            <a:miter lim="400000"/>
          </a:ln>
        </p:spPr>
      </p:pic>
      <p:sp>
        <p:nvSpPr>
          <p:cNvPr id="94" name="Shape 94"/>
          <p:cNvSpPr/>
          <p:nvPr/>
        </p:nvSpPr>
        <p:spPr>
          <a:xfrm>
            <a:off x="4666369" y="4848387"/>
            <a:ext cx="2034316" cy="34912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defTabSz="304800">
              <a:defRPr sz="1800">
                <a:latin typeface="+mn-lt"/>
                <a:ea typeface="+mn-ea"/>
                <a:cs typeface="+mn-cs"/>
                <a:sym typeface="Century Gothic"/>
              </a:defRPr>
            </a:lvl1pPr>
          </a:lstStyle>
          <a:p>
            <a:pPr fontAlgn="auto">
              <a:spcBef>
                <a:spcPts val="0"/>
              </a:spcBef>
              <a:spcAft>
                <a:spcPts val="0"/>
              </a:spcAft>
            </a:pPr>
            <a:r>
              <a:rPr kern="0">
                <a:solidFill>
                  <a:sysClr val="windowText" lastClr="000000"/>
                </a:solidFill>
                <a:latin typeface="Century Gothic"/>
                <a:ea typeface="Century Gothic"/>
                <a:cs typeface="Century Gothic"/>
              </a:rPr>
              <a:t>Object Detection</a:t>
            </a:r>
          </a:p>
        </p:txBody>
      </p:sp>
      <p:sp>
        <p:nvSpPr>
          <p:cNvPr id="95" name="Shape 95"/>
          <p:cNvSpPr/>
          <p:nvPr/>
        </p:nvSpPr>
        <p:spPr>
          <a:xfrm>
            <a:off x="4731724" y="2955293"/>
            <a:ext cx="1890496" cy="34912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defTabSz="304800">
              <a:defRPr sz="1800">
                <a:latin typeface="+mn-lt"/>
                <a:ea typeface="+mn-ea"/>
                <a:cs typeface="+mn-cs"/>
                <a:sym typeface="Century Gothic"/>
              </a:defRPr>
            </a:lvl1pPr>
          </a:lstStyle>
          <a:p>
            <a:pPr fontAlgn="auto">
              <a:spcBef>
                <a:spcPts val="0"/>
              </a:spcBef>
              <a:spcAft>
                <a:spcPts val="0"/>
              </a:spcAft>
            </a:pPr>
            <a:r>
              <a:rPr kern="0">
                <a:solidFill>
                  <a:sysClr val="windowText" lastClr="000000"/>
                </a:solidFill>
                <a:latin typeface="Century Gothic"/>
                <a:ea typeface="Century Gothic"/>
                <a:cs typeface="Century Gothic"/>
              </a:rPr>
              <a:t>Semantic Segm.</a:t>
            </a:r>
          </a:p>
        </p:txBody>
      </p:sp>
      <p:sp>
        <p:nvSpPr>
          <p:cNvPr id="96" name="Shape 96"/>
          <p:cNvSpPr/>
          <p:nvPr/>
        </p:nvSpPr>
        <p:spPr>
          <a:xfrm>
            <a:off x="2964657" y="4360446"/>
            <a:ext cx="383977" cy="491134"/>
          </a:xfrm>
          <a:custGeom>
            <a:avLst/>
            <a:gdLst/>
            <a:ahLst/>
            <a:cxnLst>
              <a:cxn ang="0">
                <a:pos x="wd2" y="hd2"/>
              </a:cxn>
              <a:cxn ang="5400000">
                <a:pos x="wd2" y="hd2"/>
              </a:cxn>
              <a:cxn ang="10800000">
                <a:pos x="wd2" y="hd2"/>
              </a:cxn>
              <a:cxn ang="16200000">
                <a:pos x="wd2" y="hd2"/>
              </a:cxn>
            </a:cxnLst>
            <a:rect l="0" t="0" r="r" b="b"/>
            <a:pathLst>
              <a:path w="21600" h="21207" extrusionOk="0">
                <a:moveTo>
                  <a:pt x="2335" y="0"/>
                </a:moveTo>
                <a:lnTo>
                  <a:pt x="11092" y="390"/>
                </a:lnTo>
                <a:cubicBezTo>
                  <a:pt x="11092" y="390"/>
                  <a:pt x="14458" y="124"/>
                  <a:pt x="16346" y="4295"/>
                </a:cubicBezTo>
                <a:cubicBezTo>
                  <a:pt x="18234" y="8467"/>
                  <a:pt x="20432" y="11324"/>
                  <a:pt x="20432" y="11324"/>
                </a:cubicBezTo>
                <a:lnTo>
                  <a:pt x="21600" y="17181"/>
                </a:lnTo>
                <a:cubicBezTo>
                  <a:pt x="21600" y="17181"/>
                  <a:pt x="21333" y="20572"/>
                  <a:pt x="20432" y="21086"/>
                </a:cubicBezTo>
                <a:cubicBezTo>
                  <a:pt x="19532" y="21600"/>
                  <a:pt x="9924" y="20305"/>
                  <a:pt x="9924" y="20305"/>
                </a:cubicBezTo>
                <a:lnTo>
                  <a:pt x="3503" y="17572"/>
                </a:lnTo>
                <a:lnTo>
                  <a:pt x="3503" y="11714"/>
                </a:lnTo>
                <a:lnTo>
                  <a:pt x="3503" y="5857"/>
                </a:lnTo>
                <a:lnTo>
                  <a:pt x="0" y="1952"/>
                </a:lnTo>
                <a:lnTo>
                  <a:pt x="2335" y="0"/>
                </a:lnTo>
                <a:close/>
              </a:path>
            </a:pathLst>
          </a:custGeom>
          <a:solidFill>
            <a:srgbClr val="FF9300"/>
          </a:solidFill>
          <a:ln w="38100">
            <a:solidFill/>
            <a:miter lim="400000"/>
          </a:ln>
        </p:spPr>
        <p:txBody>
          <a:bodyPr lIns="0" tIns="0" rIns="0" bIns="0" anchor="ctr"/>
          <a:lstStyle/>
          <a:p>
            <a:pPr defTabSz="214294" fontAlgn="auto">
              <a:spcBef>
                <a:spcPts val="0"/>
              </a:spcBef>
              <a:spcAft>
                <a:spcPts val="0"/>
              </a:spcAft>
              <a:defRPr sz="2600">
                <a:latin typeface="+mn-lt"/>
                <a:ea typeface="+mn-ea"/>
                <a:cs typeface="+mn-cs"/>
                <a:sym typeface="Century Gothic"/>
              </a:defRPr>
            </a:pPr>
            <a:endParaRPr sz="1800" kern="0">
              <a:solidFill>
                <a:sysClr val="windowText" lastClr="000000"/>
              </a:solidFill>
              <a:latin typeface="Century Gothic"/>
              <a:ea typeface="Century Gothic"/>
              <a:cs typeface="Century Gothic"/>
              <a:sym typeface="Century Gothic"/>
            </a:endParaRPr>
          </a:p>
        </p:txBody>
      </p:sp>
      <p:sp>
        <p:nvSpPr>
          <p:cNvPr id="97" name="Shape 97"/>
          <p:cNvSpPr/>
          <p:nvPr/>
        </p:nvSpPr>
        <p:spPr>
          <a:xfrm>
            <a:off x="770846" y="801526"/>
            <a:ext cx="483047" cy="272182"/>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defTabSz="304800">
              <a:defRPr sz="3000">
                <a:solidFill>
                  <a:srgbClr val="0433FF"/>
                </a:solidFill>
                <a:latin typeface="+mn-lt"/>
                <a:ea typeface="+mn-ea"/>
                <a:cs typeface="+mn-cs"/>
                <a:sym typeface="Century Gothic"/>
              </a:defRPr>
            </a:lvl1pPr>
          </a:lstStyle>
          <a:p>
            <a:pPr fontAlgn="auto">
              <a:spcBef>
                <a:spcPts val="0"/>
              </a:spcBef>
              <a:spcAft>
                <a:spcPts val="0"/>
              </a:spcAft>
              <a:defRPr sz="1800">
                <a:solidFill>
                  <a:srgbClr val="000000"/>
                </a:solidFill>
              </a:defRPr>
            </a:pPr>
            <a:r>
              <a:rPr sz="1300" kern="0">
                <a:solidFill>
                  <a:srgbClr val="000000"/>
                </a:solidFill>
                <a:latin typeface="Century Gothic"/>
                <a:ea typeface="Century Gothic"/>
                <a:cs typeface="Century Gothic"/>
              </a:rPr>
              <a:t>Input</a:t>
            </a:r>
          </a:p>
        </p:txBody>
      </p:sp>
      <p:sp>
        <p:nvSpPr>
          <p:cNvPr id="98" name="Shape 98"/>
          <p:cNvSpPr/>
          <p:nvPr/>
        </p:nvSpPr>
        <p:spPr>
          <a:xfrm flipH="1">
            <a:off x="2125266" y="847702"/>
            <a:ext cx="1" cy="4368663"/>
          </a:xfrm>
          <a:prstGeom prst="line">
            <a:avLst/>
          </a:prstGeom>
          <a:ln w="12700">
            <a:solidFill>
              <a:srgbClr val="929292"/>
            </a:solidFill>
            <a:miter lim="400000"/>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99" name="Shape 99"/>
          <p:cNvSpPr/>
          <p:nvPr/>
        </p:nvSpPr>
        <p:spPr>
          <a:xfrm>
            <a:off x="2618936" y="805991"/>
            <a:ext cx="1342820" cy="272182"/>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defTabSz="304800">
              <a:defRPr sz="3000">
                <a:solidFill>
                  <a:srgbClr val="0433FF"/>
                </a:solidFill>
                <a:latin typeface="+mn-lt"/>
                <a:ea typeface="+mn-ea"/>
                <a:cs typeface="+mn-cs"/>
                <a:sym typeface="Century Gothic"/>
              </a:defRPr>
            </a:lvl1pPr>
          </a:lstStyle>
          <a:p>
            <a:pPr fontAlgn="auto">
              <a:spcBef>
                <a:spcPts val="0"/>
              </a:spcBef>
              <a:spcAft>
                <a:spcPts val="0"/>
              </a:spcAft>
              <a:defRPr sz="1800">
                <a:solidFill>
                  <a:srgbClr val="000000"/>
                </a:solidFill>
              </a:defRPr>
            </a:pPr>
            <a:r>
              <a:rPr sz="1300" kern="0">
                <a:solidFill>
                  <a:srgbClr val="000000"/>
                </a:solidFill>
                <a:latin typeface="Century Gothic"/>
                <a:ea typeface="Century Gothic"/>
                <a:cs typeface="Century Gothic"/>
              </a:rPr>
              <a:t>Re-organization</a:t>
            </a:r>
          </a:p>
        </p:txBody>
      </p:sp>
      <p:sp>
        <p:nvSpPr>
          <p:cNvPr id="100" name="Shape 100"/>
          <p:cNvSpPr/>
          <p:nvPr/>
        </p:nvSpPr>
        <p:spPr>
          <a:xfrm flipH="1">
            <a:off x="4518422" y="848322"/>
            <a:ext cx="1" cy="4367003"/>
          </a:xfrm>
          <a:prstGeom prst="line">
            <a:avLst/>
          </a:prstGeom>
          <a:ln w="12700">
            <a:solidFill>
              <a:srgbClr val="929292"/>
            </a:solidFill>
            <a:miter lim="400000"/>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01" name="Shape 101"/>
          <p:cNvSpPr/>
          <p:nvPr/>
        </p:nvSpPr>
        <p:spPr>
          <a:xfrm>
            <a:off x="5118887" y="805991"/>
            <a:ext cx="1046597" cy="272182"/>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defTabSz="304800">
              <a:defRPr sz="3000">
                <a:solidFill>
                  <a:srgbClr val="0433FF"/>
                </a:solidFill>
                <a:latin typeface="+mn-lt"/>
                <a:ea typeface="+mn-ea"/>
                <a:cs typeface="+mn-cs"/>
                <a:sym typeface="Century Gothic"/>
              </a:defRPr>
            </a:lvl1pPr>
          </a:lstStyle>
          <a:p>
            <a:pPr fontAlgn="auto">
              <a:spcBef>
                <a:spcPts val="0"/>
              </a:spcBef>
              <a:spcAft>
                <a:spcPts val="0"/>
              </a:spcAft>
              <a:defRPr sz="1800">
                <a:solidFill>
                  <a:srgbClr val="000000"/>
                </a:solidFill>
              </a:defRPr>
            </a:pPr>
            <a:r>
              <a:rPr sz="1300" kern="0">
                <a:solidFill>
                  <a:srgbClr val="000000"/>
                </a:solidFill>
                <a:latin typeface="Century Gothic"/>
                <a:ea typeface="Century Gothic"/>
                <a:cs typeface="Century Gothic"/>
              </a:rPr>
              <a:t>Recognition</a:t>
            </a:r>
          </a:p>
        </p:txBody>
      </p:sp>
      <p:sp>
        <p:nvSpPr>
          <p:cNvPr id="102" name="Shape 102"/>
          <p:cNvSpPr/>
          <p:nvPr/>
        </p:nvSpPr>
        <p:spPr>
          <a:xfrm flipH="1">
            <a:off x="4193925" y="2348510"/>
            <a:ext cx="604200" cy="1"/>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03" name="Shape 103"/>
          <p:cNvSpPr/>
          <p:nvPr/>
        </p:nvSpPr>
        <p:spPr>
          <a:xfrm flipH="1">
            <a:off x="4320821" y="4232673"/>
            <a:ext cx="450956" cy="1"/>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04" name="Shape 104"/>
          <p:cNvSpPr/>
          <p:nvPr/>
        </p:nvSpPr>
        <p:spPr>
          <a:xfrm>
            <a:off x="4884539" y="3017756"/>
            <a:ext cx="0" cy="563321"/>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05" name="Shape 105"/>
          <p:cNvSpPr/>
          <p:nvPr/>
        </p:nvSpPr>
        <p:spPr>
          <a:xfrm>
            <a:off x="6878938" y="750611"/>
            <a:ext cx="2152055" cy="472237"/>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spAutoFit/>
          </a:bodyPr>
          <a:lstStyle>
            <a:lvl1pPr defTabSz="304800">
              <a:defRPr sz="3000">
                <a:solidFill>
                  <a:srgbClr val="0433FF"/>
                </a:solidFill>
                <a:latin typeface="+mn-lt"/>
                <a:ea typeface="+mn-ea"/>
                <a:cs typeface="+mn-cs"/>
                <a:sym typeface="Century Gothic"/>
              </a:defRPr>
            </a:lvl1pPr>
          </a:lstStyle>
          <a:p>
            <a:pPr fontAlgn="auto">
              <a:spcBef>
                <a:spcPts val="0"/>
              </a:spcBef>
              <a:spcAft>
                <a:spcPts val="0"/>
              </a:spcAft>
              <a:defRPr sz="1800">
                <a:solidFill>
                  <a:srgbClr val="000000"/>
                </a:solidFill>
              </a:defRPr>
            </a:pPr>
            <a:r>
              <a:rPr sz="1300" kern="0">
                <a:solidFill>
                  <a:srgbClr val="000000"/>
                </a:solidFill>
                <a:latin typeface="Century Gothic"/>
                <a:ea typeface="Century Gothic"/>
                <a:cs typeface="Century Gothic"/>
              </a:rPr>
              <a:t>Detailed 3D Understanding</a:t>
            </a:r>
          </a:p>
        </p:txBody>
      </p:sp>
      <p:pic>
        <p:nvPicPr>
          <p:cNvPr id="106" name="a.png"/>
          <p:cNvPicPr/>
          <p:nvPr/>
        </p:nvPicPr>
        <p:blipFill>
          <a:blip r:embed="rId8" cstate="screen">
            <a:extLst>
              <a:ext uri="{28A0092B-C50C-407E-A947-70E740481C1C}">
                <a14:useLocalDpi xmlns:a14="http://schemas.microsoft.com/office/drawing/2010/main"/>
              </a:ext>
            </a:extLst>
          </a:blip>
          <a:stretch>
            <a:fillRect/>
          </a:stretch>
        </p:blipFill>
        <p:spPr>
          <a:xfrm>
            <a:off x="7063384" y="1687711"/>
            <a:ext cx="1741289" cy="1321594"/>
          </a:xfrm>
          <a:prstGeom prst="rect">
            <a:avLst/>
          </a:prstGeom>
          <a:ln w="12700">
            <a:solidFill/>
            <a:miter lim="400000"/>
          </a:ln>
        </p:spPr>
      </p:pic>
      <p:sp>
        <p:nvSpPr>
          <p:cNvPr id="107" name="Shape 107"/>
          <p:cNvSpPr/>
          <p:nvPr/>
        </p:nvSpPr>
        <p:spPr>
          <a:xfrm flipH="1">
            <a:off x="6509507" y="4251282"/>
            <a:ext cx="554080" cy="1"/>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pic>
        <p:nvPicPr>
          <p:cNvPr id="108" name="mask.png"/>
          <p:cNvPicPr/>
          <p:nvPr/>
        </p:nvPicPr>
        <p:blipFill>
          <a:blip r:embed="rId9" cstate="screen">
            <a:extLst>
              <a:ext uri="{28A0092B-C50C-407E-A947-70E740481C1C}">
                <a14:useLocalDpi xmlns:a14="http://schemas.microsoft.com/office/drawing/2010/main"/>
              </a:ext>
            </a:extLst>
          </a:blip>
          <a:stretch>
            <a:fillRect/>
          </a:stretch>
        </p:blipFill>
        <p:spPr>
          <a:xfrm>
            <a:off x="7063383" y="3420070"/>
            <a:ext cx="1741288" cy="1321514"/>
          </a:xfrm>
          <a:prstGeom prst="rect">
            <a:avLst/>
          </a:prstGeom>
          <a:ln w="12700">
            <a:miter lim="400000"/>
          </a:ln>
        </p:spPr>
      </p:pic>
      <p:sp>
        <p:nvSpPr>
          <p:cNvPr id="109" name="Shape 109"/>
          <p:cNvSpPr/>
          <p:nvPr/>
        </p:nvSpPr>
        <p:spPr>
          <a:xfrm>
            <a:off x="7041105" y="4660863"/>
            <a:ext cx="1795368" cy="349126"/>
          </a:xfrm>
          <a:prstGeom prst="rect">
            <a:avLst/>
          </a:prstGeom>
          <a:ln w="12700">
            <a:miter lim="400000"/>
          </a:ln>
          <a:extLst>
            <a:ext uri="{C572A759-6A51-4108-AA02-DFA0A04FC94B}">
              <ma14:wrappingTextBoxFlag xmlns:ma14="http://schemas.microsoft.com/office/mac/drawingml/2011/main" val="1"/>
            </a:ext>
          </a:extLst>
        </p:spPr>
        <p:txBody>
          <a:bodyPr wrap="none" lIns="35715" tIns="35715" rIns="35715" bIns="35715" anchor="ctr">
            <a:spAutoFit/>
          </a:bodyPr>
          <a:lstStyle>
            <a:lvl1pPr defTabSz="304800">
              <a:defRPr sz="1800">
                <a:latin typeface="+mn-lt"/>
                <a:ea typeface="+mn-ea"/>
                <a:cs typeface="+mn-cs"/>
                <a:sym typeface="Century Gothic"/>
              </a:defRPr>
            </a:lvl1pPr>
          </a:lstStyle>
          <a:p>
            <a:pPr fontAlgn="auto">
              <a:spcBef>
                <a:spcPts val="0"/>
              </a:spcBef>
              <a:spcAft>
                <a:spcPts val="0"/>
              </a:spcAft>
            </a:pPr>
            <a:r>
              <a:rPr kern="0">
                <a:solidFill>
                  <a:sysClr val="windowText" lastClr="000000"/>
                </a:solidFill>
                <a:latin typeface="Century Gothic"/>
                <a:ea typeface="Century Gothic"/>
                <a:cs typeface="Century Gothic"/>
              </a:rPr>
              <a:t>Instance Segm.</a:t>
            </a:r>
          </a:p>
        </p:txBody>
      </p:sp>
      <p:sp>
        <p:nvSpPr>
          <p:cNvPr id="110" name="Shape 110"/>
          <p:cNvSpPr/>
          <p:nvPr/>
        </p:nvSpPr>
        <p:spPr>
          <a:xfrm>
            <a:off x="7302357" y="6156497"/>
            <a:ext cx="1303735" cy="626125"/>
          </a:xfrm>
          <a:prstGeom prst="rect">
            <a:avLst/>
          </a:prstGeom>
          <a:ln w="12700">
            <a:miter lim="400000"/>
          </a:ln>
          <a:extLst>
            <a:ext uri="{C572A759-6A51-4108-AA02-DFA0A04FC94B}">
              <ma14:wrappingTextBoxFlag xmlns:ma14="http://schemas.microsoft.com/office/mac/drawingml/2011/main" val="1"/>
            </a:ext>
          </a:extLst>
        </p:spPr>
        <p:txBody>
          <a:bodyPr lIns="35715" tIns="35715" rIns="35715" bIns="35715" anchor="ctr">
            <a:spAutoFit/>
          </a:bodyPr>
          <a:lstStyle>
            <a:lvl1pPr defTabSz="304800">
              <a:defRPr sz="1800">
                <a:latin typeface="+mn-lt"/>
                <a:ea typeface="+mn-ea"/>
                <a:cs typeface="+mn-cs"/>
                <a:sym typeface="Century Gothic"/>
              </a:defRPr>
            </a:lvl1pPr>
          </a:lstStyle>
          <a:p>
            <a:pPr fontAlgn="auto">
              <a:spcBef>
                <a:spcPts val="0"/>
              </a:spcBef>
              <a:spcAft>
                <a:spcPts val="0"/>
              </a:spcAft>
            </a:pPr>
            <a:r>
              <a:rPr kern="0">
                <a:solidFill>
                  <a:sysClr val="windowText" lastClr="000000"/>
                </a:solidFill>
                <a:latin typeface="Century Gothic"/>
                <a:ea typeface="Century Gothic"/>
                <a:cs typeface="Century Gothic"/>
              </a:rPr>
              <a:t>Pose Estimation</a:t>
            </a:r>
          </a:p>
        </p:txBody>
      </p:sp>
      <p:sp>
        <p:nvSpPr>
          <p:cNvPr id="111" name="Shape 111"/>
          <p:cNvSpPr/>
          <p:nvPr/>
        </p:nvSpPr>
        <p:spPr>
          <a:xfrm flipH="1" flipV="1">
            <a:off x="6522309" y="4264099"/>
            <a:ext cx="542043" cy="1459927"/>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12" name="Shape 112"/>
          <p:cNvSpPr/>
          <p:nvPr/>
        </p:nvSpPr>
        <p:spPr>
          <a:xfrm rot="8104149">
            <a:off x="7795380" y="5312345"/>
            <a:ext cx="812104" cy="508992"/>
          </a:xfrm>
          <a:prstGeom prst="rect">
            <a:avLst/>
          </a:prstGeom>
          <a:solidFill>
            <a:srgbClr val="FFFFFF"/>
          </a:solidFill>
          <a:ln w="38100">
            <a:solidFill>
              <a:srgbClr val="0433FF"/>
            </a:solidFill>
            <a:miter lim="400000"/>
          </a:ln>
        </p:spPr>
        <p:txBody>
          <a:bodyPr lIns="0" tIns="0" rIns="0" bIns="0" anchor="ctr"/>
          <a:lstStyle/>
          <a:p>
            <a:pPr defTabSz="410730"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3" name="Shape 113"/>
          <p:cNvSpPr/>
          <p:nvPr/>
        </p:nvSpPr>
        <p:spPr>
          <a:xfrm rot="8104149">
            <a:off x="7973174" y="5239196"/>
            <a:ext cx="176022" cy="209848"/>
          </a:xfrm>
          <a:prstGeom prst="rect">
            <a:avLst/>
          </a:prstGeom>
          <a:solidFill>
            <a:srgbClr val="FFFFFF"/>
          </a:solidFill>
          <a:ln w="25400">
            <a:solidFill>
              <a:srgbClr val="FF2600"/>
            </a:solidFill>
            <a:miter lim="400000"/>
          </a:ln>
        </p:spPr>
        <p:txBody>
          <a:bodyPr lIns="0" tIns="0" rIns="0" bIns="0" anchor="ctr"/>
          <a:lstStyle/>
          <a:p>
            <a:pPr defTabSz="410730"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4" name="Shape 114"/>
          <p:cNvSpPr/>
          <p:nvPr/>
        </p:nvSpPr>
        <p:spPr>
          <a:xfrm rot="8104149">
            <a:off x="8408131" y="5171072"/>
            <a:ext cx="176023" cy="209848"/>
          </a:xfrm>
          <a:prstGeom prst="rect">
            <a:avLst/>
          </a:prstGeom>
          <a:solidFill>
            <a:srgbClr val="FFFFFF"/>
          </a:solidFill>
          <a:ln w="25400">
            <a:solidFill>
              <a:srgbClr val="FF2600"/>
            </a:solidFill>
            <a:miter lim="400000"/>
          </a:ln>
        </p:spPr>
        <p:txBody>
          <a:bodyPr lIns="0" tIns="0" rIns="0" bIns="0" anchor="ctr"/>
          <a:lstStyle/>
          <a:p>
            <a:pPr defTabSz="410730"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5" name="Shape 115"/>
          <p:cNvSpPr/>
          <p:nvPr/>
        </p:nvSpPr>
        <p:spPr>
          <a:xfrm rot="8104149">
            <a:off x="8128944" y="5083801"/>
            <a:ext cx="176022" cy="209848"/>
          </a:xfrm>
          <a:prstGeom prst="rect">
            <a:avLst/>
          </a:prstGeom>
          <a:solidFill>
            <a:srgbClr val="FFFFFF"/>
          </a:solidFill>
          <a:ln w="25400">
            <a:solidFill>
              <a:srgbClr val="FF2600"/>
            </a:solidFill>
            <a:miter lim="400000"/>
          </a:ln>
        </p:spPr>
        <p:txBody>
          <a:bodyPr lIns="0" tIns="0" rIns="0" bIns="0" anchor="ctr"/>
          <a:lstStyle/>
          <a:p>
            <a:pPr defTabSz="410730"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6" name="Shape 116"/>
          <p:cNvSpPr/>
          <p:nvPr/>
        </p:nvSpPr>
        <p:spPr>
          <a:xfrm rot="8104149">
            <a:off x="7808586" y="5397080"/>
            <a:ext cx="176023" cy="209848"/>
          </a:xfrm>
          <a:prstGeom prst="rect">
            <a:avLst/>
          </a:prstGeom>
          <a:solidFill>
            <a:srgbClr val="FFFFFF"/>
          </a:solidFill>
          <a:ln w="25400">
            <a:solidFill>
              <a:srgbClr val="FF2600"/>
            </a:solidFill>
            <a:miter lim="400000"/>
          </a:ln>
        </p:spPr>
        <p:txBody>
          <a:bodyPr lIns="0" tIns="0" rIns="0" bIns="0" anchor="ctr"/>
          <a:lstStyle/>
          <a:p>
            <a:pPr defTabSz="410730"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7" name="Shape 117"/>
          <p:cNvSpPr/>
          <p:nvPr/>
        </p:nvSpPr>
        <p:spPr>
          <a:xfrm rot="8104149">
            <a:off x="8494727" y="5450467"/>
            <a:ext cx="176023" cy="209848"/>
          </a:xfrm>
          <a:prstGeom prst="rect">
            <a:avLst/>
          </a:prstGeom>
          <a:solidFill>
            <a:srgbClr val="FFFFFF"/>
          </a:solidFill>
          <a:ln w="25400">
            <a:solidFill>
              <a:srgbClr val="FF2600"/>
            </a:solidFill>
            <a:miter lim="400000"/>
          </a:ln>
        </p:spPr>
        <p:txBody>
          <a:bodyPr lIns="0" tIns="0" rIns="0" bIns="0" anchor="ctr"/>
          <a:lstStyle/>
          <a:p>
            <a:pPr defTabSz="410730"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8" name="Shape 118"/>
          <p:cNvSpPr/>
          <p:nvPr/>
        </p:nvSpPr>
        <p:spPr>
          <a:xfrm rot="8104149">
            <a:off x="8338956" y="5605864"/>
            <a:ext cx="176023" cy="209848"/>
          </a:xfrm>
          <a:prstGeom prst="rect">
            <a:avLst/>
          </a:prstGeom>
          <a:solidFill>
            <a:srgbClr val="FFFFFF"/>
          </a:solidFill>
          <a:ln w="25400">
            <a:solidFill>
              <a:srgbClr val="FF2600"/>
            </a:solidFill>
            <a:miter lim="400000"/>
          </a:ln>
        </p:spPr>
        <p:txBody>
          <a:bodyPr lIns="0" tIns="0" rIns="0" bIns="0" anchor="ctr"/>
          <a:lstStyle/>
          <a:p>
            <a:pPr defTabSz="410730"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9" name="Shape 119"/>
          <p:cNvSpPr/>
          <p:nvPr/>
        </p:nvSpPr>
        <p:spPr>
          <a:xfrm rot="8104149">
            <a:off x="8174367" y="5763747"/>
            <a:ext cx="176023" cy="209848"/>
          </a:xfrm>
          <a:prstGeom prst="rect">
            <a:avLst/>
          </a:prstGeom>
          <a:solidFill>
            <a:srgbClr val="FFFFFF"/>
          </a:solidFill>
          <a:ln w="25400">
            <a:solidFill>
              <a:srgbClr val="FF2600"/>
            </a:solidFill>
            <a:miter lim="400000"/>
          </a:ln>
        </p:spPr>
        <p:txBody>
          <a:bodyPr lIns="0" tIns="0" rIns="0" bIns="0" anchor="ctr"/>
          <a:lstStyle/>
          <a:p>
            <a:pPr defTabSz="410730"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0" name="Shape 120"/>
          <p:cNvSpPr/>
          <p:nvPr/>
        </p:nvSpPr>
        <p:spPr>
          <a:xfrm rot="8104149">
            <a:off x="7824698" y="5753098"/>
            <a:ext cx="176023" cy="209848"/>
          </a:xfrm>
          <a:prstGeom prst="rect">
            <a:avLst/>
          </a:prstGeom>
          <a:solidFill>
            <a:srgbClr val="FFFFFF"/>
          </a:solidFill>
          <a:ln w="25400">
            <a:solidFill>
              <a:srgbClr val="FF2600"/>
            </a:solidFill>
            <a:miter lim="400000"/>
          </a:ln>
        </p:spPr>
        <p:txBody>
          <a:bodyPr lIns="0" tIns="0" rIns="0" bIns="0" anchor="ctr"/>
          <a:lstStyle/>
          <a:p>
            <a:pPr defTabSz="410730"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1" name="Shape 121"/>
          <p:cNvSpPr/>
          <p:nvPr/>
        </p:nvSpPr>
        <p:spPr>
          <a:xfrm flipV="1">
            <a:off x="8355620" y="5274415"/>
            <a:ext cx="138945" cy="138610"/>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22" name="Shape 122"/>
          <p:cNvSpPr/>
          <p:nvPr/>
        </p:nvSpPr>
        <p:spPr>
          <a:xfrm flipH="1">
            <a:off x="7910951" y="5729466"/>
            <a:ext cx="127464" cy="127157"/>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23" name="Shape 123"/>
          <p:cNvSpPr/>
          <p:nvPr/>
        </p:nvSpPr>
        <p:spPr>
          <a:xfrm flipH="1" flipV="1">
            <a:off x="8212210" y="5183998"/>
            <a:ext cx="144347" cy="144696"/>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24" name="Shape 124"/>
          <p:cNvSpPr/>
          <p:nvPr/>
        </p:nvSpPr>
        <p:spPr>
          <a:xfrm flipH="1" flipV="1">
            <a:off x="8052531" y="5341112"/>
            <a:ext cx="143235" cy="143581"/>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25" name="Shape 125"/>
          <p:cNvSpPr/>
          <p:nvPr/>
        </p:nvSpPr>
        <p:spPr>
          <a:xfrm flipH="1" flipV="1">
            <a:off x="7899916" y="5499667"/>
            <a:ext cx="140028" cy="140366"/>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26" name="Shape 126"/>
          <p:cNvSpPr/>
          <p:nvPr/>
        </p:nvSpPr>
        <p:spPr>
          <a:xfrm>
            <a:off x="8439263" y="5411571"/>
            <a:ext cx="151784" cy="152151"/>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27" name="Shape 127"/>
          <p:cNvSpPr/>
          <p:nvPr/>
        </p:nvSpPr>
        <p:spPr>
          <a:xfrm>
            <a:off x="8277080" y="5566204"/>
            <a:ext cx="151784" cy="152151"/>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28" name="Shape 128"/>
          <p:cNvSpPr/>
          <p:nvPr/>
        </p:nvSpPr>
        <p:spPr>
          <a:xfrm>
            <a:off x="8115004" y="5715277"/>
            <a:ext cx="151784" cy="152151"/>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29" name="Shape 129"/>
          <p:cNvSpPr/>
          <p:nvPr/>
        </p:nvSpPr>
        <p:spPr>
          <a:xfrm>
            <a:off x="8018859" y="6008622"/>
            <a:ext cx="0" cy="337867"/>
          </a:xfrm>
          <a:prstGeom prst="line">
            <a:avLst/>
          </a:prstGeom>
          <a:ln w="38100">
            <a:solidFill>
              <a:srgbClr val="00F9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
        <p:nvSpPr>
          <p:cNvPr id="130" name="Shape 130"/>
          <p:cNvSpPr/>
          <p:nvPr/>
        </p:nvSpPr>
        <p:spPr>
          <a:xfrm>
            <a:off x="7081242" y="5018484"/>
            <a:ext cx="1741289" cy="1321594"/>
          </a:xfrm>
          <a:prstGeom prst="rect">
            <a:avLst/>
          </a:prstGeom>
          <a:ln w="25400">
            <a:solidFill/>
            <a:miter lim="400000"/>
          </a:ln>
        </p:spPr>
        <p:txBody>
          <a:bodyPr lIns="0" tIns="0" rIns="0" bIns="0" anchor="ctr"/>
          <a:lstStyle/>
          <a:p>
            <a:pPr defTabSz="410730"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1" name="Shape 131"/>
          <p:cNvSpPr/>
          <p:nvPr/>
        </p:nvSpPr>
        <p:spPr>
          <a:xfrm flipV="1">
            <a:off x="3362028" y="3212945"/>
            <a:ext cx="1" cy="427567"/>
          </a:xfrm>
          <a:prstGeom prst="line">
            <a:avLst/>
          </a:prstGeom>
          <a:ln w="38100">
            <a:solidFill>
              <a:srgbClr val="FF2600"/>
            </a:solidFill>
            <a:miter lim="400000"/>
            <a:headEnd type="stealth"/>
          </a:ln>
        </p:spPr>
        <p:txBody>
          <a:bodyPr lIns="0" tIns="0" rIns="0" bIns="0" anchor="ctr"/>
          <a:lstStyle/>
          <a:p>
            <a:pPr algn="l" defTabSz="321440" fontAlgn="auto">
              <a:spcBef>
                <a:spcPts val="0"/>
              </a:spcBef>
              <a:spcAft>
                <a:spcPts val="0"/>
              </a:spcAft>
              <a:defRPr sz="1200">
                <a:latin typeface="Helvetica"/>
                <a:ea typeface="Helvetica"/>
                <a:cs typeface="Helvetica"/>
                <a:sym typeface="Helvetica"/>
              </a:defRPr>
            </a:pPr>
            <a:endParaRPr sz="800" kern="0">
              <a:solidFill>
                <a:sysClr val="windowText" lastClr="000000"/>
              </a:solidFill>
              <a:latin typeface="Helvetica"/>
              <a:ea typeface="Helvetica"/>
              <a:cs typeface="Helvetica"/>
              <a:sym typeface="Helvetica"/>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Shape 1107"/>
          <p:cNvSpPr>
            <a:spLocks noGrp="1"/>
          </p:cNvSpPr>
          <p:nvPr>
            <p:ph type="title"/>
          </p:nvPr>
        </p:nvSpPr>
        <p:spPr>
          <a:prstGeom prst="rect">
            <a:avLst/>
          </a:prstGeom>
        </p:spPr>
        <p:txBody>
          <a:bodyPr/>
          <a:lstStyle/>
          <a:p>
            <a:pPr lvl="0">
              <a:defRPr sz="1800"/>
            </a:pPr>
            <a:r>
              <a:rPr/>
              <a:t>Instance Segmentation</a:t>
            </a:r>
          </a:p>
        </p:txBody>
      </p:sp>
      <p:grpSp>
        <p:nvGrpSpPr>
          <p:cNvPr id="1114" name="Group 1114"/>
          <p:cNvGrpSpPr/>
          <p:nvPr/>
        </p:nvGrpSpPr>
        <p:grpSpPr>
          <a:xfrm>
            <a:off x="44649" y="901900"/>
            <a:ext cx="9054703" cy="1131759"/>
            <a:chOff x="0" y="0"/>
            <a:chExt cx="12877800" cy="1609612"/>
          </a:xfrm>
        </p:grpSpPr>
        <p:pic>
          <p:nvPicPr>
            <p:cNvPr id="1108" name="bed-001-supp-gt.jpg"/>
            <p:cNvPicPr/>
            <p:nvPr/>
          </p:nvPicPr>
          <p:blipFill>
            <a:blip r:embed="rId2" cstate="screen">
              <a:extLst>
                <a:ext uri="{28A0092B-C50C-407E-A947-70E740481C1C}">
                  <a14:useLocalDpi xmlns:a14="http://schemas.microsoft.com/office/drawing/2010/main"/>
                </a:ext>
              </a:extLst>
            </a:blip>
            <a:stretch>
              <a:fillRect/>
            </a:stretch>
          </p:blipFill>
          <p:spPr>
            <a:xfrm>
              <a:off x="0" y="0"/>
              <a:ext cx="2120900" cy="1609613"/>
            </a:xfrm>
            <a:prstGeom prst="rect">
              <a:avLst/>
            </a:prstGeom>
            <a:ln w="12700" cap="flat">
              <a:noFill/>
              <a:miter lim="400000"/>
            </a:ln>
            <a:effectLst/>
          </p:spPr>
        </p:pic>
        <p:pic>
          <p:nvPicPr>
            <p:cNvPr id="1109" name="bed-001-supp-out.jpg"/>
            <p:cNvPicPr/>
            <p:nvPr/>
          </p:nvPicPr>
          <p:blipFill>
            <a:blip r:embed="rId3" cstate="screen">
              <a:extLst>
                <a:ext uri="{28A0092B-C50C-407E-A947-70E740481C1C}">
                  <a14:useLocalDpi xmlns:a14="http://schemas.microsoft.com/office/drawing/2010/main"/>
                </a:ext>
              </a:extLst>
            </a:blip>
            <a:stretch>
              <a:fillRect/>
            </a:stretch>
          </p:blipFill>
          <p:spPr>
            <a:xfrm>
              <a:off x="2120900" y="0"/>
              <a:ext cx="2120900" cy="1609613"/>
            </a:xfrm>
            <a:prstGeom prst="rect">
              <a:avLst/>
            </a:prstGeom>
            <a:ln w="12700" cap="flat">
              <a:noFill/>
              <a:miter lim="400000"/>
            </a:ln>
            <a:effectLst/>
          </p:spPr>
        </p:pic>
        <p:pic>
          <p:nvPicPr>
            <p:cNvPr id="1110" name="bed-002-supp-gt.jpg"/>
            <p:cNvPicPr/>
            <p:nvPr/>
          </p:nvPicPr>
          <p:blipFill>
            <a:blip r:embed="rId4" cstate="screen">
              <a:extLst>
                <a:ext uri="{28A0092B-C50C-407E-A947-70E740481C1C}">
                  <a14:useLocalDpi xmlns:a14="http://schemas.microsoft.com/office/drawing/2010/main"/>
                </a:ext>
              </a:extLst>
            </a:blip>
            <a:stretch>
              <a:fillRect/>
            </a:stretch>
          </p:blipFill>
          <p:spPr>
            <a:xfrm>
              <a:off x="4330700" y="0"/>
              <a:ext cx="2120900" cy="1609613"/>
            </a:xfrm>
            <a:prstGeom prst="rect">
              <a:avLst/>
            </a:prstGeom>
            <a:ln w="12700" cap="flat">
              <a:noFill/>
              <a:miter lim="400000"/>
            </a:ln>
            <a:effectLst/>
          </p:spPr>
        </p:pic>
        <p:pic>
          <p:nvPicPr>
            <p:cNvPr id="1111" name="bed-002-supp-out.jpg"/>
            <p:cNvPicPr/>
            <p:nvPr/>
          </p:nvPicPr>
          <p:blipFill>
            <a:blip r:embed="rId5" cstate="screen">
              <a:extLst>
                <a:ext uri="{28A0092B-C50C-407E-A947-70E740481C1C}">
                  <a14:useLocalDpi xmlns:a14="http://schemas.microsoft.com/office/drawing/2010/main"/>
                </a:ext>
              </a:extLst>
            </a:blip>
            <a:stretch>
              <a:fillRect/>
            </a:stretch>
          </p:blipFill>
          <p:spPr>
            <a:xfrm>
              <a:off x="6438900" y="0"/>
              <a:ext cx="2120900" cy="1609613"/>
            </a:xfrm>
            <a:prstGeom prst="rect">
              <a:avLst/>
            </a:prstGeom>
            <a:ln w="12700" cap="flat">
              <a:noFill/>
              <a:miter lim="400000"/>
            </a:ln>
            <a:effectLst/>
          </p:spPr>
        </p:pic>
        <p:pic>
          <p:nvPicPr>
            <p:cNvPr id="1112" name="bed-003-supp-gt.jpg"/>
            <p:cNvPicPr/>
            <p:nvPr/>
          </p:nvPicPr>
          <p:blipFill>
            <a:blip r:embed="rId6" cstate="screen">
              <a:extLst>
                <a:ext uri="{28A0092B-C50C-407E-A947-70E740481C1C}">
                  <a14:useLocalDpi xmlns:a14="http://schemas.microsoft.com/office/drawing/2010/main"/>
                </a:ext>
              </a:extLst>
            </a:blip>
            <a:stretch>
              <a:fillRect/>
            </a:stretch>
          </p:blipFill>
          <p:spPr>
            <a:xfrm>
              <a:off x="8648700" y="0"/>
              <a:ext cx="2120900" cy="1609613"/>
            </a:xfrm>
            <a:prstGeom prst="rect">
              <a:avLst/>
            </a:prstGeom>
            <a:ln w="12700" cap="flat">
              <a:noFill/>
              <a:miter lim="400000"/>
            </a:ln>
            <a:effectLst/>
          </p:spPr>
        </p:pic>
        <p:pic>
          <p:nvPicPr>
            <p:cNvPr id="1113" name="bed-003-supp-out.jpg"/>
            <p:cNvPicPr/>
            <p:nvPr/>
          </p:nvPicPr>
          <p:blipFill>
            <a:blip r:embed="rId7" cstate="screen">
              <a:extLst>
                <a:ext uri="{28A0092B-C50C-407E-A947-70E740481C1C}">
                  <a14:useLocalDpi xmlns:a14="http://schemas.microsoft.com/office/drawing/2010/main"/>
                </a:ext>
              </a:extLst>
            </a:blip>
            <a:stretch>
              <a:fillRect/>
            </a:stretch>
          </p:blipFill>
          <p:spPr>
            <a:xfrm>
              <a:off x="10756900" y="0"/>
              <a:ext cx="2120900" cy="1609613"/>
            </a:xfrm>
            <a:prstGeom prst="rect">
              <a:avLst/>
            </a:prstGeom>
            <a:ln w="12700" cap="flat">
              <a:noFill/>
              <a:miter lim="400000"/>
            </a:ln>
            <a:effectLst/>
          </p:spPr>
        </p:pic>
      </p:grpSp>
      <p:grpSp>
        <p:nvGrpSpPr>
          <p:cNvPr id="1121" name="Group 1121"/>
          <p:cNvGrpSpPr/>
          <p:nvPr/>
        </p:nvGrpSpPr>
        <p:grpSpPr>
          <a:xfrm>
            <a:off x="44649" y="2089548"/>
            <a:ext cx="9054703" cy="1131759"/>
            <a:chOff x="0" y="0"/>
            <a:chExt cx="12877800" cy="1609612"/>
          </a:xfrm>
        </p:grpSpPr>
        <p:pic>
          <p:nvPicPr>
            <p:cNvPr id="1115" name="chair-001-supp-gt.jpg"/>
            <p:cNvPicPr/>
            <p:nvPr/>
          </p:nvPicPr>
          <p:blipFill>
            <a:blip r:embed="rId8" cstate="screen">
              <a:extLst>
                <a:ext uri="{28A0092B-C50C-407E-A947-70E740481C1C}">
                  <a14:useLocalDpi xmlns:a14="http://schemas.microsoft.com/office/drawing/2010/main"/>
                </a:ext>
              </a:extLst>
            </a:blip>
            <a:stretch>
              <a:fillRect/>
            </a:stretch>
          </p:blipFill>
          <p:spPr>
            <a:xfrm>
              <a:off x="0" y="0"/>
              <a:ext cx="2120900" cy="1609613"/>
            </a:xfrm>
            <a:prstGeom prst="rect">
              <a:avLst/>
            </a:prstGeom>
            <a:ln w="12700" cap="flat">
              <a:noFill/>
              <a:miter lim="400000"/>
            </a:ln>
            <a:effectLst/>
          </p:spPr>
        </p:pic>
        <p:pic>
          <p:nvPicPr>
            <p:cNvPr id="1116" name="chair-001-supp-out.jpg"/>
            <p:cNvPicPr/>
            <p:nvPr/>
          </p:nvPicPr>
          <p:blipFill>
            <a:blip r:embed="rId9" cstate="screen">
              <a:extLst>
                <a:ext uri="{28A0092B-C50C-407E-A947-70E740481C1C}">
                  <a14:useLocalDpi xmlns:a14="http://schemas.microsoft.com/office/drawing/2010/main"/>
                </a:ext>
              </a:extLst>
            </a:blip>
            <a:stretch>
              <a:fillRect/>
            </a:stretch>
          </p:blipFill>
          <p:spPr>
            <a:xfrm>
              <a:off x="2120900" y="0"/>
              <a:ext cx="2120900" cy="1609613"/>
            </a:xfrm>
            <a:prstGeom prst="rect">
              <a:avLst/>
            </a:prstGeom>
            <a:ln w="12700" cap="flat">
              <a:noFill/>
              <a:miter lim="400000"/>
            </a:ln>
            <a:effectLst/>
          </p:spPr>
        </p:pic>
        <p:pic>
          <p:nvPicPr>
            <p:cNvPr id="1117" name="chair-002-supp-gt.jpg"/>
            <p:cNvPicPr/>
            <p:nvPr/>
          </p:nvPicPr>
          <p:blipFill>
            <a:blip r:embed="rId10" cstate="screen">
              <a:extLst>
                <a:ext uri="{28A0092B-C50C-407E-A947-70E740481C1C}">
                  <a14:useLocalDpi xmlns:a14="http://schemas.microsoft.com/office/drawing/2010/main"/>
                </a:ext>
              </a:extLst>
            </a:blip>
            <a:stretch>
              <a:fillRect/>
            </a:stretch>
          </p:blipFill>
          <p:spPr>
            <a:xfrm>
              <a:off x="4330700" y="0"/>
              <a:ext cx="2120900" cy="1609613"/>
            </a:xfrm>
            <a:prstGeom prst="rect">
              <a:avLst/>
            </a:prstGeom>
            <a:ln w="12700" cap="flat">
              <a:noFill/>
              <a:miter lim="400000"/>
            </a:ln>
            <a:effectLst/>
          </p:spPr>
        </p:pic>
        <p:pic>
          <p:nvPicPr>
            <p:cNvPr id="1118" name="chair-002-supp-out.jpg"/>
            <p:cNvPicPr/>
            <p:nvPr/>
          </p:nvPicPr>
          <p:blipFill>
            <a:blip r:embed="rId11" cstate="screen">
              <a:extLst>
                <a:ext uri="{28A0092B-C50C-407E-A947-70E740481C1C}">
                  <a14:useLocalDpi xmlns:a14="http://schemas.microsoft.com/office/drawing/2010/main"/>
                </a:ext>
              </a:extLst>
            </a:blip>
            <a:stretch>
              <a:fillRect/>
            </a:stretch>
          </p:blipFill>
          <p:spPr>
            <a:xfrm>
              <a:off x="6438900" y="0"/>
              <a:ext cx="2120900" cy="1609613"/>
            </a:xfrm>
            <a:prstGeom prst="rect">
              <a:avLst/>
            </a:prstGeom>
            <a:ln w="12700" cap="flat">
              <a:noFill/>
              <a:miter lim="400000"/>
            </a:ln>
            <a:effectLst/>
          </p:spPr>
        </p:pic>
        <p:pic>
          <p:nvPicPr>
            <p:cNvPr id="1119" name="chair-003-supp-gt.jpg"/>
            <p:cNvPicPr/>
            <p:nvPr/>
          </p:nvPicPr>
          <p:blipFill>
            <a:blip r:embed="rId12" cstate="screen">
              <a:extLst>
                <a:ext uri="{28A0092B-C50C-407E-A947-70E740481C1C}">
                  <a14:useLocalDpi xmlns:a14="http://schemas.microsoft.com/office/drawing/2010/main"/>
                </a:ext>
              </a:extLst>
            </a:blip>
            <a:stretch>
              <a:fillRect/>
            </a:stretch>
          </p:blipFill>
          <p:spPr>
            <a:xfrm>
              <a:off x="8648700" y="0"/>
              <a:ext cx="2120900" cy="1609613"/>
            </a:xfrm>
            <a:prstGeom prst="rect">
              <a:avLst/>
            </a:prstGeom>
            <a:ln w="12700" cap="flat">
              <a:noFill/>
              <a:miter lim="400000"/>
            </a:ln>
            <a:effectLst/>
          </p:spPr>
        </p:pic>
        <p:pic>
          <p:nvPicPr>
            <p:cNvPr id="1120" name="chair-003-supp-out.jpg"/>
            <p:cNvPicPr/>
            <p:nvPr/>
          </p:nvPicPr>
          <p:blipFill>
            <a:blip r:embed="rId13" cstate="screen">
              <a:extLst>
                <a:ext uri="{28A0092B-C50C-407E-A947-70E740481C1C}">
                  <a14:useLocalDpi xmlns:a14="http://schemas.microsoft.com/office/drawing/2010/main"/>
                </a:ext>
              </a:extLst>
            </a:blip>
            <a:stretch>
              <a:fillRect/>
            </a:stretch>
          </p:blipFill>
          <p:spPr>
            <a:xfrm>
              <a:off x="10756900" y="0"/>
              <a:ext cx="2120900" cy="1609613"/>
            </a:xfrm>
            <a:prstGeom prst="rect">
              <a:avLst/>
            </a:prstGeom>
            <a:ln w="12700" cap="flat">
              <a:noFill/>
              <a:miter lim="400000"/>
            </a:ln>
            <a:effectLst/>
          </p:spPr>
        </p:pic>
      </p:grpSp>
      <p:grpSp>
        <p:nvGrpSpPr>
          <p:cNvPr id="1128" name="Group 1128"/>
          <p:cNvGrpSpPr/>
          <p:nvPr/>
        </p:nvGrpSpPr>
        <p:grpSpPr>
          <a:xfrm>
            <a:off x="44649" y="4464845"/>
            <a:ext cx="9054703" cy="1131759"/>
            <a:chOff x="0" y="0"/>
            <a:chExt cx="12877800" cy="1609612"/>
          </a:xfrm>
        </p:grpSpPr>
        <p:pic>
          <p:nvPicPr>
            <p:cNvPr id="1122" name="pillow-001-supp-gt.jpg"/>
            <p:cNvPicPr/>
            <p:nvPr/>
          </p:nvPicPr>
          <p:blipFill>
            <a:blip r:embed="rId14" cstate="screen">
              <a:extLst>
                <a:ext uri="{28A0092B-C50C-407E-A947-70E740481C1C}">
                  <a14:useLocalDpi xmlns:a14="http://schemas.microsoft.com/office/drawing/2010/main"/>
                </a:ext>
              </a:extLst>
            </a:blip>
            <a:stretch>
              <a:fillRect/>
            </a:stretch>
          </p:blipFill>
          <p:spPr>
            <a:xfrm>
              <a:off x="0" y="0"/>
              <a:ext cx="2120900" cy="1609613"/>
            </a:xfrm>
            <a:prstGeom prst="rect">
              <a:avLst/>
            </a:prstGeom>
            <a:ln w="12700" cap="flat">
              <a:noFill/>
              <a:miter lim="400000"/>
            </a:ln>
            <a:effectLst/>
          </p:spPr>
        </p:pic>
        <p:pic>
          <p:nvPicPr>
            <p:cNvPr id="1123" name="pillow-001-supp-out.jpg"/>
            <p:cNvPicPr/>
            <p:nvPr/>
          </p:nvPicPr>
          <p:blipFill>
            <a:blip r:embed="rId15" cstate="screen">
              <a:extLst>
                <a:ext uri="{28A0092B-C50C-407E-A947-70E740481C1C}">
                  <a14:useLocalDpi xmlns:a14="http://schemas.microsoft.com/office/drawing/2010/main"/>
                </a:ext>
              </a:extLst>
            </a:blip>
            <a:stretch>
              <a:fillRect/>
            </a:stretch>
          </p:blipFill>
          <p:spPr>
            <a:xfrm>
              <a:off x="2120900" y="0"/>
              <a:ext cx="2120900" cy="1609613"/>
            </a:xfrm>
            <a:prstGeom prst="rect">
              <a:avLst/>
            </a:prstGeom>
            <a:ln w="12700" cap="flat">
              <a:noFill/>
              <a:miter lim="400000"/>
            </a:ln>
            <a:effectLst/>
          </p:spPr>
        </p:pic>
        <p:pic>
          <p:nvPicPr>
            <p:cNvPr id="1124" name="pillow-002-supp-gt.jpg"/>
            <p:cNvPicPr/>
            <p:nvPr/>
          </p:nvPicPr>
          <p:blipFill>
            <a:blip r:embed="rId16" cstate="screen">
              <a:extLst>
                <a:ext uri="{28A0092B-C50C-407E-A947-70E740481C1C}">
                  <a14:useLocalDpi xmlns:a14="http://schemas.microsoft.com/office/drawing/2010/main"/>
                </a:ext>
              </a:extLst>
            </a:blip>
            <a:stretch>
              <a:fillRect/>
            </a:stretch>
          </p:blipFill>
          <p:spPr>
            <a:xfrm>
              <a:off x="4330700" y="0"/>
              <a:ext cx="2120900" cy="1609613"/>
            </a:xfrm>
            <a:prstGeom prst="rect">
              <a:avLst/>
            </a:prstGeom>
            <a:ln w="12700" cap="flat">
              <a:noFill/>
              <a:miter lim="400000"/>
            </a:ln>
            <a:effectLst/>
          </p:spPr>
        </p:pic>
        <p:pic>
          <p:nvPicPr>
            <p:cNvPr id="1125" name="pillow-002-supp-out.jpg"/>
            <p:cNvPicPr/>
            <p:nvPr/>
          </p:nvPicPr>
          <p:blipFill>
            <a:blip r:embed="rId17" cstate="screen">
              <a:extLst>
                <a:ext uri="{28A0092B-C50C-407E-A947-70E740481C1C}">
                  <a14:useLocalDpi xmlns:a14="http://schemas.microsoft.com/office/drawing/2010/main"/>
                </a:ext>
              </a:extLst>
            </a:blip>
            <a:stretch>
              <a:fillRect/>
            </a:stretch>
          </p:blipFill>
          <p:spPr>
            <a:xfrm>
              <a:off x="6438900" y="0"/>
              <a:ext cx="2120900" cy="1609613"/>
            </a:xfrm>
            <a:prstGeom prst="rect">
              <a:avLst/>
            </a:prstGeom>
            <a:ln w="12700" cap="flat">
              <a:noFill/>
              <a:miter lim="400000"/>
            </a:ln>
            <a:effectLst/>
          </p:spPr>
        </p:pic>
        <p:pic>
          <p:nvPicPr>
            <p:cNvPr id="1126" name="pillow-003-supp-gt.jpg"/>
            <p:cNvPicPr/>
            <p:nvPr/>
          </p:nvPicPr>
          <p:blipFill>
            <a:blip r:embed="rId18" cstate="screen">
              <a:extLst>
                <a:ext uri="{28A0092B-C50C-407E-A947-70E740481C1C}">
                  <a14:useLocalDpi xmlns:a14="http://schemas.microsoft.com/office/drawing/2010/main"/>
                </a:ext>
              </a:extLst>
            </a:blip>
            <a:stretch>
              <a:fillRect/>
            </a:stretch>
          </p:blipFill>
          <p:spPr>
            <a:xfrm>
              <a:off x="8648700" y="0"/>
              <a:ext cx="2120900" cy="1609613"/>
            </a:xfrm>
            <a:prstGeom prst="rect">
              <a:avLst/>
            </a:prstGeom>
            <a:ln w="12700" cap="flat">
              <a:noFill/>
              <a:miter lim="400000"/>
            </a:ln>
            <a:effectLst/>
          </p:spPr>
        </p:pic>
        <p:pic>
          <p:nvPicPr>
            <p:cNvPr id="1127" name="pillow-003-supp-out.jpg"/>
            <p:cNvPicPr/>
            <p:nvPr/>
          </p:nvPicPr>
          <p:blipFill>
            <a:blip r:embed="rId19" cstate="screen">
              <a:extLst>
                <a:ext uri="{28A0092B-C50C-407E-A947-70E740481C1C}">
                  <a14:useLocalDpi xmlns:a14="http://schemas.microsoft.com/office/drawing/2010/main"/>
                </a:ext>
              </a:extLst>
            </a:blip>
            <a:stretch>
              <a:fillRect/>
            </a:stretch>
          </p:blipFill>
          <p:spPr>
            <a:xfrm>
              <a:off x="10756900" y="0"/>
              <a:ext cx="2120900" cy="1609613"/>
            </a:xfrm>
            <a:prstGeom prst="rect">
              <a:avLst/>
            </a:prstGeom>
            <a:ln w="12700" cap="flat">
              <a:noFill/>
              <a:miter lim="400000"/>
            </a:ln>
            <a:effectLst/>
          </p:spPr>
        </p:pic>
      </p:grpSp>
      <p:grpSp>
        <p:nvGrpSpPr>
          <p:cNvPr id="1135" name="Group 1135"/>
          <p:cNvGrpSpPr/>
          <p:nvPr/>
        </p:nvGrpSpPr>
        <p:grpSpPr>
          <a:xfrm>
            <a:off x="44649" y="3277197"/>
            <a:ext cx="9054703" cy="1131759"/>
            <a:chOff x="0" y="0"/>
            <a:chExt cx="12877800" cy="1609612"/>
          </a:xfrm>
        </p:grpSpPr>
        <p:pic>
          <p:nvPicPr>
            <p:cNvPr id="1129" name="lamp-001-supp-gt.jpg"/>
            <p:cNvPicPr/>
            <p:nvPr/>
          </p:nvPicPr>
          <p:blipFill>
            <a:blip r:embed="rId20" cstate="screen">
              <a:extLst>
                <a:ext uri="{28A0092B-C50C-407E-A947-70E740481C1C}">
                  <a14:useLocalDpi xmlns:a14="http://schemas.microsoft.com/office/drawing/2010/main"/>
                </a:ext>
              </a:extLst>
            </a:blip>
            <a:stretch>
              <a:fillRect/>
            </a:stretch>
          </p:blipFill>
          <p:spPr>
            <a:xfrm>
              <a:off x="0" y="0"/>
              <a:ext cx="2120900" cy="1609613"/>
            </a:xfrm>
            <a:prstGeom prst="rect">
              <a:avLst/>
            </a:prstGeom>
            <a:ln w="12700" cap="flat">
              <a:noFill/>
              <a:miter lim="400000"/>
            </a:ln>
            <a:effectLst/>
          </p:spPr>
        </p:pic>
        <p:pic>
          <p:nvPicPr>
            <p:cNvPr id="1130" name="lamp-001-supp-out.jpg"/>
            <p:cNvPicPr/>
            <p:nvPr/>
          </p:nvPicPr>
          <p:blipFill>
            <a:blip r:embed="rId21" cstate="screen">
              <a:extLst>
                <a:ext uri="{28A0092B-C50C-407E-A947-70E740481C1C}">
                  <a14:useLocalDpi xmlns:a14="http://schemas.microsoft.com/office/drawing/2010/main"/>
                </a:ext>
              </a:extLst>
            </a:blip>
            <a:stretch>
              <a:fillRect/>
            </a:stretch>
          </p:blipFill>
          <p:spPr>
            <a:xfrm>
              <a:off x="2120900" y="0"/>
              <a:ext cx="2120900" cy="1609613"/>
            </a:xfrm>
            <a:prstGeom prst="rect">
              <a:avLst/>
            </a:prstGeom>
            <a:ln w="12700" cap="flat">
              <a:noFill/>
              <a:miter lim="400000"/>
            </a:ln>
            <a:effectLst/>
          </p:spPr>
        </p:pic>
        <p:pic>
          <p:nvPicPr>
            <p:cNvPr id="1131" name="lamp-002-supp-gt.jpg"/>
            <p:cNvPicPr/>
            <p:nvPr/>
          </p:nvPicPr>
          <p:blipFill>
            <a:blip r:embed="rId22" cstate="screen">
              <a:extLst>
                <a:ext uri="{28A0092B-C50C-407E-A947-70E740481C1C}">
                  <a14:useLocalDpi xmlns:a14="http://schemas.microsoft.com/office/drawing/2010/main"/>
                </a:ext>
              </a:extLst>
            </a:blip>
            <a:stretch>
              <a:fillRect/>
            </a:stretch>
          </p:blipFill>
          <p:spPr>
            <a:xfrm>
              <a:off x="4330700" y="0"/>
              <a:ext cx="2120900" cy="1609613"/>
            </a:xfrm>
            <a:prstGeom prst="rect">
              <a:avLst/>
            </a:prstGeom>
            <a:ln w="12700" cap="flat">
              <a:noFill/>
              <a:miter lim="400000"/>
            </a:ln>
            <a:effectLst/>
          </p:spPr>
        </p:pic>
        <p:pic>
          <p:nvPicPr>
            <p:cNvPr id="1132" name="lamp-002-supp-out.jpg"/>
            <p:cNvPicPr/>
            <p:nvPr/>
          </p:nvPicPr>
          <p:blipFill>
            <a:blip r:embed="rId23" cstate="screen">
              <a:extLst>
                <a:ext uri="{28A0092B-C50C-407E-A947-70E740481C1C}">
                  <a14:useLocalDpi xmlns:a14="http://schemas.microsoft.com/office/drawing/2010/main"/>
                </a:ext>
              </a:extLst>
            </a:blip>
            <a:stretch>
              <a:fillRect/>
            </a:stretch>
          </p:blipFill>
          <p:spPr>
            <a:xfrm>
              <a:off x="6438900" y="0"/>
              <a:ext cx="2120900" cy="1609613"/>
            </a:xfrm>
            <a:prstGeom prst="rect">
              <a:avLst/>
            </a:prstGeom>
            <a:ln w="12700" cap="flat">
              <a:noFill/>
              <a:miter lim="400000"/>
            </a:ln>
            <a:effectLst/>
          </p:spPr>
        </p:pic>
        <p:pic>
          <p:nvPicPr>
            <p:cNvPr id="1133" name="lamp-003-supp-gt.jpg"/>
            <p:cNvPicPr/>
            <p:nvPr/>
          </p:nvPicPr>
          <p:blipFill>
            <a:blip r:embed="rId24" cstate="screen">
              <a:extLst>
                <a:ext uri="{28A0092B-C50C-407E-A947-70E740481C1C}">
                  <a14:useLocalDpi xmlns:a14="http://schemas.microsoft.com/office/drawing/2010/main"/>
                </a:ext>
              </a:extLst>
            </a:blip>
            <a:stretch>
              <a:fillRect/>
            </a:stretch>
          </p:blipFill>
          <p:spPr>
            <a:xfrm>
              <a:off x="8648700" y="0"/>
              <a:ext cx="2120900" cy="1609613"/>
            </a:xfrm>
            <a:prstGeom prst="rect">
              <a:avLst/>
            </a:prstGeom>
            <a:ln w="12700" cap="flat">
              <a:noFill/>
              <a:miter lim="400000"/>
            </a:ln>
            <a:effectLst/>
          </p:spPr>
        </p:pic>
        <p:pic>
          <p:nvPicPr>
            <p:cNvPr id="1134" name="lamp-003-supp-out.jpg"/>
            <p:cNvPicPr/>
            <p:nvPr/>
          </p:nvPicPr>
          <p:blipFill>
            <a:blip r:embed="rId25" cstate="screen">
              <a:extLst>
                <a:ext uri="{28A0092B-C50C-407E-A947-70E740481C1C}">
                  <a14:useLocalDpi xmlns:a14="http://schemas.microsoft.com/office/drawing/2010/main"/>
                </a:ext>
              </a:extLst>
            </a:blip>
            <a:stretch>
              <a:fillRect/>
            </a:stretch>
          </p:blipFill>
          <p:spPr>
            <a:xfrm>
              <a:off x="10756900" y="0"/>
              <a:ext cx="2120900" cy="1609613"/>
            </a:xfrm>
            <a:prstGeom prst="rect">
              <a:avLst/>
            </a:prstGeom>
            <a:ln w="12700" cap="flat">
              <a:noFill/>
              <a:miter lim="400000"/>
            </a:ln>
            <a:effectLst/>
          </p:spPr>
        </p:pic>
      </p:grpSp>
      <p:grpSp>
        <p:nvGrpSpPr>
          <p:cNvPr id="1142" name="Group 1142"/>
          <p:cNvGrpSpPr/>
          <p:nvPr/>
        </p:nvGrpSpPr>
        <p:grpSpPr>
          <a:xfrm>
            <a:off x="44649" y="5652494"/>
            <a:ext cx="9054703" cy="1131759"/>
            <a:chOff x="0" y="0"/>
            <a:chExt cx="12877800" cy="1609612"/>
          </a:xfrm>
        </p:grpSpPr>
        <p:pic>
          <p:nvPicPr>
            <p:cNvPr id="1136" name="toilet-001-supp-gt.jpg"/>
            <p:cNvPicPr/>
            <p:nvPr/>
          </p:nvPicPr>
          <p:blipFill>
            <a:blip r:embed="rId26" cstate="screen">
              <a:extLst>
                <a:ext uri="{28A0092B-C50C-407E-A947-70E740481C1C}">
                  <a14:useLocalDpi xmlns:a14="http://schemas.microsoft.com/office/drawing/2010/main"/>
                </a:ext>
              </a:extLst>
            </a:blip>
            <a:stretch>
              <a:fillRect/>
            </a:stretch>
          </p:blipFill>
          <p:spPr>
            <a:xfrm>
              <a:off x="0" y="0"/>
              <a:ext cx="2120900" cy="1609613"/>
            </a:xfrm>
            <a:prstGeom prst="rect">
              <a:avLst/>
            </a:prstGeom>
            <a:ln w="12700" cap="flat">
              <a:noFill/>
              <a:miter lim="400000"/>
            </a:ln>
            <a:effectLst/>
          </p:spPr>
        </p:pic>
        <p:pic>
          <p:nvPicPr>
            <p:cNvPr id="1137" name="toilet-001-supp-out.jpg"/>
            <p:cNvPicPr/>
            <p:nvPr/>
          </p:nvPicPr>
          <p:blipFill>
            <a:blip r:embed="rId27" cstate="screen">
              <a:extLst>
                <a:ext uri="{28A0092B-C50C-407E-A947-70E740481C1C}">
                  <a14:useLocalDpi xmlns:a14="http://schemas.microsoft.com/office/drawing/2010/main"/>
                </a:ext>
              </a:extLst>
            </a:blip>
            <a:stretch>
              <a:fillRect/>
            </a:stretch>
          </p:blipFill>
          <p:spPr>
            <a:xfrm>
              <a:off x="2120900" y="0"/>
              <a:ext cx="2120900" cy="1609613"/>
            </a:xfrm>
            <a:prstGeom prst="rect">
              <a:avLst/>
            </a:prstGeom>
            <a:ln w="12700" cap="flat">
              <a:noFill/>
              <a:miter lim="400000"/>
            </a:ln>
            <a:effectLst/>
          </p:spPr>
        </p:pic>
        <p:pic>
          <p:nvPicPr>
            <p:cNvPr id="1138" name="toilet-002-supp-gt.jpg"/>
            <p:cNvPicPr/>
            <p:nvPr/>
          </p:nvPicPr>
          <p:blipFill>
            <a:blip r:embed="rId28" cstate="screen">
              <a:extLst>
                <a:ext uri="{28A0092B-C50C-407E-A947-70E740481C1C}">
                  <a14:useLocalDpi xmlns:a14="http://schemas.microsoft.com/office/drawing/2010/main"/>
                </a:ext>
              </a:extLst>
            </a:blip>
            <a:stretch>
              <a:fillRect/>
            </a:stretch>
          </p:blipFill>
          <p:spPr>
            <a:xfrm>
              <a:off x="4330700" y="0"/>
              <a:ext cx="2120900" cy="1609613"/>
            </a:xfrm>
            <a:prstGeom prst="rect">
              <a:avLst/>
            </a:prstGeom>
            <a:ln w="12700" cap="flat">
              <a:noFill/>
              <a:miter lim="400000"/>
            </a:ln>
            <a:effectLst/>
          </p:spPr>
        </p:pic>
        <p:pic>
          <p:nvPicPr>
            <p:cNvPr id="1139" name="toilet-002-supp-out.jpg"/>
            <p:cNvPicPr/>
            <p:nvPr/>
          </p:nvPicPr>
          <p:blipFill>
            <a:blip r:embed="rId29" cstate="screen">
              <a:extLst>
                <a:ext uri="{28A0092B-C50C-407E-A947-70E740481C1C}">
                  <a14:useLocalDpi xmlns:a14="http://schemas.microsoft.com/office/drawing/2010/main"/>
                </a:ext>
              </a:extLst>
            </a:blip>
            <a:stretch>
              <a:fillRect/>
            </a:stretch>
          </p:blipFill>
          <p:spPr>
            <a:xfrm>
              <a:off x="6438900" y="0"/>
              <a:ext cx="2120900" cy="1609613"/>
            </a:xfrm>
            <a:prstGeom prst="rect">
              <a:avLst/>
            </a:prstGeom>
            <a:ln w="12700" cap="flat">
              <a:noFill/>
              <a:miter lim="400000"/>
            </a:ln>
            <a:effectLst/>
          </p:spPr>
        </p:pic>
        <p:pic>
          <p:nvPicPr>
            <p:cNvPr id="1140" name="toilet-003-supp-gt.jpg"/>
            <p:cNvPicPr/>
            <p:nvPr/>
          </p:nvPicPr>
          <p:blipFill>
            <a:blip r:embed="rId30" cstate="screen">
              <a:extLst>
                <a:ext uri="{28A0092B-C50C-407E-A947-70E740481C1C}">
                  <a14:useLocalDpi xmlns:a14="http://schemas.microsoft.com/office/drawing/2010/main"/>
                </a:ext>
              </a:extLst>
            </a:blip>
            <a:stretch>
              <a:fillRect/>
            </a:stretch>
          </p:blipFill>
          <p:spPr>
            <a:xfrm>
              <a:off x="8648700" y="0"/>
              <a:ext cx="2120900" cy="1609613"/>
            </a:xfrm>
            <a:prstGeom prst="rect">
              <a:avLst/>
            </a:prstGeom>
            <a:ln w="12700" cap="flat">
              <a:noFill/>
              <a:miter lim="400000"/>
            </a:ln>
            <a:effectLst/>
          </p:spPr>
        </p:pic>
        <p:pic>
          <p:nvPicPr>
            <p:cNvPr id="1141" name="toilet-003-supp-out.jpg"/>
            <p:cNvPicPr/>
            <p:nvPr/>
          </p:nvPicPr>
          <p:blipFill>
            <a:blip r:embed="rId31" cstate="screen">
              <a:extLst>
                <a:ext uri="{28A0092B-C50C-407E-A947-70E740481C1C}">
                  <a14:useLocalDpi xmlns:a14="http://schemas.microsoft.com/office/drawing/2010/main"/>
                </a:ext>
              </a:extLst>
            </a:blip>
            <a:stretch>
              <a:fillRect/>
            </a:stretch>
          </p:blipFill>
          <p:spPr>
            <a:xfrm>
              <a:off x="10756900" y="0"/>
              <a:ext cx="2120900" cy="1609613"/>
            </a:xfrm>
            <a:prstGeom prst="rect">
              <a:avLst/>
            </a:prstGeom>
            <a:ln w="12700" cap="flat">
              <a:noFill/>
              <a:miter lim="400000"/>
            </a:ln>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3" name="Screenshot 2014-11-25 13.44.02.png"/>
          <p:cNvPicPr/>
          <p:nvPr/>
        </p:nvPicPr>
        <p:blipFill>
          <a:blip r:embed="rId3">
            <a:extLst/>
          </a:blip>
          <a:stretch>
            <a:fillRect/>
          </a:stretch>
        </p:blipFill>
        <p:spPr>
          <a:xfrm>
            <a:off x="0" y="195965"/>
            <a:ext cx="9144000" cy="646607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hope you enjoy the course!</a:t>
            </a:r>
            <a:endParaRPr lang="en-US" dirty="0"/>
          </a:p>
        </p:txBody>
      </p:sp>
    </p:spTree>
    <p:extLst>
      <p:ext uri="{BB962C8B-B14F-4D97-AF65-F5344CB8AC3E}">
        <p14:creationId xmlns:p14="http://schemas.microsoft.com/office/powerpoint/2010/main" val="6139711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US">
                <a:latin typeface="Calibri" charset="0"/>
                <a:ea typeface="ＭＳ Ｐゴシック" charset="0"/>
                <a:cs typeface="ＭＳ Ｐゴシック" charset="0"/>
              </a:rPr>
              <a:t>Different aspects  of vision</a:t>
            </a:r>
          </a:p>
        </p:txBody>
      </p:sp>
      <p:sp>
        <p:nvSpPr>
          <p:cNvPr id="118786" name="Rectangle 3"/>
          <p:cNvSpPr>
            <a:spLocks noGrp="1" noChangeArrowheads="1"/>
          </p:cNvSpPr>
          <p:nvPr>
            <p:ph type="body" idx="1"/>
          </p:nvPr>
        </p:nvSpPr>
        <p:spPr/>
        <p:txBody>
          <a:bodyPr/>
          <a:lstStyle/>
          <a:p>
            <a:r>
              <a:rPr lang="en-US" sz="2400">
                <a:latin typeface="Calibri" charset="0"/>
                <a:ea typeface="ＭＳ Ｐゴシック" charset="0"/>
                <a:cs typeface="ＭＳ Ｐゴシック" charset="0"/>
              </a:rPr>
              <a:t>Perception: study the “laws of seeing” -predict what a human would perceive in an image.</a:t>
            </a:r>
          </a:p>
          <a:p>
            <a:r>
              <a:rPr lang="en-US" sz="2400">
                <a:latin typeface="Calibri" charset="0"/>
                <a:ea typeface="ＭＳ Ｐゴシック" charset="0"/>
                <a:cs typeface="ＭＳ Ｐゴシック" charset="0"/>
              </a:rPr>
              <a:t>Neuroscience: understand the mechanisms in the retina and the brain </a:t>
            </a:r>
          </a:p>
          <a:p>
            <a:r>
              <a:rPr lang="en-US" sz="2400">
                <a:latin typeface="Calibri" charset="0"/>
                <a:ea typeface="ＭＳ Ｐゴシック" charset="0"/>
                <a:cs typeface="ＭＳ Ｐゴシック" charset="0"/>
              </a:rPr>
              <a:t>Function:  how laws of optics, and the statistics of the world we live in, make certain interpretations of an image more likely to be valid</a:t>
            </a:r>
            <a:endParaRPr lang="en-US">
              <a:latin typeface="Calibri" charset="0"/>
              <a:ea typeface="ＭＳ Ｐゴシック" charset="0"/>
              <a:cs typeface="ＭＳ Ｐゴシック" charset="0"/>
            </a:endParaRPr>
          </a:p>
        </p:txBody>
      </p:sp>
      <p:sp>
        <p:nvSpPr>
          <p:cNvPr id="118787" name="Text Box 4"/>
          <p:cNvSpPr txBox="1">
            <a:spLocks noChangeArrowheads="1"/>
          </p:cNvSpPr>
          <p:nvPr/>
        </p:nvSpPr>
        <p:spPr bwMode="auto">
          <a:xfrm>
            <a:off x="609600" y="5053013"/>
            <a:ext cx="712152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1800">
                <a:latin typeface="Arial" charset="0"/>
              </a:rPr>
              <a:t>The match between human and  computer vision is strongest at the </a:t>
            </a:r>
          </a:p>
          <a:p>
            <a:pPr eaLnBrk="1" hangingPunct="1"/>
            <a:r>
              <a:rPr lang="en-US" sz="1800">
                <a:latin typeface="Arial" charset="0"/>
              </a:rPr>
              <a:t>level of function, but since typically the results of computer vision are</a:t>
            </a:r>
          </a:p>
          <a:p>
            <a:pPr eaLnBrk="1" hangingPunct="1"/>
            <a:r>
              <a:rPr lang="en-US" sz="1800">
                <a:latin typeface="Arial" charset="0"/>
              </a:rPr>
              <a:t>meant to be conveyed to humans makes it useful to be consistent</a:t>
            </a:r>
          </a:p>
          <a:p>
            <a:pPr eaLnBrk="1" hangingPunct="1"/>
            <a:r>
              <a:rPr lang="en-US" sz="1800">
                <a:latin typeface="Arial" charset="0"/>
              </a:rPr>
              <a:t>with human perception. Neuroscience is a source of ideas but  being</a:t>
            </a:r>
          </a:p>
          <a:p>
            <a:pPr eaLnBrk="1" hangingPunct="1"/>
            <a:r>
              <a:rPr lang="en-US" sz="1800">
                <a:latin typeface="Arial" charset="0"/>
              </a:rPr>
              <a:t>bio-mimetic is not a requirement.</a:t>
            </a:r>
            <a:endParaRPr lang="en-US" sz="2000">
              <a:solidFill>
                <a:schemeClr val="bg1"/>
              </a:solidFill>
              <a:latin typeface="Arial" charset="0"/>
            </a:endParaRPr>
          </a:p>
        </p:txBody>
      </p:sp>
    </p:spTree>
    <p:extLst>
      <p:ext uri="{BB962C8B-B14F-4D97-AF65-F5344CB8AC3E}">
        <p14:creationId xmlns:p14="http://schemas.microsoft.com/office/powerpoint/2010/main" val="8234007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Facts about the Visual World</a:t>
            </a:r>
            <a:endParaRPr lang="en-US" dirty="0"/>
          </a:p>
        </p:txBody>
      </p:sp>
      <p:sp>
        <p:nvSpPr>
          <p:cNvPr id="3" name="Content Placeholder 2"/>
          <p:cNvSpPr>
            <a:spLocks noGrp="1"/>
          </p:cNvSpPr>
          <p:nvPr>
            <p:ph idx="1"/>
          </p:nvPr>
        </p:nvSpPr>
        <p:spPr>
          <a:xfrm>
            <a:off x="457200" y="1600208"/>
            <a:ext cx="8229600" cy="3809993"/>
          </a:xfrm>
        </p:spPr>
        <p:txBody>
          <a:bodyPr/>
          <a:lstStyle/>
          <a:p>
            <a:r>
              <a:rPr lang="en-US" sz="2400" dirty="0"/>
              <a:t>The world consists of rigid, or piecewise rigid, objects</a:t>
            </a:r>
          </a:p>
          <a:p>
            <a:r>
              <a:rPr lang="en-US" sz="2400" dirty="0"/>
              <a:t>Object surfaces have piecewise constant color and texture</a:t>
            </a:r>
          </a:p>
          <a:p>
            <a:r>
              <a:rPr lang="en-US" sz="2400" dirty="0"/>
              <a:t>Objects  in a category share parts</a:t>
            </a:r>
          </a:p>
          <a:p>
            <a:r>
              <a:rPr lang="en-US" sz="2400" dirty="0"/>
              <a:t>Projection  from the 3D world to 2D image is uniquely defined</a:t>
            </a:r>
          </a:p>
          <a:p>
            <a:r>
              <a:rPr lang="en-US" sz="2400" dirty="0"/>
              <a:t>Objects are  opaque &amp; nearer objects occlude farther objects.</a:t>
            </a:r>
          </a:p>
          <a:p>
            <a:r>
              <a:rPr lang="en-US" sz="2400" dirty="0"/>
              <a:t>Objects occur at varying distances and locations in the image</a:t>
            </a:r>
          </a:p>
          <a:p>
            <a:r>
              <a:rPr lang="en-US" sz="2400" dirty="0"/>
              <a:t>Objects occur in context, stereotypical relations to each other</a:t>
            </a:r>
          </a:p>
          <a:p>
            <a:r>
              <a:rPr lang="en-US" sz="2400" dirty="0"/>
              <a:t>Actions are performed by agents with goals and intentions</a:t>
            </a:r>
          </a:p>
          <a:p>
            <a:r>
              <a:rPr lang="en-US" sz="2400" dirty="0"/>
              <a:t>….</a:t>
            </a:r>
          </a:p>
        </p:txBody>
      </p:sp>
      <p:sp>
        <p:nvSpPr>
          <p:cNvPr id="4" name="TextBox 3"/>
          <p:cNvSpPr txBox="1"/>
          <p:nvPr/>
        </p:nvSpPr>
        <p:spPr>
          <a:xfrm>
            <a:off x="-1905000" y="5410200"/>
            <a:ext cx="13030200" cy="1087796"/>
          </a:xfrm>
          <a:prstGeom prst="rect">
            <a:avLst/>
          </a:prstGeom>
          <a:noFill/>
        </p:spPr>
        <p:txBody>
          <a:bodyPr wrap="square" lIns="91435" tIns="45718" rIns="91435" bIns="45718" rtlCol="0">
            <a:spAutoFit/>
          </a:bodyPr>
          <a:lstStyle/>
          <a:p>
            <a:r>
              <a:rPr lang="en-US" sz="3200" dirty="0">
                <a:solidFill>
                  <a:srgbClr val="FF0000"/>
                </a:solidFill>
              </a:rPr>
              <a:t>We can incorporate these into the design of visual </a:t>
            </a:r>
          </a:p>
          <a:p>
            <a:r>
              <a:rPr lang="en-US" sz="3200" dirty="0">
                <a:solidFill>
                  <a:srgbClr val="FF0000"/>
                </a:solidFill>
              </a:rPr>
              <a:t>processing architectures. Parameters should be learnt.</a:t>
            </a:r>
          </a:p>
        </p:txBody>
      </p:sp>
    </p:spTree>
    <p:extLst>
      <p:ext uri="{BB962C8B-B14F-4D97-AF65-F5344CB8AC3E}">
        <p14:creationId xmlns:p14="http://schemas.microsoft.com/office/powerpoint/2010/main" val="41864918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Binocular Stereopsis</a:t>
            </a:r>
          </a:p>
        </p:txBody>
      </p:sp>
      <p:pic>
        <p:nvPicPr>
          <p:cNvPr id="124930" name="Picture 1027" descr="stereo1"/>
          <p:cNvPicPr>
            <a:picLocks noChangeAspect="1" noChangeArrowheads="1"/>
          </p:cNvPicPr>
          <p:nvPr/>
        </p:nvPicPr>
        <p:blipFill>
          <a:blip r:embed="rId3" cstate="print">
            <a:lum bright="-24000" contrast="18000"/>
            <a:extLst>
              <a:ext uri="{28A0092B-C50C-407E-A947-70E740481C1C}">
                <a14:useLocalDpi xmlns:a14="http://schemas.microsoft.com/office/drawing/2010/main"/>
              </a:ext>
            </a:extLst>
          </a:blip>
          <a:srcRect l="6593" t="16289" r="5495" b="7898"/>
          <a:stretch>
            <a:fillRect/>
          </a:stretch>
        </p:blipFill>
        <p:spPr bwMode="auto">
          <a:xfrm>
            <a:off x="1600200" y="1981200"/>
            <a:ext cx="6096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8966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a:xfrm>
            <a:off x="457200" y="274638"/>
            <a:ext cx="8534400" cy="1554162"/>
          </a:xfrm>
        </p:spPr>
        <p:txBody>
          <a:bodyPr/>
          <a:lstStyle/>
          <a:p>
            <a:r>
              <a:rPr lang="en-US" sz="4000">
                <a:latin typeface="Calibri" charset="0"/>
                <a:ea typeface="ＭＳ Ｐゴシック" charset="0"/>
                <a:cs typeface="ＭＳ Ｐゴシック" charset="0"/>
              </a:rPr>
              <a:t>Optical flow is a basic cue for all animals </a:t>
            </a:r>
            <a:endParaRPr lang="en-US">
              <a:latin typeface="Calibri" charset="0"/>
              <a:ea typeface="ＭＳ Ｐゴシック" charset="0"/>
              <a:cs typeface="ＭＳ Ｐゴシック" charset="0"/>
            </a:endParaRPr>
          </a:p>
        </p:txBody>
      </p:sp>
      <p:pic>
        <p:nvPicPr>
          <p:cNvPr id="126978" name="Picture 4" descr="gibson-fo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84313"/>
            <a:ext cx="89233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962831"/>
      </p:ext>
    </p:extLst>
  </p:cSld>
  <p:clrMapOvr>
    <a:masterClrMapping/>
  </p:clrMapOvr>
  <p:timing>
    <p:tnLst>
      <p:par>
        <p:cTn xmlns:p14="http://schemas.microsoft.com/office/powerpoint/2010/mai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png"/></Relationships>
</file>

<file path=ppt/theme/_rels/theme9.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LM Sans 10 Regular" charset="0"/>
            <a:ea typeface="ヒラギノ角ゴ ProN W3" charset="0"/>
            <a:cs typeface="ヒラギノ角ゴ ProN W3" charset="0"/>
            <a:sym typeface="LM Sans 10 Regula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LM Sans 10 Regular" charset="0"/>
            <a:ea typeface="ヒラギノ角ゴ ProN W3" charset="0"/>
            <a:cs typeface="ヒラギノ角ゴ ProN W3" charset="0"/>
            <a:sym typeface="LM Sans 10 Regular"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entury Gothic"/>
        <a:ea typeface="Century Gothic"/>
        <a:cs typeface="Century Gothic"/>
      </a:majorFont>
      <a:minorFont>
        <a:latin typeface="Century Gothic"/>
        <a:ea typeface="Century Gothic"/>
        <a:cs typeface="Century Gothic"/>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2879</TotalTime>
  <Pages>0</Pages>
  <Words>1165</Words>
  <Characters>0</Characters>
  <Application>Microsoft Macintosh PowerPoint</Application>
  <PresentationFormat>On-screen Show (4:3)</PresentationFormat>
  <Lines>0</Lines>
  <Paragraphs>193</Paragraphs>
  <Slides>54</Slides>
  <Notes>26</Notes>
  <HiddenSlides>0</HiddenSlides>
  <MMClips>0</MMClips>
  <ScaleCrop>false</ScaleCrop>
  <HeadingPairs>
    <vt:vector size="4" baseType="variant">
      <vt:variant>
        <vt:lpstr>Theme</vt:lpstr>
      </vt:variant>
      <vt:variant>
        <vt:i4>9</vt:i4>
      </vt:variant>
      <vt:variant>
        <vt:lpstr>Slide Titles</vt:lpstr>
      </vt:variant>
      <vt:variant>
        <vt:i4>54</vt:i4>
      </vt:variant>
    </vt:vector>
  </HeadingPairs>
  <TitlesOfParts>
    <vt:vector size="63" baseType="lpstr">
      <vt:lpstr>Office Theme</vt:lpstr>
      <vt:lpstr>1_Office Theme</vt:lpstr>
      <vt:lpstr>Title &amp; Subtitle</vt:lpstr>
      <vt:lpstr>2_Office Theme</vt:lpstr>
      <vt:lpstr>simple-light</vt:lpstr>
      <vt:lpstr>White</vt:lpstr>
      <vt:lpstr>8_Office Theme</vt:lpstr>
      <vt:lpstr>5_Office Theme</vt:lpstr>
      <vt:lpstr>1_White</vt:lpstr>
      <vt:lpstr>The Three R’s of Computer Vision: Recognition, Reconstruction &amp; Reorganization</vt:lpstr>
      <vt:lpstr>Recognition, Reconstruction &amp; Reorganization</vt:lpstr>
      <vt:lpstr>The Three R’s of Vision</vt:lpstr>
      <vt:lpstr>PowerPoint Presentation</vt:lpstr>
      <vt:lpstr>What we would like to infer…</vt:lpstr>
      <vt:lpstr>Different aspects  of vision</vt:lpstr>
      <vt:lpstr>Facts about the Visual World</vt:lpstr>
      <vt:lpstr>Binocular Stereopsis</vt:lpstr>
      <vt:lpstr>Optical flow is a basic cue for all animals </vt:lpstr>
      <vt:lpstr>Epipolar  geometry for cameras in general position</vt:lpstr>
      <vt:lpstr>State of the Art in Reconstruction</vt:lpstr>
      <vt:lpstr>Some Pictorial Cues</vt:lpstr>
      <vt:lpstr>Shading</vt:lpstr>
      <vt:lpstr>Cast Shadows</vt:lpstr>
      <vt:lpstr>PowerPoint Presentation</vt:lpstr>
      <vt:lpstr>PowerPoint Presentation</vt:lpstr>
      <vt:lpstr>The Visual Pathway</vt:lpstr>
      <vt:lpstr>PowerPoint Presentation</vt:lpstr>
      <vt:lpstr>Block Diagram of the Primate Visual System</vt:lpstr>
      <vt:lpstr>Feed-forward model of the ventral stream</vt:lpstr>
      <vt:lpstr>PowerPoint Presentation</vt:lpstr>
      <vt:lpstr>Convolutional Neural Networks (LeCun et al )  Used backpropagation to train the weights in this architecture</vt:lpstr>
      <vt:lpstr>The Three R’s of Vision</vt:lpstr>
      <vt:lpstr>The Three R’s of Vision</vt:lpstr>
      <vt:lpstr>Bottom-up grouping as input to recognition</vt:lpstr>
      <vt:lpstr>R-CNN: Regions with CNN features Girshick, Donahue, Darrell &amp; Malik (CVPR 2014)</vt:lpstr>
      <vt:lpstr>PowerPoint Presentation</vt:lpstr>
      <vt:lpstr>State of the Art in Recognition </vt:lpstr>
      <vt:lpstr>How about the other direction…</vt:lpstr>
      <vt:lpstr>Recognition Helps Reorganization</vt:lpstr>
      <vt:lpstr> Results of Simultaneous Detection and Segmentation Hariharan, Arbelaez, Girshick &amp; Malik (2014)</vt:lpstr>
      <vt:lpstr>More results</vt:lpstr>
      <vt:lpstr>We train classifiers to  predict top-down  the pixels belonging to the object</vt:lpstr>
      <vt:lpstr>Actions and Attributes from Wholes and Parts G. Gkioxari, R. Girshick &amp; J. Malik</vt:lpstr>
      <vt:lpstr>PowerPoint Presentation</vt:lpstr>
      <vt:lpstr>PowerPoint Presentation</vt:lpstr>
      <vt:lpstr>Finding Human Body Joints</vt:lpstr>
      <vt:lpstr>Viewpoint Prediction for Objects Tulsiani &amp; Malik (2014)</vt:lpstr>
      <vt:lpstr>Keypoint Prediction for Objects</vt:lpstr>
      <vt:lpstr>The Three R’s of Vision</vt:lpstr>
      <vt:lpstr>PowerPoint Presentation</vt:lpstr>
      <vt:lpstr>Deformable 3D Model Learning</vt:lpstr>
      <vt:lpstr>Basis Shape Models</vt:lpstr>
      <vt:lpstr>Results</vt:lpstr>
      <vt:lpstr>The Three R’s of Vision</vt:lpstr>
      <vt:lpstr>PowerPoint Presentation</vt:lpstr>
      <vt:lpstr>Results on UCF Sports (Gkioxari &amp; Malik, 2014)</vt:lpstr>
      <vt:lpstr>Results on J-HMDB</vt:lpstr>
      <vt:lpstr>The Three R’s of Vision</vt:lpstr>
      <vt:lpstr>Scene Understanding using RGB-D data Gupta, Girshick, Arbelaez, Malik (ECCV 2014)</vt:lpstr>
      <vt:lpstr>Overview</vt:lpstr>
      <vt:lpstr>Instance Segmentation</vt:lpstr>
      <vt:lpstr>PowerPoint Presentation</vt:lpstr>
      <vt:lpstr>I hope you enjoy the course!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Statistics of Natural Objects</dc:title>
  <dc:creator>EECS Dept</dc:creator>
  <cp:lastModifiedBy>Pulkit</cp:lastModifiedBy>
  <cp:revision>181</cp:revision>
  <dcterms:modified xsi:type="dcterms:W3CDTF">2015-09-06T01:26:08Z</dcterms:modified>
</cp:coreProperties>
</file>