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5" r:id="rId2"/>
    <p:sldId id="290" r:id="rId3"/>
    <p:sldId id="292" r:id="rId4"/>
    <p:sldId id="283" r:id="rId5"/>
    <p:sldId id="296" r:id="rId6"/>
    <p:sldId id="289" r:id="rId7"/>
    <p:sldId id="287" r:id="rId8"/>
    <p:sldId id="288" r:id="rId9"/>
    <p:sldId id="284" r:id="rId10"/>
    <p:sldId id="276" r:id="rId11"/>
    <p:sldId id="277" r:id="rId12"/>
    <p:sldId id="314" r:id="rId13"/>
    <p:sldId id="315"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275" r:id="rId28"/>
    <p:sldId id="297" r:id="rId29"/>
    <p:sldId id="293" r:id="rId30"/>
    <p:sldId id="295" r:id="rId31"/>
    <p:sldId id="298" r:id="rId32"/>
  </p:sldIdLst>
  <p:sldSz cx="9144000" cy="6858000" type="screen4x3"/>
  <p:notesSz cx="6858000" cy="9144000"/>
  <p:custDataLst>
    <p:tags r:id="rId3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224" autoAdjust="0"/>
    <p:restoredTop sz="94660"/>
  </p:normalViewPr>
  <p:slideViewPr>
    <p:cSldViewPr>
      <p:cViewPr varScale="1">
        <p:scale>
          <a:sx n="83" d="100"/>
          <a:sy n="83" d="100"/>
        </p:scale>
        <p:origin x="-928"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tags" Target="tags/tag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9T00:05:49.858"/>
    </inkml:context>
    <inkml:brush xml:id="br0">
      <inkml:brushProperty name="width" value="0.05292" units="cm"/>
      <inkml:brushProperty name="height" value="0.05292" units="cm"/>
      <inkml:brushProperty name="color" value="#FF0000"/>
    </inkml:brush>
  </inkml:definitions>
  <inkml:trace contextRef="#ctx0" brushRef="#br0">13031 11194 20,'0'0'12,"0"0"-2,0 0-2,0 0-1,-21-10-3,3 4-1,-6 0-3,-8 0 0,-7-1 1,-7-2 0,-6 1 1,-8-3 0,-3 0 0,-9-1 0,-2 0 1,-9-2 0,-6 4 0,-7-3-1,-5 1 1,-8-1 0,-1 5 0,-10-4-1,-4 5 0,-9-1-1,4 2 0,-5 1-1,-1 1 0,-3 2 1,-5 1-1,-2 2 0,1 1 0,0 0 1,-4 2-1,-4 3 1,-9 1-2,-1 0 0,-1-1 0,-2 0 1,-10-1-2,-1-2 2,-3-2-1,0-2 1,-2-1 1,-2-3-1,2 0 1,-2-1-1,7-2 2,-2 1-3,-2-1 2,1 0-1,2-1 1,2 0-1,-8 0 0,2 1 0,-2 1 1,3 0 0,-1-1 0,-2 3 0,2 1 0,3 2 0,6 0 0,-2 2 0,-3-1 0,2 0-1,2-1 1,0-1-1,-5-1 1,-1-2 0,0-2-1,6-1 0,1 1 1,1-1-1,1 2 0,8 3 0,7 3 0,4 2 0,5 4 0,-1 3 0,6 4 0,4 3 1,8 5 0,2 4 0,3 3-1,1 3 1,1 4-2,4 1 2,5 4-2,3 2 0,3 3-1,1 1 1,8 2 1,4 3-1,9 2 0,6 4 0,6 3 0,10 4 3,6 2-2,10 3 1,7 5-1,12 3 1,12 2 0,9 2 0,14-1 0,8-1-3,11-6 2,8-1-1,9-5 0,6-7 1,5-6-1,9-2 0,0-6 1,3 0-1,3 0 2,6-3-2,0 0 1,7 0 0,4 0 0,1 0 0,2-1 1,5-1-1,3-2 0,-1-3 1,6-2-1,2-1 0,1-5 0,1-2 0,2 0-1,0-3 1,3-2-1,1-2 1,5 0 0,-1-6 0,2 2 0,3-5 0,2 0 1,4-1 0,6-1 0,3-1 0,0 0 0,-1 0 0,2-2 0,3 1 0,6 0-1,-2-3 1,-2 2-1,-2-3 1,0-2-1,4 0 1,4-2-1,0-2 0,-3 0 0,3-3 0,5 0 0,4-3 0,1 2 0,-1 0 0,-4 0-1,-2 1 1,1 2 0,-2 2 0,-2 0-1,-9 3 1,-3 1-1,-3 1 1,5-1 0,3-1-1,1-1 1,-1-2-1,0-3 0,5 1 1,3-5 0,6 0 0,0-2 0,-1-1-1,-1-3 1,5-1 0,2-1 0,1-3-1,-3-3 1,-5 1-2,3-3 2,-2 1-1,0-2 1,-8-1-1,-6 0 1,-4 0 0,0-1-1,-1 3 1,-4-1-1,-4 0 1,-5 3 0,1 2 0,-2 1-1,-3 1 2,0 3-2,-4 0 1,-4 2 0,-4 1 0,0 0 0,-5 1 0,-1 0 1,-3 0-1,-4 0 0,-1-1 0,-2 1 0,-1-2 1,1 1-1,-6-2 0,-3-3 0,-1 2 0,-2-3 0,-7-2 1,-2 0-1,-4-4 1,-4 0-1,-3-3 1,-4-1-1,-4-8 0,-9-3 1,-3-8-1,-7-8-1,-8-7 2,-5-4-2,-6-8 1,-7-2 0,-5-2 0,-2 2 0,-5 5 0,-2 5 1,-1 8-1,-1 3 2,0 9-2,-1 8 1,-1 6 0,3 6 0,-3 5 0,1 6 0,-1 2 0,0 5-1,-1 0 1,0 3-1,-2-1 0,1 1 0,-2 0 0,0 1 0,0-2 0,0 1 0,0-2 0,0 1 0,0-2 0,2 2 0,-1 0 0,1 1-1,-2 2 1,-3 2 0,-2 2 0,-1 1 0,-3 3-1,-2 1 1,-4 2 0,-1-1 0,-2 0 0,-2-3 0,2 0 0,-2-5 0,-1-4 0,1-1 0,2-2 0,0-2 0,1 0 0,1 2-1,5 3-2,-3-1-3,7 8-16,-3 0-7,-1 0-1,-2-2 3</inkml:trace>
  <inkml:trace contextRef="#ctx0" brushRef="#br0" timeOffset="15286.8744">15821 13326 13,'-4'-16'12,"4"16"-2,-3-15 0,3 15-2,-2-10 0,2 10 0,0 0-1,-5-13 1,5 13-1,0 0 1,0 0-2,0 0 0,0 0-1,0 0 0,-8 17-1,0-3-1,4 11 0,-5 3 0,3 12-1,-5 1 1,6 9-1,-1 1-1,3 3 1,2-2-1,2-4 0,4-3-1,3-9 0,2-6 0,3-8 1,2-5-1,-3-7 0,1-3 0,-13-7 1,21 7-1,-21-7 1,14 0-1,-14 0 0,12-6 1,-12 6-1,17-16 0,-5 2 0,3-5 0,3-4 0,4-5 0,2-5 0,2-3 0,0-4-1,-2-1 2,0 1-2,-4-2 1,0 3 0,-5 3 0,-2 3 0,-1 6 0,-2 5 0,1 5-1,-1 4 1,3 8 0,0 9 1,1 6-1,3 8 1,-1 7-1,1 9 1,-3 5 0,2 6 1,-4 2-2,1-2 1,-5-3-1,-1-4 0,-3-8 1,-2-5-1,-2-8 1,0-17 0,0 0 0,0 0 0,-14-20 0,11-4-1,2-9 1,1-5-1,5-4 0,4-3-1,4 7 1,3 3-1,2 9 1,3 6-1,1 10 1,1 10-1,-1 9 1,0 11 0,-1 4 1,0 8-1,-4 5 0,-1 4 1,-4-1-1,-3-3 0,-4-3 0,-1-7 1,-2-6-1,-1-9 1,-1-12-1,3-13 0,2-12-1,2-12 0,8-8 0,2-6 0,5-1 0,2-1-1,6 8 2,-1 12-1,-1 12 2,-1 15 0,-1 14 0,-4 14 0,-2 11 0,-2 8 0,-4 8-1,-1 1 0,-2 6-5,-9-13-16,5 2-8,-10-20-2,-2-8-1</inkml:trace>
  <inkml:trace contextRef="#ctx0" brushRef="#br0" timeOffset="16663.9531">17305 13439 47,'-3'-19'34,"-2"6"-2,-13-3-1,0 9-25,-8 4-3,2 7 0,-3 6 0,2 7-2,1 6 0,6 8 0,3 3-1,10 3 0,6 3-1,8-4 1,8-2-2,4-9 0,5-5-1,-1-16-1,4-4-1,-9-15-1,2-2 0,-9-11 1,-1 1 1,-7-1 1,-1 3 2,-3 6 1,-2 4 2,1 15 2,0 0-1,0 0 1,14 10 0,0 5-2,3 3 1,8 4-1,2 0 0,5-1 0,3-2-1,3-5 1,1-5-1,1-5 0,-2-10-1,-2-7 1,-2-7-1,-6-5 0,-3-5 1,-7 2-1,-6 0 1,-3 6-1,-9 5 1,0 17 1,-12-8-1,2 23 1,-2 9 0,4 14 0,2 8-1,5 9 1,2 6-2,8 4 1,7-1 0,3 2-1,0-7 1,1-5-1,-7-8 1,-8-7-1,-5-6 0,-12-9 0,-7-7 0,-10-13-1,-3-5 0,-3-9 0,3-7-1,2-5 1,8-1-1,6-5 1,14 2 0,8 1 0,13 0-1,9 2 2,13 2-1,8-2 1,10 0-1,4-1 1,4-3-1,-1-2 1,-1-3 0,-5-3-1,-6-2 0,-14-3-2,-9 2 0,-14-2 0,-9 6 0,-14 2 1,-5 10 0,-10 7 1,-5 12 1,0 12 2,-2 10 0,6 11 0,5 7-1,8 6 1,5 3-1,10 0 0,8-3 0,11-6-1,8-4 0,3-11-1,3-8 0,0-9 0,0-8-2,-6-11 0,4-6-2,-14-17-2,6 0 1,-14-10 0,6 2 3,-8-2 1,4 4 2,0 4 2,-3 5 3,8 16 1,-4 1 1,12 16 1,-4 2-3,6 12-1,-5 1-1,3 9-1,-6 4 0,-5 7 0,-12 1-2,-10 3 1,-15-1-2,-13-6-8,-4 7-20,-17-11-2,-1-4 0,-6-11-2</inkml:trace>
  <inkml:trace contextRef="#ctx0" brushRef="#br0" timeOffset="17201.9839">19884 12837 50,'-22'-7'32,"-2"9"0,5 21-1,-8 11-23,16 23-4,-2 14-3,5 12 1,3 10-1,3 5 0,5 0-1,5-5 1,2-9-2,2-10-1,2-12-2,-5-19-5,5-4-21,-12-19-1,-2-20 0,-15 0-1</inkml:trace>
  <inkml:trace contextRef="#ctx0" brushRef="#br0" timeOffset="18265.0447">19537 13514 35,'39'-14'27,"6"-2"0,6-6-5,4 7-18,5-4-3,2 2-2,-3 2-1,-5 0 0,-3 4 0,-9 3 0,-3 7 1,-6 5 2,-12 6 1,-3 7 2,-12 4 0,2 10 2,-12-2 0,3 10 0,-11-4 0,6 6 0,-10-6-2,7-1-1,-4-7-1,5-5 0,-1-5-1,9-17 0,0 0-1,0 0 0,-4-24-1,11-5-1,3-5 0,2-6-1,6-2 0,-1-1 0,6 7 1,-2 3 0,1 8 1,-3 10 1,1 5 0,-3 10 1,-3 6 0,0 9 1,-6 4 0,-1 9 0,-5 3-1,2 7 1,-3 3-1,2 2 1,2 1-2,2-3 0,3-2 0,4-8 0,2-5-1,-1-8 1,2-7-1,-1-12 0,-3-7 0,-5-11-2,-2-6 1,-10-10-1,-1-2 1,-11-7-1,0 3 1,-8-1 0,2 6 1,-1 3 0,3 7 1,7 5-1,7 5 2,8 4-2,10 2 1,6 3-1,8 1 1,5 5 0,6 3 1,-1 7-1,-1 5 1,1 7 1,-6 4-1,-3 5 2,-8 2-1,-3 3 1,-9-4 0,-1 0 0,-7-8 0,0-2-1,-3-8 0,4-13 0,0 0-2,-10-13 0,11-9 0,1-6-2,5-3 1,1-2 0,2 2-1,2 2 1,2 10 1,0 9 0,2 9 0,-2 9 1,2 8-1,-1 5 1,-2 4 0,0 3-1,-2-1 1,-1-3-1,-2-4 0,-1-7 0,-7-13 0,0 0-1,17-14-1,-10-12-1,6-4 0,0-6 1,4-1 0,1 2 1,1 6 1,1 11 1,-1 9 1,2 19 1,-4 10-1,0 11-2,6 19-17,-7-3-12,3 4-1,-3-6-2,0-6-1</inkml:trace>
  <inkml:trace contextRef="#ctx0" brushRef="#br0" timeOffset="18707.0698">21612 13319 51,'19'1'33,"-16"15"-1,6 20 0,-12 5-27,14 18-1,-7 2-2,9 8 0,-6-4-2,6-8 1,-1-9-2,-2-13 1,5-16-2,-15-19-1,24-8-3,-18-24-9,4-3-15,-10-13-1,4-1 0,-8-6 0</inkml:trace>
  <inkml:trace contextRef="#ctx0" brushRef="#br0" timeOffset="18925.0825">21490 13103 39,'0'0'19,"0"0"-17,0 0-2,22-6-27,-1 9 0</inkml:trace>
  <inkml:trace contextRef="#ctx0" brushRef="#br0" timeOffset="19270.1021">21891 13330 60,'-3'33'34,"7"10"-1,-7-8-4,12 15-24,-5-3-1,7 1-3,-1-5-1,-1-7 1,0-8-1,-1-11 0,-8-17 0,17-8-1,-7-16 1,-1-13-2,4-6 1,0-8-1,4 2 0,1 0 1,4 11 0,0 9 0,2 11 2,3 17-1,0 10 1,2 11 0,1 9-2,-3 4-3,5 11-10,-7-12-16,2-4-2,-9-14 0,3-9 0</inkml:trace>
  <inkml:trace contextRef="#ctx0" brushRef="#br0" timeOffset="19701.1268">22413 12761 46,'7'39'34,"-5"9"-2,9 16 0,-5 1-24,11 15-5,0 0 0,6-3-2,5-9-1,4-10 0,2-13 0,0-13-1,1-12 0,-2-15 0,0-9-1,-7-15-1,2-7-1,-11-10 0,-1-2 0,-10-6 2,-6 5 0,-6 1 2,-7 9 0,-2 12 3,-9 7 1,3 16 0,-4 7 0,7 14-1,4 4 1,9 6-2,6 0-1,12 0 0,8-3 0,9-2-1,6-8-1,4-6 1,3-7-3,-7-12-7,8-1-21,-15-12-1,-2-4-1,-17-11 0</inkml:trace>
  <inkml:trace contextRef="#ctx0" brushRef="#br0" timeOffset="19855.1353">22432 13019 2,'25'-32'3,"17"-1"-2,6 2-2,0-1-3</inkml:trace>
  <inkml:trace contextRef="#ctx0" brushRef="#br0" timeOffset="20207.1558">23020 13211 42,'21'18'34,"-21"-18"-1,27 28 0,-16-11-21,11 17-6,-8-1-1,6 9-3,-6 0 0,-1 1-1,-7-6 0,-2-2 0,-3-8-1,-3-6 0,-3-8 0,5-13 0,-16-6-2,6-15 0,3-3-1,-2-10-2,8 1 0,-6-9-4,15 11-2,-8-10-10,14 16-10,-2 3 0,10 10 0,-5 2 11</inkml:trace>
  <inkml:trace contextRef="#ctx0" brushRef="#br0" timeOffset="21064.2048">23343 13322 23,'0'0'31,"0"0"1,12 17-2,-12-17-12,3 17-6,-7-6-5,9 7-2,-5 2-2,4 5 0,-4 0-2,2 3 1,-2-1-2,0-2 1,0-2-1,-1-4 1,0-4-1,-2-5 1,3-10-1,-4 11 0,4-11 0,0 0 0,0 0 0,0-13-1,0 13 1,5-16-1,-1 3 1,2-1-1,0 1 0,2-3 1,0 0-1,-1 0 0,2 2 1,1 0-1,-1 2 1,-9 12 0,20-14 0,-8 13 0,1 4 0,3 2 0,-1 5 0,5 1 0,0 2 0,4 1 0,2 0 0,1-3 0,3-4 0,-2-4 0,-1-5-1,-1-6 1,-1-5 0,-4-5 0,-7-3 0,-4-2-1,-4-1 1,-8 0 0,-2 3 0,-5 4 0,-2 3 0,-2 4 0,-2 8 0,1 6 0,1 5 0,3 6 0,6 4 0,5 3 0,7 2 0,6 2 0,7-1 0,5-3 0,5-5 0,2-4 0,-1-7 0,-1-6 0,-2-8-1,-5-7 1,-4-5 1,-5-8-2,-4-8 0,-7-10 0,-4-4-2,-8-13 0,-1-1 0,-6-6 1,1 2 0,-3 6 2,3 8 0,2 15 1,1 14 1,11 25 2,-8 21-1,13 18 1,3 11-1,10 14-1,4 5 0,8 6-1,2-3-1,6-5 0,0-10-1,-3-12-1,-2-7-1,-7-19-5,4-1-18,-30-18-7,18-13-1,-26-11-1</inkml:trace>
  <inkml:trace contextRef="#ctx0" brushRef="#br0" timeOffset="21226.2141">23910 13139 27,'12'-15'32,"7"-5"-2,12-5-2,8-1-24,7-5-30,4-3-2,0-3-4,-4-3 0</inkml:trace>
</inkml:ink>
</file>

<file path=ppt/ink/ink1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3:43.55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518 315 9,'0'0'9,"0"0"-2,3-23-1,-3 23-1,0 0 0,-6-26-1,6 26 0,0 0 0,-6-26 0,6 26-1,-3-24 1,3 24-1,-9-23 0,9 23 0,-14-24 0,14 24 0,-15-23 0,15 23-1,-20-24 1,20 24 0,-23-26-1,23 26 1,-26-28-1,26 28 0,-35-24 0,35 24 0,-35-21-1,35 21 1,-40-18-1,40 18 0,-44-5 0,44 5-1,-46 0 0,46 0 1,-43 10-1,43-10 0,-41 16 0,41-16-1,-32 21 1,32-21 0,-26 26 0,26-26 0,-17 29 0,17-29 0,-15 36 0,15-36 0,-11 39 1,5-15-1,3 2 1,0 0-1,0 0 0,3-3 1,3 6-1,0 0 0,0 2 1,6 3-2,-3-6 2,5 4-1,-2-1 0,-1 3 0,1-3 1,0 0 0,2-5-1,-5 0 2,3 3-1,-9-29 0,14 42 1,-14-42-1,12 34 0,-12-34-1,12 23 1,-12-23 0,0 0-1,0 0 1,26 26-1,-26-26 1,0 0 0,34 3-1,-34-3 1,26-3-1,-26 3 0,26-10 1,-26 10-1,27-11 0,-27 11 1,0 0-1,34-20 0,-34 20 0,0 0 0,29-21 0,-29 21 0,0 0-1,0 0 1,29-21-1,-29 21 0,0 0 0,0 0 0,0 0 0,0 0-1,0 0 0,0 0-1,0 0-1,0 0-1,0 0-2,0 0-3,0 0-6,-8 31-10,8-31 2,0 0-1</inkml:trace>
  <inkml:trace contextRef="#ctx0" brushRef="#br0" timeOffset="621.0353">749 709 1,'0'0'23,"0"0"-1,15 31-3,-15-31-5,11 39-2,-11-39-1,12 60-2,-18-31-2,21 23-1,-18-16-2,14 19 1,-14-13-2,9 10 0,-9-10 0,3-1-1,-3-7-1,3-3 1,0-31-1,-5 42 0,5-42-1,0 0-3,0 0-4,0 0-18,0 0-4,-15-29-2,15 29 0</inkml:trace>
</inkml:ink>
</file>

<file path=ppt/ink/ink10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35:21.76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9042 18 11,'0'0'28,"0"0"-1,0 0 1,21-8-22,-21 8-9,0 0-14,10 15-11,-10-15 1,0 0 3</inkml:trace>
  <inkml:trace contextRef="#ctx0" brushRef="#br0" timeOffset="58304.3348">-757 321 12,'0'0'15,"0"0"-4,0 0-4,0 0-3,0 0-2,0 0-1,0 0-1,0 0 0,0 0 0,0 0 0,0 0 0,0 20 0,0-20 0,0 0 0,0 0 0,0 0-1,6 17 0,-6-17 0,0 0-1,0 0-4,0 0-10,0 0-3,0 0 14,7 18 5</inkml:trace>
  <inkml:trace contextRef="#ctx0" brushRef="#br0" timeOffset="60811.4782">-839 302 2,'16'-30'20,"-9"13"-4,-7 17-3,10-33-2,-10 33-1,10-34-1,-10 34-1,8-31-1,-8 31 1,7-28-2,-7 28 0,6-25-1,-6 25 0,4-19-1,-4 19 0,0 0-1,0 0-1,6-19 0,-6 19 0,0 0 0,0 19-1,-4-3 1,0 12-1,-4 10 0,3 15 1,-5 10-1,4 10 0,-2 6-2,4 5 2,4 4-2,2-2 1,4-8 0,6-4-1,1-11 1,3-9 0,1-7 0,-1-10-1,2-11 2,-5-4-1,-13-22 0,27 19 0,-27-19 1,28-11-1,-15-4 0,3-8 0,-1-5 0,1-11-1,1-3 0,1-3 1,-1-1-1,-3 1 1,6 3-1,-3 1 1,-1 8 0,-1 7 1,-3 7-2,0 3 1,-12 16 0,0 0-1,0 0 1,0 0-1,9 17 1,-9 6-1,0 5 1,2 2 0,2 8-1,2 1 0,6-2 1,3-8 0,-1-2 0,1-6 0,3-9 1,1-5-2,3-12 2,-1-13-1,1-6 1,-1-8 0,-4-6-1,-1-10 1,-2-8-2,-5-8 1,-3-5-2,-10-1 1,2 4 0,-7-6-1,1 11 1,-4 3-1,4 14 1,-3 11 0,5 14 0,6 19-1,0 0 1,0 0-1,-4 29 1,12-6-1,5 9 1,3-4 0,7 0 1,3-7 0,5-6-1,4-8 1,6-10 0,-3-8 1,5-11-1,0-6 1,0-7-1,-4-4 1,-6-3 0,-4 2-1,-8-2 2,-1 8-1,-12 5 1,-2 6 0,-8 5 0,2 18-1,0 0 0,-28 27 0,13 2 0,-1 19 0,-1 11-1,-1 11 0,3 7 0,7 6 1,2-3-1,8-1 0,2-4 0,4-10 0,1-7 0,3-7-1,0-11 2,-3-7-2,-1-8 2,0-4-1,-8-21 1,10 22-1,-10-22 1,0 0 0,13-22-1,-5 4 2,0-5-2,2-1 1,3-8-2,3-4 1,1 1 0,-1 0 0,1 5 0,1-2-1,1 8 0,-1-1 0,-1 11 0,1 2 1,-18 12-1,31-2 1,-13 9-1,-18-7 1,31 30 0,-16-7-1,1 0 1,1 3 0,3 0-1,-1-1 1,5-4 0,-3-2-1,8-7 1,2-1 0,2-8 1,-2-3-1,4-5 0,-1-4 0,-1-5 1,0-3-1,-8-4 1,-2-2-1,-3-5 1,-5 0-1,-7 0 1,-4 0-1,-6 3 0,-6 2 0,-5 6 0,-5 5 0,-3 8 0,-3 8-1,-1 8 1,-8 5-1,4 10 1,0 4-1,3 4 0,5 2 1,3 7 0,7 0-1,11-4 1,8-3-1,7-2 2,5-6-3,3-6 3,4-4-2,4-10 2,0-5 0,-1-8-2,3-8 2,-2-6-1,0-6 2,2-2-2,-2-6 1,0-3-1,-2 0 1,1-2 0,-5 6 0,0 3-1,-3 2-1,-5 5 1,-1 3 0,-16 18-1,21-12 1,-21 12-1,0 0 1,10 30 0,-8-9 0,-4 5-1,2 4 2,-2 5-1,2-6-1,-2 3 1,0-6 0,2-5 0,0-21 0,2 23 1,-2-23-1,0 0 1,0 0 1,12-26-2,-5 5 2,9-2-2,-4 0 0,9-3-1,-2 1 2,9 4-2,-5 4 0,4 8 1,-1 6-1,1 10 1,-2 5 0,0 5 0,5 8 0,-1 3 0,4 2 0,2-2-1,4-11-3,9 8-15,-5-18-14,2-7 2,-4-7-3</inkml:trace>
  <inkml:trace contextRef="#ctx0" brushRef="#br0" timeOffset="62963.6013">3038 570 23,'6'-18'23,"-2"-3"-7,-10-7-3,10 7-2,-14-10-1,8 8-3,-13-10 0,7 8-1,-11-3-1,3 9-1,-11-2 0,4 12-1,-7 2-1,-1 13-1,-6 6 0,-2 11 0,0 8-2,2 9 2,1 6-2,4 5 1,1 1 0,12 2 0,5-3-1,6-2 1,10-1 0,4-6-1,10-7 1,3-7-1,6-9 1,1-12 0,7-9 0,0-7 1,0-12-1,2-8 1,-4-10-1,-2-6 1,1-10-2,-5-8 0,-2-5-1,-7-14-1,1-2 1,-7-7-1,0 5 2,-8-2-1,0 9 1,-4 8 1,-2 11 1,0 13 1,-4 10 0,0 16-1,8 21 0,0 0 0,-27-3-1,19 25 1,-3 13-1,1 13 1,-2 9-1,6 13 1,1 9-1,5 7 1,5 2 0,7 1 0,4-3-2,5-4 2,4-12-2,4-10 2,1-13-1,-1-14 0,2-8 0,-2-11 0,-2-11 0,1-6 0,-1-8-1,-2-6 0,0-6 0,-5-9-2,1-1 1,-7-9-1,0 2 1,-11-4 0,1 7 0,-8 0 1,4 9 0,-5 6 0,5 22 1,0 0 0,-18-6 0,12 24 0,0 6 0,1 8 1,3 3-1,-2 7 0,2-2 0,4 2 1,2-5-1,5-2 1,-3-9-1,4-3 1,-10-23 0,19 21-1,-19-21 1,22-10-1,-14-6-1,-3-9-1,3-4-4,-8-19-7,10 6-4,-14-19 1,12 14 2,-16-11 2,12 16 4,-8-4 1,4 17 3,0 9 8,0 20 4,0 0 0,0 0-1,12 34-3,-1-10-2,5 8 0,3-3 1,9 3 0,5-8-1,6 1 1,1-11 0,7-5 0,2-9 0,-3-4-1,3-8 2,-2-4-1,-8-8 0,-6-3-1,-6-4 1,-8 3 0,-13-5 0,-2 5 0,-16 0 0,-1 10-1,-14 4 0,-1 11-1,-5 6 0,-2 8-1,2 11-1,0 5 1,2 8-1,4 3 1,7 2-1,5 6 1,5-2 0,8-1 0,6 0-1,6-5 2,7 2-2,3-6 1,7-3 0,0-8 0,10-4 0,-4-10 0,4-7 0,4-4 1,-2-12 0,6-2 0,-8-7 0,5 1 0,-7-12 0,8 5 0,-6-5-1,-2 1 0,0 1 1,0-1-2,0 5 1,0 4 0,2 8 0,-6 5 0,2 10 1,-1 8-1,-5 5 2,-2 11 0,-9 1 0,3 8 1,-17-4 0,6 5 1,-14-8-2,-6 1 1,-7-9-1,-2-1 0,-7-5-3,-5-8-1,4 6-9,-18-9-20,3-7 1,-3-4-2,0-1 1</inkml:trace>
  <inkml:trace contextRef="#ctx0" brushRef="#br0" timeOffset="63894.6545">5581 498 1,'-4'-40'14,"0"22"11,-7-13 0,-3 3-13,4 9-3,-7-8-2,17 27-2,-41-33-1,18 24 0,-9 4-1,-1 9 0,-6 4-1,1 12 0,-3 4-1,2 8 1,2 3-2,6 7 1,5-4 0,9 6-1,7-6 0,10-2 1,6-7-1,6-4 0,5-8 0,5-4 1,1-10 0,4-5 0,-2-8-1,5-2 1,-5-9-1,4-4 0,0-5-1,-3-5 0,-1 2 0,-4-6 0,1 6 0,-7-2 0,-1 11 0,-6 3 1,-8 21 1,0 0 0,0 0 0,7 22 0,-9 6 0,4 7 0,2 2 0,4 3 0,0-3 0,7-3-1,5-8 1,3-7-1,4-10 1,5-7-1,5-6-1,1-10-1,5 2-5,-8-16-14,6 0-9,0-4-1,-8-3 1</inkml:trace>
  <inkml:trace contextRef="#ctx0" brushRef="#br0" timeOffset="65006.7181">6653-150 1,'0'0'17,"0"0"5,0 0-10,0 0-3,0 0-1,0 0-1,-6 25 1,-2-9 2,12 17 0,-13 2-2,11 23-1,-10 3-2,10 21 0,-8 6-1,6 12-1,-2 5-2,6 8 0,-2-2 0,4 1-1,-3-9 0,3-7-1,0-10 1,0-7 0,-2-14 0,-2-13 0,-2-13 1,2-9 1,-4-15-1,2-15 1,0 0 0,0 0-1,-18-7 1,11-14-1,-7-8 0,0-10-1,1-5 1,-3-10-1,6-9 0,3-4 1,5-1-2,7-2 2,7 2-2,4 0 2,7 5-2,4 3 0,4 13 1,4 3-1,2 11 1,-2 5-1,0 10 1,-1 8-1,-3 10 0,-4 7 1,-4 12 0,-7 5 0,-5 6-1,-5 3 1,-8 6 0,-3-2 1,-7-2-2,-4-4 1,-3-1-1,-8-9-3,5 7-4,-13-21-14,10 2-9,-2-7-2,5-6 1</inkml:trace>
  <inkml:trace contextRef="#ctx0" brushRef="#br0" timeOffset="66442.8003">7385 395 20,'-24'-7'27,"7"12"-1,-11 2-8,-5 2-13,12 10-3,-8 2 0,3 9 0,1-2-1,6 9 1,-1-2-1,11 2 1,1-4-1,8 0 0,4-7 0,7-1 0,3-9 1,5-4-1,5-10 0,5-4 1,-2-9-1,4-4 0,-3-10 1,1-5-1,-2-5-1,-6-5 0,-5-2 1,-6-2-1,-6 2 0,-4 4-1,-2 6 1,-8 2-1,2 13 0,8 17 1,-21-19-1,21 19 0,0 0-1,-18 5 1,18-5 0,0 0 1,0 0-1,22 9 1,-22-9-1,37-14 1,-8 1 0,0 1 0,6-4 0,2 1-1,0-3 1,-2 6 0,2 0 0,-8 5 0,-4 1 0,-1 6 0,-7 6 1,-17-6-1,20 35 2,-15-6-1,-6 6 1,-1 9 0,-4 3-1,4 4 1,-2 0-2,4 0 1,0-7 0,6-4-1,2-9 0,3-3 0,1-8 1,-12-20 0,29 19 0,-9-17-1,-1-9 1,2-4 0,1-6 0,3-6 0,-2-5 0,3-5-1,-3-4 0,-2-2 0,-3 1 1,-1 1-2,-3 5 1,-2 4 0,-4 9-1,-3 3 1,-5 16 0,0 0-1,0 0 1,4 34 0,-8-6 0,0 3 1,1 4-1,1 5 1,-2-3-1,2-2 1,-2-5-1,4-7 0,-2-7 1,2-16 0,2 17 0,-2-17 0,0 0 0,0 0 0,12-28 0,-5 7-1,3-3-1,4-8 0,7-1-1,1-4 1,3 7-1,0-3 1,2 8-1,-3 4 1,1 11 0,-4 8 0,-3 11 1,-1 7-1,-3 3 1,0 9 0,-5 0 0,3 3 0,-2 1 0,-1-6 0,-1-3 0,2-5 0,-10-18 0,23 17 0,-23-17 1,30-7-1,-13-3 0,1-8 0,-1-6 0,-1-8-1,3-7 0,-5-11-1,1-6 0,-7-13-1,2 1 0,-6-5 1,1 1 0,-5 3 0,2 10 2,-4 12 0,1 10 1,-1 11 1,-4 10-1,6 16 1,0 0 0,-8 31 0,2-1-1,6 10 1,-4 6 0,6 12 0,0 1 0,6 3-1,2-1 0,3-3 0,1-6-1,3-8 1,1-6-2,-1-10-1,3-5-1,-20-23-3,47 18-11,-28-20-14,-19 2-1,31-28 1</inkml:trace>
  <inkml:trace contextRef="#ctx0" brushRef="#br0" timeOffset="66993.8318">7661-76 24,'0'0'30,"0"0"-3,17-2-5,-17 2-37,0 0-14,0 0 1,0 0-1</inkml:trace>
  <inkml:trace contextRef="#ctx0" brushRef="#br0" timeOffset="66701.8151">8583 78 13,'0'0'28,"21"-26"-1,5 15 1,9-3-25,7-2-2,11 1 0,1-1-1,5-2 1,-3 3-1,-1-1 0,-5 4-1,-9-1-3,-6 8-10,-11 5-13,-24 0 0,0 0-1</inkml:trace>
</inkml:ink>
</file>

<file path=ppt/ink/ink10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36:31.17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549 35 12,'0'0'26,"0"0"-1,0 0-9,0 0-3,-12-23-3,12 23-2,0 0-2,-21-5-2,2 0 0,1 5-1,-7 0-2,-6 3 1,-4 1-1,-4 3-1,-2-2 1,-2 4-1,2-2 1,2 1-1,0-1 0,8-1 0,2-1 0,6 0 1,3-1-1,20-4 0,-27 7-1,27-7 1,0 0-1,-17 5 1,17-5 0,0 0-1,0 0 1,0 0 0,0 0 0,7 21 0,-7-21 0,6 17 1,-6-17-1,6 30 1,-4-11 0,2 6 0,-2 3 0,2 7 0,-4 5 0,2 9-1,-2 2 1,2 7-1,-2 3 0,0 6 0,0 3 0,0 3-1,0-3 1,2 0 1,-1 2-2,3-4 2,-2 1-1,2-5 1,-4-2-1,2-3 0,-2-3 1,0-1-1,-2-1 0,-2-2 0,0 1 1,-1-2-2,1-2 1,0 1-1,-2 1 2,2 2-3,-2-2 2,2-2 0,2 3-1,-1-1 1,3 3 0,-2-1 0,2-1 0,0-1 0,0-2 0,2 2 0,-2-4 0,-2-1 0,2-4 0,0 0 0,-2-6 0,2 1 0,0-4 0,0-1 0,2-1 0,0 3 1,-1-5-1,-1 1 0,4 0 0,-2-2 0,0 2 0,0-2 0,0-4 1,0 1-2,0-4 1,2 2 0,-2-2-1,2-2 2,-2-2-1,-2-17 0,6 28 0,-6-28 0,1 27 0,-1-27 0,4 22 0,-4-22 0,2 21 0,-2-21 0,2 23 0,-2-23 0,6 25 0,-6-25 0,4 26 0,-4-26 0,8 26 0,-8-26 0,4 25 0,-4-25 0,6 26 0,-6-26 0,5 28 0,-5-28 0,8 28 0,-6-10-1,2-3 1,2 3 0,-2-2 0,2 1 0,-1-1 0,1 0 1,-2-1-2,2 1 2,-6-16-1,10 30 0,-10-30 0,7 30 0,-7-30 0,6 28 0,-2-13 0,-4-15 0,6 28 0,-6-28 0,4 27 0,-4-27 0,4 22 0,-4-22 0,6 23 0,-6-23 0,5 18 0,-5-18 0,6 15 0,-6-15 0,6 16 0,-6-16 0,0 0 0,6 20 0,-6-20 0,0 0 0,6 21 0,-6-21 0,0 0 0,6 19 0,-6-19 0,0 0 0,9 19 0,-9-19 0,0 0 0,6 19 0,-6-19 0,0 0 1,10 18-1,-10-18 0,0 0 0,6 17 0,-6-17 0,0 0 0,6 20 0,-6-20 0,0 0 0,3 15 1,-3-15 0,0 0 0,4 20-1,-4-20 1,0 0-1,0 0 1,10 15-1,-10-15 0,0 0 0,25 7 0,-25-7 1,37 0-1,-13 0-1,3-1 2,6-1-2,4-3 1,0 3-1,2-3 1,-2 3-1,2-3 1,-2 5 0,-2-6 0,-2 6 0,-4 0 0,-2-1 0,-3 2 0,-5-2 0,-1 1 0,-18 0 0,25 0 0,-25 0 0,0 0 0,21 1 0,-21-1 0,0 0-1,18-1 0,-18 1-1,0 0-3,23 5-12,-23-5-17,0 0 3,0 0-4</inkml:trace>
</inkml:ink>
</file>

<file path=ppt/ink/ink10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36:32.25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574 308 18,'0'0'13,"-7"-18"1,7 18-2,0 0-1,-10-21 0,10 21-1,0 0-2,0 0 1,-2-22-2,2 22-1,0 0 0,0 0-2,0 0 0,0 0-1,0 0-1,0 0 1,4 17-2,4 2 1,-3 2 0,9 14 0,0 2-1,5 7-1,5 2 1,3 3-1,2-4 0,2-1-1,0-2 1,0-7-1,4-5 1,-4-4 0,1-5 0,-5-4 1,-2-3-1,0-1 0,-5-6 0,-3 0 1,-17-7-2,20 5 1,-20-5-1,0 0-1,0 0-1,0 0-4,0 0-6,0 0-12,0 0-7,0 0-1,-24-18 1</inkml:trace>
  <inkml:trace contextRef="#ctx0" brushRef="#br0" timeOffset="470.0269">979 292 1,'2'-21'20,"-2"21"-6,0 0-1,0 0-2,0 0 2,0 0-3,0 0 1,0 0-3,0 0 0,-10 16-1,3 3-1,-15 2 0,7 16-3,-13-2 1,5 12-2,-8 1 0,2 6-1,-2 0 0,5 0-2,-1-3 1,4-5 1,3-4-1,3-6 0,3-4-1,2-7 1,5-6-2,7-19-1,-8 30-4,8-30-9,0 0-16,0 0 0,0 0 0,0 0 17</inkml:trace>
  <inkml:trace contextRef="#ctx0" brushRef="#br0" timeOffset="952.0545">1216 592 1,'14'-16'23,"-14"16"5,0 0 1,0 0-17,0 0-3,0 0-1,0 0-1,0 0 0,0 0-2,-4 33 1,-4-12-2,10 12 0,-7 1-2,5 9 1,-2 3-2,4-1-1,-1 1 0,1-6 1,2-5-1,0-5-1,0-4 0,-2-10-2,4 3-3,-6-19-13,0 0-13,0 0-2,-22 9 1,22-9 13</inkml:trace>
  <inkml:trace contextRef="#ctx0" brushRef="#br0" timeOffset="2070.1184">1078 1595 2,'0'0'27,"0"0"-1,0 0-3,-29 9-14,23 13-3,-11-6 1,7 17-2,-11-3 2,1 16-3,-5-4 1,4 16-2,-5-6 0,7 8 0,-5-3-2,7 1 1,-3-2-2,9-5 1,-3-7-1,4-6 0,1-4-2,-1-12-2,8 6-7,2-28-17,-17 23-4,17-23-1,0 0 10</inkml:trace>
  <inkml:trace contextRef="#ctx0" brushRef="#br0" timeOffset="1710.0978">543 1726 1,'0'0'15,"0"0"11,0 0-6,0 0-10,10-19-2,-10 19 0,0 0 0,23 3-2,-23-3 1,22 7-1,-22-7 0,29 23-2,-13-5 1,7 10-3,-2 2 1,8 8-1,1 2-1,1 6 1,2 1-2,0 0 1,0-1-1,-2-4 0,-2-5 1,-1-4-1,-5-5 0,-6-7 0,-3-5-1,-14-16-1,18 21 0,-18-21-3,0 0-4,0 0-13,0 0-10,-2-28-1,-2 10 1</inkml:trace>
  <inkml:trace contextRef="#ctx0" brushRef="#br0" timeOffset="2726.156">1133 2059 1,'0'0'16,"-4"-18"9,4 18-2,0 0-16,14-24-1,-14 24-3,21-19 0,-4 12 0,-17 7 1,39-20-1,-17 10 0,5 5 0,-4-2-1,5 7 1,-9 0-2,4 7 1,-23-7 0,30 28 0,-25-7 0,1 10 0,-12 2 0,-1 9 1,-9-3-1,-1 3 0,-5-5 0,3-2-1,-5-9-1,7-3 1,1-7 0,16-16-1,-17 17 0,17-17 0,0 0 0,0 0 0,19-9 0,-1 1 1,5-1-1,8-3 0,4-4 1,4-2-1,4 4 0,-2-2-3,2 9-1,-14-12-10,6 14-17,-12 1-1,-23 4 0,24 6 17</inkml:trace>
  <inkml:trace contextRef="#ctx0" brushRef="#br0" timeOffset="3458.1978">582 2983 8,'0'0'27,"0"0"0,0 0-13,0 0-5,0 0-2,0 0 0,31 4 0,-31-4-1,37 30 0,-17-11-1,11 14 0,-2 2-2,8 7-1,0 2 0,4 5-1,-4-2-1,2-1 1,-4-4-1,-2-4 1,-4-4-1,-4-6 0,-5-7 0,-20-21 0,27 26-1,-27-26 0,0 0-3,0 0-2,19 19-8,-19-19-15,0 0-3,-25-21 0,25 21 14</inkml:trace>
  <inkml:trace contextRef="#ctx0" brushRef="#br0" timeOffset="3807.2178">1084 2966 1,'0'0'15,"0"0"12,0 0-2,-19-4-14,15 20-3,4-16-1,-27 42-1,5-16 0,3 16-1,-12 0 0,5 11-1,-3-4-2,6 5 0,-2-3-1,3-4 0,5-3-2,3-9-2,10-2-3,-8-13-7,16-3-17,-4-17-1,6 21 0,-6-21 21</inkml:trace>
  <inkml:trace contextRef="#ctx0" brushRef="#br0" timeOffset="4560.2609">1228 3460 1,'0'0'7,"0"0"19,-15-23-1,15 23-14,0 0-3,5-25-2,-5 25-1,28-19-1,-7 12 0,-3-3 1,9 3-2,-6-4 0,8 6-1,-5 0 0,-1 5-1,-23 0 0,33 5 0,-33-5 0,14 21 1,-14-5-1,-6 3 1,-6 0 0,1 4-1,-7-6 0,3 4 0,15-21-1,-32 27 1,32-27-2,-21 12 1,21-12-1,0 0 0,0 0 1,0 0-1,0 0 1,29-4-1,-7 1 1,-1 1 0,8-1 0,4 3-1,2 1 1,2 5 0,0 2 0,-2 6 0,-4 6 0,-1 4 1,-11 4 0,-2 7 1,-13-2 0,-4 6 1,-13 0-1,-3 1 2,-13-9 0,-2 3-2,-10-10 1,4-1-2,-8-7 1,6-2-2,1-7 0,-3-7-3,11 3-3,-8-17-7,12 12-21,-3-5 1,8 0-2,-5-7 12</inkml:trace>
</inkml:ink>
</file>

<file path=ppt/ink/ink10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36:38.81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74 124 1,'-9'-21'6,"9"21"1,-8-21-1,8 21 0,-6-18 2,6 18 0,0 0 1,-10-15 0,10 15-2,0 0 0,-21-9-1,21 9-1,0 0-1,0 0 0,-21 9-1,21-9 0,0 0 0,2 21 0,-2-21 0,9 15 1,-9-15-1,20 9 0,-20-9 0,41 4-1,-16-8 0,8 1 0,2-6-1,4-2 0,-2 1-1,0-1 1,-4-1-1,-4 2 0,-6-1 1,-3 4-1,-20 7 1,23-10 0,-23 10 0,0 0-1,0 0 1,0 0 0,0 0 0,0 0-1,0 0 0,0 0 1,0 0-1,12 19 0,-12-19 1,0 28 0,0-7-1,2 5 1,-2 2-1,2 9 1,-2 0-1,2 5 1,2 3-1,-2 2 0,1 8 0,1 3-1,0 1 1,2 2 0,0 2-1,0 4 1,1 1-1,3 0 0,-2 1 1,2-1 0,-1 0 0,-1 1 0,2-3 0,-2-3 0,0 0 0,-3-5 0,1-4 0,4-3 0,-6 3 1,2-3-2,-2-2 2,1-2-3,-1 1 3,2-1-3,-4 2 3,0 0-2,0 0 0,2 0 1,-2 4 0,0 1 0,2 4 0,-2-1 0,-1 3 0,3-2 0,0-4 0,-2-1 0,2-3 0,-2-2 0,2-3 0,-2-3 0,2 2-1,-2-2 2,2-2 0,-2 0-2,1 1 2,-1-1-1,2-1 1,-2-1-2,0-3 2,0-2-2,-2 4 1,2-4 0,-2 1 0,0-1 0,-2-2 0,0 1 0,0 1 0,-2-3 0,2 3 0,0-1 0,-1 1 0,1-1 0,0 1 0,-2-2 0,2 1 0,2-1 0,-2 1 0,0-1 0,0-1 0,0 3 0,0-3 0,0 2 0,0-3 0,0-1 0,2 1 0,0-1 1,-2 0-1,4 1 0,-2-2 1,0-1-2,2 0 2,0 0-1,0-3 0,2 2-1,-2-6 2,0 0-2,2-1 1,-2-1 0,0-1 0,-2-16 0,2 26 0,-2-26 0,2 18 1,-2-18-1,0 0 0,0 15 1,0-15 0,0 0 0,0 0-1,0 0 1,-26 9 0,26-9 0,-33 2-1,8-2-2,2 5-4,-20-14-16,10 8-11,-6-5-1,4-1 0</inkml:trace>
</inkml:ink>
</file>

<file path=ppt/ink/ink10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35:40.83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6333 886 20,'-25'-25'29,"25"25"-1,-20-19-1,20 19-23,0 0-7,0 0-4,0 0-9,0 0-12,0 0 0,0 0 3</inkml:trace>
  <inkml:trace contextRef="#ctx0" brushRef="#br0" timeOffset="61636.5252">3786 1549 1,'0'0'12,"0"0"13,0 0 1,26-31-18,1 20 0,-6-13-1,14 8 0,-7-12 0,11 5 0,-12-8-1,10 1-2,-8-9-1,4 3 0,-12-8-1,3 2 0,-11 0-1,1 2 0,-10 3 0,-2 9 0,-8 0 0,-2 12-1,8 16 0,-31-19 0,14 22 0,-5 4 0,-1 7-1,-1 2 1,1 9 0,2 3 0,-3 5 0,9 5 0,-3-1 0,12 5 1,1-2-1,7 1 1,3-4 0,9-2-1,5-4 1,9-3 0,3-5-1,6-4 1,4-7 0,3-1-1,5-9 1,2-4-2,-1-2-1,-7-10-6,12 2-22,-17-4-2,-5-1 0,-9-2-1</inkml:trace>
  <inkml:trace contextRef="#ctx0" brushRef="#br0" timeOffset="60773.4761">2748 1462 4,'0'0'9,"0"0"0,0 0 1,0 0 2,0 0-1,17-4 0,-17 4-1,0 0 0,23-29-3,-3 18-1,-3-8-3,5 0 0,-1-8-1,8 1 1,-3-6-1,3-4-1,-2-8 1,0-2 0,-3-6 0,3-4-1,-6-5 1,1-1-2,-5 1 2,-1 5-2,-6 0 1,-1 9 0,-5 5 0,-2 7 0,-4 8 0,-2 8-1,4 19 0,-11-23 0,11 23 0,-18-5 0,18 5 0,-21 12 0,21-12 0,-26 23 0,11-5 0,-1 1 1,-1 4 0,1 5-1,-1 5 0,3 4 1,-2 5-1,5 5 0,3 7 0,2 8 0,4 2 0,6 3 0,2-1-1,8-1 2,1 0-2,7-5 1,1-8 0,4-6 0,2-3 0,2-9-1,1-3 1,-1-6 0,-2-6 1,0-3-1,-2-8 0,-1-4 0,-3-6 0,-2-3 0,-1-7 0,-3-4 1,3-3-2,-3-6 2,1-1-1,-3-2 1,1-5-1,-1-1 0,-1 1 1,-2-2-1,-3 0 0,1 3 0,-4 4 0,2 4 0,-2 5 0,-6 19 0,5-25 0,-5 25 0,0 0 0,0 0 0,0 0 0,0 0 1,0 0-1,-3 33 1,-1-10-1,4 3 1,-2 4-1,2 4 1,0-5-1,4 3 0,0-8 0,1-1 0,3-5 0,-8-18 0,18 22 0,-18-22-3,23 7-3,-23-7-17,0 0-7,23-24-2,-23 24 1</inkml:trace>
  <inkml:trace contextRef="#ctx0" brushRef="#br0" timeOffset="60990.4885">3491 886 8,'0'0'25,"-20"-12"-2,20 12-2,0 0-26,0 0-11,0 0-8,0 0-1,18 15 19</inkml:trace>
  <inkml:trace contextRef="#ctx0" brushRef="#br0" timeOffset="62965.6015">5485 1148 1,'17'4'20,"-17"-4"2,0 0-8,2-16-2,-2 16-1,-6-17-1,-5 1-1,11 16-2,-24-23-1,24 23-1,-40-19 0,18 15-2,-11 1 0,2 6-1,-6 3-1,4 6 1,0 4-2,4 5 1,0 7-1,5 3 0,5 2 0,7 6 0,6-2 0,4-1 0,8 1 0,6-3 0,5-6 0,9-4 0,1-6 0,6-6 1,2-7 0,0-3 0,0-9 0,2-2 0,-8-7 1,-2-5-1,-5-3 0,-5-6 0,-9-3 0,-4-4-1,-8-3 1,-6-1-1,-3 3 1,-7 5-1,3 1 0,-5 6 0,3 8 0,1 3 0,18 15 0,-21-13-1,21 13 0,0 0 1,0 0-1,0 0 0,0 0 1,0 0-1,33-5 1,-10 2 0,3-3 0,5 1 0,2 0 0,2 1 0,0 1 1,2 6-1,-4 3 0,-2 8 0,-4 7 0,-1 8 1,-7 5-1,-1 4 0,-7 2 0,-1 4 1,-6-5-1,-2-4 0,-2-7 1,-2-5 0,-2-8-1,4-15 2,-6 16-1,6-16 0,0 0 0,0 0-1,-8-19 1,8 19-1,6-35 0,0 10 0,6-3 0,3-2-1,5 2 1,1 0-1,4 6 1,1 4-1,1 8 1,0 6-1,-4 9 1,-1 9 0,-3 6 0,1 6 0,-7 2 0,-1 3 0,0 1-1,-3 0 2,1-4-2,-2-7 0,2 0-1,-10-21-1,17 24-5,-17-24-15,0 0-8,20-14-2,-20 14 1</inkml:trace>
  <inkml:trace contextRef="#ctx0" brushRef="#br0" timeOffset="63888.6543">6985 1164 7,'-2'-16'24,"-14"-5"0,-1-1-12,17 22-2,-33-34-2,33 34-2,-43-21 0,22 21 0,-13-1-2,7 11-1,-6-1-1,4 10 0,-2 2-1,2 9 0,3 0 0,5 5-1,3-2 1,7 4-1,5-4 0,4-1 0,6-6 0,6-3 0,-10-23 0,27 26 1,-27-26-1,35 9 1,-14-13 0,5-3 0,-3-3 0,4-4-1,2-4 0,0-5 0,1-3 0,-1-4 0,0 0 0,-6-1-1,1 5 1,-7-2 0,-1 8 0,-5 5-1,-11 15 2,0 0 0,0 0 0,14 26 1,-16-2-1,6 11 1,-4-1-1,6 6 1,2-5-1,3 0 0,3-5-1,3-6 0,3-8 1,-1-4-1,3-8 0,-1-6-1,1-1-1,-22 3-3,42-20-11,-26-1-15,1-1 0,-5-10-1</inkml:trace>
  <inkml:trace contextRef="#ctx0" brushRef="#br0" timeOffset="64821.7076">7584 1348 1,'21'-16'17,"-7"-12"8,9 0-5,1-3-11,-5-10-1,5-2-4,-5-10 0,0-3-2,-3-9 0,2-1-1,-3-8 1,3 1-2,-5-1 1,1 2 0,-3 2 0,1 11 1,-6 5 0,2 13 1,-8 8-1,2 14 1,-2 19-1,0 0 0,-28 0 0,17 17-2,-7 13 0,1 5 0,-3 7 1,3 5-1,-1 8 1,5 4-1,1 1 1,8 6 0,2 2-1,8-1 1,2 0-1,5-3 0,7-4 0,1-6 0,5-5 0,-1-10 0,0-10 1,2-6-1,1-11 1,-1-3 0,-4-9-1,3-3 1,-3-6 0,0-3-1,-3-4 1,-1-5-1,-5-2 1,-1-7-1,-3 1 0,-4-5 0,0 1 0,-2 3 0,-4 4 0,2 5 0,-2 4 0,0 17-1,-2-16 1,2 16 0,0 0 0,-2 19 1,0-1-1,2 6 1,0 6 0,2 3 0,2 4 0,1 3 0,1-3-1,4 0 1,2-9-1,3-4 0,1-6 0,-16-18-2,41 17-3,-41-17-9,35-16-16,-35 16-1,31-35 0,-23 7 11</inkml:trace>
  <inkml:trace contextRef="#ctx0" brushRef="#br0" timeOffset="65002.718">8179 698 7,'0'0'14,"0"0"-13,0 0-3,0 0-17</inkml:trace>
  <inkml:trace contextRef="#ctx0" brushRef="#br0" timeOffset="65861.7671">8465 1012 12,'0'0'26,"0"0"1,20-16 0,-3 14-22,-17 2-2,20-1 1,-20 1 1,0 0-1,11 28 1,-5-2 0,-12 0-1,8 11-1,-7 0 0,3 6-1,-4-1-1,4-1 0,-4-6-1,4-5 1,-2-9-1,4-4 1,0-17 0,-2 18 1,2-18-1,0 0 0,4-16-1,2 0 1,2-5-1,1-9-1,7-1-1,0-8 1,5 2-1,-4-1 0,9 10 1,-7-2-1,5 13 1,-5 4 0,2 13 0,-3 7 1,-1 7-1,-1 2 1,1 3 0,1 2 0,1-1 0,-1-1 1,5-5-1,3-4 1,3-6 0,4-2 0,-2-8-1,4-4 1,0-6 0,0-3 0,-4-6 0,-4-3-1,-9-3 1,-3 1-1,-7-1 1,-6 3-1,-8 5 0,-1 4 0,7 19 0,-34-16-1,11 19 1,-2 4-1,0 9 1,-1 5 0,1 5-1,2 6 1,3 1 0,5 4 1,5 1-1,8 1 1,2-4 0,10 2 0,1-8 0,13 1 0,1-9-1,10-1 1,4-10 0,6-1 0,-1-7-1,5-2 1,-2-6-1,-1-2 0,-3 1-1,-6-4-2,2 8-2,-21-13-17,5 10-9,-23 6-2,19-8 1</inkml:trace>
</inkml:ink>
</file>

<file path=ppt/ink/ink10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36:51.77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492 57 13,'0'0'11,"0"0"-1,-14-20 0,14 20 0,0 0-2,-15-15-1,15 15-1,-20-11-1,3 6 0,-1 5-1,-7-4-1,-2 8 0,-6-2-2,-2 3 0,-4 2 0,0-2 0,0 2 0,2 2-1,4-4 0,6 2 0,1-2 0,26-5-1,-31 9 1,31-9 0,0 0-1,-17 4 1,17-4 0,0 0-1,0 0 2,0 0-1,0 0 0,0 0 0,0 0 0,0 0 0,17 7 1,-17-7-1,0 0 1,0 0-1,10 17 2,-10-17-1,8 23 1,-2-5 0,-4 1-1,3 11 1,-3-2 0,2 10 0,-6-1 0,2 8 0,-4 1-1,4 5 1,-4 5 0,3 5-2,-5-1 2,4 3-2,-2 1 1,2 5-1,-2 1 1,4 0-1,-2 1 1,0 0 0,2 0-1,0 1 0,0-4 0,0 1 1,-2-8-1,4 0 0,-4-6 0,4-3 0,-4 1 1,2-1-2,0-3 2,-2 0-2,2 0 2,0 0-2,0 0 2,0 0-2,-2-1 0,2-3 1,0 2 0,2 1 0,-2 1 0,2 0 0,-2 1-1,4-2 2,0 1-2,2 0 1,0-4 0,-1-1 0,3-5 0,-4 1 0,4-5 0,-2 0 0,3-2 0,-3-1 0,4 3 0,-4 0 1,2 0-1,-1 0 0,3 0 1,-2 0-1,0-2 1,-2 0-1,1-3 0,-1-2 0,0 0 0,2-2 0,-4 1 0,2-3 0,-3 2 0,3-1 0,-2 1 0,0-1 1,-2-1-1,2-1 0,-2 1 0,0-1 0,0 0 0,-2 0 0,2-2 0,0 0 1,0 0-2,-1-2 2,1-3-1,0 1 0,-2-17 0,4 27 0,-4-27 0,2 21 0,-2-21 0,2 17 0,-2-17 0,0 18 0,0-18 0,0 0 0,4 21 0,-4-21 0,0 0 0,6 21 0,-6-21 0,0 0 0,6 17 0,-6-17 0,0 0 0,6 18 0,-6-18 0,0 0 0,5 17 0,-5-17 1,0 0-1,4 19 0,-4-19 0,0 0 0,-4 20 0,4-20 1,0 0-1,-3 22 0,3-22 0,0 0 0,-4 20 0,4-20 0,0 0 0,0 0 0,-2 17 0,2-17 0,0 0 0,0 0 0,0 0 0,0 0 0,0 0 0,0 0 0,0 0 0,0 0 0,0 0 0,0 0 0,7 16 0,-7-16 1,0 0-1,0 0 0,0 0 0,0 0 0,0 0 0,0 0 0,0 0 0,0 0 0,0 0 1,0 0-1,6 16 0,-6-16 0,0 0 1,0 17-1,0-17 0,-2 18 0,2-18 0,-5 19 1,5-19-1,-8 25 0,8-25 0,-10 24 0,4-6 0,6-18 0,-12 29 0,9-13 0,3-16 1,-6 28-1,6-28 2,-2 23-2,2-23 1,2 16-1,-2-16 1,0 0-2,4 19 1,-4-19 0,0 0 0,4 16-1,-4-16 1,0 0 0,0 0 0,0 0 0,7 15 0,-7-15 0,0 0 0,0 0 0,0 0 0,0 0 0,0 0 0,10 18 0,-10-18 0,0 0 0,0 0 0,20 14-1,-20-14 1,0 0 0,27 10 0,-27-10 1,27 9-1,-10-4 0,3-1 0,1 1 0,5-1 0,3-1 0,4 1 0,2-1 1,4-3-1,2 2 0,5-4 1,1 2-1,0-2 1,-1 1-1,-3-3 1,-4 2-1,-4 2 1,-4-1-1,-9 1 0,-5 0 0,-17 0 1,22 0-1,-22 0 0,0 0 0,0 0 0,0 0-2,19 3-5,-19-3-21,0 0-4,0 0-1,-19-12-1</inkml:trace>
</inkml:ink>
</file>

<file path=ppt/ink/ink10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36:53.30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442 138 12,'0'0'10,"9"-17"1,-9 17-1,4-16 1,-4 16-1,-4-18 0,4 18-1,-7-21-1,7 21-1,-14-22-2,14 22-1,-21-20 0,21 20-2,-33-14 0,11 9-1,-1 2 0,-2 1 0,-3 2 0,1 3-1,-4 3 1,6 2 0,-6 1-1,3 5 0,1 4 0,2 1 1,1 2-1,3 3-1,5 1 1,3 1 0,7 2-1,2-2 1,8 3-1,2-7 1,7 1 0,3 0 0,5-6-1,3-1 1,-1-7 0,4-6 1,4-3-1,-1-1 0,-1-6 0,-2-6 0,0-2 0,1-1 1,-3-3-1,0 1 0,-9-5 1,5 2-1,-9-3 1,1 3-1,-7 0 1,0 0 0,-6 1-1,0 3 1,-4 1-1,4 16 1,-8-23-1,8 23 0,0 0 0,-9-15 0,9 15 0,0 0 0,0 0 1,0 0-1,0 0 1,-2 22 0,2-22 1,4 30-1,0-11 1,1 6-1,-1-1 1,6 3-1,2 2-1,-1-2 1,5-1-1,1-3 0,1-4 0,3-1 0,3-8 1,1-5-1,2-5 1,2-1-1,4-8 0,-1-3 0,3 1-3,-8-6-1,10 13-9,-20-8-19,-17 12 2,22-23-2,-22 23 6</inkml:trace>
  <inkml:trace contextRef="#ctx0" brushRef="#br0" timeOffset="1281.073">1060 210 3,'0'0'23,"0"0"-1,0 0-10,0 0-1,0 0-2,0 0 0,0 0-1,0 0-1,-15 16 1,17 1-1,-10 1-1,8 10-1,-10-2 0,10 9-2,-8-2 0,7 8-1,-5-5 0,4 5-2,-4-8 2,6 2-1,-2-4-1,2-3 1,2-3 0,0-4 0,0-5-1,-2-16 1,4 21 0,-4-21 0,0 0 0,0 0-2,0 0 0,0 0-4,17 1-12,-17-1-15,0 0-2,-17-17 1,17 17 2</inkml:trace>
  <inkml:trace contextRef="#ctx0" brushRef="#br0" timeOffset="2415.1381">488 1521 12,'0'0'24,"0"-17"-8,0 17-4,-7-23-3,-3 4-2,10 19 0,-16-26-2,16 26 0,-21-23-2,21 23 1,-35-14-1,14 14 0,-9 5 0,3 4 0,-8 5 0,2 9-2,-6 1 2,10 8-3,-4 1 2,10 4-2,3-2 1,8 3-2,9-3 0,4-3 1,9-1-1,4-6 1,7-4 0,1-5 1,7-8-1,-2-2 0,4-8 0,0-3 0,-2-6 0,-1-3 0,-3-3 0,0-4 0,-7-4 0,1-1-1,-5-2 1,-2-2 2,-5 0-2,-1-1 2,-2 4-3,0-1 2,-4 9-1,0 2 1,0 17-2,-4-21 1,4 21-1,0 0 1,0 0 1,-10 26-1,6-9 1,4 10-1,-2 1 2,4 8-2,-2 3 2,6 3-3,2 0 2,4 4-1,-1-4 1,5-2-1,0-3 0,-1-6 0,3-3 0,1-10-1,2 1-2,-21-19-4,47 14-16,-29-18-7,1-3-1,-19 7 0</inkml:trace>
  <inkml:trace contextRef="#ctx0" brushRef="#br0" timeOffset="2948.1683">751 1779 1,'0'0'10,"0"0"15,-6-21 0,6 21-14,0 0-1,12-18-3,-12 18-2,29-12 0,-4 10 0,1-6 0,5 8-1,-2-6-1,4 8 0,-4-2-2,0 7 1,-5 4-1,-7 6 0,-11 8 0,-4 3 1,-12 7-1,-5 1 0,-9 5 0,1 1 0,-6-6-1,4-2 0,1-5 0,9-6 0,3-4 0,12-19 0,0 27 0,0-27 1,35 10-1,-4-6 1,6-6-1,10 0 1,3-3 0,7 0-1,-3-2-1,-5-2 0,0 9-4,-22-12-14,2 8-12,-29 4 0,0 0-1</inkml:trace>
  <inkml:trace contextRef="#ctx0" brushRef="#br0" timeOffset="4056.232">537 3043 13,'0'0'24,"8"-32"-9,-12 6-2,6 9-4,-12-11 0,8 8-1,-11-8-1,7 13-1,-14-8 0,20 23-2,-35-32-1,14 25 0,-2-1 0,-3 6-2,-1 0 0,0 7 0,-2 2 0,1 7 0,3 6-1,4 4 1,-1 8-1,9 3 0,1 3 0,8 4 1,4 4-2,6-4 2,4-2-1,3-5 0,9-5 0,-3-6 1,4-6-1,5-8 1,-3-6-1,2-6 1,0-7-1,1-1 0,-7-8 0,2-3 0,-5-3 0,-1-4 0,-1 0-1,-4-2 1,-3-2 0,-1 4 0,-4 2 1,-2 3-1,-2 6 0,0 17 0,-2-25 1,2 25-1,0 0 1,0 0-1,0 0 1,0 0 0,-10 21 0,8 0 0,1 6 0,1 8 0,-2 3 0,5 4 0,1 0-1,2 2 1,4-4-1,4-3 1,1-5-1,1-4 0,3-7 0,1-4 0,3-3-1,-4-9-2,9 8-6,-28-13-23,25-4 1,-25 4-1,17-19-1</inkml:trace>
  <inkml:trace contextRef="#ctx0" brushRef="#br0" timeOffset="5036.2877">922 3192 19,'0'0'26,"0"0"-5,-6-18-6,6 18-3,0 0-3,0 0-1,0-26-2,0 26-1,0 0-1,32-17-1,-32 17-1,40-16 0,-16 9 0,5 3-2,0 3 1,2 1 0,-4 3-1,-1 6 0,-5 5 0,-7 3 0,-6 6 1,-10 3-1,-8 2 1,-6 4-1,-7-4 1,-2 0-1,-4-5 1,-1-2-1,5-7 0,4-4 0,21-10 0,-26 12 0,26-12-1,0 0 1,0 0 0,31 6 0,-9-6-1,5-2 1,2 2 0,2 0 0,3 2 0,-3-1 0,0 5 0,-4 2 0,-4 3-1,-1 3 1,-5 5 1,-5 2-1,-4 2 0,-2 5 1,-8-2 0,0 4 0,-8-4 1,0 2-1,-5-7 1,-1 2-1,-3-4 1,-1-1 0,-3-4-1,-1-4 1,-3-3-1,4-3 0,-2-1-1,-1-4 0,7 1-2,-6-7-4,25 7-12,-30 0-15,30 0 1,-27-9-3,27 9 6</inkml:trace>
</inkml:ink>
</file>

<file path=ppt/ink/ink10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37:00.94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 0 13,'0'16'11,"0"-16"0,0 0-1,0 0-2,8 24-1,-8-24-1,14 16 0,-14-16-2,25 12 0,-25-12-1,45 9 0,-16-9-1,10 0 1,2-3-1,7 1-1,1-3 0,1 1-1,3-1 0,-8 0 0,-2 1 0,-8 2 0,-6-1 0,-8 1 1,-3 0 0,-18 2 0,0 0 2,0 0-1,0 0 0,0 0 0,0 0 0,0 0 0,0 0-2,0 0 1,0 0-1,0 0-1,15 18 2,-15-18-1,0 0 0,0 19 0,0-19 1,0 21 0,0-5 0,2 3 0,-4 7-1,4 4 1,0 4-1,0 4 1,2 6-1,4 1 1,-4 3-1,5 2 1,-3 1-1,6 3 1,-6 2 0,7 4-1,-5 0 1,2 1-1,-2-2 1,1 3-2,-1-1 2,2 0-2,-2-5 1,-1-2 0,-1 3 0,0-1 1,0 0-1,-2-2 0,0-3 0,0 1 1,-3-1-1,1 0 1,0-6-1,0 1 0,-4-2 1,2-1-1,0 1 1,0 2-2,-2-3 2,2-1-2,-2 2 2,2 2-2,0-1 1,0 1-1,0-1 1,0 1 0,-1 1-1,1 2 1,-2 2 0,0-2 0,2 2 0,0-1 0,0-1 0,0-1 0,2-1 0,-2-1 0,2-4 0,-2 1 0,1-4 0,-1-2 0,0-4 0,0 0 0,0 0 0,0-3 2,0 2-1,0-3-1,0 1 1,0 0 0,0 0 0,0 1-1,0-3 1,0 2-1,0-4 0,0 2 0,-1 2 0,1-2 1,0 2-1,0-2 0,-2 2 0,2-2 0,0 0 0,0-2 1,0 2-1,0-2 0,0 1 0,2 1 0,-2-2 0,1-2 0,1 3 0,2-3 0,-2-1 0,0-2 0,0 0 0,0-2 0,0 0 0,0 1 0,0-5 0,0 3 0,2-1 0,-2 1 0,-2-1 0,2-1 1,0 2-2,-2-3 2,2 3-2,-2-18 1,0 30 0,2-14 0,-2-16 0,1 26 1,-1-26-1,2 24 0,-2-24 0,2 25 0,-2-25 0,0 19 0,0-19 0,0 19 0,0-19 0,0 21 2,0-21-2,0 18 1,0-18-1,2 19 1,-2-19-1,0 18 1,0-18 1,0 0-2,0 15 2,0-15-2,0 0 1,0 0-1,0 16 2,0-16-2,0 0 0,0 0 0,0 0 0,0 0-1,-2 18 1,2-18 0,0 0 1,0 0-2,0 0 1,0 0-1,0 0 1,0 0 1,0 0-1,-5 17-1,5-17 2,0 0-1,0 0 0,0 0 0,0 0 0,0 0 0,-16 16 1,16-16-1,0 0 0,0 0 1,-21 5-1,21-5 1,-22 2-1,22-2 0,-31 0 1,8 0-1,-1 0 0,-1 0 0,0 0 0,-1 0 0,3 2 0,0-2 0,5 1-1,18-1-1,-23 4 0,23-4-1,0 0-2,-21 5 0,21-5-3,0 0-4,0 0-16,5 16-1,-5-16-1,0 0 6</inkml:trace>
</inkml:ink>
</file>

<file path=ppt/ink/ink10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39:58.37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718 50 10,'0'0'21,"0"0"-4,-6-20-3,6 20-4,0 0-2,-17-3-1,-3-1-2,20 4-1,-45 2-1,18 0-1,-10 0 0,0 3-1,-7-2 0,-3 3 0,2-5 0,4 3 0,-2-4-1,6 2 1,2-4-1,2 0 1,4-1-1,4 1 1,0-3-1,5 1 1,1 1-1,1-3 0,18 6 1,-27-8 0,27 8-1,-20-8 1,20 8 0,0 0 0,-17-7-1,17 7 1,0 0 0,0 0 0,0 0-1,0 0 1,0 0-1,0 0 0,0 0 1,0 0-1,0 0 0,0 0 0,0 0 0,0 0 0,0 0 0,0 0 0,0 16 0,0-16 1,2 16-1,-2-16 0,4 26 1,-2-8-1,0-1 1,0 6 0,0 0 0,1 7 0,-3 3 0,4 7 0,-4 2 1,2 9-1,-4 1 1,2 8-1,-2 3 0,0 7 0,-1 0 0,-1 2 0,2 1-1,0-1 1,-2-2-1,4 0 0,-4-7 1,4-1-1,0-6 1,0-2-1,0-5 0,0 0 0,-2-5 1,2 1-2,0-3 1,0-1-1,0-3 2,0 2-2,-2-1 1,2-1 0,0-1 0,0 0 0,0 1 0,0-1 1,0 0-1,0 0 0,2 0 0,-2 1 0,0-1 0,0 0 1,2-2-1,-2 1 0,2-1 0,0 0 0,-2-3 0,2-1 1,-2-1-1,0 0 0,0 0 0,2-2 0,-2 0 0,0-2 0,2 2 0,-2-3 1,2 1 0,0 2 0,0-2 0,-2 4-1,2-2 1,-1 3-2,-1-1 2,0 3-1,2-1-1,-2 1 1,0 0 0,2 1 0,-2-1 0,0 2 0,0-2 0,0 1 0,0-1 0,0 0 0,0 0 0,2-1 0,-2-1 0,0-1 0,2 2 0,0-3 0,0-2 0,-2 1 0,2-4 0,0 1 1,0-1-2,0-3 2,0 2-1,0-2 0,0-2 0,-2 2 0,2-1 0,0-3 0,-2 1 0,0-3 0,2 1 0,-2 0 0,0-16 0,2 30 1,-2-30 0,1 24 0,-1-24 0,4 23-1,-4-23 2,2 23-1,-2-23 0,2 19 0,-2-19-1,0 24-1,0-24 1,2 27 0,-2-27 0,4 24 0,-4-24 0,2 25 0,-2-25-1,4 15 1,-4-15 1,4 16-1,-4-16-1,0 0 1,4 20 0,-4-20 0,0 0 0,8 19 0,-8-19 0,0 0 0,11 19-1,-11-19 1,0 0 0,16 21 0,-16-21 0,19 14 0,-19-14 0,31 14-1,-7-9 1,1 1-1,6-3 1,4 1 0,4-3-1,6-1 1,3-1 0,3-3 0,3 1 0,3-3 0,1 1 0,1 0 0,-3 0 0,-5-1 0,-3 3 0,-9-1 0,-4 1 0,-10 1 0,-5 2 0,-20 0 0,21-2 0,-21 2 0,0 0 0,0 0-2,0 0-2,0 0-15,0 0-13,0 0-1,-17 7-2</inkml:trace>
</inkml:ink>
</file>

<file path=ppt/ink/ink10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39:59.78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420 163 10,'0'0'14,"-17"-28"-2,1 9-1,16 19-2,-23-30-2,23 30 0,-29-28-1,29 28-1,-32-28 1,32 28-3,-31-19 1,31 19-2,-35-11 1,18 11-1,-3 2-1,3 5 0,-8 0-1,5 7 1,-7 0 0,5 7-1,-1 4 1,4 5 0,1 5-1,4 1 0,5 3 1,5 3-1,2 0 0,8-4 0,3-1 0,5-7 1,2-4-1,3-7 1,1-5 0,1-7 0,2-10-1,1-2 1,-5-13 0,3 1 0,-5-8 0,-1-3 0,-3-5 0,-3 1-1,-2-3 1,-4 4-1,0 1 0,-3 2 1,-1 4-1,0 4 0,0 3 0,0 17 0,0-19 1,0 19-1,0 0 0,0 0-1,0 0 2,0 0-1,0 0 1,0 0 0,18 22 0,-10 1 1,-2 5 0,5 5 0,-3 4 0,6 5-1,1-2 0,3-1 0,-1-4-1,1-4 1,-1-8-1,1-4 0,-1-6 0,1-12-2,5 1-2,-23-2-5,47-24-20,-28-1-2,5 2 0,-5-8 2</inkml:trace>
  <inkml:trace contextRef="#ctx0" brushRef="#br0" timeOffset="402.0229">844 155 13,'0'0'27,"0"0"1,0 29-8,0-29-8,-8 42-3,-3-15-2,13 16 0,-14-2-1,12 11-1,-6-3-2,6 4 0,-4-8-2,4-1 0,0-9 0,2-7-1,-2-5 0,0-23-1,4 24-2,-4-24-3,0 0-11,0 0-15,0 0 1,0 0-2</inkml:trace>
  <inkml:trace contextRef="#ctx0" brushRef="#br0" timeOffset="1478.0845">352 1494 19,'-10'-25'26,"-1"10"-10,11 15-3,-18-27-3,18 27-2,-21-22-2,21 22-1,-27-20 0,27 20-2,-32-10 1,15 12-2,-6 1 0,1 9 0,-3 4-1,1 5 0,1 7 0,4 5 0,1 6-1,7 1 1,3 1-1,6-1 0,4-2 0,7-1 1,3-7-2,2-4 2,3-8-1,1-4 0,1-6 1,-1-4-1,-1-8 0,1-3 0,-1-5 0,1-5 0,-3-6 0,-1-3-1,0-4 1,-5-2 0,1-1 0,0 3 0,-8 1 0,2 8 0,-4 1 0,0 20 0,0-21-1,0 21 1,0 0 0,0 0 0,0 0 0,-4 30 0,4-4 1,4 4 0,-2 5-1,1 4 1,7 3 0,0-2 0,3-3-1,1-6 1,4-5-1,-1-5 1,5-7-1,-1-5 0,2-4-1,-1-8-2,9 3-4,-14-16-16,11 6-7,-7-10-2,0 5 1</inkml:trace>
  <inkml:trace contextRef="#ctx0" brushRef="#br0" timeOffset="2008.1148">659 1662 1,'-13'-17'23,"13"17"2,0 0-5,0-20-9,0 20-4,23-15-2,-3 8-2,-3-6 0,8 6 0,-3-1-1,3 6 0,-3 2 0,-1 10 0,-7 6-1,-3 12 1,-9 4-1,-6 10 1,-9-2 0,-5 7 0,-5-5-1,-3 2 0,-1-9-1,4-5 1,2-8 0,7-2-1,14-20 1,-4 24 0,4-24 0,29 11 0,-4-13 0,7 0 0,3-5 0,4 0 0,-1-3 0,1-1-2,0 2-1,-10-5-5,8 14-12,-19-5-12,-18 5 1,17 2-3</inkml:trace>
  <inkml:trace contextRef="#ctx0" brushRef="#br0" timeOffset="3003.1718">325 2725 11,'-4'-19'27,"-4"-1"1,-5-6-11,13 26-6,-22-30-3,22 30-3,-29-19-1,29 19-1,-33-10-1,13 13 0,-5 2 0,4 11 0,-7 5-1,5 9 1,0 5-1,7 5 0,1 4 0,9 1 0,4-1 0,6-4-1,7-4 0,3-5 1,4-10-1,-1-2 0,3-10 1,1-5-1,-2-8 1,1-6 0,-3-8-1,1-6 0,-1-6 1,-3-9-2,0-1 1,-5-6-1,-1 3 1,-4-1-1,2 4 1,-4 5 0,0 7 0,-2 8-1,0 20 1,0-22 0,0 22 0,0 0-1,0 0 1,-4 15 0,6 3 0,-2 5 0,0 5 0,4 7 1,-2 3 0,5 4 0,3 2 0,4 0 0,1-6-1,3-1 1,5-5-1,-1-4 0,1-7 1,2-4-1,1-8 0,-3-4-1,6-3-2,-10-14-6,15 5-21,-15-11-2,2 1 1,-7-6 1</inkml:trace>
  <inkml:trace contextRef="#ctx0" brushRef="#br0" timeOffset="3655.2091">737 2835 3,'-11'-19'28,"11"19"-1,0 0-1,-6-23-16,6 23-3,9-16-3,-9 16-1,20-15 0,-20 15-1,29-16-1,-9 11 0,-3-1 0,1 8 0,-18-2 0,31 16-1,-22 0 1,-1 8 0,-8 4-1,-4 4 1,-5-1 0,-3 2 0,-4-3-1,1-2 1,-1-8-1,5-5 0,11-15 0,-14 18 0,14-18 0,0 0 0,0 0 0,27-7-1,-27 7 1,35-12 0,-13 5 0,3 3 0,-2 2 0,1 2 0,1 6 0,-4 4 0,-1 4 1,-3 5 1,-5 2 0,-2 7 0,-10-1 2,0 4 0,-14-5 0,2 4 0,-11-2 0,2 0-2,-9-3 1,5-3-2,-2-2-1,-2-6-3,5 3-2,-11-17-14,12 5-14,-8-6 0,6-3-1</inkml:trace>
</inkml:ink>
</file>

<file path=ppt/ink/ink1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3:46.19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295 106 8,'0'0'10,"-12"-26"-1,12 26-2,0 0 0,-12-28-1,12 28 1,0 0-2,0 0 0,-20-29 0,20 29-1,0 0 0,0 0-1,-29-21 0,29 21 0,0 0-1,0 0-1,-35-3 0,35 3 0,-26 14 0,26-14-1,-29 20 1,29-20-1,-31 32 0,31-32 0,-29 39 2,14-16-2,4 3 1,-1 0-1,3 0 0,1 0 0,-1 3 1,6 0-2,-3-1 1,6 1-1,3-5 1,0 7-1,0-5 1,3 5 0,2-2-1,1 2 1,3-2 0,2-1 1,1 1-1,2-3 0,3-2 0,-20-24 1,47 33-1,-21-22 1,0-3 0,0-3-1,-26-5 0,46 0 1,-20-5-1,-26 5 0,47-11-1,-47 11-1,43-13-4,-43 13-7,35-26-12,-35 26-1,32-23 2</inkml:trace>
  <inkml:trace contextRef="#ctx0" brushRef="#br0" timeOffset="882.05">596 239 1,'0'0'18,"-21"-26"-4,21 26-3,0 0-1,0 0-2,6-28-2,-6 28-1,0 0-1,29-16 0,-29 16-1,29-16 0,-29 16-1,41-18 0,-41 18-1,49-18 0,-20 10 0,0 3 0,-3 2 0,-26 3-1,46 3 1,-46-3-1,21 28 1,-19-4-1,-10 7 1,-7 8-1,-5 0 1,-3 6-1,-6-1 1,3-5-2,-3-3 1,6-2 0,2-10 0,21-24 0,-26 31 0,26-31 0,0 0 0,0 0-1,0 0 1,0 0 0,0 0 0,0 0 1,32-5-1,-32 5 0,41-26 0,-41 26 0,52-34 0,-23 16 0,6 5 0,-6-3-1,11 8-2,-8-7-5,23 9-12,-15-1-5,4-1-2,-6 3 12</inkml:trace>
</inkml:ink>
</file>

<file path=ppt/ink/ink11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0:05.42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52 1,'0'0'12,"0"0"1,0 0-4,0 0-2,0 0-1,0 0-1,0 0 0,31 2 0,-31-2-1,45-7 1,-18 2-2,10-1-1,4-1 0,2 0-1,4 2-1,-5-2 1,5 4-1,-8-1 0,0 2 1,-12 1-1,-4 1 0,-23 0 0,28 0 1,-28 0 0,0 0 1,0 0 0,0 0 1,4 17-1,-4-17 0,-2 25 1,0-10-1,7 10 0,-1-1 0,4 10 0,-2 1 0,8 8 0,-3 3 1,5 6 0,-3 4-1,7 9 1,-6 2-1,7 13 1,-7 1-2,3 8 1,-1 0-1,-1 4 1,-5-2-2,0 0 2,-3-5-1,3-4-1,-4-8 0,0-4 1,0-3-1,0-1 0,-1-1 0,3-6 0,-4 4 0,2-1 0,2-1 0,-3 0 1,1-1-1,-2-2 0,0-4 0,0-2 0,0-3 0,-2-3 0,0-4 0,0-2 0,0-3 1,2 0 0,-1 0-1,1-2 0,-2 0 1,2 0-2,2-2 2,-4 2-2,2 0 1,0 2-1,-2-2 1,0 0 0,2 1 0,-1 0 0,-1-1 0,-2 0 0,2 0 0,0 1 0,-2 1 0,0-2 0,0-2 0,-2 2 0,2 0 0,0-3 0,-2-2 0,0-2 1,0-2-1,2-1 0,-1-3 0,-1-1 0,0-1 0,2-1 0,-2-3 0,0-1 0,0 1 0,2-16 0,-4 26 1,4-26-1,-4 23 0,4-23 0,-4 23 0,4-23 0,-6 21 0,6-21 0,-4 21 2,4-21-1,-5 24 1,5-24-1,-6 25 1,6-25-2,-4 24 2,4-24-1,-4 23-1,4-23 0,-6 23 0,6-23 0,-8 21 0,8-21 0,-6 16 0,6-16-1,0 0 1,-9 15 1,9-15-1,0 0 0,0 0 0,0 0 0,-18 16 1,18-16-1,0 0 0,-27 12 0,27-12 1,-29 9-1,9-4 0,-1-1 0,-4 1 1,-3-1-1,-3 1 0,2-1 0,-2 1 0,0-2 0,0 1 0,2-1 0,1-1 0,5 2 1,4-3-1,1 1 0,18-2 0,-25 2 0,25-2-1,0 0-1,0 0-4,-26-4-8,26 4-19,0 0 1,0 0-2,0 0 2</inkml:trace>
</inkml:ink>
</file>

<file path=ppt/ink/ink11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0:13.953"/>
    </inkml:context>
    <inkml:brush xml:id="br0">
      <inkml:brushProperty name="width" value="0.06667" units="cm"/>
      <inkml:brushProperty name="height" value="0.06667" units="cm"/>
      <inkml:brushProperty name="fitToCurve" value="1"/>
    </inkml:brush>
  </inkml:definitions>
  <inkml:trace contextRef="#ctx0" brushRef="#br0">123 216 20,'0'0'14,"5"-35"-1,-5 35-1,6-42 0,-6 42-2,2-40 0,-2 40-2,-2-36-1,2 36-1,-6-31 0,6 31-1,-11-21-1,11 21 0,0 0-1,-25-5 0,25 5-1,-30 19 0,13-5-1,5 3 0,-1 5-1,3 2 1,4-1-1,4-2 0,2-2 0,0-19 0,14 25 1,-14-25-1,19 7 1,-19-7-1,25-20 1,-25 20 0,28-35 0,-15 14-1,-3-3 1,2 1 0,-7 0 0,1 6 0,-6 1-1,0 16 1,-2-18-1,2 18 0,0 0 0,-17 18 0,17-18 0,-16 31 0,12-10-1,-1 2 1,3 0 0,2-2 0,4-5 0,-4-16 0,13 19 0,-13-19 1,23-5-1,-23 5 0,24-28 1,-13 9 0,-1-4 0,-2 0-1,-4 2 1,-2 2-1,-2 19 1,-6-25-1,6 25 0,-21-2 0,21 2 0,-26 20-1,15-5 1,1 5-1,2 3 1,2-1-1,4-2 1,4-3 0,-2-17 0,14 23 0,-14-23 0,21 3 0,-21-3 1,26-15-1,-26 15 0,25-27 1,-25 27-1,17-26 1,-17 26-1,0 0 0,12-17 0,-12 17 0,0 0 0,0 0 0,-6 22-1,6-22 1,-6 27-1,4-10 1,2-17 0,-3 28 0,3-28 0,0 16 0,0-16 0,0 0 0,0 0 0,0 0 1,9-26-1,-9 26 0,2-27 1,-2 27-1,-2-26 1,2 26-1,-7-19 0,7 19 0,0 0 0,-24 5 0,24-5-1,-17 26 1,7-10 0,2 3-1,2-1 1,2-1 0,4-17 0,-5 23 0,5-23 0,0 0 1,0 0-1,0 0 0,0 0 0,3-17 1,-1 1-1,0-3 0,-2 1 0,0 1 0,0 17 1,-2-27-2,2 27 1,0 0-1,0 0-3,-23 4-7,27 17-23,-4-21 0,-16 30-2,16-30-1</inkml:trace>
</inkml:ink>
</file>

<file path=ppt/ink/ink11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0:26.50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446 37 13,'0'0'8,"0"0"0,0 0 1,0-17-1,0 17-1,0 0 0,0 0-1,0 0-1,0 0 0,0 0-1,0 0 0,0 0 0,0 0-1,-26-20 0,26 20-1,-25-1 0,25 1-1,-39 1 0,16 3 0,-5 1 0,-1 0 0,0-1 0,-2 3-1,0-2 0,0 0 1,3-1-1,3-2 1,4 0-1,1-1 0,3-1 1,17 0-1,-24 2 0,24-2 0,0 0 0,-17 0 0,17 0 1,0 0-1,0 0 0,0 0 0,0 0 1,0 0-1,0 0 0,0 0 0,0 0 1,0 0-1,0 0 0,0 0 0,0 0 1,0 0-1,0 0 0,0 0 1,0 0-1,0 0 0,0 0 1,0 0 0,0 0 0,-6 21 0,6-21 0,2 19 0,-2-19 0,6 32 0,-4-13-1,2 4 1,0 0 0,1 3 0,-3 2-1,4 3 1,-2 3 1,0 2-1,-2 1 0,2 2 0,0-1 1,0 4-1,-2-1 0,0 2 0,0-1-1,-1 0 1,1 2-1,0 0 0,0 1 0,-2 3 1,0-1-1,0 4 0,-2-2 0,-2-2 1,1 2-1,-1-2 0,-2-1 0,2-2 0,-2-4 0,2 0 1,0-1-1,0 1 0,2 0 1,1 0 0,1 1 0,0-1-1,0 0 1,1 2 0,1 0-1,0 0 1,0 2-2,0 2 1,0-1 0,0 2 0,0 2 0,-2 2 0,0 2 0,2-4 0,-2 0 0,2-2 0,0-1 0,-2-3 0,2-4-1,-2-2 2,2-2-2,0-2 2,-2 0-1,2-1 0,-2-1 1,2 3-1,-2-3 1,2 1-2,-2-3 2,0 1-1,-2-2 0,4 2 0,-2-2 0,0-2 0,-2 2 0,2 0 0,-2 2 0,0 2 1,0-1-1,-2 1 0,0-1 0,2-1 0,-2 1 0,2 1 0,-2-1 0,2-3 0,0 2 0,1-2 0,-1 0 0,-2 0 0,2-2 0,0 1 0,2-5 0,-2 3 0,0-4 0,2 0 0,0 0 0,0-2 0,2 1 0,0-3 0,-2 1 0,2-3 0,0 3 0,0-2 0,0-1 0,1 1 0,-3-16 0,6 30 1,-6-30 0,10 30 0,-10-30 1,10 28-2,-6-13 2,-4-15-1,9 32 0,-3-15-1,0 1 0,0-2-1,0-1 1,-2 1 0,-4-16 0,13 28-1,-13-28 1,10 19 0,-10-19 0,12 18 0,-12-18 0,0 0 1,21 21-1,-21-21 0,23 11 0,-23-11 0,35 8 0,-13-4 1,3-2-1,4-1 0,2-1 0,6 0 0,0 0 0,2-1 0,2-1 0,0 2 0,0-2 0,-2 2 0,-4-2 0,-4 2 0,-4 0 0,-2 0 0,-7 2 0,-18-2 0,25 2 0,-25-2 1,0 0-1,0 0 0,0 0 0,0 0-2,0 0-3,0 0-16,0 0-12,0 0 0,0 0-2</inkml:trace>
</inkml:ink>
</file>

<file path=ppt/ink/ink11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0:27.53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0 14,'12'-16'11,"-12"16"0,0 0-2,0 0 1,0 0-1,0 0 0,0 0 0,23 28-2,-23-28 1,23 39-1,-11-17 0,13 10-2,-3-2 0,5 8-2,2-1 0,6 5-1,2-3-1,4 1 1,0-2-2,0 1 1,-1-4 0,1-2-1,-4-3 1,-6-6-1,-3-4 1,-7-5-1,-21-15 1,27 18 0,-27-18 1,0 0-2,0 0 0,0 0-1,-6-19-1,-9 1-3,15 18-4,-29-33-11,17 15-12,-7-4 0,5-1 1</inkml:trace>
  <inkml:trace contextRef="#ctx0" brushRef="#br0" timeOffset="420.0241">446-16 13,'0'0'22,"0"0"-6,0 0-4,0 0-3,0 0-1,0 0-1,-25 18 0,15 4-1,-13-1 1,2 14-2,-12-1 1,3 13-1,-10 0-1,6 8-1,-3-5-1,6 3 0,0-6-2,4-3 1,6-4-1,3-7 0,4-3 0,5-7-1,5-2-2,4-21-2,4 26-5,-4-26-20,0 0 0,19-2-2,-1-6 9</inkml:trace>
  <inkml:trace contextRef="#ctx0" brushRef="#br0" timeOffset="827.0471">684 291 6,'0'0'28,"0"0"-1,0 0 2,0 0-19,0 0-3,9 21-1,-14-2-2,7 14 1,-8 0-1,10 15 1,-8-1-3,8 9 1,-4-4-2,5-1 0,1-5 0,-2-4-1,4-5-1,-6-11-1,8 0-5,-10-26-19,-2 23-5,2-23-2,0 0 1</inkml:trace>
  <inkml:trace contextRef="#ctx0" brushRef="#br0" timeOffset="1615.0921">69 1345 17,'0'0'24,"0"0"-6,0 0-5,0 0-3,14-20-1,-14 20-1,0 0 1,27 20-2,-27-20 0,21 38-1,-9-13-1,9 15 0,-3 0-3,7 9 1,-2 0-2,7 4 0,-3-2-1,2-8 0,-4-4 0,-3-8-1,1-4-2,-11-12-1,1 1-2,-13-16-7,0 0-18,0 0-1,0 0 1,-2-26 8</inkml:trace>
  <inkml:trace contextRef="#ctx0" brushRef="#br0" timeOffset="1984.1135">419 1369 7,'0'0'25,"0"0"0,-19-7-8,19 7-7,-22 9-2,22-9-2,-27 28 0,15-2 0,-15 0 0,10 15-1,-14-1 0,7 14-1,-7-3-1,8 7 0,-5-4-1,7-1-1,2-6-1,3-5 0,4-5-2,1-15-4,15 8-8,-4-30-17,2 21 0,-2-21 0,0 0 8</inkml:trace>
  <inkml:trace contextRef="#ctx0" brushRef="#br0" timeOffset="2654.1519">561 1751 1,'0'0'22,"0"0"1,0 0-9,2-19-4,-2 19-3,0 0-1,27-11-1,-27 11-1,31-12 1,-31 12-1,41-14 0,-21 3-1,7 8-1,-8-1 0,3 6-1,-22-2 1,31 16-1,-25 0 1,-2 6 0,-14 5 0,0 9 0,-11-2-1,1 4 1,-5-3-1,0-2 0,2-3 0,3-5-1,6-6 1,9-3-1,5-16 1,11 22 0,-11-22 0,39 14 0,-12-12 0,10 2 0,2-3 1,6 1-1,0-4-1,0 2 1,-7-1-1,-1-1 1,-9 2-1,-5 0 0,-23 0-1,25-2 0,-25 2-3,0 0-11,0 0-15,-21 14-3,21-14 2,-31 12 5</inkml:trace>
  <inkml:trace contextRef="#ctx0" brushRef="#br0" timeOffset="3363.1924">73 2668 17,'-12'-17'27,"12"17"-6,0 0-6,0 0-3,0 0-3,-2-16-1,2 16-1,0 0 0,22 21-1,-22-21-1,27 33-1,-12-10 1,15 14-2,-1 3-1,8 7 0,2 2-1,2 2 0,1-4 0,-1-1-1,-2-6 0,-6-8 0,-2-6-2,-9-10 0,-3-2-1,-19-14-3,20 16-7,-20-16-20,-18 0 1,18 0-1,-29-13 5</inkml:trace>
  <inkml:trace contextRef="#ctx0" brushRef="#br0" timeOffset="3732.2135">468 2665 10,'0'0'27,"-8"-16"0,8 16-10,0 0-5,-17 16-4,-1-7-2,8 13-1,-9 3 0,3 10-1,-9 0 0,6 10-1,-7-3 0,9 2-1,-5-2-1,7-2 0,1-5-4,1-8-2,11 6-13,-6-14-13,8-19 0,-12 23-1</inkml:trace>
  <inkml:trace contextRef="#ctx0" brushRef="#br0" timeOffset="4456.2549">762 2997 9,'-18'0'29,"18"0"-1,0 0 0,0 0-20,0 0-2,0 0-2,10-17-2,7 12 0,-17 5 0,35-13 0,-13 5 0,7 1-1,-4 1 1,4 5-1,-3 1-1,-1 5 1,-4 2-1,1 9 1,-9 3-1,-3 4 1,-10 3 0,-4 4 0,-9-4-1,-1 4 1,-5-6 0,-1-1-1,3-5 1,-1-6-1,18-12-1,-19 14 1,19-14 0,0 0-1,0 0 1,23 5 0,-2-7-1,3 1 1,7 2 0,2 1 0,2 3 0,2 4 0,-4 3 1,-4 6 0,-9-1 2,-5 10 0,-13-5 1,-2 12-1,-17-6 2,-5 3-3,-9-6 2,0 3-2,-4-7 0,0-2-2,2-1-1,0-13-4,15 11-17,-11-16-11,12 0-2,-7-11 0</inkml:trace>
</inkml:ink>
</file>

<file path=ppt/ink/ink11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0:34.08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-8-5 6,'0'0'11,"0"0"0,0 0-3,0 0 0,-19-4-1,19 4-1,0 0 0,0 0 0,0 0-1,0 0 0,0 0-1,21 21 0,-21-21 0,29 7 0,-9-5-2,7 0 0,0-4 0,8 2-1,-4-2 0,6-1 0,-8-1 0,-1 3-1,-5-3 0,-5 2 1,-18 2-1,21 0 1,-21 0-1,0 0 0,0 0 1,0 0-1,0 0 1,0 18-1,0-18 1,-2 19-1,2-19 0,0 25 1,0-25-1,2 33 1,0-15-1,0 3 1,-2 0 0,4 3 0,-2 2-1,4 4 1,-5 2 0,5 3 0,-4 3 1,4 2-1,0 4 1,0 2-1,-2-1 1,1 4-1,1 0 1,2 4-2,-2-2 1,0-1-1,-2 6 1,1 2-1,1 0 0,-2 3 1,0-1-1,2 1 1,-2-1-1,2-1 1,0-5-1,-3 1 0,3-3 2,0-1-1,0-4 0,0 2-1,0-3 2,1-1-2,1 3 2,0-1-2,0-2 0,1 1 1,-5 3-2,4 3 2,-2 3-1,-2 1 0,0 3 0,0 1 0,0-1 0,-1 1 1,3-2-1,-2-6 0,2-1 0,-2-4 0,2 1 0,-2-5 0,-2-1 0,-1-1 0,1-5 0,-2 3-1,2-2 1,0-2 0,-4-2 0,4-2 1,0 3-1,2-3 0,-4 3 0,2-1 0,-2-2 0,0 3 0,-2 1 0,2 0 1,0 0-1,0 1 0,0-1 0,0 0 0,2-1 0,0-3 1,-2 1-1,2-4 0,0-2 0,0-1 0,0-1 0,0 1 0,0-3 0,2 1 0,-2-2 0,1 2 0,3-4 0,-2 0 1,0 1 0,2-3-1,-2 1 1,0-3 0,0 1 0,-4-16-1,9 32 1,-5-15-1,0-1 0,-2 0-1,2-1 1,-4-15 0,8 30 0,-8-30-1,6 23 1,-6-23 0,7 21 0,-7-21 0,6 19 0,-6-19 0,4 20 1,-4-20-1,2 17 0,-2-17 0,0 16 0,0-16 1,0 0-1,-4 19 0,4-19 1,0 0-1,-15 18 1,15-18-1,0 0 0,-22 14 1,22-14-1,-23 8 1,23-8-1,-29 6 1,11-3-1,1-3 1,-7 2-1,1 0 0,-2-4 0,-3 2 1,3-2-2,2 0 0,3 4-2,-5-9-5,25 7-23,-19-3-2,19 3-2,0 0 1</inkml:trace>
</inkml:ink>
</file>

<file path=ppt/ink/ink11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0:38.706"/>
    </inkml:context>
    <inkml:brush xml:id="br0">
      <inkml:brushProperty name="width" value="0.06667" units="cm"/>
      <inkml:brushProperty name="height" value="0.06667" units="cm"/>
      <inkml:brushProperty name="fitToCurve" value="1"/>
    </inkml:brush>
  </inkml:definitions>
  <inkml:trace contextRef="#ctx0" brushRef="#br0">2860 5998 15,'0'0'14,"0"0"-1,0 0 0,0 0 0,0 0-1,0 0-2,0 0-1,0 0-2,0 0-1,0 0-2,0 0 0,0 0-1,0 0 0,20 11 0,3-9-1,3-2 0,14 3 0,5-3 0,12 2 0,5-4-1,4 0 0,0 1 0,0-3-1,-4 2 0,-5-1 0,-8 1 1,-5 0-1,-7 2 0,-8 0-1,-7-1 1,-22 1 0,27 0 0,-27 0-2,0 0 0,0 0-2,18 5-3,-18-5-7,0 0-15,0 0-2,0 0 2,0 0 6</inkml:trace>
  <inkml:trace contextRef="#ctx0" brushRef="#br0" timeOffset="603.0345">2944 6667 11,'0'0'24,"0"0"-7,0 0-2,0 0-3,0 0-3,0 0-2,25-7-1,-25 7 0,30-5 0,-13-2-1,16 7-1,-6-7 0,14 7 1,0-7-2,12 7 0,1-5 0,6 5-1,-3-4-1,-1 4 0,-5-1 0,-3 2-1,-11 1 0,-5 0 1,-13-2-1,-19 0 1,21 3 0,-21-3-2,0 0-1,0 0-3,0 0-16,-23 16-10,23-16-1,-25 2-1</inkml:trace>
  <inkml:trace contextRef="#ctx0" brushRef="#br0" timeOffset="2748.1571">5248 5617 14,'0'0'18,"-18"-20"-3,18 20-3,-25-21-1,3 9-3,22 12-1,-29-17-1,29 17-1,-35-9 0,18 11-2,-11-1 0,5 10-1,-6 1-1,0 9 1,-4 0 0,1 13-1,-3-1 0,6 11 1,-4 1-1,8 6 0,-2 0 0,3 5 0,3 3 1,3 4-1,-1-3 0,5 1 0,7 0 0,3 1 0,4-1 0,9 0-1,3-1 0,8-3 1,5 1-1,6-3 1,2-5 0,6-4-1,0-6 1,4-7 0,1-10 0,5-5 0,0-11-1,1-4 1,1-10 0,3-3 0,-1-4 0,-3-7-1,-3-4 1,-2-5-1,-2-6 1,-6-3-1,-6-6 1,-2-3-1,-6-6 1,-1-2-1,-5-5 1,-5-4-1,-4-3 0,-3 1 0,-5-3 0,-3 3 0,-7 1-1,-2 3 1,-5 2 0,-7 5-1,-3 5 2,-6 5-1,-4 6 0,-8 9 0,-3 8 0,-7 11-1,1 13-1,-9 6-3,15 21-9,-7 2-17,9 5 0,7 2-1,10-2 4</inkml:trace>
</inkml:ink>
</file>

<file path=ppt/ink/ink11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0:49.458"/>
    </inkml:context>
    <inkml:brush xml:id="br0">
      <inkml:brushProperty name="width" value="0.06667" units="cm"/>
      <inkml:brushProperty name="height" value="0.06667" units="cm"/>
      <inkml:brushProperty name="fitToCurve" value="1"/>
    </inkml:brush>
  </inkml:definitions>
  <inkml:trace contextRef="#ctx0" brushRef="#br0">25 214 19,'0'0'14,"-20"-25"1,20 25-2,-6-16-1,6 16-2,-2-17-2,2 17-1,8-19-1,-8 19-2,14-23 0,1 7-2,-15 16 0,39-30 0,-15 16 0,5-1-1,2 4-1,2-1 1,-2 3 0,2 4-1,-4 3 0,-1 4 0,-5 3 1,-4 7-1,-1 2 0,-5 9 0,1 3 1,-2 11-1,-6 0 1,-3 10 1,-3 0-2,2 4 2,-5 0-2,-3-2 2,-6-2-1,2-1 1,-3-6-1,1-3 0,-4-7 0,3-1 0,-7-6 0,5 0 0,-3-6 0,18-17-1,-33 27 0,33-27-1,-29 22-1,12-16-4,11 11-6,-14-10-19,20-7 0,-13 18-1,13-18 6</inkml:trace>
  <inkml:trace contextRef="#ctx0" brushRef="#br0" timeOffset="704.0403">233 1311 1,'0'0'14,"0"0"2,0 0-3,0 0-2,0 0-1,4-15 1,-4 15-1,0 0-1,0 0-1,0 0-1,0 0-1,0 0-1,2 17-1,-2-17-2,-4 28 1,0-10-1,6 3 0,-4 0-1,2 2 0,0-4-1,0-19 1,4 24 0,-4-24-1,0 0 2,0 0-1,0 0 0,19-3 0,-19 3 1,14-23-1,-14 23 0,15-26-1,-15 26 0,12-21 0,-12 21 0,0 0-1,0 0 1,0 0-1,0 0 1,0 0 0,0 0-1,0 0 1,0 0 0,0 0 0,0 0 0,0 0-1,2 16-2,-2-16-2,0 0-4,-18 7-18,18-7-6,0 0 0,-27 5 1</inkml:trace>
</inkml:ink>
</file>

<file path=ppt/ink/ink11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1:08.947"/>
    </inkml:context>
    <inkml:brush xml:id="br0">
      <inkml:brushProperty name="width" value="0.06667" units="cm"/>
      <inkml:brushProperty name="height" value="0.06667" units="cm"/>
      <inkml:brushProperty name="fitToCurve" value="1"/>
    </inkml:brush>
  </inkml:definitions>
  <inkml:trace contextRef="#ctx0" brushRef="#br0">267-2990 1,'0'0'19,"-2"-20"-3,2 20-2,-10-26-3,2 7-1,8 19-2,-17-33 0,17 33-2,-20-37 0,20 37 0,-25-30-1,25 30-1,-33-21-1,33 21 0,-35-10-1,35 10 0,-35 1-2,17 6 1,-1 4-1,-1 3 0,-1 5-1,3 4 1,-1 8 0,2 4 0,1 4 0,2 5 0,5 3-1,1 4 1,6-2 0,2 3 0,4 1-1,4 3 0,1-4 1,5-1-1,1-2 2,3-5-2,1-4 1,1-3-1,-1-9 2,1-7-1,-1-5 1,-19-16-1,31 17 1,-31-17 0,30-2 0,-30 2 0,31-26 1,-14 7-1,-1-11 0,1-7-1,-1-8 1,3-4 1,-7-7-2,0-2 1,-5-3-1,1-2 1,-8 0 0,0 3 0,-4 2 0,-5 4-1,-5 7 1,-4 3-1,-1 9 0,-6 11-1,-3 8 1,1 9-1,-4 10 0,0 4 0,2 14 0,-2 4 0,3 8-1,1 4 2,6 3-1,1 2 0,7 2 0,5 3 1,4-3-1,6-2 1,6-3-1,5-4 1,7 1-1,-1-6 0,9-2 1,-5-7-1,8 0 1,-6-7-1,6 4 1,-5-8-1,-1-1 2,-4 3-1,-21-12 0,33 23 0,-33-23 1,18 28-1,-18-12 1,-2 5-1,-4 0 0,0 0 0,-1 3-2,-5-1-2,8 9-5,-10-11-8,5 1-12,3 1 1,0-5-2</inkml:trace>
  <inkml:trace contextRef="#ctx0" brushRef="#br0" timeOffset="506.029">379-2223 39,'0'0'33,"0"0"-2,-5-20-6,5 20-19,0 0-3,0 0-1,0 0-2,0 0 0,-10 18 0,10-18 0,0 0 1,0 0-1,0 0 0,0 0 1,0 0-2,0 0 1,0 0-1,0 0-1,-14-21 0,14 5-1,0 16-2,-7-35-9,5 19-16,2 16 0,-28-17-1,11 18 10</inkml:trace>
  <inkml:trace contextRef="#ctx0" brushRef="#br0" timeOffset="13435.7685">158 1527 10,'2'16'14,"-2"-16"-1,0 0-1,0 0 0,0 0-2,0 0-1,0 0-1,5-16-2,-5 16-1,2-19-1,-4 1-1,8 1 0,-6-11 0,6 1-1,-4-13 1,4 2 0,-4-10-1,6-1 0,-4-5 0,1-4-1,1-5-1,2 0 1,0 0-1,0 0 0,-1 0 0,3 2 0,-2 3-1,4 9 1,-7 5 1,7 4-1,-4 7 0,3 3 0,-1 7 1,-4 6-1,-6 17 0,16-21 0,-16 21 0,0 0 0,25-2 1,-25 2-1,14 28 1,-1-4-1,-1 8 1,7 8 0,-1 4 0,7 9 0,-4 6 1,7 4-1,-3 0 0,4 2 0,-4-4 0,1 0 0,-5-3 0,-1-2 0,-5-8-1,-1-5 1,-4-4-1,-3-8 1,-5-6 0,2-1 1,-6-8-1,2-16 0,-8 23-1,8-23 0,0 0-1,-25 9-2,25-9-1,-23-4-4,23 4-8,-26-5-15,26 5 0,-35-28 0,16 9 6</inkml:trace>
  <inkml:trace contextRef="#ctx0" brushRef="#br0" timeOffset="13751.7866">144 1082 1,'-19'-7'20,"19"7"5,0 0-1,0 0-12,29-5-4,-29 5-1,37-3-2,-16-3-2,10 6 0,0-5-1,4 0 0,2-2-1,0 0 0,0 0-3,-6-4-5,8 2-20,-8 8 1,-7-6-2,-1 8 5</inkml:trace>
  <inkml:trace contextRef="#ctx0" brushRef="#br0" timeOffset="14359.8214">934 1292 29,'0'0'25,"0"0"-6,0 0-5,0 0-4,0 0-4,0 0-3,6 16-1,-6-16 0,4 21 1,-4-21-1,5 19 0,-5-19-1,0 0 1,0 0 0,0 0 0,0 0 0,0 0-1,0 0 1,16-17 0,-16 17-1,4-19-1,-4 19 1,2-16-2,-2 16 1,0 0 0,0 0-1,-4 21 1,4-21-1,0 28 1,0-28 0,-2 28 0,2-28 0,0 19 0,0-19 1,0 0-1,0 0 1,0 0-1,0 0 0,0 0 0,0 0 0,0 0 0,12-16 0,-12 16-1,0 0-1,0-15-1,0 15-2,0 0-4,0 0-19,8 15-1,-8-15 0,0 0 4</inkml:trace>
</inkml:ink>
</file>

<file path=ppt/ink/ink11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2:19.137"/>
    </inkml:context>
    <inkml:brush xml:id="br0">
      <inkml:brushProperty name="width" value="0.06667" units="cm"/>
      <inkml:brushProperty name="height" value="0.06667" units="cm"/>
      <inkml:brushProperty name="fitToCurve" value="1"/>
    </inkml:brush>
  </inkml:definitions>
  <inkml:trace contextRef="#ctx0" brushRef="#br0">746 27 6,'0'0'4,"0"0"1,0 0 1,0 0 1,0 0 0,0 0 0,10-15 0,-10 15-1,0 0 1,0 0-1,0 0 0,0 0-1,0 0-1,0 0 1,0 0-1,0 0-1,-18-11 0,18 11 0,0 0-1,-26-1 0,26 1-1,-35 1 0,11 1 0,-2 0-1,-6 1 1,-3 1-1,-1-1 1,0 0-1,-2 1 0,1-2 0,3-1 0,8 1 0,4-2 0,4 2 0,18-2 0,-22 0 0,22 0 0,0 0 0,0 0 0,0 0 0,0 0 0,0 0 0,0 0 0,0 0 0,0 0 1,0 0-1,0 0 1,0 0-1,0 0 1,0 0 0,0 0-1,0 0 1,0 0-1,0 0 1,0 0 0,0 0 0,-6 15 1,6-15-1,0 19 1,4-2 1,-6-2-1,4 7 0,-4 4 1,4 6-1,-6 2 0,4 7 0,-4 2-1,1 6 1,-1 1-1,0 4 1,0 1-2,2 1 1,-2 1 1,0 2-2,-2-4 1,2 1 0,0-1 0,0 1-1,0-2 1,0 4 0,-2-6-1,2 0 1,2 1-1,-2 0 0,0 0 0,4-2 0,-4 2 0,0-5 1,2-2-1,0 2 0,-2-4 0,4 0 1,-4-3-1,2-3 0,0-1 1,0-1-1,0 2 1,0-4-2,-2 0 2,2 0-1,-2 0 1,0 0 0,2 0-2,-2 2 1,-2-2 0,4 0 0,-2 4 0,2-1 0,-2-1 0,-1 1 0,3 3 0,0-1 0,0 0 0,0 0 0,2-1 0,-4-1 0,4 1 0,0-1 0,-2-2 0,0-3 0,2 0 0,-2-1 0,2 0 0,-2-2 0,2 0 1,-2 0-2,2-2 1,-2 0 0,2 0 0,-2 2-1,0 0 2,0 0-1,0-1 0,0 1 1,0-2-2,0 0 2,0 1-1,0-3 1,0 4-1,0 2 0,-2-2-1,2 2 1,-2 3 0,2-5 1,0 5-1,0 0 0,0 3 0,2-1 0,-2 3 0,0 1 0,2-3-1,-2 6 1,-2-2 0,2-2 0,-2-2 0,2-1 0,-2-2 0,0-3 0,2-4 0,-2 2 0,0-3 0,2-1-1,-2 1 2,2-4-2,0 2 2,-2 2-1,2-3 1,0 1-2,-2 0 2,2-3 0,0-3-2,0 1 2,2 0-1,-2-4-1,2 1 1,0-16 0,0 29 0,0-29-1,4 29 1,-2-14 0,-2-15 0,8 27 0,-8-27-1,10 24 1,-10-24 0,12 21 0,-12-21 0,16 17-1,-16-17 1,0 0 0,28 18 0,-28-18 0,24 9 0,-24-9 0,33 5 0,-13-5 0,4 0 0,2 0 0,4-2 0,2 1 0,3 1 0,3-2 0,4 0 0,5 0 0,-1-1 0,4-2 1,5 0-1,-1 0 0,2-2 0,3-3 0,-5-1 0,3 3 1,-5-2-1,0-1 0,-1 3 1,-3-1 0,-4 3-1,1-1 1,-5 3-1,-2 3 1,-1-1 0,-7 2-1,-2 0 1,-2 3 0,-4-1-1,-2 1 1,-20-3 0,27 6-1,-27-6 1,0 0-1,20 3 1,-20-3-1,0 0 1,0 0-2,0 0-3,-10-17-18,10 17-11,-16-17-1,16 17-2</inkml:trace>
</inkml:ink>
</file>

<file path=ppt/ink/ink11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2:20.656"/>
    </inkml:context>
    <inkml:brush xml:id="br0">
      <inkml:brushProperty name="width" value="0.06667" units="cm"/>
      <inkml:brushProperty name="height" value="0.06667" units="cm"/>
      <inkml:brushProperty name="fitToCurve" value="1"/>
    </inkml:brush>
  </inkml:definitions>
  <inkml:trace contextRef="#ctx0" brushRef="#br0">368 255 11,'-2'-22'22,"2"22"-6,-2-24-4,-4 5-2,6 19-1,-2-34-1,2 34-2,-2-36 0,2 36-1,-6-36 0,6 21-1,-10-4 0,10 19-1,-20-27 0,20 27 0,-30-19-1,30 19 0,-37-5 0,15 9-1,-2 3-1,2 5 1,-4 3-1,1 5 1,1 4-1,0 2 0,2 1 0,2 4 0,3-1-1,5 3 2,4-1-2,2-1 1,8-3 0,2 1 0,4-3 0,4-4 0,3-5 0,-15-17 1,34 22-1,-14-17 0,0-6 1,0-4-1,0-4 0,1-3 0,3-3 0,-2-4 0,0-1 0,-2-3-1,-4 0 1,1-1 0,-3 0 0,0-2-1,-8 3 1,0 0 0,0 3 0,-2 0 0,0 3 0,-2 1 0,-2 16 1,6-22-1,-6 22 1,0 0 0,0 0 0,0 0 1,0 0 0,0 31 0,-4-7 0,4 10 0,-4 1 0,4 6 0,0 2-1,4-2 0,0-2 0,4-3-1,0-7 1,0-6-1,0-2 0,-8-21-3,18 25-1,-18-25-20,0 0-7,17-20-1,-17 20-1</inkml:trace>
  <inkml:trace contextRef="#ctx0" brushRef="#br0" timeOffset="346.0197">759 180 37,'0'0'31,"0"0"-1,0 0 1,-12 20-23,16 6-3,-8-2-2,6 10 0,-4 0 0,4 8-1,-4 1 0,4-2-1,-4-4 1,2-4-2,2-5 1,-4-7-4,8 3-5,-6-24-22,-4 17-2,4-17 0,0 0-1</inkml:trace>
  <inkml:trace contextRef="#ctx0" brushRef="#br0" timeOffset="1380.0789">413 1479 18,'-5'-26'27,"1"11"0,4 15-4,-18-29-11,18 29-2,-14-24-4,14 24 0,-20-19-1,20 19-1,-38-10-1,18 14 0,-9-1-1,3 11 0,-4-1-1,0 11-1,-3 2 2,9 4-2,2 8 1,2-1-1,6 1 1,4-3-1,8 1 1,4-5-1,8-6 0,4-2 0,2-8 0,4-7 0,4-4 0,3-6 0,3-3-1,-2-7 1,2-5-1,-1-3 1,-1-6-1,-4-1 1,-2-4-2,-2-1 2,-8-1-1,0 3 1,-3 1 0,-3 5 0,-2 2-1,0 7 2,-4 15 0,2-19 0,-2 19 1,0 0-1,0 0 1,-8 31 0,2-9 0,1 10-1,-3 7 1,2 4-1,0 4 1,2 3-2,4-6 0,4-1 1,0-6-1,4-8 0,5-5 0,-1-9-1,-12-15 0,32 10-3,-6-5-6,-26-5-21,38-20-1,-24 3-1,7 7-1</inkml:trace>
  <inkml:trace contextRef="#ctx0" brushRef="#br0" timeOffset="2032.1162">695 1807 24,'-4'-15'28,"4"15"-1,0 0-4,0 0-11,0 0-5,-8-24-2,8 24-1,22-13-1,-4 8 0,0-7 1,10 3-1,-1-3 0,5 7 0,-4-2 0,6 6-1,-8 1 0,1 6 0,-7 8-1,-8 6 0,-8 6 0,-6 6 0,-8 2 0,-6 4-1,-4 1 1,-5-3-1,1-6 0,4-4 0,2-7 0,4-4 0,14-15 0,-12 15 0,12-15 0,0 0 0,0 0 1,32-3-1,-10-2 0,10-4 1,5-3-1,9-1 1,4-1-1,3-3 0,3 5-2,-7-10-4,9 17-22,-26-9-4,1 13-1,-33 1-1</inkml:trace>
  <inkml:trace contextRef="#ctx0" brushRef="#br0" timeOffset="3066.1753">433 2916 11,'0'0'26,"0"-22"1,0 22-1,-6-31-15,6 31-2,-2-31-2,2 31 0,-4-34-1,4 34 0,-13-29-1,13 29-1,-24-23 0,24 23-1,-40-9 0,18 11-1,-6 3-1,-1 7-1,-3 3 0,2 11 0,0 1 0,3 3 0,7 5-1,2 2 1,4 0 0,6-1 0,6-5-1,4-4 1,6-1 0,4-6 0,2-3 0,4-8 0,3-4 0,1-4 0,2-1 0,2-6 0,2-6 0,-1-5-1,-3-4 1,0-3 0,0-1-1,-4-6 1,-4-3-1,-4 2 1,1 1 0,-5 2 0,-2 4 0,-2 3 0,-4 5 0,0 17 1,0-23-1,0 23 1,0 0 0,0 0 0,0 0 0,-6 19 0,4 0 0,0 6 0,2 8-1,0 4 1,0 4-1,4 2 0,2 3 0,2-2 0,2-3 0,2-6-1,4 0-1,-4-17-3,14 13-9,-26-31-18,45 3 0,-27-18-1,10 5 0</inkml:trace>
  <inkml:trace contextRef="#ctx0" brushRef="#br0" timeOffset="3708.2121">840 3042 22,'0'0'28,"0"0"1,2-19-1,-2 19-16,0 0-6,34-17-2,-16 5-1,8 5-1,-1-5 1,7 7 0,-8-2-1,4 9 0,-10 0 0,3 10 1,-13 3-1,-2 9-1,-14 3 1,-4 6-1,-11 2-1,-1 3 0,-4-4 0,-2-4 0,6-6-1,1-7 0,23-17-1,-20 16 1,20-16 0,0 0 0,30-21 0,-7 8 0,3 2 1,4 1 0,4 5 1,3 7-1,-1 5 1,0 11 0,-4 4 0,-1 11 1,-7 1 0,-2 8 0,-10-1 0,-4 3 0,-12-4 0,-4 0 1,-14-4-1,-2 0 0,-10-10 0,-5-3-2,-3-4 0,-4-9-2,7 6-5,-17-23-25,22 5-1,-11-15-2,17 5 1</inkml:trace>
</inkml:ink>
</file>

<file path=ppt/ink/ink1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5:55.714"/>
    </inkml:context>
    <inkml:brush xml:id="br0">
      <inkml:brushProperty name="width" value="0.05292" units="cm"/>
      <inkml:brushProperty name="height" value="0.05292" units="cm"/>
      <inkml:brushProperty name="color" value="#FF0000"/>
    </inkml:brush>
    <inkml:context xml:id="ctx1">
      <inkml:inkSource xml:id="inkSrc45">
        <inkml:traceFormat>
          <inkml:channel name="X" type="integer" max="32767" units="in"/>
          <inkml:channel name="Y" type="integer" max="32767" units="in"/>
        </inkml:traceFormat>
        <inkml:channelProperties>
          <inkml:channelProperty channel="X" name="resolution" value="3189.0022" units="1/in"/>
          <inkml:channelProperty channel="Y" name="resolution" value="5106.27979" units="1/in"/>
        </inkml:channelProperties>
      </inkml:inkSource>
      <inkml:timestamp xml:id="ts1" timeString="2012-05-18T23:37:08.592"/>
    </inkml:context>
  </inkml:definitions>
  <inkml:trace contextRef="#ctx0" brushRef="#br0">6877 10705 8,'0'0'7,"0"0"-2,0 0 0,0 0-1,0 0-1,-13 4 0,13-4-1,-10 15 0,10-15-1,-17 22 1,6-10-1,4 3 1,-4-4-1,2 2 0,1-1-1,2-1 0,6-11-1,-11 16-2,11-16-5,-2 14-7,2-14-4,0 0 19</inkml:trace>
  <inkml:trace contextRef="#ctx0" brushRef="#br0" timeOffset="736.0417">6663 10969 11,'0'0'9,"0"0"0,0 0-1,0 0-1,0 0-1,-8 12-1,8-12 0,-14 12-2,14-12 1,-13 20-2,4-8 1,4 0-1,-1-1 0,1 0-1,5-11-1,-8 18 0,8-18 0,-5 11 0,5-11-2,0 0-2,0 0-1,0 0-3,0 0-6,0 0-5,0 0-4,0 0 22</inkml:trace>
  <inkml:trace contextRef="#ctx0" brushRef="#br0" timeOffset="1327.0759">6550 11191 4,'0'0'15,"0"0"-3,0 0-3,0 0-3,-13 14-2,13-14-1,-12 16-1,12-16 0,-13 21-2,6-10 1,-1 0 0,-1 0-1,9-11-1,-16 16 0,16-16-4,-13 11-5,13-11-9,0 0-1,-13 1 18</inkml:trace>
  <inkml:trace contextRef="#ctx0" brushRef="#br0" timeOffset="1950.1111">6398 11411 10,'-18'13'12,"18"-13"-3,-17 18-2,7-8-3,-2 3 0,1-1-2,-2 2-1,2-1-2,1-2-5,10-11-11,-12 21-1,12-21 12,-9 12 6</inkml:trace>
  <inkml:trace contextRef="#ctx0" brushRef="#br0" timeOffset="2620.1494">6208 11689 8,'-16'15'6,"16"-15"-1,-13 17 0,7-7-2,-1 2 1,-1 0-2,3 0 0,-3 0-1,2 1-1,-2-1-2,0-2-4,8-10-10,-11 14 5,11-14 11</inkml:trace>
  <inkml:trace contextRef="#ctx0" brushRef="#br0" timeOffset="3207.1833">6046 11902 10,'-17'16'11,"17"-16"-2,-18 17-1,18-17-4,-17 18 0,17-18-2,-11 13-4,11-13-5,0 0-10,0 0 0,0 0 13</inkml:trace>
  <inkml:trace contextRef="#ctx0" brushRef="#br0" timeOffset="3755.2145">5979 11995 9,'0'0'10,"0"0"-3,-6 13-1,6-13-3,-4 11-1,4-11-1,-8 13-1,8-13-7,-1 12-9,1-12 2,0 0 14</inkml:trace>
  <inkml:trace contextRef="#ctx0" brushRef="#br0" timeOffset="7615.4351">16800 9744 7,'14'12'6,"-14"-12"-1,0 0 0,16 16-1,-16-16 1,19 14-1,-6-3 0,0-3-1,4 5 0,0-3 0,1 4-1,-1-3 0,0 3 0,-2-3-1,-2 0 0,-1-3-1,-12-8 0,18 13-1,-18-13-1,0 0-4,12 7-3,-12-7-6,0 0-5,0 0 17</inkml:trace>
  <inkml:trace contextRef="#ctx0" brushRef="#br0" timeOffset="8505.4861">17306 10127 1,'0'0'12,"0"0"-3,0 0-2,0 0-1,0 0-2,0 0 0,0 0-1,0 0-1,0 0 0,0 0 0,12 14 0,-12-14 0,16 11-1,-16-11 0,22 13 0,-9-7 0,0 1 0,-1-2-1,0 2-1,-12-7-2,18 9-4,-18-9-4,18 11-9,-18-11 2,0 0 18</inkml:trace>
  <inkml:trace contextRef="#ctx0" brushRef="#br0" timeOffset="9438.5398">17701 10374 7,'21'12'6,"-9"-5"0,0 0-2,2 3-1,0-2 0,2 1-1,-2 1-1,-1-2 0,-1-1 0,-1 1 0,-11-8 0,17 10-1,-17-10 0,0 0-1,13 7-1,-13-7-3,0 0-2,0 0-4,0 0 2</inkml:trace>
  <inkml:trace contextRef="#ctx0" brushRef="#br0" timeOffset="10566.6044">17650 10337 4,'0'0'6,"0"0"0,0 0 0,6 14 0,-6-14-1,9 11 0,-9-11-1,14 15 1,-14-15-2,17 14 0,-17-14-2,16 12 0,-16-12-2,12 7-4,-12-7-7,11 0-7,-11 0 2,0 0 17</inkml:trace>
  <inkml:trace contextRef="#ctx0" brushRef="#br0" timeOffset="12126.6936">16725 9676 4,'0'0'5,"2"11"1,-2-11-1,8 14 0,-8-14 0,12 18 0,-12-18-1,18 20-1,-18-20 0,21 19-1,-21-19-1,19 17 0,-19-17 0,17 13-1,-17-13 0,12 9-1,-12-9-2,0 0-4,0 0-5,0 0-7,0 0 12</inkml:trace>
  <inkml:trace contextRef="#ctx0" brushRef="#br0" timeOffset="13177.7537">16633 9636 6,'0'0'9,"0"0"-2,0 0 0,0 0-2,0 0-1,0 0 0,0 0-2,0 0 0,17-1 0,-6 3 0,-11-2 0,24 9 0,-13-3-1,2 0 0,-13-6-2,21 13-5,-21-13-13,18 14-2,-18-14 13,0 0 8</inkml:trace>
  <inkml:trace contextRef="#ctx0" brushRef="#br0" timeOffset="15828.9049">17193 10041 1,'0'0'3,"0"0"1,-12-2 0,12 2-1,0 0 0,0 0 0,0 0-1,0 0 0,0 0 0,0 0-1,0 0-1,0 0 1,0 0-1,0 0 0,0 0 1,0 0 0,0 0 1,0 0-1,0 0 0,7 16 1,-7-16-1,19 20 0,-6-9-1,2 2 1,-1-2 0,-1-1-1,0 0 0,-13-10 0,19 12 0,-19-12-2,12 6-1,-12-6-3,0 0-1,0 0-2,0 0-4,0 0 13</inkml:trace>
  <inkml:trace contextRef="#ctx0" brushRef="#br0" timeOffset="19969.1421">16560 9574 8,'0'0'4,"0"0"0,0 0 0,0 0-1,0 0-1,0 0 0,0 0 0,14 6-1,-14-6 0,20 16 0,-7-4 0,2 1 0,2 1-1,1 1-5,2 5-12,-5-10 6,7 8 11</inkml:trace>
  <inkml:trace contextRef="#ctx0" brushRef="#br0" timeOffset="22589.292">17438 10228 8,'0'0'5,"0"0"0,0 0-1,0 0-1,0 0 0,8 11-1,-8-11 0,14 12 0,-14-12 0,21 16 1,-7-6-1,-2-1 0,3 0 1,-2 2-1,3-2 1,-3-1-1,1 1-1,-14-9 0,21 15 0,-21-15 0,19 13-1,-19-13 1,16 9-1,-16-9 0,16 9 0,-16-9 1,14 8-1,-14-8 0,12 7 0,-12-7 0,11 7 0,-11-7 1,0 0-1,12 9 0,-12-9 0,0 0 0,0 0 0,12 10 0,-12-10 0,0 0 0,0 0 0,0 0 0,11 8 0,-11-8 0,0 0 0,0 0 0,0 0 0,13 8 0,-13-8 0,0 0 0,14 9 0,-14-9 0,0 0 0,13 11 0,-13-11 0,12 10 0,-12-10 0,12 8 1,-12-8-1,15 8 0,-15-8 0,16 8 0,-16-8 0,13 6 0,-13-6-1,14 2 1,-14-2 0,12 2 0,-12-2 0,0 0 0,13-4 0,-13 4 0,0 0 0,13-2 0,-13 2-1,0 0 1,0 0 0,0 0-1,0 0 0,0 0-1,11 0 1,-11 0-1,0 0 0,0 0 0,0 0 0,0 0-1,0 0 1,0 0 0,0 0 1,0 0 0,0 0 0,0 0 0,0 0 1,0 0 0,0 0 0,0 0 0,0 0 0,0 0 0,0 0 1,0 0-1,0 0 0,0 0 0,0 0 0,0 0 0,0 0 0,0 0 0,0 0 0,0 0 0,0 0 0,0 0 0,0 0 0,0 0 0,0 0-1,-10-11-2,10 11-3,-10-15-7,10 15 1,-22-23 12</inkml:trace>
  <inkml:trace contextRef="#ctx0" brushRef="#br0" timeOffset="23300.3323">17624 10316 1,'-16'-11'5,"-1"-1"-2,-1-2-1,-1 0-1,0 0 0,-1-1-3,0 0-4,1 2 2,-5-3 4</inkml:trace>
  <inkml:trace contextRef="#ctx0" brushRef="#br0" timeOffset="23901.3671">17565 10258 1,'-27'-23'1,"0"-2"0,3 4 0,0-2-2,2 3 0,4 0 1,1 4-1,4 3 1,0 1 0</inkml:trace>
  <inkml:trace contextRef="#ctx0" brushRef="#br0" timeOffset="24532.4032">17421 10211 1,'-22'-15'0,"2"2"2,-3-2-1,4 2 0,0 0 1,0-1-1,3 2 0,0-1 0,2 2 0,2 1 0,12 10 0,-18-17 0,18 17-1,0 0 0,-14-10-3,14 10-1,0 0-2,0 0 6</inkml:trace>
  <inkml:trace contextRef="#ctx0" brushRef="#br0" timeOffset="24957.4275">17416 10160 6,'-22'-21'7,"-1"0"-1,1 1-3,-4-2-1,0 0-1,1 1 0,1 0-1,1 3 0,0 0 0,2 5 0,1 1-1,3 3-1,0 2-1,4 2-2,0 3-1,13 2-2,-14 1 8</inkml:trace>
  <inkml:trace contextRef="#ctx0" brushRef="#br0" timeOffset="25295.4468">16845 9796 1,'0'0'0,"-19"-18"0,19 18 0,-12-10 0</inkml:trace>
  <inkml:trace contextRef="#ctx0" brushRef="#br0" timeOffset="26240.5008">16700 9652 2,'0'0'4,"0"0"-1,5 17-2,3-7 0,-8-10-1,22 22 0,-9-11 1,0 3-1,0-1 0,1 2 0,-1-2 0,4 1 0,0 1 0,0-1 1,1 3-1,4-2 0,-2 4 0,4-4 0,-2 2 0,0-4 0,-5-1 0,1-2-2,-5-4 0,-13-6-2,17 4 0,-17-4 4</inkml:trace>
  <inkml:trace contextRef="#ctx0" brushRef="#br0" timeOffset="26559.5188">16938 9866 1,'31'23'1,"-4"2"-1,0-5-1,-1 3 1,-8-10 0</inkml:trace>
  <inkml:trace contextRef="#ctx0" brushRef="#br0" timeOffset="27332.5633">16903 9864 3,'36'29'7,"0"6"-2,6-4-1,-1 3-1,1-2-1,-1-2 0,-2-2-3,-4-2-1,-5-4-4,-3-2-4,-9-9 4,3 8 6</inkml:trace>
  <inkml:trace contextRef="#ctx0" brushRef="#br0" timeOffset="27775.5887">16727 9624 1,'0'0'10,"-11"-6"2,11 6-2,0 0-3,0 0-1,0 0-2,0 0-1,0 0 0,0 0-2,1 13 0,-1-13 0,18 18-1,-5-7 1,7 5-1,0 1 1,6 6-1,5 1 1,7 3-1,2 1 1,6 0-1,0 1-1,1-2-2,-4-2-5,0-5-11,-4 6-2,-16-12 11</inkml:trace>
  <inkml:trace contextRef="#ctx0" brushRef="#br0" timeOffset="28245.6152">16692 9638 4,'13'18'5,"-4"-2"-1,6 3 0,3 5 0,4 4-1,6 5 0,4 2-1,5 1-1,1 0-3,6-5-5,0 4-10,-8-15 14,7 5 3</inkml:trace>
  <inkml:trace contextRef="#ctx0" brushRef="#br0" timeOffset="28750.6444">16638 9636 1,'14'12'5,"6"5"0,6 3-2,7 7-1,6 1 0,8 2-1,0 0-1,3 0-1,-3-1-4,-3-7-4,-1 5 6,-17-17 3</inkml:trace>
  <inkml:trace contextRef="#ctx0" brushRef="#br0" timeOffset="29725.7001">16673 9615 3,'0'0'8,"-18"-12"-1,18 12 0,-12-6-3,12 6 0,0 0 0,0 0 0,0 0-1,0 0-1,0 0 0,0 0-1,-4 13 0,4-13 0,0 0-1,11 15 1,-11-15-1,16 17 0,-4-7 1,1 3 0,4 2 0,1 4 0,4 0 0,3 2 0,-1 1 0,4 1 0,-1 2 0,1-3-1,0 0 1,-1-2-1,-4-1 1,-2-2-2,-4-3 0,0-1-2,-17-13-1,18 15 0,-18-15-1,0 0 0,0 0 0,0 0 1,-17-15 0,3 3 2,-2-4 0,-2 0 1,-3-4 0,-1 1 1,2-3-1,-5 1 1,3 1 1,-1-1-1,0 1 1,-1 0 0,3 2 1,-1-3 0,3 3 0,0-1 0,1 3 0,4 0 1,1 4-1,3-2-1,10 14 1,-19-17-1,19 17 1,-9-11 0,9 11-1,0 0 0,0 0 0,0 0 0,0 0 0,0 0 0,6 14-1,-6-14 0,14 15 0,-5-4 0,4-1 1,-1 3-1,2 0 0,-1 2 0,4 0 0,0 4 0,1-2 1,1 6-1,-1-4 0,6 4 0,-1 0 0,3 1 0,1 1-1,4-2 0,-1 2-1,5-3 0,-1 1 0,1-2 0,0-2 0,0-1-1,-1-1 1,-2-2 0,-1-1 0,-2-1 0,-2-1-2,-2 2 1,-5-3-3,2 3 0,-3-1 0,-1 2 1</inkml:trace>
  <inkml:trace contextRef="#ctx0" brushRef="#br0" timeOffset="30143.7241">17402 10187 1,'18'13'5,"-1"0"0,-2-3-3,-2-1-2,-13-9-4,19 12-3,-19-12 6,0 0 1</inkml:trace>
  <inkml:trace contextRef="#ctx0" brushRef="#br0" timeOffset="34508.9735">6950 10611 6,'0'0'7,"0"0"-1,0 0-2,0 0-1,0 0 0,-6 14-1,6-14-1,-10 17 1,5-5-1,-4 1 0,1-2 0,-1 4-1,0 1 0,-2-2 0,2 2 0,-1-1-1,1 1 0,-2 0-2,1 0 0,-2-3-3,1 0-3,11-13-4,-18 22 13</inkml:trace>
  <inkml:trace contextRef="#ctx0" brushRef="#br0" timeOffset="35066.0052">6947 10640 3,'0'0'11,"-17"10"-3,17-10-1,-18 14-2,8-1 0,-9 1 0,3 5 0,-8 1-1,2 4 0,-4-1-1,0 7 0,-1-6-1,2 2 1,1-3-1,2 1-1,2-5 0,3-2-2,3-2-2,1-5-3,7 2-4,6-12-7,-15 11-4,15-11 8</inkml:trace>
  <inkml:trace contextRef="#ctx0" brushRef="#br0" timeOffset="35514.0308">6889 10697 1,'0'0'10,"0"0"4,-15 14-4,8-1-3,-6-3 0,3 8-2,-5-3 0,3 7 1,-6-2-2,3 5 1,-5-2-2,1 3 1,-2-1-2,0 1 0,2 0 0,-1-1 0,3-1 0,3-3-2,1-3 2,3 0-3,3-4 1,1-3-3,6-11-1,-5 14 0,5-14-2,0 0-4,0 0-4,14-8-8,-6-5-1,6 1 18</inkml:trace>
  <inkml:trace contextRef="#ctx0" brushRef="#br0" timeOffset="35846.0503">6852 10781 6,'0'0'11,"-11"20"-1,0-10-1,2 6-2,-6-1 0,-1 8 0,-3-3-2,-1 4 1,-5 0 0,3 1-2,-4 0 1,2 3-3,-2-2 2,3-2-3,0-2 1,3-1-2,3-2-1,1-4-1,7-1-3,-2-6-2,11-8-5,-8 13-9,8-13-2,0 0 3</inkml:trace>
  <inkml:trace contextRef="#ctx0" brushRef="#br0" timeOffset="36187.0694">6651 11018 4,'-21'19'20,"2"3"-4,-2 2-4,-3 0-3,0 3-3,-2-5-1,0 2-1,2-2-2,-1-2 0,3 0-3,1-6-2,10 1-5,-2-7-4,13-8-10,0 0-1,0 0 13</inkml:trace>
  <inkml:trace contextRef="#ctx0" brushRef="#br0" timeOffset="36582.0917">6698 10939 13,'-14'14'11,"1"3"-2,-5 3 0,1 4-2,-4 0 0,3 5-1,-4-1-1,2 2-2,1 1-1,1 0 0,-1 0-2,3-5 1,0 0 0,2-4-1,2-1-1,0-6 0,6-1-2,6-14-3,-9 12-7,9-12-9,0 0 1,0 0 13</inkml:trace>
  <inkml:trace contextRef="#ctx0" brushRef="#br0" timeOffset="36915.1109">6516 11156 9,'-23'23'18,"2"3"-5,-2 2-3,-3-1-2,1 1-2,-1 0-3,2-4 0,0-1-2,4-4-2,4-1-2,1-8-4,5 1-6,10-11-8,0 0 0,0 0 17</inkml:trace>
  <inkml:trace contextRef="#ctx0" brushRef="#br0" timeOffset="37224.1287">6479 11213 1,'-13'20'13,"-7"-2"-1,0 6-1,-2 3-3,-4 1-1,2 1-1,-2 0 0,2 0-2,-1-2-1,6-1-1,0-4-3,5-6-3,6-2-2,8-14-6,0 0-8,0 0-2,0 0 15</inkml:trace>
  <inkml:trace contextRef="#ctx0" brushRef="#br0" timeOffset="37543.1469">6461 11234 10,'-10'16'17,"-2"3"-3,-5 2-2,0 6-2,-7 1-2,1 4 0,-5 0-2,2 4-1,-5-5-1,5 1 0,-3-4-2,6 0-1,-1-7-1,9-3-2,3-3-2,12-15-4,-12 15-7,12-15-10,0 0 1,13-10 2</inkml:trace>
  <inkml:trace contextRef="#ctx0" brushRef="#br0" timeOffset="37876.1659">6475 11282 5,'-20'10'16,"10"4"-5,-4 4-2,-3 2 0,-3 5-1,-3 2-2,2 6 0,-7-2 0,2 6-1,-4-7-1,4 3 0,-1-7-1,6 2-1,0-8-1,7-2-1,2-4-2,12-14-1,-10 15-1,10-15-3,0 0-5,0 0-10,13-7-1,-13 7 2</inkml:trace>
  <inkml:trace contextRef="#ctx0" brushRef="#br0" timeOffset="38175.1831">6328 11479 7,'-15'21'19,"-6"2"-4,-2 0-4,3 6-3,-3-5-2,5 7-1,-6-6 0,5 1-3,-3-3 2,5-1-3,0-1 0,3-4-4,3-1-1,11-16-5,-15 18-6,15-18-6,0 0-2,0 0 15</inkml:trace>
  <inkml:trace contextRef="#ctx0" brushRef="#br0" timeOffset="38527.2029">6327 11490 6,'-16'3'21,"6"8"-3,0 6-4,-10-2-4,6 10-1,-9-3-4,6 7 1,-8-3 0,7 2-3,-7-4 2,5 1-2,-4-3 0,6 0-2,-3-4 2,7-2-3,-2-2 0,5-3-1,2-1 0,9-10-2,-11 12-2,11-12 0,0 0-3,0 0-2,0 0-3,0 0-2,15-8-4,-15 8-3,16-18 12</inkml:trace>
  <inkml:trace contextRef="#ctx0" brushRef="#br0" timeOffset="40953.3424">6147 11723 19,'0'0'18,"-17"13"-1,8-3-4,-9 2-1,7 6-3,-10-2-2,7 6-1,-5-3-1,6 3-2,-3-2-1,5 0-1,1-5 0,1 0 0,3-3-1,6-12 0,-8 15 0,8-15 0,0 0 0,-5 11-1,5-11 0,0 0 0,0 0-1,0 0 0,0 0 0,12-7-1,-12 7 0,13-11 0,-13 11 0,18-18 0,-7 10-1,0-4-1,2 3 1,-4-4-1,4 4 0,-4-2 1,-9 11 0,18-17 1,-18 17 0,12-13 2,-12 13-1,0 0 2,11-12 0,-11 12 0,0 0 1,0 0 0,0 0 1,0 0 0,0 0 0,-14 16 0,14-16 0,-18 17 0,18-17-1,-21 20 1,10-11-1,11-9 0,-20 17 0,20-17 0,-13 10-1,13-10 0,0 0 0,0 0 0,-12 8 0,12-8 0,0 0-1,0 0 1,10-11 0,-10 11 0,12-13 0,-2 2 0,-1 1 0,2-2 0,2-1 0,0-1 1,3-1-1,-3-1 0,2-1 0,0 1 0,0 1-2,-1 1 3,-1 0-3,-2 3 1,-11 11-1,17-14 1,-17 14 0,0 0 0,0 0 2,0 0-3,-13 13 3,1-6-2,-1 6 1,-1 0 0,-3 1 0,3 0-1,-2 1 1,3-1 0,-1 0 0,3-1 0,11-13 0,-18 20 0,18-20 0,-11 15 0,11-15 0,0 0 0,-8 13 0,8-13 0,0 0 0,0 0 0,-11 11 0,11-11 0,0 0 0,-10 11 0,10-11 0,0 0 0,-13 15 0,13-15 0,0 0 0,-12 13 0,12-13 1,0 0-1,0 0 0,0 0 0,0 0 0,0 0 0,0 0 0,0 0 0,0 0 0,0 0 0,0 0 1,-11 2-1,11-2 1,0 0-1,0 0 1,0 0-1,0 0 1,-12 11-1,12-11 0,0 0 1,0 0-1,-8 11 0,8-11 1,0 0-1,0 0 1,0 0-1,0 0 1,0 0 0,0 0 0,0 0-1,0 0 1,0 0-1,0 0 1,9-14-1,-9 14 0,15-19 0,-5 7 1,2-3-1,1 0 0,0-2 0,2-1 1,0-2 0,0 0 0,2-1 1,0 0-2,-2 1 2,4-2-3,-3 0 3,4 1-2,-2 2 1,0-1-2,-2 1 1,-1 4 0,-2 1 0,-1 4 1,-12 10-2,13-13 2,-13 13-2,0 0 1,0 0-1,0 0-1,-9 15 1,2-4-2,-2-1 0,0 3 0,-4 1-1,2 2 1,-4-1-1,2 4 1,-4-1-1,2 3 2,-1-2-2,-1 3 3,3-5-1,-3 2 1,4-2 0,-4-2 1,6 1 0,-2-5 0,2 1 0,11-12 0,-19 17 1,19-17-1,-16 14 1,16-14-1,0 0 1,-13 12-1,13-12 1,0 0-1,0 0 1,0 0 0,0 0-1,0 0 2,0 0-1,0 0 0,-11 6 1,11-6-1,0 0 0,0 0 0,0 0 0,0 0 0,0 0-1,0 0 0,-3-12 1,3 12-2,0 0 1,11-15 0,-11 15 0,14-19 0,-4 7 0,2-1 1,1-4 0,2 0-1,0-1 1,3-1-1,-1-2 1,2-2-1,1 2 2,0-2-1,0 1 0,1-2-1,-3 1 1,1 0 0,-1-1 0,1 5-1,-5-4 0,0 5 0,-2 0 0,-2 3 0,2 1 0,-4 2 0,1 2 0,-9 10 0,14-14 0,-14 14 0,13-10-1,-13 10 1,13-7-1,-13 7 0,14-7-1,-14 7 0,13-5 0,-13 5 0,0 0 0,13-12 0,-13 12 1,0 0 0,4-12 1,-4 12-1,0 0 1,-1-13 0,1 13 0,0 0 0,1-12-1,-1 12 1,0 0 0,5-12 0,-5 12-1,0 0 1,0 0 0,0 0 0,5-12 0,-5 12 0,0 0 1,4-10-1,-4 10 0,7-12 0,-7 12 0,10-15 0,-10 15 0,14-19 1,-14 19-1,18-20 0,-18 20 0,19-19 0,-19 19 0,18-19 1,-8 8-1,-1 1 0,0-1 0,-1 0 0,1 0 0,-1 1 0,-8 10-1,16-17-1,-16 17-4,11-12-6,-11 12-6,0 0 7,14 0 11</inkml:trace>
  <inkml:trace contextRef="#ctx0" brushRef="#br0" timeOffset="41481.3726">6510 11253 1,'0'0'13,"12"-19"-5,-6 5-2,4 1-1,1-4-1,2 1-1,0-2 0,2-1-1,2-3 1,1 0-1,0-2-1,2 1 0,-1 0 0,2 0-1,-4 2 0,1 2 0,-4 2 0,1 3-1,-6 1 2,1 3-2,-10 10 1,12-16 0,-12 16-1,8-14-1,-8 14 0,5-12-1,-5 12-1,4-12 0,-4 12-1,0 0 0,5-10 1,-5 10 0,0 0 0,0 0 1,0 0 1,0 0 0,0 0 1,0 0 1,0 0-1,0 0 0,0 0 0,0 0-1,12-6 2,-12 6 0</inkml:trace>
  <inkml:trace contextRef="#ctx0" brushRef="#br0" timeOffset="41749.3879">6837 10825 2,'6'-15'2,"-2"4"-1,3-1 1,2-3 0,1 1 0,2-3-1,1 4 1,-2-1-1,2 4 0,-2-1 0,0 3-1,-11 8 0,15-9 0,-15 9 0,0 0 0,13-6 0,-13 6-1,0 0 1,0 0 0,0 0 0,0 0 0,11-8 0,-11 8 0,0 0-2,0 0-2,0 0-5,0 0 9,0 0 0</inkml:trace>
  <inkml:trace contextRef="#ctx0" brushRef="#br0" timeOffset="64469.6872">5612 12343 1,'0'0'4,"-10"-15"0,10 15-1,-12-14 1,12 14 0,-10-11 0,10 11 0,0 0 0,-16-8 0,16 8-1,0 0 1,-15 0-2,15 0 1,0 0-1,-13 6 0,13-6 1,0 0 0,-12 7 0,12-7 0,0 0 1,0 0 0,-17 8-1,17-8 1,0 0-1,-14 3 0,14-3 0,-13-1-1,13 1 1,-12-2-1,12 2 0,0 0 0,-16-6 0,16 6-1,0 0 0,0 0 0,-15-3 0,15 3 0,0 0-1,0 0 0,0 0 1,0 0 0,-10-11 0,10 11 0,0 0 0,0 0 0,-7-13 1,7 13 0,0 0 1,0 0-1,-3-14 0,3 14 0,0 0 0,0 0 0,0 0-1,0 0 1,0 0-1,0 0-1,0 0 1,0 0-1,0 0 1,0 0-1,0 0 0,0 0 1,0 0-1,-7 12 1,7-12 0,-3 22 1,-2-9-1,4 6 1,-6 0-1,6 6 1,-4 0 0,4 4-1,-6 1 0,6 3 1,-2-3-1,3 2 0,-1-6 0,1 0 0,0-4 0,1-2 0,-1-6 0,2-2-1,-2-12 1,0 14 0,0-14-1,0 0 1,0 0 0,0 0 0,0 0 0,0 0 0,0 0 0,0 0-1,-6-17 1,6 17-1,0-18 0,-1 6 0,4 0 0,-2-3 0,0-1 0,1-2-1,-1-1 1,1-2-1,1-2 0,-2-3 0,2-4 0,-2 1 0,2-2 0,-1-2 1,4 1-1,-2 0 1,2 1 0,-1 3-1,2 5 1,-1 1 0,1 3-1,0 4 1,1 3 0,-8 12-1,17-14 1,-17 14-1,20 2 1,-20-2 0,22 18 0,-9-1 0,-2 4 0,5 3 1,-2 3-1,2 3 1,-3-2-1,2 1 1,-2-3-1,-1-1 1,-2-4-1,-2-5 1,-2-2-1,0-3 0,-6-11 1,4 11 0,-4-11-1,0 0 1,0 0 0,0 0 0,0 0-1,0 0 0,0 0 1,-3-14-1,3 14 0,0-17 0,3 5 0,-1-2 0,2-1 0,1-2 0,0 0 0,3-2 0,0 1 0,1-2-1,1 1 1,1-1 0,0 3 0,2-2-1,0 3 1,0-2 0,0 3 0,-1 2-1,1 2 1,-13 11 0,19-18 0,-19 18 0,16-10 0,-16 10-1,0 0 1,13-5 0,-13 5 0,0 0 0,8 12 0,-8-12 0,5 22 0,-4-6 0,-1 3 0,2 3 0,-2 4 0,0 2 1,-2 2-1,2 1 1,-2 2 0,2 1 0,-3-1-1,2 1 1,-3-2 0,3 0 0,-2-3-1,2-2 1,-2-3 0,0-2 0,2-4-1,0-2 1,0-4-1,-1-2 1,2-10-1,-1 12-1,1-12 1,0 0-1,0 0 0,0 0-2,0 0-3,0 0-7,0 0-18,0 0 0,0 0-2,3-16 1</inkml:trace>
  <inkml:trace contextRef="#ctx1" brushRef="#br0">11561 19041,'-17'0,"17"0,0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0,-16 0,16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0,-17 0,17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0,50 0,-50 0</inkml:trace>
  <inkml:trace contextRef="#ctx0" brushRef="#br0" timeOffset="74530.2622">6225 12647 12,'0'0'15,"0"0"-3,0 0-2,0 0-2,0 0-1,0 0-1,0 0-1,0 0 0,0 0-2,0 0 0,0 0 0,0 0-1,0 0 0,0 0 1,0 0 1,-13 10-1,11 0 1,-4 2 0,3 5 0,-3 1 0,3 5 0,-2 0-2,4 1-1,-1 2 0,1-3 0,1-1 0,0-1 0,1-3-1,-1-3 1,0-3-1,0-2 1,0-10-1,0 11 1,0-11 0,0 0 0,0 0 0,0 0 0,0 0 0,0 0 0,-5-16-1,5 16 0,-1-19 1,0 7-2,1-2 1,-3 0 0,2 0 0,-1-2-1,2 0 1,-1 1 0,1 0-1,0-2 0,1 1 1,1-1-1,-2 3 0,2-1 0,1 2 1,-1 1-1,-2 12 1,3-17 0,-3 17 0,1-11 0,-1 11 0,0 0 0,0 0-1,0 0 1,0 0-1,0 0 1,0 0 0,0 0-1,0 15 1,-1-1 0,2 5 0,-2 6 0,2 1 0,-2 5 1,2 3-1,-1-2 0,0 1 0,0-3 1,-1-4-2,1-4 2,-1-4-1,-1-3 0,2-15 0,-2 14 1,2-14 0,0 0 0,0 0 0,0 0 0,0 0-1,0 0 1,0 0-1,-8-15 1,8 15-1,0-16-1,0 16 1,0-19 0,1 8 0,1-2 0,-1 0-1,0-1 1,2-1-1,-2 1 0,-1 0 0,0 1-1,3 3-1,-5-1-2,2 11-7,0 0-14,2-10-1,-2 10 0,0 0-1</inkml:trace>
  <inkml:trace contextRef="#ctx1" brushRef="#br0" timeOffset="1746.0996">11577 19041,'0'0,"0"0,0 0,0 0,0 0,0 0,0 0,0 0,0 0,0 0,0 0,0 0,0 0,0 0,0 0,0 0,0 0,0 0,0 0,0 0,0 0,0 0,0 0,0 0,0 0,0 0,0 0,0 0,0 0,0 0,0 0,0 0,0 0,0 0,0 0,0 0,0 0,0 0,0 0,0 0,0 0,0 0,0 0,0 0,0 0,0 0,0 0,0 0,0 0,0 0,0 0,0 0,0 0,0 0,0 0</inkml:trace>
  <inkml:trace contextRef="#ctx0" brushRef="#br0" timeOffset="78010.4615">18159 10611 9,'0'0'9,"0"0"0,0 0-3,0 0 0,0 0 0,0 0-2,0 0 1,4-13 0,-4 13-1,0 0 1,0 0 0,0 0 0,0 0-1,0 0 0,0 0-1,0 0 0,0 0-2,0 0 1,0 0-1,0 0 1,0 0 0,5 10 0,-5-10 0,3 20 1,1-6-1,-2 4-1,2 1 1,-1 4-1,2-1 0,-1 1-1,3 2 0,-2-6 0,1 1 0,-1-3 0,1-2 1,-3-2-1,3-3 0,-6-10 0,5 18 0,-5-18 0,4 14 0,-4-14 1,2 13-1,-2-13 0,0 0 0,3 11 1,-3-11-1,0 0 1,0 0-1,0 0 1,0 0 0,0 0-1,0 0 1,0 0 0,0 0-1,-5-17 1,2 4-1,-2-3 0,1-5 0,-2-3 0,0-4 0,0 0 0,-1-1 0,2-1-1,0-1 1,1 3 0,0 1 0,2 2 0,0 4-1,2 1 1,-1 2 0,4 4 0,-2 2-1,3 1 1,-4 11-1,10-14 1,-10 14-1,12-10 1,-12 10 0,14-4-1,-14 4 1,14 0 0,-14 0-1,15 7 1,-15-7 0,18 16 0,-9-5 0,1 3 0,3 0 1,0 0-1,2 1 0,-4 0 0,1-2 0,-2-1 0,2-2 0,-12-10 0,13 14 0,-13-14 1,0 0-1,0 0 1,0 0-1,0 0 1,0 0-1,0 0 1,0 0-1,6-17 1,-7 4-1,1-3 0,-1-3 0,1-3 0,1-3 0,2 0 0,-1-1 0,2 0 0,0 3 0,1 1 0,0 2-1,2 2 1,1 2 0,-2 4 0,3-1-1,-9 13 1,17-18 0,-17 18 0,20-11 0,-20 11 0,18-2 1,-18 2-1,17 9 1,-17-9 0,15 22 1,-7-9-1,-2 8 1,1 0-1,-1 6 1,0 1 0,0 5-1,-1 1 0,0 2 0,1 0 0,-1 0 0,-1-2-1,0-1 1,-2-5-1,1-5 0,-1-2 0,-2-7-2,3 0-2,-3-14-9,0 0-15,0 0-2,0 0 0,0-22-1</inkml:trace>
  <inkml:trace contextRef="#ctx0" brushRef="#br0" timeOffset="79037.5207">18731 10539 14,'13'-9'22,"4"1"-6,-4-5-1,12 4-3,-10-6-3,13 5-2,-10-3-1,5 7-3,-6-1 0,0 4-2,-17 3 1,22 2-1,-22-2 1,9 20-1,-9-2 0,-1 4 1,-6 2-1,2 4 0,-4 3 0,1-2-1,-2-1 0,2-2 1,0-7-1,2-1 0,0-4 0,3-4-1,3-10 1,0 0 0,-4 11 0,4-11 1,0 0-1,13-8 1,-13 8 0,22-15 0,-8 4 1,5 1-1,1-2 0,2-1 0,-1 0-1,1 4 1,1 0-1,-5 2 0,0 1-1,-6 0-1,4 8-6,-16-2-19,0 0-1,0 0-1,0 0-1</inkml:trace>
  <inkml:trace contextRef="#ctx0" brushRef="#br0" timeOffset="88678.0721">4317 15793 12,'0'0'14,"-12"-6"-1,12 6-1,0 0-1,-5-14-1,5 14-2,-3-10 0,3 10 0,0 0-1,0 0-1,-4-14 0,4 14 0,0 0-2,0 0 0,0 0-1,-2 21 0,-1-6-1,2 11 0,-2 4 0,1 10 0,-1 4-1,0 5 0,2-1-1,0 1 1,1 0-1,0-2 2,0-9-2,1-4 2,-1-8-2,1-4 3,-1-4-3,2-4 2,-2-14-2,0 0 1,0 0 0,0 0-1,0 0 1,0 0-1,0 0 1,-3-17-1,2 7 1,-2-8-1,1-3 1,0-3-3,0-4 2,-1-5-1,1-1 1,0 3-1,1-8 1,2 3-2,-1 0 3,0-2-2,3 2 2,-1-1-1,4 2 0,1 0 0,1 3 0,1 4-1,2 5 1,0 2 0,2 7-1,-13 14 1,22-5 0,-10 15 0,0 8 0,-2 7 0,2 6 0,-1 8 1,0 0-1,1 2 0,-3-4 0,0-4 0,-4-7 0,0-4 1,-2-10 0,-3-12-1,0 0 1,0 0 0,0-15 0,0-6-1,1-7 1,2-5-1,3-5 0,2-3 0,3-3 0,2 4 0,7 1 0,-1 6 0,3 4 0,2 6 0,-1 5 0,0 6 0,-1 5 0,1 4 0,-5 8 1,0 9 0,-4 7 0,2 10 1,-6 9-1,0 9 1,-2 4-2,0 3 2,-3-3-2,0 1 1,-1-7-1,-1-4 0,-2-10 0,0-7 0,-1-6-1,0-5 0,3 5-4,-3-20-4,4 17-16,-4-17-4,0 0-1,0 0-2</inkml:trace>
  <inkml:trace contextRef="#ctx0" brushRef="#br0" timeOffset="89214.1027">5135 16110 18,'0'0'24,"0"0"3,-8 11-1,10 2-8,-2-13-5,-3 27-2,-2-7-1,10 13-2,-9-5 0,8 11-2,-7-3-1,6 5-1,-3-5-1,1 1-2,-1-11 1,2-2-2,-2-8 0,1-4-1,-1-12-2,0 0-4,15 12-16,-13-27-8,6 5-1,-7-9-1,4 4 0</inkml:trace>
  <inkml:trace contextRef="#ctx0" brushRef="#br0" timeOffset="90527.1779">6322 15852 22,'0'0'20,"0"0"0,-5-16-4,5 16-4,0 0-1,-3 11-2,3-11 0,-6 26-1,-4-9-1,10 15-1,-6-3-1,6 9-2,0 0-1,5 3 0,3-4-2,4-4 1,4-1-2,0-7 3,5-4-2,-2-8 1,1-7-1,2-6 0,-4-7 1,1-6-1,-4-11 1,3-1-2,-5-9 2,4-1-2,-4-3 2,1-1-1,-1 3 0,2 1 0,1 3 0,1 4 0,2 7-1,2 7 1,0 8-1,0 8 1,1 8 0,-2 6 0,1 5-1,-1 5 2,-5 3-1,-1 4 1,-2-4-1,-4 0 1,-4-4-1,-4-3 1,-7-4 0,-4-1-1,-6-3-1,-8-5 0,0 4-5,-10-14-13,8 5-9,-7-8-1,8-1 0,-3-9-2</inkml:trace>
  <inkml:trace contextRef="#ctx0" brushRef="#br0" timeOffset="90756.191">6439 15553 56,'0'0'24,"-6"-19"-8,6 19-15,0 0-23,21-8-5,-8 7-2</inkml:trace>
  <inkml:trace contextRef="#ctx0" brushRef="#br0" timeOffset="91662.2421">7664 15393 36,'-5'-14'27,"5"14"-2,0 0-4,-14 15-8,15 12-5,-5 3 0,7 19-3,-6 7 1,7 21-1,-3 6-2,6 12 1,-2 3-2,3 3 0,-2-4-1,1-6 0,-1-7-1,-1-11 0,-2-13 1,-2-7-1,-2-13 1,-2-8-1,-2-8-1,0-9 1,5-15 0,-14 2-1,6-15 0,-1-8 0,2-4 1,-2-9-1,4-5-1,0-9 1,4-3 0,-1-1 0,6-2 0,1-2 0,5 1 0,1-1 0,6 1 1,3 5 0,3 4 0,4 4-1,2 7 1,0 5 0,4 7 0,-2 7 0,-1 9 0,-2 11 1,-6 8-1,-2 7 1,-8 8 0,-5 7 0,-11 4 0,-5 1 0,-7 0 0,-7-2-1,-4-4 0,-3-6-2,3-1-5,-7-15-16,14 3-6,-5-15-2,12 1 1</inkml:trace>
  <inkml:trace contextRef="#ctx0" brushRef="#br0" timeOffset="92114.2684">8192 15841 22,'13'-17'27,"4"5"-1,-4-6-1,9 17-12,-10-6-3,11 15-2,-8 3-2,5 13-1,-5 3-1,4 11-1,-8-1-1,1 5 0,-4-5-2,-6 1 2,-4-10-1,-1-6 0,-5-8 1,8-14-1,-18 6 1,8-17-1,-1-7 0,5-9-1,2-8 1,3-5-1,6-2 0,5-1-1,6 1 0,3 3 0,7 9-2,3 2-3,11 19-8,-6-7-16,6 15-1,-5-2-1,4 11 0</inkml:trace>
  <inkml:trace contextRef="#ctx0" brushRef="#br0" timeOffset="93442.3444">9132 15812 15,'-1'-14'26,"-2"2"-1,-6-5-4,9 17-6,-20-21-4,20 21-2,-35-8-2,15 13-1,-10 0-1,4 14-1,-5 1-1,4 11-1,4 4-1,6 5 0,6 2-1,11 0 1,8-4-2,9-3 1,8-7 0,5-7 0,1-8-1,0-7 1,-1-8 0,-3-11 0,-4-8 0,-7-8-1,-6-6 0,-9-8-1,-3-1 0,-11-2 0,-3 4 0,-8 2-1,0 12 1,-3 5-1,4 13 2,1 8-1,7 8 1,6 7-1,12 5 1,6 1-1,10 3 1,7-2 0,11 1-1,4-5 1,5-2 0,2-8 1,-2-5-1,0-5 0,-3-7 1,-5-3 0,-5-7 1,-7-1-1,-7-4 2,-3 3-1,-8-2 2,-3 7-1,-9-1 1,3 9 0,-8-1 0,9 11 0,-19-5-1,19 5 0,-15 12 0,11 1 0,-1 3-1,3 9 1,1 2 0,4 9 0,1 2-1,3 10 1,0 2-2,3 11 2,-1 1-2,2 2 1,-5 0-1,1-1 1,-7-2 0,-4-3-1,-4-6 1,-5-9 0,-5-8 0,-3-6-1,-4-10 1,1-10-1,-1-9 0,-1-8 1,3-8-1,3-8 0,9-4 0,3-6 0,8 2-1,6-1 1,10 2-1,10 0 1,9-1-1,4-1 0,8 3 0,4-2 1,8 2 0,1-2-2,0 2 2,-2-4-1,-5 4 1,-4-2-1,-9-3 1,-9-2 0,-9-2 0,-9 1 0,-9 1 0,-8 4 0,-7 3 1,-6 6-2,-5 8 2,-4 7-1,-3 9-1,2 9 1,1 6 0,3 6 0,5 7-1,5 4 1,6 6 0,7 0 0,8 1-1,5-1 2,6-3-1,6-2 0,2-8 0,6-6 0,2-5 0,1-10-2,4-3-4,-7-18-12,8 4-14,-8-15 0,2 1-1,-11-10 3</inkml:trace>
  <inkml:trace contextRef="#ctx0" brushRef="#br0" timeOffset="94238.3901">10514 15747 22,'-6'-18'29,"-1"6"0,-8-6-6,15 18-10,-32-11-4,16 15-3,-8-3-1,3 13 0,-6 1-2,6 11-1,-2 3 0,7 6 0,3 2-2,8 2 1,5-1-1,6-1 0,10-6 0,6-5 0,5-8 0,6-7 0,3-10 0,3-9 1,0-8-1,1-10 0,-4-9 1,-2-7-1,-5-8 1,-5-5-2,-6-5 2,-3-3 0,-5 0-2,-3 1 1,-5 4-1,-2 4 1,0 9 0,-1 7 0,0 9-1,-1 13 0,2 16 2,0 0 0,-9 20-1,7 11 1,-2 9 1,1 11-1,1 9 1,2 8-1,1-1 1,3 3-2,1-4 1,3-7 0,2-6-1,3-9 0,3-8-1,0-12 0,5-7-1,-1-13-2,6-1-2,-10-22-10,13 7-16,-11-18-1,3 0 0,-9-12 1</inkml:trace>
  <inkml:trace contextRef="#ctx0" brushRef="#br0" timeOffset="94442.4017">10694 15591 24,'-14'-15'25,"19"4"1,5-1-8,7-6-13,13 4-2,1-4-2,7-1-1,3 5-11,1-1-14,-5 0 0,0 3-2,-9 1 14</inkml:trace>
  <inkml:trace contextRef="#ctx0" brushRef="#br0" timeOffset="94887.4271">11237 15724 30,'6'-17'34,"-6"17"-2,0 0 1,-7 15-17,-10-2-6,11 18-5,-7 4-2,2 10-1,2 3-2,3 1 0,2 0-2,3-8 0,8-2-4,-4-19-10,16 1-17,-6-17 0,12-3-1,-8-16 0</inkml:trace>
  <inkml:trace contextRef="#ctx0" brushRef="#br0" timeOffset="95882.4841">11713 15721 28,'0'0'28,"-14"-16"1,2 20-7,-7-7-11,7 17-3,-8-3-2,4 14-1,-4 1-2,6 11 0,-1 1 0,6 6-1,3-1-1,5 0 0,5-4-1,4-3 1,5-11-1,2-5 0,2-9 0,3-9 1,-2-9-1,1-8 1,-3-8-1,-3-8 0,-4-6 1,-4-4-1,-4-1 0,-2 0 0,-3 3 0,-2 6 0,-1 5 0,1 7-1,1 8 1,3 2-1,2 11 1,0 0-1,16-9 1,-3 8-1,4 0 1,5 1 0,2 1 0,4 1 0,-1 4 0,1 4 1,-2 6-1,-2 3 1,-6 6-1,-4 5 1,-6 2 0,-4 1 0,-6-4 0,-2-1 0,-2-7 0,1-4-1,5-17 1,-7 12-1,7-12 1,9-22-1,0 0 0,6-6-1,6-4 0,3-4 0,3 2 1,2 1-1,-1 8 1,0 8 0,-2 10 0,-2 13 1,-4 9-1,-3 10 1,-3 5 0,-1 5 0,-1 0-1,-1 0 0,0-6 0,0-5 0,0-8-2,0-11 0,6-1-6,-9-20-18,13 4-5,-8-14-1,6 3 0</inkml:trace>
  <inkml:trace contextRef="#ctx0" brushRef="#br0" timeOffset="96299.508">11327 15459 14,'0'0'29,"0"0"0,4-12-3,-4 12-12,0 0-11,0 0-11,6 15-18,-6-15-2,9 11 0,-9-11 4</inkml:trace>
  <inkml:trace contextRef="#ctx0" brushRef="#br0" timeOffset="97566.5804">13392 15737 16,'-6'-14'24,"6"14"0,0 0-1,-16-1-9,16 17-3,-10-2-4,8 14-1,-3-1-1,6 9-1,-2 0-2,6 2 0,0-3-1,5-3 0,1-8-1,3-5 0,0-11 1,6-6-1,-1-9 1,3-7-1,2-8 1,-1-7 0,2-6 0,-2-2-1,-1-1 1,-1 3-1,-4 4 1,-2 5 0,-6 5 0,0 9 0,-9 12 0,0 0 1,12 14 0,-11 8-1,1 5 1,-1 9 0,0 3-1,2 2 0,-3-1-1,0-4 0,-3-4 1,2-6-1,0-7 1,-1-6-1,2-13 1,0 0-1,0 0 0,-4-18 0,11-3 0,2-6 0,7-5-1,3-2 1,7-1 0,4 1-1,6 5 1,0 4 0,2 9 0,-4 5 0,-2 11 1,-2 7-1,-7 7 0,-2 8 1,-7 9-1,-2 3 1,-5 3-1,-2 2 0,-3-3 0,-2-4 0,0-2-1,-2-11-2,4 2-5,-2-21-16,0 0-6,0 0-1,0 0 0</inkml:trace>
  <inkml:trace contextRef="#ctx0" brushRef="#br0" timeOffset="97786.5924">13565 15360 41,'0'0'22,"0"0"-17,17 3-5,-17-3-22,20 14-6</inkml:trace>
  <inkml:trace contextRef="#ctx0" brushRef="#br0" timeOffset="99602.6967">14823 15959 9,'13'-21'22,"10"-7"-1,-3-8-1,5-10-8,6 3-4,-4-13-2,4 4-2,-5-10-1,2 3 0,-10-4-1,0 5 0,-9 1-1,-3 5 1,-6 7-3,-2 6 2,-6 11 0,-2 12 0,-5 11 0,-3 16 1,-1 7-1,-1 16 1,1 6 0,2 11 0,1 5 1,4 10-1,1 1 1,7 6-1,3-2 1,6 1-2,7-4 0,3-2 0,6-9-2,2-8 1,6-12 0,2-9 0,3-12 0,3-10 0,-2-12 1,3-9-1,2-8 1,-2-10-2,1-4 1,-5-5 0,-3-4 0,-5 1 0,-7 2 0,-6 3 0,-9 4 1,-7 7-1,-7 4 0,-4 10 0,-6 7 1,-3 5-1,-4 8 0,1 6 0,0 6 0,2 4 0,5 7 0,5 2 0,5 7 0,7-1 0,8 1 0,5 1 1,6-3-1,4-2 0,7-2 0,2-6 0,3-5 0,2-7 1,-2-7-1,2-7 0,0-10 1,0-7-1,-3-12 1,0-7-1,-4-10 1,2-6-1,-2-7 0,-3-6 0,1-3-2,-2-4 1,-2 2-1,-4-1 2,0 3-2,-4 1 1,-3 9 0,-2 8 2,-7 8 0,0 11-1,-4 6 1,-1 12 0,3 14 1,-15 0-1,4 16 1,-1 13 1,-1 10-1,0 12 0,0 12 2,0 13-1,1 13 0,5 14-1,0 4 0,5 2-1,3 3 0,1-4 0,5-6-2,2-10 1,5-14-1,1-18-1,1-14 1,-1-14-1,2-17 1,-2-13-2,1-11 0,-5-15 2,-2-10-1,-5-7 1,-1-6-1,-7-4 1,-4 1-1,-9-1 1,-3 7 1,-6 8-2,-3 9 1,-2 6-1,2 8 1,1 5 0,6 7-1,5 1 1,17 0-1,0 0 1,0 0-1,19 2 2,9-8-1,4-8 0,6-3 0,3-8 1,2-5 0,1-7 0,-1-9 0,-3-6 1,-4-10-1,-2-5 0,-4-5 0,-7-1 1,-6 0 0,-4 4 2,-6 7-2,-1 12 1,-8 11 2,-1 21-1,3 18 0,-17 18 0,5 16-1,5 15 0,-1 12 0,1 11-1,3 4 1,6 5-2,4-6 1,6-5-1,6-7 0,3-12-3,6-6-3,-4-24-8,11 1-15,-9-24-1,5-3-1,-11-18 1</inkml:trace>
  <inkml:trace contextRef="#ctx0" brushRef="#br0" timeOffset="99782.7066">16012 15521 28,'1'-14'24,"13"-1"-2,12-4 0,10-2-18,15 2-8,14 0-17,2-1-1,2 0 0,0 2-2</inkml:trace>
  <inkml:trace contextRef="#ctx0" brushRef="#br0" timeOffset="101861.8261">17551 15574 27,'-4'-14'24,"-4"-4"-1,8 18-6,-26-29-4,13 21-3,-10-7-3,4 11-1,-7-3-2,2 12 0,-3 4 0,5 8-2,-4 6 0,7 7-1,1 5 1,3 6-2,7 6 1,6 1-1,6 1-1,6-4 1,8-2 0,7-4 0,7-9-1,6-10 1,3-8 0,5-12 0,1-11-1,1-7 1,0-9 0,-3-6-1,-4-3 2,-3-1-1,-7-2 0,-6 4 0,-10 2 1,-7 5-1,-8 4 1,-8 6 0,-10 4 0,-5 7-1,-4 7 1,-1 4-1,0 5 0,3 4 0,3 3-1,8 2 1,6 1-1,8-1 0,9 1-1,4-4 0,9 1 0,0-6-1,8-1 1,-4-7-1,4 1 0,-7-7 1,2 1 0,-8-3 0,-3 1 1,-14 5 1,17-9 0,-17 9 1,0 0 1,12 5 0,-12-5 1,7 16-1,-7-16 0,18 23 1,-7-12-1,3 3 0,0-7 0,5-1-1,-4-9 1,5-3-1,-2-8 0,2-3 0,1-9 1,4-3-2,-3-2 1,1-4-1,-2 3 1,0 3-1,-4 4 1,-3 6 0,-4 8 0,-10 11 1,16 7-1,-12 13 1,-3 4-1,0 9 0,-3 3 0,0 5-1,0-4 0,-1 0 1,-1-7-1,3-7 0,0-4 0,1-19 0,0 0 1,0 0-1,1-18 0,3-6-1,5-4 1,1-4-1,5 0 1,0-1 0,3 5-1,2 6 1,2 7-1,-1 7 1,-3 9 0,-1 8 0,-4 7 0,-3 7 0,-4 3 0,0 4 1,-5 1-1,-2 1 0,-3-7 0,-1-3 1,1-5-1,0-7 0,4-10 0,0 0 0,-3-14-1,7-7-1,8-3 0,-2-8-2,7 2 1,-1-5 0,4 8 0,-2-1-1,3 7 2,-4 6 1,-3 9 2,-2 8 0,-12-2 1,13 27 0,-12-6 0,3 6 0,-1 1 0,5 4 0,-3-3-2,4-2 0,4-4 0,4-8 1,3-7-2,2-7 1,1-6 0,0-7 0,0-7-1,-1-5 0,-2-3 0,-7-1 0,-6 2 0,-3 1 0,-5 5 0,-7 5 0,8 15 0,-26-11 1,9 17-1,1 6 1,0 6 0,4 4-1,6 4 1,5 1 0,6 2 0,6-3 0,6-3 0,7-2 1,0-7-1,4-4 1,-1-8-1,0-4 1,-1-10 0,0-3-1,-1-6 1,-3-4-1,0-2 1,-2 2-1,1 0 1,-1 4-1,-2 4 1,-3 6 0,-2 6 1,0 9-1,-4 6 1,-1 8-1,-5 5 1,-1 4-1,-3 3 0,1 1-1,-3-3 1,1-4 0,-1-5-1,1-6 1,2-13-1,0 0 1,-4-12-1,5-8 1,3-7-1,4-5 0,2-4 0,2-4 0,2 4-1,3 3 0,5 7-1,-1 3-2,7 15-4,-8-3-16,11 17-8,-3-2 2,9 10-3</inkml:trace>
  <inkml:trace contextRef="#ctx0" brushRef="#br0" timeOffset="102348.854">19747 15677 46,'0'0'32,"-16"-25"1,5 17-2,-13-8-18,9 12-7,-10 2-3,0 5-1,-3 4 0,1 6-1,-1 6-1,4 4 0,3 4 0,5 0 0,7 2-1,5-2 0,10-3 0,3-5-1,9-5 0,-1-11-1,9-3-1,-6-11 0,8-2 0,-6-9 0,2 0 1,-4-2 1,-3 3 1,-3 3 1,-5 2 2,-9 16 1,12-4 1,-10 18 0,-4 4 0,4 13 0,-3 0-1,6 9 0,-1 0-2,5-2 0,3-4-1,5-7 0,2-10-1,6-10 0,6-5 0,3-13-1,5-1-3,-6-16-8,13 9-17,-10-9-2,3 7 0,-8-5-1</inkml:trace>
  <inkml:trace contextRef="#ctx0" brushRef="#br0" timeOffset="106931.1159">4418 17053 6,'0'0'22,"0"0"-1,0 0 2,-12-7-9,12 7-3,0 0-3,0 0-1,0 0-1,-6 23 1,6-23-1,-3 29 0,0-10-1,6 16 0,-4-1-1,6 11-1,-2 2 0,3 7-1,-2-1 0,2-2-2,1-2 1,-1-6 0,0-5-1,-1-5 0,-1-11 1,-2-5-1,1-6 1,-3-11-1,1 12 0,-1-12 0,-1-13 0,0-2-1,-1-4 1,1-8-2,0-5 1,-3-3-1,2-6 2,-1-4-1,0-1-1,0 0 2,3 3-1,0 1 1,2 4-1,0-4 1,3 3-1,2 4 0,3 8 0,-1 1 0,3 4 1,1 4-1,1 6 1,3 10 1,3 11 0,2 10 1,0 3-1,4 8 2,-2 4-1,2 6 0,-1-1-1,0 3-1,-7-8 1,0-2-1,-5-7 1,-1-2-2,-6-8 2,0-2-1,-6-13 1,0 0-1,0 0 1,7-25 0,-3 2-2,0-9 1,4-4-1,-1-12 0,6-1 0,2-2 0,4 3 0,0 2 0,4 6 1,-1 7-1,2 5 2,0 15 0,-1 7 0,0 11 1,-5 7 0,2 16 1,-6 5-2,-2 11 2,-8 6 0,1 9-1,-12 2-1,1 0 1,-6 1-1,1-8 0,-2-6-1,1-5-1,3-5-3,-4-12-5,21 2-13,-12-16-11,4-12 0,0 0-1,17 6 0</inkml:trace>
  <inkml:trace contextRef="#ctx0" brushRef="#br0" timeOffset="107561.1521">5339 17545 8,'-5'-10'25,"5"10"1,0 0 0,-10-12-9,10 12-4,-5-13-3,0 3-2,5 10-1,10-20-2,2 10 0,-4-2-1,6 4-1,2 2 0,4 5-1,0 6 0,1 9 0,-3 6-1,-1 12 0,-4 3 0,-13-35 0,13 84-1,-13-84 1,-15 86 0,15-86-1,-35 76 1,35-76-1,-37 50 1,37-50-1,0 0 0,0 0 0,0 0 0,0 0 0,0 0 0,0 0 0,0 0 0,0 0 0,50-47 0,-50 47 0,61-18-1,-61 18 1,68-6-2,-68 6-3,66 11-10,-66-11-17,0 0-1,66 21 0,-66-21 0</inkml:trace>
  <inkml:trace contextRef="#ctx0" brushRef="#br0" timeOffset="108591.2111">6638 17187 29,'-15'-9'25,"15"9"-5,0 0-3,-12-3-4,15 14-2,-9-1-1,9 15-2,-7 1-1,9 9-2,-5 3-1,8 6-1,-1 1 0,4-3-2,2-4-1,3-7 1,2-6-2,0-8 1,2-10-1,-1-8 1,-1-9 1,0-5-1,-2-9-1,2-6 1,-5-5 1,3-1-1,-2-2 1,1 1-1,1 2-1,1 6 1,0 6 0,1 5 0,0 11 0,1 9 1,2 7-1,-3 10 1,-2 3 1,-2 5-1,-2 4 1,-4 2-1,-3-2 0,-5-2-1,-5-2 0,-6-4-1,0 1-3,-11-5-6,7-4-21,-9-7-1,0-3-1,-3-9 0</inkml:trace>
  <inkml:trace contextRef="#ctx0" brushRef="#br0" timeOffset="108811.2234">6728 16968 48,'0'0'30,"0"0"-7,-12-4-18,12 4-28,0 0-5,12 18-1</inkml:trace>
  <inkml:trace contextRef="#ctx0" brushRef="#br0" timeOffset="111090.354">7966 17048 8,'-10'-27'25,"1"3"-2,5 6-4,-8-6-4,14 12-2,-11-7-3,9 19-1,0 0-2,0 0 0,-13 5-2,15 18-1,-6 5-1,8 11 0,-1 6 0,3 15-1,2 4 0,2 5-1,2 3 0,2-4 0,-1-1-1,0-4 1,-1-7-2,-2-11 1,-10-45 0,16 67 0,-16-67 1,0 0-1,12 38 0,-12-38-2,-6-11 0,0-6 0,2-4-1,-8-6-1,6-2 0,-7-7 0,6 0 1,0-3 0,5 4 1,1-6-1,5 5 2,2-1-1,6 3 0,2 0 0,5 5 0,1 0 1,2 3-1,2 6 1,-2 4 0,0 4 1,0 4 0,-1 7 0,-2 6 2,-1 5-1,-2 7 1,-1 6 0,-4 4 0,-2 2 0,-7 2 1,-2 2-1,-9-3-1,-5 0 1,-7-5-2,-6-3-2,1-2-7,-13-4-18,8-7-2,-1-8 0,6-6 0</inkml:trace>
  <inkml:trace contextRef="#ctx0" brushRef="#br0" timeOffset="111611.3837">8595 17226 10,'0'0'24,"21"-13"-1,-4 14-5,-17-1-4,32 13-3,-20 2-2,8 12-2,-7-2-1,2 9-1,-6 0-2,-4 1-1,-3-6 0,-4-1-1,-4-7 0,-1-5 0,-4-7 0,11-9 0,-24-4 0,17-8-1,-1-7 1,1-7-1,6-5 1,5-3-1,4 0 0,6 0-1,9 6-3,3 1-4,17 10-15,-5 0-8,3 6 1,-2 0-2</inkml:trace>
  <inkml:trace contextRef="#ctx0" brushRef="#br0" timeOffset="112926.459">9553 17189 11,'-21'-3'27,"-4"-1"-6,3 9-5,-14-1-4,11 11-3,-10 1 0,12 9-3,-2 1-1,10 7-2,0-1 0,11 3-2,6-4 0,6-1 0,4-6-1,7-5 1,0-9 0,4-5-1,1-8 1,0-6-1,-2-7 1,-5-8-2,-4-1 0,-9-9-1,-2 1-1,-13-4-1,-3 5-1,-9 0 2,-1 7-2,-6 3 2,6 9-1,-1 5 2,6 7 1,6 5 0,13-4 2,0 21-1,15-8 1,10-1-2,10-2 3,8-1-2,10-5 0,4-4 1,4-3-1,0-4 0,-4-5-1,-4-1 1,-5-3-1,-8 1 2,-9-2-1,-6 5 4,-9-5-1,-2 8 1,-9-3 2,-5 12-1,5-10 0,-5 10 0,0 0-1,0 0-1,-9 18-1,10-4 0,-2 5 1,8 7-2,-5 4 3,9 6-3,-1 4 1,3 5-1,-3 2 1,3 2-1,-4-1-1,-1-2 0,-4-2 0,-3-6 1,-6-4 0,-3-5 0,8-29-1,-32 45 1,9-34-1,-3-5 0,-4-12 0,-1-2 0,1-8 0,0-4 0,7-3 0,3-2 0,10 1 0,6 0-1,12 5 1,7-1-1,11 3 1,8 2-1,6-1 0,3 1 1,4-2 0,1 0-1,-2-1 2,1 0-2,-4-3 2,-4-3-1,-4 0 0,-5-2 0,-7 0-1,-5 2 1,-10-1-1,-6 3 1,-7 4-2,-8 2 3,-4 7-3,-5 6 3,-4 3-1,1 4-1,0 8 2,0 4-1,3 6 1,5 3-1,4 3 1,6 1-2,4 3 2,6-1-1,6 2-1,5-5 1,5-3 0,5-2 0,4-6 0,5-4-1,3-6 0,-1-7-2,8-2-5,-12-10-12,10-1-13,-7-8 0,3 1-2</inkml:trace>
  <inkml:trace contextRef="#ctx0" brushRef="#br0" timeOffset="113501.4915">10802 17221 1,'0'0'24,"1"-19"7,-6 9-1,5 10-15,-15-14-5,15 14-1,-22-1-2,22 1-2,-28 19 1,15 0-3,-4 4 1,7 7-3,-1 2 2,7 4-3,6-1 0,4 0 1,6-3-2,5-4 2,6-7-2,4-7 1,3-9 0,2-8 0,1-6 0,-1-8-1,2-7 1,-3-7-1,-2-8 1,-5-5 0,-2-4-2,-5-10 1,-5-1 0,-7 0 0,-4 1 0,-3 6 2,-6 6-2,0 10 2,-1 6 0,1 16 0,8 14 0,-15 2 1,8 13-1,6 16 0,0 4 0,3 10 0,1 5 2,3 6-2,4 3 1,3-2-2,1-3 1,0-11-2,5-5 1,-3-8-4,7-5-3,-23-25-11,34 13-17,-20-19 1,5-4-1,-10-10 12</inkml:trace>
  <inkml:trace contextRef="#ctx0" brushRef="#br0" timeOffset="113707.5037">11004 17129 1,'-9'-28'23,"18"14"2,3-9 2,6 0-18,13 0-5,5 1-1,7 4-2,5 1-6,-1 4-20,-1-2 0,2 6-2,-7 4 17</inkml:trace>
  <inkml:trace contextRef="#ctx0" brushRef="#br0" timeOffset="114090.5256">11572 17159 16,'-8'18'35,"8"-18"-1,-5 25-1,-4-14-14,13 16-12,-7-3-1,7 4-4,0 1 0,0-3-3,4-2-3,-8-6-8,14-2-21,-14-16-1,12 10-1,-12-10 1</inkml:trace>
  <inkml:trace contextRef="#ctx0" brushRef="#br0" timeOffset="114254.535">11562 16998 22,'0'0'26,"-6"-18"-5,6 18-16,21-5-29,-21 5-3,26 8 5</inkml:trace>
  <inkml:trace contextRef="#ctx0" brushRef="#br0" timeOffset="114928.5734">11847 17182 35,'-12'16'32,"-5"0"0,4 13-13,-7-7-9,11 12-5,-2-2 1,9 3-4,0-3-1,6 0 0,5-7-1,4-5 0,3-6 0,1-5 1,0-7-1,-1-6 0,0-7 0,-4-4 0,-5-7 0,-1-6 0,-5-2 0,-5-4-1,-1 0-1,-4 3 2,-2 3-1,2 2 1,0 4-2,3 7 2,1 4-2,5 11 2,1-14 0,-1 14-1,15-10 0,-2 4 0,4 3 1,3-2-1,0 3 1,4 4 0,-1 4 1,-1 4-1,-1 9 1,-3 4-1,-2 5 2,-6 6-3,-2 0 3,-7 0-2,-3-4 1,-2-3 0,-4-6 0,3-7-1,5-14 1,0 0-1,0 0 0,-6-18 0,18-3-1,2-5 1,7-4-1,1 1 2,2 2-3,0 5 3,0 6 0,-1 11 1,-4 11-1,-2 10-1,-4 8 1,0 5-2,-1 5 0,-4-2-7,7 5-23,-11-9-1,4-7-1,-4-7-1</inkml:trace>
  <inkml:trace contextRef="#ctx0" brushRef="#br0" timeOffset="115929.6307">13328 17157 19,'0'0'26,"0"0"4,0 0-9,7 24-9,-9-4-1,15 13-4,-8-2 2,15 11-3,-7-2-1,10 1-3,-1-5 0,4-8 0,-2-8-2,1-7 1,0-11-1,2-8 1,-3-8-1,-1-7 1,2-7 0,-2-5-1,-1 0-1,0-1 2,-4 3-2,-1 5 2,0 3-2,-3 8 3,-1 9-3,-1 10 2,-12-4 1,18 24-2,-13-3 2,0 6-1,-1 1 1,-1 0-3,-3 0 3,0-4-1,-1-5 0,-1-3-1,2-16 0,-5 11 0,5-11 0,0 0 0,-4-22-1,8 1 0,5-3 0,2-4 1,5-2-2,4 0 2,5 3-2,2 3 3,1 6-2,1 10 1,-1 9 1,0 9-1,-2 5 2,0 8-2,-4 4 1,-3 2-3,-1 4-1,-13-5-18,8 0-12,-14-8 0,2-4-1</inkml:trace>
  <inkml:trace contextRef="#ctx0" brushRef="#br0" timeOffset="116950.6892">15019 17106 36,'6'-11'26,"3"-2"1,-9 13-9,23-9-7,-23 9-4,25 16-1,-16-2 1,8 14-3,-8 5 2,5 12-2,-6-7 0,2 6-3,-6-8 2,0-3-4,-4-5 1,0-6 1,-3-10 0,3-12 0,0 0-1,0 0 1,-9-25-1,9 3 0,4-6-1,1-1 2,6-3-3,2 1 3,6 2-3,4 1 2,6 5-4,1-1 3,9 11-1,-4-5-2,6 9 1,-5-4-1,2 3 1,-7-4 0,-1 3 1,-5 2 1,-8-3 2,-2 6 1,-10-4 1,-5 10 0,0 0 2,0 0-1,-4 13 1,2 9 0,-6 1-2,5 9-1,0 5 1,1 4-3,4 1 2,1-2-3,4-9 1,-4-4-7,9 1-5,-12-13-20,0-15-2,0 0 1,16-15-1</inkml:trace>
  <inkml:trace contextRef="#ctx0" brushRef="#br0" timeOffset="118557.7811">16091 17036 25,'-11'-15'31,"-8"-3"-1,-1 8 1,-8-7-13,7 16-12,-10 2-2,5 8-1,1 9-2,7 6 2,4 4-3,6 4 1,6-1 1,5 0-3,8-1 2,4-3-3,7-9 2,2-7-4,3-4 3,-2-7-1,3-2 0,-6-4 3,-1-1-2,-3 2 4,-6 3-1,-1 6 1,-8 9 1,2 9-2,-7 4 0,0 9 0,-3 5 1,-1 2-3,-5 1 1,2-2 0,-4-5-1,-1-2 1,-3-6-1,2-5 1,-2-8-1,1-3 1,1-5-1,-1-7 0,2-7 1,1-6-2,2-2 1,1-5-1,4-1 1,0-1-1,8-4 0,2 2 0,6 1 0,4-1 0,6-2 0,4 0 0,6-4 0,3-1 1,3-2-3,0-3 2,4-2-3,-5-11 3,2 3-3,-6-3 1,-3 1 1,-6 1-1,-2 5 4,-5 6-1,-7 5 2,1 11-1,-6 5 2,-3 15 0,0 0 0,1 10 0,-5 8-1,4 7 1,-2 9-1,3 8 1,-1 3-2,4 1 0,-1 3 0,0-2-1,0-3 2,1-5-2,-3-6 1,0-8-2,-2-5 2,0-7-1,1-13 0,0 0 0,0 0 0,0 0-1,0 0 1,-5-19-1,9 8 1,-1-1-1,5-1 0,0 0 1,1 0-3,3-1 4,1-2-3,0-1 3,1-3-4,-1-8 3,3-2-2,-1-1 1,1 1 0,-1-3-1,3 3 2,-1 0-2,1 5 2,1 6-1,0 6 2,0 4 0,-2 4 0,0 8 0,-3 4 1,-1 7-1,-3 4 0,0 10 0,-6 4 0,0 4 1,-2 2 0,0 2-2,-1 0 2,0 0-2,3-3 1,0-9-1,2-2 1,2-8-4,4-7 2,0-8 0,2-5 0,0-10-1,3-4 0,-3-7 1,6-4-4,-7-11 3,5 2-3,-5-7 2,1 1-2,-5-4 3,1 3-1,-3-1 1,-4 3 3,0 5-1,-3 4 3,3 7-1,-6 2 1,6 8-1,-6 2 0,3 13 0,-1-10 0,1 10 0,0 14 0,1 2 1,-3 5-1,3 9 0,-1 3 0,4 11 0,-3 1-1,5 4 2,-3 0-1,4 0-2,-1-2 1,1-3-1,1-2 2,-1-9-3,3-4 3,-3-7-5,2-3 2,0-9-1,3-4 0,-12-6-1,26-2-2,-26 2-3,29-11-8,-27-3-16,12 0-2,-10-3 3,5 1-3</inkml:trace>
  <inkml:trace contextRef="#ctx0" brushRef="#br0" timeOffset="118846.7972">16897 16852 20,'24'-1'24,"3"-1"1,4-4-10,8 7-6,-3-6-4,4 3-3,2 1-6,-10-5-14,1 1-7,-3 0 0,-10 0-1</inkml:trace>
  <inkml:trace contextRef="#ctx0" brushRef="#br0" timeOffset="119961.8614">18238 17046 22,'0'-15'26,"-2"3"-3,2 12-6,-14-22-4,14 22-3,-21-22 0,21 22-3,-31-20 0,15 16-1,-10-3-2,5 6 0,-5 0-1,2 6-1,-3 2-1,3 5 0,2 9 0,7 5 0,4 4-1,7 3 0,8 2 1,8 1-1,9 1 2,7-5-3,6-6 3,6-6-4,4-6 4,2-10-2,2-6-1,-2-7 3,1-8-4,-3-1 4,-2-7-4,-5-3 2,-4-3-1,-5-2 1,-7 3-1,-4-1 0,-9 4 2,-6 3-2,-8 4 1,-6 5-1,-5 8 2,-4 6-1,-1 4 0,-1 5 0,2 9-1,2 3 2,6 2-2,5 1 2,7 2-3,3-3 3,9 0-3,2-3 1,6-6-3,-1-6 1,8-2-1,-6-6 0,4 0 0,-7-6 0,1 2 1,-5-3 1,-13 8 1,17-13 0,-17 13 0,0 0 1,0 0 0,0 0 0,0 0-2,7 11-3,2 2-12,-9-13-11,9 15 2,-9-15-3</inkml:trace>
  <inkml:trace contextRef="#ctx0" brushRef="#br0" timeOffset="122854.0267">18761 16926 1,'0'0'21,"5"-11"1,-5 11-6,0 0-3,16-8-2,-16 8-1,0 0-1,10-11-2,-10 11 1,0 0-2,20 9 0,-20-9-1,13 18 0,-8-5-2,7 13 0,-3-1 0,4 7 0,-3 2-2,2 2 0,-2-2 1,0 0-2,-3-5 2,-1-5-2,-3-3 3,0-5-4,-5-5 3,2-11-1,-6 15 0,6-15 0,0 0-1,-16 2 1,16-2-1,-11-14 0,5 3 0,2-2 1,3-2-2,1-4 2,3 0-2,3-2 2,2-5-3,1 1 3,3 0-3,2 1 0,0 1 2,3 3-1,0 1 1,0 3-1,0 7 1,1 2-1,-3 2 1,4 6 1,-4 5 0,-1 3-1,-2 9 1,-2 3 1,-2 3-2,-1 2 2,-3 1-1,-4-1 0,-2-4 1,0-1-2,-1-7 2,1-4-3,2-10 1,0 0 1,0 0-1,0 0 0,2-12-2,5-6 3,4-7-2,2 0 1,3-3 0,2-1-2,1 2 2,2 2-1,0 5 1,-2 4-1,0 7 0,-1 6 1,-3 6 0,0 5 0,-4 11 0,0 4 2,-2 5-2,0 6-1,0 2 3,1 1-2,1 0 1,-1-2-1,4-9 1,3-5-3,4-7 3,1-9-1,3-7 0,2-10 1,0-4-2,2-8 2,-1-7-3,-5-5 2,-2 1-2,-7 0 2,-4 2-1,-9 4 0,-4 3 1,-7 6-1,-4 11 1,-6 5-1,-3 8 1,-1 5 0,1 10-1,4 7 2,4 3-2,5 1 1,7 5 1,9-1-2,7 0 2,5-4-2,6-6 2,2-6-2,4-5 2,1-7-1,2-8 0,-2-7 1,-1-5-2,-1-5 2,1-6-3,0-6 4,-4-1-3,-1 0 1,-2 3-1,-2 5 1,-4 2 1,0 5-2,-17 17 2,19-8-1,-13 19 1,1 5 1,-4 6-2,-1 4 0,-2 3 2,0 1-1,-2 0 0,-1-5 0,0-5 0,-1-6-2,4-14 3,0 0-1,0 0-2,-5-14 2,9-6-2,3-8 2,2-2-2,2-2 1,5 1-2,3 2 2,3 5-1,2 3-1,4 10-2,-4 2-3,11 20-6,-16-8-18,11 11-1,-11-5-1,7 7 1</inkml:trace>
  <inkml:trace contextRef="#ctx0" brushRef="#br0" timeOffset="123289.0517">20486 17004 51,'0'0'32,"-3"-24"0,3 24-8,-19-21-12,19 21-6,-27-9-2,9 13 0,-6 1-2,4 7-1,-4 7 0,6 4 0,1 4-1,7 1 1,5 1-2,6-1 2,5-3-2,5-5 1,4-8-1,1-5 0,3-5-1,0-7 1,0-4 0,-2-7-1,-2-2 1,-2-2 0,-2 1 2,-2 3-1,-4 2 1,-5 14-1,0 0 2,12 4 0,-7 15 1,3 9-1,2 4 0,3 6-1,3 2 1,3-3-1,-1-4 0,2-7-3,3-9 1,-1-12-1,8-5-5,-12-17-17,13-1-11,-6-13 0,3 1 0</inkml:trace>
</inkml:ink>
</file>

<file path=ppt/ink/ink12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2:26.288"/>
    </inkml:context>
    <inkml:brush xml:id="br0">
      <inkml:brushProperty name="width" value="0.06667" units="cm"/>
      <inkml:brushProperty name="height" value="0.06667" units="cm"/>
      <inkml:brushProperty name="fitToCurve" value="1"/>
    </inkml:brush>
  </inkml:definitions>
  <inkml:trace contextRef="#ctx0" brushRef="#br0">0 55 9,'0'0'20,"0"0"-4,0 0-3,0 0-2,0 0-1,0 0-1,0 0-1,0 0-2,0 0-1,0 0-1,0 0-1,0 0-1,0 0 0,20-11 0,-2 11-1,4-1 0,6 1 1,11-4-1,3 1 1,2-2-2,1 0 1,-3-2 0,-1 2-1,-7 0 0,-6 1 1,-28 4 0,30-5 0,-30 5 1,0 0 0,0 0 0,0 0 0,0 0 0,0 0-1,-6 24 1,2-9-1,0 4-1,0 5 0,2 6 1,2 6-1,2 8 1,2 8-1,0 4 1,2 5 0,-2 4 0,5 3 0,-1 0 0,-2 0 0,-2 0 0,4 0 0,-2-3 1,2 1-2,-4 0 2,2 1-2,0 3 1,-4-1 0,4 0-1,-4 2 1,-2 0-1,2-1 0,0 0 0,0-4 0,0-1 0,2-4 0,-2 1 1,0-4-1,2-1 1,-2 0-1,4-5 1,-4 3-1,2-4 1,0 2-1,1-1 0,-1-2 0,-2 3 0,2 1 0,-2 2 0,2 0 0,0 0-1,-2 1 1,2-3 0,-2-1 0,2-4 0,-2-3 0,2-5 0,-2 2 0,-2-1 1,2-4-2,0 4 2,-2 1 0,0-1 0,0 2-1,0 1 1,-2-4 0,4-1-1,-4 1 1,2-3-1,2-3 0,-2 0-1,2-1 2,-2-2-2,2 4 2,-2-2-1,2 0 0,-2 0 0,2-2 0,-2 4-1,2-2 2,-2 0-2,0-2 1,-2-1 0,2-4 0,0 0 0,0-1 0,2-2 0,-2-4 0,0 1 0,0-3 0,2 1 0,-2 0-1,0-2 1,0 1 0,0 1 0,0 0-1,-2 1 2,0-3-2,0 2 2,2-2-1,-2 0 0,0 0 0,2 0 1,0-17-1,-2 27 0,2-27 0,0 26 0,0-26 0,-2 17 0,2-17 0,0 0 0,0 15 0,0-15 1,0 0-1,0 0 0,0 0 0,0 0 0,-22 16 0,22-16 0,-20 8 1,20-8-1,-27 7 0,27-7-1,-28 0-1,28 0-3,-36-10-17,36 10-10,-33-17-1,33 17-2</inkml:trace>
</inkml:ink>
</file>

<file path=ppt/ink/ink12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2:44.253"/>
    </inkml:context>
    <inkml:brush xml:id="br0">
      <inkml:brushProperty name="width" value="0.06667" units="cm"/>
      <inkml:brushProperty name="height" value="0.06667" units="cm"/>
      <inkml:brushProperty name="fitToCurve" value="1"/>
    </inkml:brush>
  </inkml:definitions>
  <inkml:trace contextRef="#ctx0" brushRef="#br0">121 47 27,'0'0'21,"13"-20"-5,-13 20-1,0 0-3,0 0-2,0 0-2,0 0-2,0 0-1,0 0-1,0 0-1,0 0-1,0 0 0,2 22 0,-2-22-1,-8 17 0,8-17 0,0 0 0,-19 17 0,19-17-1,0 0 1,0 0-1,-20 3 0,20-3 0,0 0 0,0 0 0,0 0 0,-18-19 0,18 19 0,0 0-1,0 0 1,-10-17 0,10 17-1,0 0 1,0 0-1,0 0 1,6-17-1,-6 17 1,0 0 0,0 0 0,17-17 0,-17 17 0,0 0 0,19-12 0,-19 12 0,0 0 1,23-6 0,-23 6 0,18 8 1,-18-8 0,16 29 1,-6-3-1,-10 3 1,0 10-1,-8 2 1,-6 5-3,-2 7-1,-17-11-20,5 9-9,-10-13-3,5-4-1</inkml:trace>
</inkml:ink>
</file>

<file path=ppt/ink/ink12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2:46.551"/>
    </inkml:context>
    <inkml:brush xml:id="br0">
      <inkml:brushProperty name="width" value="0.06667" units="cm"/>
      <inkml:brushProperty name="height" value="0.06667" units="cm"/>
      <inkml:brushProperty name="fitToCurve" value="1"/>
    </inkml:brush>
  </inkml:definitions>
  <inkml:trace contextRef="#ctx0" brushRef="#br0">538 9 13,'0'0'21,"0"0"-4,0 0-4,-12-18-2,12 18-1,0 0-2,-22 3-1,2-5-2,20 2-1,-41 11 0,15-1-2,-10-4 0,-2 5-1,-3 1-1,-5 1 1,2-1-1,2 0 0,1-4 0,7 1 1,6-2-1,6-4 1,4-1-1,18-2 1,-21 0 0,21 0 0,0 0 0,0 0-1,0 0 1,0 0 0,0 0-1,0 0 1,0 0-1,0 0 0,0 0-1,0 0 2,0 0-1,0 0 0,0 0 0,-4 17 1,4-17 0,-2 25 0,0-8 1,4 5-1,-4 6 0,2 2 0,0 6 0,2 6 0,0 6 0,2 3 0,-2 5-1,2 3 1,-2 1-1,0 1 1,0 0-1,1-1 1,-3-1 0,0 1-1,-3-4 2,1 1-2,0-1 1,2 1-1,-2-1 2,0 3-2,0-5-1,0 2 1,2 2 0,-2-2 1,2 4-2,-2-4 2,2 0-2,0 0 2,0-2-1,0-3 0,2 0 1,0-3-1,2-2 0,0 0 1,-2-1-1,3 0 1,-3-1 0,0-2-1,2 1-1,-2-1 2,0 2-1,0-3 0,0 2 0,0 3 0,-2 1-1,2 2 2,0 2-2,-2 2 2,0 0-2,2-1 1,-2 1 0,2-4 0,-2-1 0,0-4 0,0 0 1,0-5-1,0 0 1,0 0-1,-2-1 1,2-1-1,-2 1 1,0-4-1,2 1 0,-2-1 1,0 2-2,0-4 2,0 0-1,0-1 0,2 1 0,-2-1 0,0-1 0,-2 1 0,2 1 0,-1 1 0,1-3 0,0 2 0,0-1 0,2-2 0,-2 2-1,4-1 1,-2-3 0,0 0 0,2-1 0,-2-1 0,2-1 0,-2 0 0,2-2 0,1 0 1,-3-1-1,2-1 0,-2-3 0,2 2 0,-2-2 0,2-2 0,-2 0 0,0-15 0,4 26 0,-4-26 0,4 20 0,-4-20 0,8 15 0,-8-15 0,0 0 0,10 16 0,-10-16 0,0 0 0,24 10 0,-24-10 0,28 2 0,-10-1 0,4-2 0,3 1 0,3-4 0,4 1 0,2-1 0,2-1 0,5 0 0,-1 0 1,4-2-1,1 0 0,-1 1 0,0-1 0,4 0 0,-1 0 0,1 1 0,-2 0 1,-1 0-1,-1 1 0,-4-1 0,-2 3 0,-7 0 0,-5-2 0,-4 3 0,-22 2-3,32-2-4,-32 2-25,0 0 1,2-19-2,-2 19 1</inkml:trace>
</inkml:ink>
</file>

<file path=ppt/ink/ink12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2:47.845"/>
    </inkml:context>
    <inkml:brush xml:id="br0">
      <inkml:brushProperty name="width" value="0.06667" units="cm"/>
      <inkml:brushProperty name="height" value="0.06667" units="cm"/>
      <inkml:brushProperty name="fitToCurve" value="1"/>
    </inkml:brush>
  </inkml:definitions>
  <inkml:trace contextRef="#ctx0" brushRef="#br0">119 82 16,'-8'-22'9,"8"22"0,-10-17 0,10 17-1,-12-15 0,12 15 0,0 0-1,-25-19 1,25 19-2,0 0 1,0 0-1,-18-10 0,18 10-2,0 0 0,0 0-1,0 0-1,0 0 0,0 0 0,-12 22 0,8-3 0,0 10 0,-2 6 1,2 13-1,-2 3 1,4 10-1,-2 1-1,4 4 0,0-6 0,4-3 0,0-5 0,0-6 0,0-11 0,0-4 0,-2-11 0,0-1 0,-2-19 1,0 19 0,0-19-1,0 0 1,0 0-1,-6-16 1,6 16-2,-6-27 0,2 10 0,2-2 0,2-3-1,-2-1 1,6-1-1,4 2 0,-2-1 1,6 1 0,6 0-1,2 2 1,9 1-1,-1 2 1,6 5 0,-2 0-1,4 7 1,1 3-1,-3 7 1,-2 4-1,-2 6 1,-4 6 0,-3 4 0,-5 2 0,-4 4 1,-6 1-1,-4-1 2,-6 1-2,-6-4 2,-4-4-1,-8-4 0,-5-3 0,-3-3 0,-4-4 0,-2-5-2,-2-3 1,1-2-3,-1-7-1,14 8-7,-12-14-19,34 13 0,-34-21-1,34 21-1</inkml:trace>
  <inkml:trace contextRef="#ctx0" brushRef="#br0" timeOffset="361.0206">612 377 33,'0'0'26,"0"0"2,0 0-9,24 17-7,-24-17-4,0 39-2,-8-14-1,10 11 0,-8 0-1,6 6-1,-4-4 0,2 1-1,0-5 0,0-3-2,0-4 0,-2-7-2,6 1-4,-2-21-20,-8 15-4,8-15-1,0 0-1</inkml:trace>
  <inkml:trace contextRef="#ctx0" brushRef="#br0" timeOffset="1499.0858">-38 1555 27,'0'0'25,"0"0"-1,0 0-9,0 0-5,0 0-2,-10 24-3,12-2 0,-8 0 1,10 10-2,-8 4 1,6 10-2,-6-4 0,6 9-1,-2-5 0,2 4 0,0-6-2,0 0 1,0-6-1,0-6 1,-2-3-1,2-5 1,-4-5-1,2-4 1,0-15-1,-2 19 1,2-19 0,0 0 0,0 0 0,0 0 0,0 0 0,0 0-1,-2-17 1,2 1-1,0-1 0,2-3 0,2-2 0,0-4 0,2 1 0,4-3 0,0 3 0,4 1 0,8 2 0,2 0-1,4 3 1,5 2 0,1 3-1,-2 4 1,6 3 0,-3 2 0,-5 7 0,0 1 0,-6 8 0,-2 2 0,-4 6 0,-4 5 1,-6 1-1,-2 4 1,-8 2 0,-4 0 0,-6-3 0,-4 0 0,-6-4 0,-4-2 0,-6-5 0,0-4 0,-9-4-1,5-6 0,0 1-2,-6-11-2,13 10-8,-11-13-19,18 7 0,-8-11-1,30 14 0</inkml:trace>
  <inkml:trace contextRef="#ctx0" brushRef="#br0" timeOffset="2040.1167">501 1996 16,'0'0'26,"20"-11"1,-20 11 0,0 0-15,30-13-4,-30 13-1,29-10-2,-29 10-1,36-7 0,-36 7-1,34-4-1,-34 4 0,26 11 0,-26-11-1,18 28 0,-18-4 1,0 5-1,-8 4 0,-2 2 0,-2 3 0,-4-1-1,0-3 0,2-5 1,2-3-1,2-8 0,10-18 0,-2 21 1,2-21-1,22-3 1,-4-6 0,6-3 0,6-3 0,4 3-1,3-2 1,3 2-1,-2 2 0,0 3-1,3 4-1,-11-4-3,10 21-12,-18-16-13,0 10-1,-22-8-1,0 0-1</inkml:trace>
  <inkml:trace contextRef="#ctx0" brushRef="#br0" timeOffset="3122.1785">-64 2966 8,'12'-26'27,"-12"26"1,8-25-1,-10 4-9,2 21-5,6-22-4,-6 22-3,0 0-1,14-15-1,-14 15 0,0 0-1,0 0-1,0 0 1,0 0 0,-8 27-1,2-8 0,2 8 1,-4 4-2,2 8 1,0 2-1,2 1 0,0 4-1,2-3 0,2-2 0,0-2 0,2-5 0,-2-2 0,2-6 0,-2-6 1,-2-4-1,2-16 0,0 22 0,0-22 1,0 0-1,0 0 0,0 0-1,0 0 1,0 0 0,0 0-1,0 0 1,0 0-1,-4-24 1,1 9-1,3-1 1,0-3 0,5-3-1,-1-1 1,6-3 0,0 0-1,6-1 1,0 3-1,6-1 1,2 1 0,2 4 0,5 3-1,-1 3 1,2 4 0,0 3 0,0 4 0,1 3 0,-1 3 0,-4 7 0,-4 4 1,-2 6-1,0 4 0,-8 7 1,0-1 0,-7 4-1,-5 2 1,-6 0-1,-5 0 1,-7-7-1,-4 1 1,-8-8-1,-2 2 1,-6-7-1,-3-7 1,1-5-2,-2-3 0,6-4-1,-7-6-2,15 10-6,-12-18-22,20 11 0,-2-12-1,20 17 0</inkml:trace>
  <inkml:trace contextRef="#ctx0" brushRef="#br0" timeOffset="3918.2241">612 3283 18,'0'0'26,"0"0"1,0 0-7,-26-26-7,26 26-2,0 0-2,0 0-2,14-20-1,-14 20-2,20-11 0,-20 11-1,30-6-1,-10 7 0,-2-1 0,6 7-1,-1 2 0,-1 4-1,-4 2 0,0 4 1,-8 5-1,-4 2 1,-10 1-1,-2 0 1,-8-1-1,-2-3 1,-4 0-1,2-5 0,-1-4-1,19-14 1,-20 10 0,20-10-1,0 0 0,0 0 1,20-22-1,-20 22 1,39-19-1,-15 12 1,4 4 0,2 3-1,-2 7 1,1 5 0,-3 5 0,-4 5 1,-4 3-1,-6 4 1,-4 0 1,-4 4 0,-10-6 0,2 2 0,-10-7 0,0 2 0,-8-7 0,0-2-1,-5-6 1,1-3-2,0-2-1,-2-6-2,6 6-3,-12-20-21,15 13-5,-3-12-2,22 15 0</inkml:trace>
</inkml:ink>
</file>

<file path=ppt/ink/ink12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2:54.069"/>
    </inkml:context>
    <inkml:brush xml:id="br0">
      <inkml:brushProperty name="width" value="0.06667" units="cm"/>
      <inkml:brushProperty name="height" value="0.06667" units="cm"/>
      <inkml:brushProperty name="fitToCurve" value="1"/>
    </inkml:brush>
  </inkml:definitions>
  <inkml:trace contextRef="#ctx0" brushRef="#br0">85 65 1,'0'0'18,"0"0"-3,0 0-4,0 0 0,0 0-2,0 0-3,32-10 1,-32 10-1,43-10 1,-19-1-2,12 8-1,0-6-1,5 4 0,-3 0-1,2 2 0,-5-2 0,-5 3-1,-4 0 0,-8 2 0,-18 0 1,27 0-1,-27 0 1,0 0-1,0 0 1,0 0-1,0 0 0,0 0 1,2 19-1,-2-19 0,0 19 1,2-4-1,-2 2 2,0 7-2,0 3 2,4 7-2,-4 2 2,2 8-2,0 4 0,2 8 1,-2 4-1,4 7 0,-4 2-1,2 8 2,-2 2-2,2 1 2,-4 2-2,2-2 1,-4-2 0,2 0 0,0-4-1,0-1 1,-2-5 0,4 2-1,-2-3 0,4 1 0,-2 0 0,0-2 0,2 3 0,0-1 0,2-3 0,-2-1 0,2-1 0,0-3 1,0-5 0,3-6-1,-3-1 0,2 0 0,0-4 1,-2-2-1,2-1 1,0 0-2,-2-3 1,0 1 0,0 2 0,0-4 0,0 3 0,2-3 0,-2 2 0,0 4 0,0 1 0,0 1 0,1 1 0,-1 0 0,-2 1 0,0 1 0,0-2 0,0-3 0,-2-1 0,2-1 0,0-3 1,0-1-1,0-1 0,2 0 0,0-2 1,2 0-1,0-2 0,0 1 0,0-2 0,0 1 0,0-3 0,-2 0 0,-1-2 0,-3 0 1,2 1-1,-4-1 0,2 2 0,-2 0 0,0-4 0,0 1 0,0 1 0,-2-1 0,0-1 0,2-1 1,-4 0-2,1 0 2,-1 0-1,0 0 0,0-2 0,-2 0 0,2-3 0,0 0 0,0-1 0,-2-2 0,2 1 0,0-2 0,4-15 0,-10 27 0,10-27 0,-8 26 0,8-26-1,-10 24 1,10-24 0,-10 20 0,10-20 0,-8 16 0,8-16 0,-6 15 0,6-15 0,0 0 0,-10 17 0,10-17 0,0 0 0,-9 15 0,9-15 0,0 0 0,-10 16 0,10-16 0,0 0 1,0 0-1,0 0 0,-14 17 0,14-17 0,0 0 0,0 0 1,-20 8-2,20-8 2,-22 5-1,22-5 0,-32 9 0,11-4 0,-1 0 0,-2 2 1,-6 0-1,-1 0 0,-1-1 0,0 3 0,-2-2 0,-1 0 0,3-1 0,0 1 0,1-2 0,3 0 0,2-1 0,0-1 0,3-1 0,3 0-1,20-2 1,-32 5 0,32-5-2,-26 3 2,26-3-2,-20 4 0,20-4-3,0 0-2,-31 0-13,31 0-11,0 0-2,-20 6 1,20-6 1</inkml:trace>
</inkml:ink>
</file>

<file path=ppt/ink/ink12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2:58.455"/>
    </inkml:context>
    <inkml:brush xml:id="br0">
      <inkml:brushProperty name="width" value="0.06667" units="cm"/>
      <inkml:brushProperty name="height" value="0.06667" units="cm"/>
      <inkml:brushProperty name="fitToCurve" value="1"/>
    </inkml:brush>
  </inkml:definitions>
  <inkml:trace contextRef="#ctx0" brushRef="#br0">328-3 22,'6'-19'25,"-6"19"1,0 0-2,12-16-20,-12 16-9,18 2-16,-18-2-2,20 16-2,-20-16 0</inkml:trace>
  <inkml:trace contextRef="#ctx0" brushRef="#br0" timeOffset="-286.016">531 262 1,'4'-15'16,"-4"15"8,0 0-1,0 0-11,0 0-3,0 0-2,0 0 0,0 0-2,0 0 0,0 0-1,0 0 0,0 0 0,0 0-1,0 0 1,0 0-1,-18-3 0,18 3 1,-2 15-1,4 0 0,-2-15 0,-2 31 0,0-12-1,4 5 0,-2-2 0,4 3 0,-4 3-1,6 1 1,-4 1-1,4 3 0,0-4 0,0 1 0,0-1-1,2-3 1,3-6-1,1-3 0,-12-17 1,30 17-1,-8-17 1,8-3 0,2-6-1,9-3 1,-1-5-1,0 0 1,5-5-1,-7 2 1,-6-1-1,-8 1-2,-4 5-2,-18-8-13,-2 23-14,-10-23-2,-8 19-1,-18-6 0</inkml:trace>
  <inkml:trace contextRef="#ctx0" brushRef="#br0" timeOffset="608.0348">811 213 19,'0'0'27,"0"0"0,18-10 1,-18 10-16,0 0-3,0 0-2,29 7 0,-29-7-2,14 29 1,-12-11-2,10 13 0,-10-5-1,8 8 0,-8-2-2,4 2 1,-2-3-2,0-6 1,-2-6 0,-2-19 0,6 27 0,-6-27-1,0 0 1,0 0-1,16-22 1,-4 3-1,2-4 0,3-6 0,5-5 0,2-1-1,2 5 1,-2 2 0,2 3 0,-3 3-1,-1 8 1,-4 4 0,-18 10-1,30 5 1,-30-5 0,22 31 0,-14-6 0,-2 4 0,0 0 0,0 4 0,-2-1 0,-2-3-1,3 0-2,-8-14-2,12 12-10,-9-27-17,0 0 1,0 0-2,0 0 1</inkml:trace>
  <inkml:trace contextRef="#ctx0" brushRef="#br0" timeOffset="1246.071">1396-106 24,'0'-27'28,"0"27"0,0 0 0,0 0-17,0 0-3,0 0-2,4 32-1,-4-8 0,14 14 0,-12-1 0,12 13-1,-12-3-1,12 8 0,-8-4-2,6 0 1,-4-5-1,2-2-1,0-4 0,0-6 1,0-5-1,2-5 0,1-7 0,-13-17 1,28 15-1,-10-18 0,0-6 0,4-3 1,0-7-1,3-4 0,-1-5 0,0-4 0,-2-1 0,-6 1-1,-2 0 2,-6 1-2,-4 4 2,-4 5-2,-4 5 1,4 17-1,-20-17 1,20 17-1,-30 8 0,10 6 1,2 4-1,0 5 1,1 4-1,5 4 1,2-1 0,8-1 0,4 2 0,6-4 1,4-1-1,7-6 0,3-5 1,4-6-1,4-6 1,0-4-1,3-4 1,-3-6-1,2-1-2,-8-11-3,12 11-17,-23-14-9,-5 4-2,-20-7 0</inkml:trace>
  <inkml:trace contextRef="#ctx0" brushRef="#br0" timeOffset="1475.0841">1335 49 25,'0'0'30,"38"-25"0,-13 8-1,3 3-13,-2-6-11,12 4-2,-2 3-3,3-4-5,7 8-19,-12 2-4,-1 6-2,-5-1 0</inkml:trace>
  <inkml:trace contextRef="#ctx0" brushRef="#br0" timeOffset="1938.1109">2022 155 15,'0'0'27,"-10"17"0,10-17 1,8 32-16,-14-16-4,16 13-1,-14-7-1,16 10-1,-12-6-1,12 5-1,-10-13 0,6 4 1,-8-22-1,8 24 0,-8-24 0,0 0 0,0 0 0,6-24 0,-6 4-1,6-4 0,-2-7-1,5 1-1,1-3 0,4 1 0,0 5 0,4 3 0,2 3 0,0 6 0,0 3-1,1 4-1,1 6-2,-22 2-4,44-3-22,-44 3-2,28 3-1,-28-3 0</inkml:trace>
  <inkml:trace contextRef="#ctx0" brushRef="#br0" timeOffset="2637.1509">2612 37 32,'10'-17'29,"-10"17"1,0 0-1,-26-13-20,26 13-4,-18 3-3,18-3-1,-20 9-1,20-9 0,-24 15 0,24-15 0,-22 19 0,22-19 0,-18 19 0,18-19 0,-11 23 0,11-23 1,-2 26-1,2-26 1,13 26 0,-13-26 1,24 27-1,-4-12 1,-2 0-1,6 4 1,2 0-1,-1 1 0,-1-1 0,-4 3 0,0-3 0,-8 0 0,-4-2 0,-6 0 1,-2-17-1,-24 27 0,0-20 0,2 3 0,-9-3 0,3-2-1,-6-1 1,10-4-1,0 0 0,5-4 0,19 4-1,-24-2 1,24 2-1,0 0 0,0 0 0,0 0 1,0 0-1,22-8 1,-22 8 0,27-4 0,-27 4 0,36-5 0,-18 0 0,4 0 0,6-2 0,3 1 0,-1-3 1,2 0-1,-2-1 0,3-2-1,-3 2 1,0-2-2,-6 4-1,-6-8-2,8 11-8,-26 5-17,25-25-2,-17 9 1,-8 16 0</inkml:trace>
  <inkml:trace contextRef="#ctx0" brushRef="#br0" timeOffset="3391.194">2866 232 17,'0'0'27,"0"0"1,0 0 1,0 0-14,18-10-6,-18 10-2,35-21 0,-19 6-2,12 4 1,-10-6-2,8 4 0,-8-6 0,5 4-2,-11-4 1,2 4-1,-10-7 0,2 1-1,-6 1 1,-2 1-2,-4 2 1,0 1-1,6 16 0,-20-23 0,20 23 0,-27-4 0,27 4-1,-34 9 1,16 3 0,-2 0-2,0 5 2,-2 0-1,1 3 1,3 1 0,2 2-1,4-2 2,2 1-1,4 2 0,2 0 1,4-2-1,4 0 1,2 0-1,4-1 1,4-4-1,0-2 1,4 0-1,5-4 0,-1-3 1,0-3 0,4-3-1,-2-2 1,4-5-2,1 1 0,-7-6-2,8 8-5,-18-16-14,12 13-11,-12-11 0,7 9-1,-19 7 0</inkml:trace>
  <inkml:trace contextRef="#ctx0" brushRef="#br0" timeOffset="4107.235">3390 82 17,'0'0'27,"6"-22"3,-6 22-1,-12-24-14,12 24-4,0 0-4,0 0-2,-24-19-1,24 19-1,-26 3 0,26-3-1,-33 16-1,15-1 1,-2 2-1,2 4 0,0 2 0,6 3 1,2 0-2,4 3 1,4-4 0,8-1-1,0-2 1,10-5 0,2-3-1,8-4 1,2-7 0,5-1 0,1-7 0,2-2 0,4-5-1,-1-3 0,-5-4-1,0-3 0,-4 0 0,-5-9-2,1 4-1,-10-11 0,4 4-1,-12-7 0,8 7 0,-14-5 0,8 7 1,-8-2 1,4 5 1,-8 5 1,2 5 0,0 4 2,0 15 0,-4-21 1,4 21 1,0 0-1,-14-15 1,14 15 0,0 0 1,-12 17-1,12-17 1,-14 29-1,4-10 0,6 13 1,-6 1-1,6 7 0,-4 1 0,6 5-1,0-1 0,4 4 0,2-5-1,6-1 0,2-4-1,4-5 1,2-5-1,2-5 1,2-7-1,3-7-1,-1-3-1,-24-7-3,42-3-6,-36-14-20,12 5-3,-14-10 0,4-1-1</inkml:trace>
  <inkml:trace contextRef="#ctx0" brushRef="#br0" timeOffset="4349.2486">3575-10 31,'-18'-5'30,"18"5"2,0 0-1,2-28-16,18 27-8,-20 1-3,37-21-1,-13 8-1,8 4 0,0 1-2,1-4-1,3 10-7,-16-8-23,10 3 2,-8-2-4,-2 4 2</inkml:trace>
  <inkml:trace contextRef="#ctx0" brushRef="#br0" timeOffset="5282.3022">4061 629 55,'0'0'31,"0"0"1,0 0-13,0 0-13,0 0-1,0 0-4,0 0-4,0 0-25,0 0-3,0 0 0,0 0-2</inkml:trace>
  <inkml:trace contextRef="#ctx0" brushRef="#br0" timeOffset="5000.286">3619-292 12,'0'0'26,"0"0"-1,-7-17 0,7 17-11,0 0-4,15-28-3,3 23 0,-7-11 0,13 9-1,-7-9-2,8 9 0,-3-5 0,3 7-2,-7-2-1,1 7 0,-19 0 0,27 10-1,-27-10 1,12 37-1,-14-9 1,0 5-1,-6 6 1,1 3-1,-3 0 1,-4 0-1,1 2 1,-1-2-1,-2-2 0,3-3 0,-3-4 1,1 0-1,-1-3 0,2-2-1,1-7 1,-1-2-2,8 0-2,6-19-4,-7 27-23,7-27-1,-8 17 0,8-17-1</inkml:trace>
</inkml:ink>
</file>

<file path=ppt/ink/ink12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43:15.830"/>
    </inkml:context>
    <inkml:brush xml:id="br0">
      <inkml:brushProperty name="width" value="0.06667" units="cm"/>
      <inkml:brushProperty name="height" value="0.06667" units="cm"/>
      <inkml:brushProperty name="fitToCurve" value="1"/>
    </inkml:brush>
  </inkml:definitions>
  <inkml:trace contextRef="#ctx0" brushRef="#br0">517 275 20,'4'-20'24,"-6"-4"-4,-4-8-5,6 9-3,-14-9-2,8 12-3,-14-9-1,6 10-1,-10-3 0,2 8-2,-7 2-1,1 7 0,-2 5-1,-2 7-1,-2 8 0,-5 6 0,5 13 0,-4 7 0,-1 10 0,7 7 0,0 8 0,8 6 0,6 3 0,12-2 0,8 0 0,6-3 0,12-3 1,6-6-2,10-8 2,5-5-1,5-9 1,2-5-1,1-9 1,1-6-1,-2-12 0,1-7 1,-7-9 0,2-8 0,-3-8-1,-5-8 1,-4-7-1,-2-8 1,-7-7-1,-3-6 1,-8-9-1,-8-5 0,-6-5 1,-4-2-1,-8 2 1,-2 2-1,-7 4 1,-5 10-2,0 11 2,-4 10-2,-3 11 1,-1 11-1,0 13 0,-2 6 0,3 12 0,-3 7 0,4 11 0,-2 4-1,7 7 1,1 4 0,8 5 0,2-2 1,8 5-1,8-4 1,8 3-1,6-2 1,6-4-1,6-1 1,6-3-1,5 0 1,1-5 0,2-2 0,1-4-1,1-2 2,-2-1-1,0-4 0,-1-2 2,-3-1-2,-4-2 2,-4 0-1,-1 0 1,-3 2-1,-6-2 1,-6 5-1,-4-2 0,-6 6-1,-4 0 1,-6-1-2,-4 4-3,-8-8-5,5 4-20,-5-4 1,2-4-2,2-7 0</inkml:trace>
  <inkml:trace contextRef="#ctx0" brushRef="#br0" timeOffset="249.0143">1080 889 44,'30'2'33,"-30"-2"-1,0 0 0,18 5-21,-18-5-8,0 0-6,0 30-21,0-30-7,-14 26 0,14-26-2</inkml:trace>
  <inkml:trace contextRef="#ctx0" brushRef="#br0" timeOffset="3421.1957">2365 83 22,'0'0'26,"-6"-16"-1,6 16-7,0 0-5,0 0-4,-14 26-2,14 1-1,-8 4-1,8 15-1,-6 7 0,8 12-1,-2-2-1,6 6 1,0-4-2,8-3 0,0-11-1,4-5 0,0-14 0,0-8 0,3-9 1,-1-8-1,0-9-1,0-6 1,0-7-1,-2-6 0,5-3 0,-5-8 0,0-2-1,-4-5 0,4 3 1,-8 0-1,4 9 0,-8 3 1,-6 24 0,0 0 0,24-2 1,-14 24-1,-1 7 1,5 7 0,-2 0 1,6 5-1,2-5 0,6-4 1,0-7 0,3-2 0,-1-10 0,2-6 0,-2-9 1,4-4-1,-5-13 1,-1-3-1,-6-11 1,0-6-1,-8-10 0,-4-6 0,-10-6 0,-4-2-1,-6 0 0,-2 5-1,-2 7 1,-4 5-2,8 17-1,-2 5 0,14 24 0,0 0 0,0 0-1,2 22 0,16-2 1,-2-1 0,10 2 0,0-4 0,8-2 0,-1-7 1,7-4 0,-10-8 0,5 1 1,-7-11 1,-6-3 2,-2-3 1,-8-7 0,0 3 1,-16-7 0,8 6 1,-14-6 0,10 9-1,-12-4-1,10 11 0,-8-1-1,10 16-1,0 0 1,0 0-1,-6 19 0,8 10 1,-4 9-1,4 13 1,0 10-1,2 12 1,-4 6-1,4 4 1,-2-3-2,2 1 1,-2-13 0,0-5-1,-2-16 1,0-9-1,0-14 1,2-5 0,-2-19 0,0 0 0,0 0-1,2-17 1,4-6-1,2-6-1,6-5 1,0-8-2,7 1 1,-1 0-1,6 3 1,-2 3 0,4 6 0,-4 8 0,1 13 0,-1 8 1,-2 10-1,-2 9 1,-2 6 0,-2 8 0,0 2-1,1 3 2,1-2-2,0-4 1,4-5 0,4-5 0,6-8 0,7-7 0,5-9 0,2-8 0,5-5 0,-1-7 1,-4-7-1,-1-6 0,-9-4 1,-8-2 0,-12 0-1,-8 4 1,-10 1-1,-10 6 0,-8 11-1,-8 9 1,-2 11-1,-4 9 0,1 13 0,3 6-1,8 8 1,4 4 0,12 0-1,6-2 1,12-1 0,6-4 0,8-5 0,4-6 1,7-4-1,1-5 1,2-9 0,1-5 0,-1-5 0,2-7 0,-4-7 0,3-5 1,-5-3-1,0-5 0,-2-2 0,-1 1 0,1 3 0,-4 2 0,-4 8 0,-1 8 0,-7 12 0,-18 0 0,28 27 0,-18 2 0,-6 4 0,-2 6 0,2-2 0,-2 1 1,0-6-2,2-6 2,-2-8-1,-2-18 1,6 19-1,-6-19 1,0 0 0,18-24-1,-10 6 1,2-8-1,3-3 1,3-2-2,4-1 1,0 1 0,0 6 0,4 1-1,2 9 1,3 3 0,1 6-1,2 3 1,2 3 0,3 2-1,-1-1 1,0-1 0,4-1 0,-1-3 0,-1-2 1,0-3-1,-5-1 0,-3-2 0,-4-2 1,-4-1-1,-6-2 1,-8-2 0,-6 0-1,-8-1 1,-6-1-1,-6 4-1,-2 2 1,-6 1-1,0 8 0,-3 2 0,1 9-1,0 6 1,6 9 0,0 4 0,3 8 1,5 6 0,4-1 0,6 6 1,6-4 0,4 5 1,4-4-1,9-1 0,1-5 0,8-2 1,2-6-2,4-2 1,1-6-1,-1-6-2,6-1-2,-14-15-21,9 2-4,-11-10-3,2 1 1</inkml:trace>
  <inkml:trace contextRef="#ctx0" brushRef="#br0" timeOffset="-67418.8561">11269-684 50,'-20'8'34,"20"-8"-2,0 0-8,0 0-55,2 19-2,-2-19-1,22 4 0</inkml:trace>
  <inkml:trace contextRef="#ctx0" brushRef="#br0" timeOffset="5289.3026">6889 412 30,'-6'-26'28,"0"6"-1,-10-13-10,12 18-5,-18-14-4,22 29-2,-38-32-2,15 23-1,-7 6-1,0 8-1,-8 5-1,-1 9 1,-3 8-1,4 9 0,0 6 0,8 4 0,4 2 0,8 2 0,6-3 0,14-6 0,8-5 0,8-9 0,6-8 0,6-9 0,8-10 0,6-8 1,2-13-1,3-4 1,-5-11 0,0-7 0,-5-10 0,-3-3 0,-8-7 0,-4-2-1,-5-6 2,-5-1-2,-6-1 1,-2 1-1,-2 6 0,-2 8 0,-2 9-1,0 11 2,-2 11-3,2 27 1,0 0 1,-12 19 0,4 15 0,0 13 0,-1 13 1,1 8-1,2 14 1,2 0 0,8 0-1,4-1 1,7-6-2,1-8 2,6-13-1,2-8 0,4-15 0,2-12 0,1-9 0,7-12-1,0-6 1,1-8 0,-3-6 0,0-5-1,-2-4 1,-8 1 0,-3-1-1,-13 4 1,-2 5 0,-6 5 0,-2 17-1,0 0 1,0 0-1,-20 18 0,18 8 0,0 3 0,6 5 0,2 0 1,6-2-1,2-3 1,6-7 0,2-5 0,0-8 0,3-6 1,-5-8 0,-2-7 0,-6-8 0,-4-4 0,-10-8 0,-2-2 0,-12-7 0,-4-2 0,-9 2-1,-1 2 0,-4 7-1,-4 3-1,7 10-2,-7-2-7,38 21-19,-40-3-1,40 3 0,-22 10 0</inkml:trace>
  <inkml:trace contextRef="#ctx0" brushRef="#br0" timeOffset="6537.374">8034 654 1,'22'-12'23,"0"-4"3,2-11 1,0-12-13,17 1-4,-17-13-3,12 4-1,-12-11-2,2 1-1,-7-4-1,-1 0-2,-8-4 1,-4 4 0,-2 3-2,-4 1 2,-2 8-2,0 8 2,0 12-2,-6 9 1,8 20 0,0 0-1,-20 30 2,14 8-1,2 13 0,2 10 0,4 7 0,8 9 0,6-2 0,6 0 0,10-7 0,4-6 0,5-15-1,3-13 2,0-17-1,5-11 0,-7-17 1,2-12-1,-7-12 1,-1-7 0,-10-8 0,-4-6 0,-6-5 0,-6-4-1,-6 0 1,-4 2-1,2 9 0,-8 3 0,6 11 0,-6 13 0,6 27-1,0 0 1,-12 15 0,8 23 0,-4 8 0,4 12 0,-6 7 0,6 5 1,0-1-1,0-2 1,4-6-1,-2-10 0,2-8 0,2-12 1,0-11-1,-2-20 0,0 0 0,18-3-2,-4-18 1,-2-8-3,10-1 1,-1-10-1,9 8 0,-8-4-1,8 12 2,-10 2-1,7 12 2,-7 12 1,2 13 1,-2 7 0,2 7 1,6 4 1,3 1-1,5 1 1,2-4 0,9-5 0,-3-13 0,10-3 1,-5-15-1,5-3 0,-8-11 1,3-5-1,-11-6 0,0 1-1,-12-5 1,-5 3-1,-13 2 0,-6 5-1,-10 5 0,8 19 0,-35-13 0,7 14-1,-2 13 0,-4 5 0,3 11-1,1 4 1,10 7 0,2 0 1,12 0-1,8-2 1,8-1-1,10-6 1,8-8 0,7-5 1,7-9-2,6-7 0,3-4-2,-7-15-7,8 1-17,-9-7-2,-13-5 0,-10-6 7</inkml:trace>
  <inkml:trace contextRef="#ctx0" brushRef="#br0" timeOffset="6756.3865">8322 86 3,'42'-24'27,"14"6"0,7-6-1,16-5-17,7 8-20,5-8-12,10 4-2,-7-3-2</inkml:trace>
  <inkml:trace contextRef="#ctx0" brushRef="#br0" timeOffset="7667.4386">10887 447 5,'28'-54'27,"0"-1"-1,-10-6 0,-6-5-17,4 6-5,-10-8-1,-4 3-2,-8-3 0,0 6 1,-6 5-2,2 7 1,-2 9-1,0 7 2,0 12-3,12 22 2,-24-7-1,24 7 1,-28 36-1,11-4-1,1 11 2,2 10 0,0 6 1,4 8-2,2 3 3,8 5-2,4-4 0,8-1 1,2-3-1,8-9 0,2-12 0,5-9 0,3-15 0,6-8 0,1-16 0,3-11 0,-2-11 0,2-5 0,-5-9 0,1-3 0,-8-3-1,-4 0 0,-5 3 0,-7 5 0,-6 5 0,-2 6 0,-4 8-1,-2 17 1,0 0 0,0 0-1,-8 32 1,6-1 0,2 1 0,2 6 1,2 3-1,6-1 1,2 0-1,4-6 1,6-9-1,4-8 0,3-5-2,1-15-3,16-1-19,-16-13-5,3-10 0,-11-7-2</inkml:trace>
  <inkml:trace contextRef="#ctx0" brushRef="#br0" timeOffset="7853.4492">11308-163 1,'0'0'13,"30"-3"1,-30 3-13,20 3-18,-2 9 6,-18-12 11</inkml:trace>
  <inkml:trace contextRef="#ctx0" brushRef="#br0" timeOffset="8737.4998">11701 16 23,'0'0'31,"0"0"1,0 0-1,0 0-19,0 0-5,0 33-4,2-3 0,-4 8-2,4 1 0,-6 4 0,4-1 0,-2-3-1,0-6 1,0-8-1,2-8 0,0-17 1,0 17 0,0-17-1,0 0 0,16-27 1,-4 7-2,6-8 1,2-2-1,6-3-1,-2 1 1,7 5-1,-3-2 0,0 10 1,-2 5 0,-2 14 0,-1 7 0,-3 7 0,-2 6 1,2 6 0,-2 1 0,6 0-1,-2-4 2,3-3-1,1-5 0,2-8 0,4-7 1,3-7 0,3-6-1,-2-6 1,0-3 0,-1-7 0,-3-5 0,-8-2 0,-4 4-1,-14-1 0,-8 4 0,-6 7 0,-12 5-1,-4 10-1,-6 7 1,-1 12-1,-1 5 1,6 12-1,0 2 1,10 6 0,4 1 0,10 1 0,4-3 1,10 0-1,4-7 1,4-4 0,2-6 0,4-7 0,4-9 0,3-3 0,-1-3 0,0-9 1,4-2-1,1-8 1,-1-2-1,2-1 1,3-1-1,-3 1 0,0 1 0,-2 3 0,-3 4 0,1 7 0,-4 8 0,0 7 1,-4 9-1,-1 6 1,-5 6 0,-6 5 0,0 4 1,-12 3-1,-4 1 2,-14-5-1,0 0 0,-12-6-1,-5-1 1,-7-10-1,-4-5-2,-1-4-2,-11-16-16,16 8-13,-7-12 0,13 3-1</inkml:trace>
</inkml:ink>
</file>

<file path=ppt/ink/ink12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31.170"/>
    </inkml:context>
    <inkml:brush xml:id="br0">
      <inkml:brushProperty name="width" value="0.06667" units="cm"/>
      <inkml:brushProperty name="height" value="0.06667" units="cm"/>
      <inkml:brushProperty name="fitToCurve" value="1"/>
    </inkml:brush>
  </inkml:definitions>
  <inkml:trace contextRef="#ctx0" brushRef="#br0">36 1408 12,'-17'10'15,"17"-10"-2,0 0-2,0 0-1,-14-17-2,14 17-1,-6-30-1,10 7-1,-8-12 0,12-5-1,-6-16 1,11-4-2,-5-13 1,10-2-1,-3-11 0,7-2-2,-1-5 0,4 4 1,-3-2-2,3 5 1,-2 6 0,-1 5 0,-3 6-1,3 10 2,-9 8-1,3 7-1,-6 11 1,-1 7 0,-3 8-1,-6 18 1,10-21-1,-10 21 0,0 0 0,13 25 0,-9-3 1,4 13 0,0 7-1,4 13 1,-1 9 0,3 12-1,0 3 1,1 5-1,1 0 0,1 1 0,-1-4 0,-1-2-1,-3-9 2,0-9-1,-5-5 0,-1-9 0,-2-8 0,-2-9 1,0-9 0,-4-6 0,2-15-1,0 0 1,0 0-2,0 0-1,-19 4-1,7-22-3,12 18-4,-25-36-8,17 11-12,-10-3 0,1 0 1</inkml:trace>
  <inkml:trace contextRef="#ctx0" brushRef="#br0" timeOffset="301.0172">69 902 1,'2'-23'24,"-2"23"0,20-3-11,-20 3-5,25-11-3,-25 11-1,39-10-1,-18 3 0,6 1-1,-3 1-1,5 0 0,-4-2 0,2 0-3,1 5-5,-7-3-9,-3-2-8,7 7-1,-25 0 10</inkml:trace>
  <inkml:trace contextRef="#ctx0" brushRef="#br0" timeOffset="660.0377">847 965 8,'0'0'27,"0"0"-1,0 0-4,0 0-14,0 0-3,-9 23-3,9-23-1,-4 15 0,4-15 0,-4 18 0,4-18-1,0 0-2,-2 19-7,2-19-16,0 0-1,0 0-1,-4-28 15</inkml:trace>
</inkml:ink>
</file>

<file path=ppt/ink/ink12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39.917"/>
    </inkml:context>
    <inkml:brush xml:id="br0">
      <inkml:brushProperty name="width" value="0.06667" units="cm"/>
      <inkml:brushProperty name="height" value="0.06667" units="cm"/>
      <inkml:brushProperty name="fitToCurve" value="1"/>
    </inkml:brush>
  </inkml:definitions>
  <inkml:trace contextRef="#ctx0" brushRef="#br0">677 35 17,'16'-18'15,"-16"18"-1,0 0-2,0 0-1,0-19-1,0 19-2,0 0-1,-25-5-2,1 3-1,-1 5-2,-8 1 0,-2 3 0,-8-2-2,2 4 1,-5 0-1,1-1 1,2-1-1,2 0 1,6-1-1,0-1 0,6-2 1,4-1-1,5 0 0,3-2 1,17 0-1,-24-2 0,24 2 1,0 0-1,0 0 0,0 0 1,-17-3-1,17 3 1,0 0-1,0 0 1,0 0-1,0 0 1,0 0-1,0 0 1,0 0 0,0 0-1,0 0 1,0 0-1,0 0 1,0 0-1,0 0 1,0 0-1,0 0 0,6 17 0,-6-17 1,2 18-1,-2-18 1,4 28-1,-4-9 1,2 4-1,-2 1 1,2 4-1,-4 7 1,4 4-1,-2 1 0,1 6 0,-1-3 0,2 5 0,0 1 0,2 1 0,-4-4 0,2 1 0,-2-3 0,2 0 0,0 1 0,-2 1 0,-2-1 1,4 1-2,-4-1 1,0 1-1,2-1 2,-2-1-2,-2-2 1,2-1 0,0 1-1,-1-2 2,1 2-2,2 0 2,-4 2-2,2 1 1,0 1 0,2 1 1,0-2-2,-2 3 2,2-4-2,2 1 2,-2-3-2,0-2 1,0 1 0,0-5 0,0 1 0,0 0 1,0 5 0,-2-2-1,2 0 1,-2 1-1,0-1 1,0 2-2,0 0 2,2 0-1,-2-3 0,0-1 0,2 4 0,0-2 0,0 2 0,-2 0 0,2-1 0,-2-1 0,0 0 0,0 1 0,1-5-1,-3-1 2,2 0-2,-2-1 2,2-5-2,0 3 2,-4-4-2,2 0 2,0-4-1,0 3 0,0-3 0,3 1 0,-3-2 0,0-2 0,2 0 0,2-2 0,-2 0 0,0 0 0,0 2 1,0 0-1,0 0 1,-2-1-2,2 1 2,0-2-1,0 2 1,2-2-2,-2-1 1,2-3 0,0 3 0,2-2 0,-2 1 0,2-1 0,-2 1 0,0-17 0,2 30 0,-2-30 0,6 28 0,-6-28 0,4 26 0,-4-26 0,10 23 0,-10-23 0,7 25-1,-7-25 2,8 24-1,-8-24 0,10 21-1,-10-21 1,8 21 0,-8-21 0,8 18 0,-8-18 0,0 0 0,9 23 0,-9-23 0,0 0 0,8 21 0,-8-21 0,4 17 0,-4-17 0,4 19 0,-4-19 0,6 25 0,-6-25 0,4 28 0,-1-12 0,-3-16 0,6 28 0,-6-28 0,8 29 0,-8-29 0,8 27 0,-8-27 0,10 26 0,-10-26 0,9 23 0,-9-23 0,8 19 0,-8-19 0,10 16 0,-10-16 0,0 0 0,15 21-1,-15-21 1,0 0 0,24 19 0,-24-19 0,25 12 0,-25-12 0,31 13 0,-13-8 0,3-2 1,2 1-1,5-1 0,1 1 0,2-1 0,2 1 0,4-2 0,2-1 0,2 1 0,2 0 0,-1 1 0,3-1 0,0-2 0,0 2 0,-1 0 0,-1-1 0,-2-1 0,0 2 0,-2 0 1,-6 0-1,0-1 0,-6 1 1,-5 0-1,-3-2 0,-1 2 1,-18-2-1,17 1 1,-17-1-1,0 0 1,0 0-1,0 0 0,0 0-2,0 0-4,18 4-18,-18-4-7,0 0-1,-28-7-1</inkml:trace>
</inkml:ink>
</file>

<file path=ppt/ink/ink12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47.925"/>
    </inkml:context>
    <inkml:brush xml:id="br0">
      <inkml:brushProperty name="width" value="0.06667" units="cm"/>
      <inkml:brushProperty name="height" value="0.06667" units="cm"/>
      <inkml:brushProperty name="fitToCurve" value="1"/>
    </inkml:brush>
  </inkml:definitions>
  <inkml:trace contextRef="#ctx0" brushRef="#br0">0 26 12,'0'0'10,"0"0"-2,0 0 1,0 0-3,0 0 1,0 0-1,0 0-1,0 0 0,0 0 0,0 0-1,0 0 1,27 9-1,-27-9 0,35 0-1,-11-2-1,7 0-1,-2-1 0,6-1-1,2 1 1,2-1-1,-6-1 0,4 2 0,-8-1 1,-2 1-1,-3 1 0,-7 2 0,-17 0 0,23 0-1,-23 0 1,0 0 0,0 0 0,0 0 1,0 0-1,6 16 1,-6-16 0,0 0 0,-4 17 0,4-17 0,-2 19 0,2-19-1,2 21 0,-2-21 1,0 30-1,2-11 0,0 4 1,-2 3-1,2 6 1,0 3-1,0 5 1,0 8-1,0 2 1,0 6 0,0-1-1,0 4 1,2 1-1,-2 1 1,0-5-1,3 2 0,-1 0 1,0 1-2,2-1 1,-2-2-1,-2 2 2,2-1-2,-2 3 1,-2 0-1,2-6 1,-4 0 0,2 0 0,0-1 0,-2-1 0,0-1 1,2-2-1,0 0 0,0-5 0,0 2 0,0-4 0,0 0 1,2-2-1,0-2 0,0 4 1,0 2-1,-2 0 0,2 0 0,-4 0 1,2 1-1,0 1 0,-2 1 0,0-3 0,0-2 0,0 3 0,-2-3 0,2 4-1,-2-4 2,2 3-1,2-3 0,-2 2 0,0-4 0,2 1 0,0-1 0,0-3 0,0-1 0,2-1 0,-2 0 0,0-1 0,0-3 0,0 1 0,0-4 0,0 2 0,2-4 0,-2 2 0,2-2 0,0 0 1,0 1-2,-2-1 2,2-2-1,0 1 1,-2 1-2,2-5 2,0 4-1,0-1 0,-2-1 0,2 1 0,-2-1 0,2 2 0,0-1 0,-2 1 0,2-1 0,-2 1 0,2-2 0,-4 1 0,4 1 0,-2-1 0,0-1 0,0 1 0,0-1 0,-2-2 0,2 2 0,0-2 1,0 0-1,-2-2 0,4 0 0,-4-1 1,2 1-1,0-1 0,0-3 1,0 1-1,0 2 0,-2-3 0,2-15 0,2 28 1,-2-28-1,0 25 0,0-25 0,2 25 0,-2-25 0,2 22 0,-2-22 1,0 21-1,0-21 0,1 23 0,-1-23 0,2 23 0,-2-23 0,2 23 0,-2-23 0,4 22 0,-4-22 1,2 18-1,-2-18 0,0 0 0,2 19 0,-2-19 0,0 0 0,0 0 0,0 16 1,0-16-1,0 0 0,0 0 1,0 0 0,0 0 0,0 0 0,0 0 0,-19 14 0,19-14 0,-20 2 0,20-2 0,-29 1 0,29-1-1,-33 2 1,12-2-1,-1 2 0,1 0 0,-1-4-2,5 7-2,-6-12-6,23 7-19,-28 2-3,28-2 1,-19-9 5</inkml:trace>
</inkml:ink>
</file>

<file path=ppt/ink/ink1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9T00:09:05.904"/>
    </inkml:context>
    <inkml:brush xml:id="br0">
      <inkml:brushProperty name="width" value="0.05292" units="cm"/>
      <inkml:brushProperty name="height" value="0.05292" units="cm"/>
      <inkml:brushProperty name="color" value="#FF0000"/>
    </inkml:brush>
  </inkml:definitions>
  <inkml:trace contextRef="#ctx0" brushRef="#br0">11188 4477 8,'-43'2'10,"2"3"-2,2-2-1,-3-2-1,6 2 0,-3-3 0,5 2-1,-3-4 0,3 3-1,-2-1 0,1 4 0,-2 0-1,2 4 0,-1 3-1,0 5-1,2 5 0,-1 5 0,3 6 0,0 6-1,5 4-1,1 2 0,6 0 0,3 3 0,4 0 0,6-2 0,5-2 0,4-1 1,5-1-1,0 0 0,6 1 0,3-1 0,2 2 1,3-1 0,2 4-1,3-3 0,3 2 1,3-1 0,1-3-1,3-1 1,2-2 0,0-4 1,3-6-1,1-3 0,1-5 1,1-2-1,4-6 1,0-2 0,4-6 0,0-4 0,4-3 1,-2-6-1,1-5 0,-1-3 1,-2-5-1,-1-5 0,-5-3 1,0-3-2,-5-3 2,2 0-1,-4 0 0,-1-2 0,-3 2 0,-2 1 0,0 0 0,-1 1 0,-2 0 0,-4 3 1,1-3-2,-3 1 1,-2-3 0,-4 2 1,-3-3-1,-3-2 0,-5-3 0,-4-2 0,-6-3 2,-4 0-2,-7-4 2,-3 0-1,-8-3 1,-1 3-1,-7-2 2,-2 8 0,-10-3-1,3 7 0,-8 1-1,-1 10 1,-8 7-4,-11 4-2,1 19-14,-11 6-9,-3 10-2,-5 3-2,-4 2-1</inkml:trace>
</inkml:ink>
</file>

<file path=ppt/ink/ink13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50.361"/>
    </inkml:context>
    <inkml:brush xml:id="br0">
      <inkml:brushProperty name="width" value="0.06667" units="cm"/>
      <inkml:brushProperty name="height" value="0.06667" units="cm"/>
      <inkml:brushProperty name="fitToCurve" value="1"/>
    </inkml:brush>
  </inkml:definitions>
  <inkml:trace contextRef="#ctx0" brushRef="#br0">4 965 15,'0'0'11,"0"0"-2,0 0 0,12-16-1,-12 16-1,0 0-1,0 0 1,0 0-1,0 0-1,0 0 0,0 0-1,0 0 0,0 0 0,0 0-1,2-19-1,-2 19 1,3-25 0,-3 4-1,8 2 1,-2-14-1,4-2 0,0-7 0,1-4-1,3-6 0,1-4 0,1-6-1,3-4 0,-1 3 1,1-5-1,3 3 0,-5 3 0,3 6 1,-5 9-1,-1 10 0,-2 6 0,-5 10 0,-7 21 0,10-23 0,-10 23 0,0 0 0,0 0 0,0 0-1,0 0 1,0 0-1,0 0 0,0 0 1,0 0-1,0 0 0,0 0 1,0 0-1,0 0 1,0 0-1,0 0 1,0 0 0,20 16 0,-20-16-1,0 0 2,23 12-1,-23-12 0,21 12 0,-21-12 0,31 14 1,-13-3-1,1-1 0,3 4 1,-1 2-1,6 2 1,-1 4-1,3 6 1,-2 2 0,2 9 0,0-1-1,3 8 2,-3-1-2,2 8 1,-4-4 0,4 2 0,-3 3 0,-1-2-1,-2-3 2,-2 2-2,-3-7 1,1 0 0,-5-6 0,1 3-1,-5-10 1,4 1-1,-7-4 1,3-2 0,-2-2-1,-1-1 0,-1-2 1,0-2-1,2-3 0,-10-16 0,13 25 1,-13-25-1,12 15 0,-12-15 1,0 0-1,0 0 1,0 0-1,0 0 1,0 0 0,0 0 0,0 0-1,0 0 1,0 0 0,0 0-1,0 0 0,0 0 0,0 0-2,0 0-5,0 0-16,0 0-11,0 0 0,-8-24-1</inkml:trace>
</inkml:ink>
</file>

<file path=ppt/ink/ink13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54.155"/>
    </inkml:context>
    <inkml:brush xml:id="br0">
      <inkml:brushProperty name="width" value="0.06667" units="cm"/>
      <inkml:brushProperty name="height" value="0.06667" units="cm"/>
      <inkml:brushProperty name="fitToCurve" value="1"/>
    </inkml:brush>
  </inkml:definitions>
  <inkml:trace contextRef="#ctx0" brushRef="#br0">540 40 4,'0'0'13,"-2"-19"-1,2 19-2,0 0-1,0 0-2,-19-18-1,19 18-1,-25-5-2,25 5 0,-35 0-1,11 2 0,-3-2-1,-4 3 0,-2 1 0,-4-1 0,2 2-1,-6 2 1,4-1 0,2 1 0,2-4 0,4 6 0,5-7 0,5 3 0,19-5 0,-23 3 0,23-3 0,0 0 1,-18-1-1,18 1 1,0 0-1,0 0 1,0 0-1,0 0 0,0 0 0,0 0 0,0 0 0,0 0 0,0 0 0,0 0 0,0 0-1,0 0 0,0 0 1,0 0-1,0 0 0,0 0 0,-2 19 0,2-19 0,2 17 0,-2-17 0,4 28 1,-2-10-1,-2 3 0,2 0 1,-2 5-1,2 0 1,-2 2-1,2 0 0,-2 2 1,4 7 1,-4 3-1,2 2 0,-2 2 0,2 5 1,-4 0-1,4 5 1,-4-3-2,0-4 1,2-3-1,0 2 1,-2-6-1,2 0 1,0 2-1,-2-3 0,0 3 0,4 0 1,-6 0 0,6 0-2,-6 2 2,4-1-2,-6-1 2,6 4-2,-4-2 2,2-2-2,-2 3 1,4-1 0,-2 2 0,2-3 0,0 1 0,0 0 0,0 1 0,0-1 0,0-2 0,0 2 0,-2-4 0,4 2 0,-2-3 0,0-1 0,0-3 0,0 2 0,2 2 0,0-1 1,-2-3-1,0 2 0,2-4 1,0 2-2,0-1 2,-4 1-1,4-6 0,2-1-1,-2 4 1,-2-2 0,4 3 0,-6 0 0,4 2 0,0 0 0,0 2 0,-2 0 1,2-1-1,-2 1 0,2 0 0,0-2 0,0 0 0,0 0 0,-1-2 0,1 1 0,-2-3 0,4 2 0,-6-3 0,4 0 1,-2-2-1,2 0 0,-4-2 0,2-1 0,0 1 0,0-3 1,-2 1-1,2 1 0,-2 1 1,2 0-2,0 1 2,0-1-2,0-2 2,0 3-1,2-3 0,-2 1 0,0-6 0,0 2 0,0 0 0,2-2 0,-2 2 0,2-2 0,-2 2 0,2-1 0,-2 1 0,4 0 0,-2 0 0,-2 0 0,4 0 0,-2 2 0,0-4 0,0 0 0,0 0 0,0 2 0,0-1 0,1-1 0,-1 2 0,2-2 0,0 4 0,0 0 0,0-2 0,2 0 0,-2 0 0,2 0 0,-1-4 0,-1 2 0,2-3 0,-2 0 0,-4-16 0,12 28 0,-12-28 0,9 23 0,-9-23 0,10 17 0,-10-17 0,10 16 0,-10-16-1,0 0 1,13 19 0,-13-19 0,0 0 0,14 20 0,-14-20 0,0 0 0,20 15 0,-20-15 0,17 9 0,-17-9 0,23 11 0,-23-11 0,32 8 0,-15-1 1,4-3-1,1 1 0,3-1 0,0 1 0,5-2 0,-1 1 0,0-1 0,4 1 0,-2-1 0,0-1 0,0 0 0,1 0 1,1-1-1,0 1 0,-2 0 0,0-2 0,-2 2 1,-2-1-1,-1-1 0,-5 2 0,-3-2 1,-18 0-1,23 0 0,-23 0 1,0 0-1,17 2 0,-17-2 1,0 0-2,0 0 0,0 0-4,0 0-9,0 0-18,0 0 0,8-18-2,-8 18 19</inkml:trace>
</inkml:ink>
</file>

<file path=ppt/ink/ink13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55.865"/>
    </inkml:context>
    <inkml:brush xml:id="br0">
      <inkml:brushProperty name="width" value="0.06667" units="cm"/>
      <inkml:brushProperty name="height" value="0.06667" units="cm"/>
      <inkml:brushProperty name="fitToCurve" value="1"/>
    </inkml:brush>
  </inkml:definitions>
  <inkml:trace contextRef="#ctx0" brushRef="#br0">47 60 19,'0'-19'13,"0"19"-1,2-18-1,-2 18-1,0 0-2,-10-24-1,10 24-1,0 0-1,0 0-1,0 0 0,0 0-2,0 0 1,0 0-2,0 0 0,-6 28 1,3-11-1,1 10 0,-4 8 0,2 7 0,-2 3 0,4 6 0,-2 0-1,2 0 0,-2-2 0,4 0 1,0-7-1,0-6 0,0-4 0,0-2 0,2-6 1,-2-3-1,0-3 0,0-2 0,0-16 1,2 19 0,-2-19 0,0 0 0,0 0 0,0 0 1,0 0-1,0 0 0,0 0 0,0 0 0,0 0 0,-4-18-1,4 18 1,0-21-1,0 21 0,0-22 0,0 22 0,2-25-1,-2 25 1,2-21 0,-2 21 0,4-21 0,-4 21 0,10-21 0,-10 21 0,12-23-1,-12 23 1,13-23 0,-13 23 0,16-22 0,-16 22 0,13-21 0,-13 21 0,16-16 0,-16 16 0,12-16 0,-12 16 0,19-14-1,-19 14 1,20-16 0,-20 16 0,23-15 0,-23 15 0,25-14 0,-25 14-1,22-13 1,-22 13 0,25-8 0,-25 8 0,21-6 0,-21 6 0,24-3 0,-24 3 0,21 2 0,-21-2 0,18 7-1,-18-7 1,15 17 0,-15-17 0,16 28 0,-11-9 0,1 4 0,-2 2 0,-2 1 0,-2 0 0,0 2 0,-2-3 1,0-1 0,-4-1-1,1-2 1,-3-5 0,0 0 0,8-16 0,-19 24 0,19-24 0,-28 19 0,28-19 0,-27 11 0,27-11-1,-33 7 1,33-7-1,-31 0 0,13-2 1,1 0-1,-1-1 0,18 3 0,-31-5 0,31 5-1,-25-6 0,25 6-2,0 0-1,-25-8-4,25 8-7,0 0-12,0 0-3,0 0-2,0 0 17</inkml:trace>
  <inkml:trace contextRef="#ctx0" brushRef="#br0" timeOffset="530.0303">530 480 7,'19'-12'20,"-19"12"-4,0 0-3,0 0-1,0 0-3,18-5-1,-18 5 0,0 0-1,-8 16-1,12 5-1,-10-6-1,8 14 0,-8-3-1,6 7 0,-4-1-2,4 1 1,-2 2-2,2-7 1,-2 2-1,2-2 0,0-6 2,0 1-2,-2-2 1,2-3-2,0-18 1,-4 26 0,4-26 0,-2 16-2,2-16-1,0 0-2,0 0-9,2 15-16,-2-15-2,0 0 1,0 0 18</inkml:trace>
  <inkml:trace contextRef="#ctx0" brushRef="#br0" timeOffset="1788.1021">117 1701 1,'6'-16'17,"-6"16"-4,2-17-2,-2 17 0,0 0-2,-14-20-1,14 20 0,0 0-2,0 0-1,0 0 0,0 0-1,-7 16-1,7-16 0,0 30 0,3-4 0,-5-1-1,4 11 1,-4 3-1,4 6-1,-4 1 1,4 1-2,-2-1 2,2-2-2,-2-2 1,2-4-1,0-8 0,-2-2 0,0-4 1,0-4-1,0-20 0,0 26 0,0-26 1,0 0 0,0 17 0,0-17 0,0 0 0,0 0 0,0 0 0,-6-15-1,6 15 1,-3-20-1,3 20 0,-6-24 0,6 24 0,-6-30 0,4 14 0,2 1 0,2-3 0,4 1-1,0-1 1,3 1-1,7-1 1,-1 2 0,7 2 0,-1 2 1,3 0-2,3 3 2,0 2-2,0 4 2,-3 3-1,-1 0 0,2 3 0,-1 4-1,-3 5 0,0 2 0,-3 2 1,-1 3-1,-3 2 1,-2 2-1,-7 2 1,-1-3 1,-6 1-1,-3 0 1,-5-4-1,-4 0 1,-5-1 0,1-2-1,-5-2 1,2-2 0,-5-2-1,3 1 0,0-1-1,-1-6 0,5 5-2,-8-11-2,27 2-6,-35 9-18,35-9-3,-30-4 0,30 4 15</inkml:trace>
  <inkml:trace contextRef="#ctx0" brushRef="#br0" timeOffset="2524.1443">559 2147 9,'19'-7'13,"-19"7"-4,0 0-1,27-12 0,-9 10-1,-18 2-1,31-7 0,-31 7-2,33-5-1,-33 5 0,31 0 0,-31 0-1,28 7 0,-28-7 0,17 16 1,-17-16 0,0 30 0,-8-9-1,2 3 1,-9 4-1,1 2-1,-7 0 0,5-2 0,1-2 0,3-3-1,-2-4 0,9-3 0,5-16 0,-10 22 0,10-22 0,0 0 1,2 18-1,-2-18 1,0 0 0,25 5 0,-25-5 0,37-3 0,-12-6 0,5 6 0,1-6 0,2 2 0,0-2-1,2 2 0,-8 0 0,0 2 1,-7 1-1,-20 4 0,27-5 0,-27 5 0,0 0-1,19 0 1,-19 0-2,0 0-2,0 0-5,0 0-13,4 17-8,-4-17 0,0 0 13</inkml:trace>
  <inkml:trace contextRef="#ctx0" brushRef="#br0" timeOffset="3766.2154">49 3124 1,'0'0'17,"0"0"2,-6-24-4,6 24-4,2-21-2,-2 21 0,2-19-2,-2 19 0,0 0-1,0 0-2,6-21 0,-6 21-1,0 0 0,0 0-1,6 15 0,-4 1-1,0 2 2,2 8-3,-3 2 2,5 7-1,-4 3 1,4 6-3,0-4 2,-2 2-1,0-1 0,0-1 1,0-5-2,-3 0 2,1-3-1,-2-4 0,2-4 0,-2-3 1,-2-3-1,2-3 0,0-15 1,-2 23-1,2-23 0,0 0 1,0 0 0,0 0-1,0 0 1,0 0 0,0 0 0,0 0-1,0 0 1,-9-19-1,9 19 0,-2-32 0,2 13 0,-2-2 0,4-2-1,0 1 1,0 1 0,2-4 0,1 4 0,3 0-1,4 2 1,1-1 0,5 5 0,-1-1-1,3 2 1,3 3 0,1 3 0,1 1-1,-2 1 1,1 5 0,-1 2 0,-2 5 0,3 1 0,-5 5 0,1 5-1,-5 4 1,1 4 0,-5 1 0,-1 4 0,-2 0 1,-6 1-2,-2-1 2,-6-2-1,-2-2 1,-5-1-1,-3-2 1,-5-2-1,-1-2 1,-5-3-1,2-4 1,-4-2-2,1-3 1,3 0-2,-4-8-2,11 6-2,-9-17-5,27 12-19,-21-6-2,21 6 0,0 0 14</inkml:trace>
  <inkml:trace contextRef="#ctx0" brushRef="#br0" timeOffset="4525.2586">656 3536 1,'0'0'19,"0"0"5,0 0-11,29-16-4,-29 16-3,33-9-2,-15 1 0,7 6 0,-4-3-1,5 3-1,-7-3 0,3 6 0,-22-1 0,27 6-1,-27-6 1,0 0 0,6 26 0,-12-9 0,-8 1-1,3 1 1,-7 0-1,1-1-1,3 1 0,14-19 0,-23 25 0,23-25 0,0 0-1,-6 19 0,6-19 1,17 5 0,-17-5-1,33 5 1,-13-3-1,3 2 1,-1 1 0,1 4 0,0 1 0,-1 6 1,-7 1 0,5 6 0,-9 2 1,1 3 0,-8-2 1,0 6 0,-10-8 0,4 6 0,-14-9 0,3 3 0,-11-6-1,1 3 0,-6-9 0,0 2-1,-4-3 1,2-3-1,-1-2-1,3-3-1,6 1-1,-4-10-3,27 6-9,-35-1-19,35 1 1,-31-16-1,31 16 15</inkml:trace>
</inkml:ink>
</file>

<file path=ppt/ink/ink13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7:03.305"/>
    </inkml:context>
    <inkml:brush xml:id="br0">
      <inkml:brushProperty name="width" value="0.06667" units="cm"/>
      <inkml:brushProperty name="height" value="0.06667" units="cm"/>
      <inkml:brushProperty name="fitToCurve" value="1"/>
    </inkml:brush>
  </inkml:definitions>
  <inkml:trace contextRef="#ctx0" brushRef="#br0">38 12 5,'-19'9'4,"19"-9"0,0 0 2,0 0-1,-21 7 1,21-7-1,0 0 0,0 0-1,0 0 0,0 0-2,0 0 1,0 0-1,0 0 1,0 0-1,0 0 1,27 5 0,-27-5 1,37-2-1,-12 0-1,8 1 0,-2-1-1,10 0 0,-2-1 0,6 1 0,-4 0 0,3 0-1,-5-1 1,0 3-1,-2-2 0,-4 2 0,-6 0 1,-3 0-1,-5 0 0,-19 0 1,25 2 0,-25-2 0,0 0 0,0 0 1,0 0 0,0 0 0,0 0-1,0 0 1,0 0-1,0 0-1,0 0 0,0 0 0,0 0 0,0 0 0,0 0-1,14 23 1,-14-23 0,2 22 1,-2-22-1,2 37 0,-2-14 1,2 10-1,-2 0 1,2 9 0,-2 2 0,4 9 0,-2 4-1,2 5 1,0 1 0,-1 3-1,1-1 0,2 0 1,-2-2-1,6-4 2,-6-2-2,3-3 1,-3 0 0,4-1 0,-6-4 0,6 0-1,-6-4 1,2 1-2,-2-3 3,0 3-3,1-6 2,-1 1-1,0 2 0,0 1 0,0 0 1,-2 1-1,2 3 1,0-1-1,-2 0 0,2 2 1,-2-3-1,2 1 0,-2-3 0,2 0 0,-2-4 0,2 0 1,-2-1-1,2-3 0,-2 5 0,0-1 1,2-2 0,-2 3-1,0-3 0,2 1 0,-2-1 1,0 1-1,0-6 0,0 2-1,0 0 1,2 0 1,-2 4-1,0-1 0,0 2 0,0 1 0,-2 1 0,2 0 1,0-2-1,-2 2 0,2-3 0,0-1 1,-2-1-2,2 0 2,0-4-1,0-2 0,-2 1 0,4-2 0,-4-1 0,2-1 1,0 2-1,-2-3 1,2 4-1,0-5 1,0 2 0,0 2-2,0 0 2,2-2-1,-2 0 1,2 2-2,0-6 2,-2 4-2,2-3 1,0-1 0,0-1 0,0 0 0,0-1 0,1 3 0,1-4 0,-2 2 0,0 0 0,2-2 0,-2 0 0,2 1 0,0 1 0,-2 0 0,2 0 0,-2-1 0,1-1 0,-1 2 1,2 0-1,-2-4 0,2 0 0,-2 2 0,2-3 0,-2 1 0,2-3 0,-2 1 0,2-1 0,-4 0 0,0-16 0,5 24 0,-5-24 0,2 21 0,-2-21 0,2 18 0,-2-18 0,0 0 0,4 21 0,-4-21 0,2 16 0,-2-16 0,0 0 0,4 23 0,-4-23 0,0 0 0,4 19 0,-4-19 0,0 0 0,4 16 0,-4-16 0,0 0 0,0 15 0,0-15 1,0 0-1,2 16 0,-2-16 0,0 0 0,0 0 0,0 16 0,0-16 0,0 0 0,0 0 0,0 0 1,0 0-1,0 0 0,-6 16 1,6-16-1,0 0 1,0 0-1,-18 5 1,18-5-1,0 0 0,-23 5 1,23-5-1,-19 4 0,19-4 0,-24 3 0,24-3 0,-27 2 0,27-2 0,-23 3 0,23-3 0,-26 2 0,26-2 0,-23 5 0,23-5 0,-21 4 0,21-4-1,-22 5 1,22-5-1,-17 2 1,17-2 0,0 0-1,0 0 1,-20 3-1,20-3 0,0 0 0,0 0 0,0 0 0,0 0-1,0 0-1,0 0 1,0 0-1,0 0-1,0 0-1,0 0-4,0 0-6,0 0-13,0 0-2,0 0 6</inkml:trace>
</inkml:ink>
</file>

<file path=ppt/ink/ink13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41.438"/>
    </inkml:context>
    <inkml:brush xml:id="br0">
      <inkml:brushProperty name="width" value="0.06667" units="cm"/>
      <inkml:brushProperty name="height" value="0.06667" units="cm"/>
      <inkml:brushProperty name="fitToCurve" value="1"/>
    </inkml:brush>
  </inkml:definitions>
  <inkml:trace contextRef="#ctx0" brushRef="#br0">5960 91 17,'0'0'14,"6"-23"-1,-10 6 0,4 17-2,-6-32-1,6 32-1,-10-35-1,10 35-2,-15-35-1,15 35 0,-22-33-2,22 33 0,-31-23-1,31 23-1,-37-17 1,16 15-2,-2 2 0,-1 7 0,1 7 0,-4 0 0,3 5 0,-3 6-1,8 8 1,-3-1 0,9 4-1,-1-1 1,8 4 0,6-2-1,2-1 1,8-1 0,0-3-1,5-2 1,1-4 0,3-3 0,-1-4 0,3-3 0,-3-7 1,1-2-1,0-6 0,1-2 0,1-6 0,-1-4 1,1-3-1,-3-3 0,1-3 0,-3-2 0,-1-3 0,-3-1 0,-4-2 1,-2 0-1,-3 1 0,-3 1 0,-2 2 0,1-3 0,-3 6 1,2 2-1,-2 2 0,4 17 1,-6-27-1,6 27 0,-4-17 1,4 17-1,0 0 0,0 0 0,0 0 0,0 0 1,0 0 0,-10 24-1,6-3 1,3 7 0,-3 0-1,2 9 1,0 0-1,0 3 1,2-3-1,2-2 0,0-2 0,2-3 1,1-4-1,1-3 0,4-5 1,2-1-1,-12-17 1,25 23-1,-8-18 1,3 0 0,1-5-1,3-1-1,3-3 0,-2-6-2,12 3-3,-14-13-6,16 6-17,-11-1-1,-1 1 0,-6 0 8</inkml:trace>
  <inkml:trace contextRef="#ctx0" brushRef="#br0" timeOffset="447.0256">6437 321 4,'0'0'26,"0"0"0,0 0-5,0 0-9,0 0-2,0 0-2,-8 31-2,0-13 0,6 10-1,-10 3 0,9 11-2,-7-3 0,6 1-3,-4-2 2,4 1-3,0-6 2,2-1-2,2-10 1,-2-4-1,6 1-3,-4-19-4,6 30-14,-6-30-9,0 21 0,0-21-1</inkml:trace>
  <inkml:trace contextRef="#ctx0" brushRef="#br0" timeOffset="1549.0886">6003 1676 10,'-10'-39'24,"2"20"-9,8 19-4,-19-33-3,19 33-1,-22-28-1,22 28 0,-23-21-1,23 21 0,-29-14-1,29 14 0,-31-6-2,31 6 0,-33 6 0,13 2-1,-1 5 0,-1 2 0,1 10 1,-6 5-2,5 3 1,-1 4 0,6 0 0,1 3-1,6-2 1,2-1-2,8-5 1,2-4 0,6-6 0,4-2 1,-2-5-1,7-4 0,-17-11 1,33 7-1,-13-11 0,1-3 0,0-5 0,1-2-1,1-5 0,-3-2 0,1-4 0,-1-1 0,-3 2 1,-3-6-1,1 5 0,-5-1 1,2 5-1,-9 0 1,3 3 0,-6 18 0,4-26 0,-4 26 1,0 0-1,0 0 2,0 0-1,0 0 0,-11 26 1,7-1-1,-6 5 1,4 7-1,-2 3 0,2 4 0,3-4-1,3 0 1,2-1-1,3-4 0,3-4 0,4-3 1,-1-7-1,5-3 0,2-4 0,-1-9-2,6 2-1,-3-14-7,17 2-19,-16-4-1,5-2 0,-26 11 7</inkml:trace>
  <inkml:trace contextRef="#ctx0" brushRef="#br0" timeOffset="2207.1261">6188 2007 1,'0'0'12,"0"0"9,0 0-9,9-16-3,-9 16-3,20-12 0,-1 6-2,-1-4 1,9 5 0,-6-4-1,9 5 0,-9-1-1,6 5-1,-9 0 0,-1 7-1,-17-7 1,20 26 0,-22-5 0,0 7 0,-12 6 1,3 4-1,-11-1 1,3 5-1,-5-3-1,7-1 1,-3-6-1,9-3 0,1-8 0,6-1 0,4-20 0,6 22 0,-6-22 0,27 7 0,-5-10 0,9-2 0,0-4 0,6-2 0,2 1 0,2-2-1,-5 1 0,-1-3-2,1 11-1,-15-10-6,10 15-16,-31-2-6,27 2 1,-27-2 0</inkml:trace>
  <inkml:trace contextRef="#ctx0" brushRef="#br0" timeOffset="3261.1863">5894 3057 1,'0'0'20,"-6"-16"0,6 16-5,0 0-2,-10-17-3,10 17-2,-13-18 0,13 18-1,-16-21-2,16 21 0,-25-19-1,25 19-1,-29-17 0,9 8-1,3 7 0,-5-1-1,1 3-1,-2 3 1,-1 2-1,-1 4 0,0 2 0,-1 3 0,5 3 0,-1 2 0,7 4 1,1 3-2,7-1 1,3 3 0,2-3 0,6 1 0,3-5 0,1 0 0,-8-21 0,25 24 0,-25-24 0,35 9 0,-15-12 0,1-4-1,1-4 0,1-5 1,0-1-2,-3-2 2,1-2-2,-3-2 2,-3 0-1,-1 0 0,-4 2 1,-1 2 0,-1 1 0,-8 18 0,10-26 0,-10 26 1,0 0-1,6-19 0,-6 19 0,0 0 1,0 0-1,0 0 1,-6 23 0,6-23 0,-2 36 0,2-11-1,2 6 1,0 3 0,2 1-1,2-2 0,3-1 0,1-1 1,2-5-2,1-1 1,3-9-2,7 3-4,-23-19-6,47 7-17,-24-7-1,5-7-1,-3-2 14</inkml:trace>
  <inkml:trace contextRef="#ctx0" brushRef="#br0" timeOffset="3964.2267">6244 3161 23,'0'0'26,"-12"-20"-8,12 20-5,2-16-4,-2 16-3,18-15-1,-1 8-1,-17 7-1,37-18 0,-17 8-1,5 4-1,-6 3 1,5 1-2,-7 4 1,-17-2-1,26 19 1,-21-3-1,-6 5 1,-5 4 0,-8 1 0,-3 4 0,-3-4-1,-1 0 1,-1-5-1,3-2 0,5-3 0,14-16 0,-11 19 0,11-19 0,0 0 0,29 7 0,-8-8 0,6 1 1,1-2-1,5 0 0,0 4 0,0 1 0,-2 6 0,-4 7 0,-7 1 0,-3 8 1,-7 3 0,-4 5 1,-10-1 0,-2 4 0,-12-6 0,1 5 0,-10-8 0,0-1 0,-5-5-1,-1-2 0,2-5-2,0-5 0,6 1-3,-8-15-8,33 5-19,-39-5-1,39 5 0,-27-23 5</inkml:trace>
</inkml:ink>
</file>

<file path=ppt/ink/ink13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31.697"/>
    </inkml:context>
    <inkml:brush xml:id="br0">
      <inkml:brushProperty name="width" value="0.06667" units="cm"/>
      <inkml:brushProperty name="height" value="0.06667" units="cm"/>
      <inkml:brushProperty name="fitToCurve" value="1"/>
    </inkml:brush>
  </inkml:definitions>
  <inkml:trace contextRef="#ctx0" brushRef="#br0">603 36 21,'0'0'25,"10"-19"-4,-10 19-4,0 0-5,0 0-2,-24-14-3,24 14 0,-27-4-2,10 6-1,-13-2-2,1 4 0,-8-3 0,-2 5-1,0-3 0,3 2-1,-1-1 1,3-2-1,7-1 0,6-1 0,21 0 1,-27 0-1,27 0 0,0 0 1,0 0-1,-18-1 1,18 1-1,0 0 1,0 0-1,0 0 1,0 0-1,0 0 1,0 0-1,0 0 0,0 0 0,0 0 0,-6 15 0,6-15 1,-6 28 0,1-3-1,-1 5 1,-2 8 0,-2 8 0,2 5 1,-1 8-1,1 6 0,0 5-1,2 3 1,-1 3-1,-1 1 1,2-2-1,0-1 1,0-6-1,0 0 0,1-7 0,-3 1 0,2-4 1,0-2-1,0-4 1,2 1-1,-1-1 0,1-1 0,-2 0 1,4-1 0,2-2-1,-2 1 0,2 3 0,2 1 0,0 3 0,-2 0 0,2-2 0,0 2 0,-2 0 0,-2-3 0,2-2 0,-2-6 0,0 1 0,2-4 0,-2 0 2,2 1-3,-2-2 3,2-1-3,0 0 3,-2 0-3,4 1 3,-2 1-3,2-2 1,-2 2 0,2 0 0,2-2 0,-2 2 0,4 2 0,-3 0 0,1-2 0,0 0-1,2-2 1,0-1 0,0 1 0,0-3 0,-1-4 0,3-1 0,-2-3 0,0-2 0,0-1 0,0-3 0,-3-2 0,1 0 0,0-4 0,0 1 0,-2-3 0,0 1 0,-2-16 0,4 26 0,-4-26 0,2 25 2,-2-25-2,2 23 2,-2-23-2,4 19 2,-4-19-2,2 16 2,-2-16-2,0 0 0,4 21 0,-4-21 0,5 19 0,-5-19 0,4 18 0,-4-18 0,8 15 0,-8-15-1,8 16 2,-8-16-2,0 0 1,19 11 1,-19-11-1,22 5 0,-22-5 0,33 3 0,-12-1 0,8-4 0,4 2 0,2 0 0,2-1 1,0 1-1,2 0 0,2 0 0,0 1 0,-6 1 0,-4 2 0,2-3 0,-4 3 0,-1 1-1,-5-3 1,-2 1 0,-21-3 1,28 7-1,-28-7 0,17 2 0,-17-2 0,0 0 1,0 0-1,0 0 0,0 0-2,0 0-3,0 0-20,0 0-7,-17 4-1,17-4-1</inkml:trace>
</inkml:ink>
</file>

<file path=ppt/ink/ink13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7:39.17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1501 5424 13,'0'0'26,"-4"-15"0,4 15-9,0 0-6,0 0-2,20-7-2,-20 7-1,25 21-1,-8-6 0,11 13 0,-1 4-1,10 12-1,-4 1-1,8 6 0,0-2-1,-1 2-1,-1-6 0,-6-6-2,0-4-2,-9-14-4,3 3-8,-27-24-15,23 11 0,-23-11 0,6-19 13</inkml:trace>
  <inkml:trace contextRef="#ctx0" brushRef="#br0" timeOffset="276.0158">1983 5328 19,'0'0'30,"-31"2"-1,14 12 0,1 12-20,-11 2-2,2 14-3,-10 5-1,6 13 0,-10-2-1,6 5 0,-1-2-2,1-7-2,8 4-5,-6-18-12,13-3-11,7-7 0,5-11-1</inkml:trace>
  <inkml:trace contextRef="#ctx0" brushRef="#br0" timeOffset="1670.0955">2653 5517 1,'-18'-26'29,"1"5"0,-14 0-1,-8 0-13,9 12-5,-14-1-4,7 11-2,-10 5-2,8 13 0,-4 4 0,8 12-1,2 3 0,8 10 0,4 2-1,7 3 0,10-2 0,4-4 1,10-5-1,3-5-1,3-9 1,3-7 1,3-9-1,-1-7 1,3-8-1,1-10 1,-4-8 0,5-5-1,-1-9 1,0-7-1,0-3 1,1-3-1,-3 5 0,-3 1-1,-1 7 1,-2 3-1,1 13 0,-18 19 0,29-11 1,-29 11-1,25 23 0,-11 2 1,0 3 0,1 7 0,-3 0 0,4 1 0,-5-2 1,-1-1-1,0-10 0,-3-2 1,-7-21-1,10 21 1,-10-21 0,0 0 1,0 0-1,0 0 0,16-20 0,-9-2 0,3-10-1,4-6 1,1-6-1,3-3 0,1-1 0,1 5-1,1 6 1,-1 7 0,-3 11-1,1 12 1,-18 7 0,29 19 0,-17 5 1,-3 10-1,-1 6 1,0 7 0,-4 1-1,2-1 1,-6-5 0,0-2-1,0-10 1,0-7-1,0-8 1,0-15 0,0 0 1,0 0-1,0 0 0,0 0 0,0-21 0,3-1-1,1-5 1,4-4-2,2-6 1,3 0-1,5 1 0,1 1 0,5 5 0,-1 4 0,2 5-1,-3 8 1,-1 11 0,-3 1 1,-18 1-1,29 31 0,-19-3 1,-3 6 0,1 2 0,-2 6 0,0-3 0,-2 1 0,-2-8 0,0-8 0,2-6 0,-4-18 1,1 19-1,-1-19 0,0 0 0,0 0 0,22-23 0,-12 6-1,3-3 1,3-2-2,1-1 1,3-2 0,-1 6 0,-1 2-1,1 8 1,-1 7 0,1 11 0,-1 3 1,-1 7-1,1 2 0,-1 2 1,-1 0-1,1 0-2,-17-23-3,31 35-10,-31-35-14,18 10 0,-18-10-1,0 0 18</inkml:trace>
  <inkml:trace contextRef="#ctx0" brushRef="#br0" timeOffset="-430.0246">482 4941 14,'-2'-17'31,"2"17"-2,11-28 0,-1 10-16,15 15-7,1-6-2,11 7-1,1 0-2,9 4 0,4 3-2,-5 1-2,13 11-7,-14-3-19,-1 0 0,-7 4-2,-4 3 4</inkml:trace>
  <inkml:trace contextRef="#ctx0" brushRef="#br0" timeOffset="-1002.0573">470 5211 21,'0'-25'17,"0"1"0,6 3-4,-8-5 0,12 8-3,-12-3-3,2 21 0,5-30-2,-5 30 0,0 0-3,0 0 1,0 0-2,0 0 1,0 0 2,18 25-1,-20-2 2,2 13-2,-4 6 1,2 16-1,-2 3 0,2 11-2,-2 5-1,2 4 1,1-1-1,1-1 0,3-9 0,1-5 0,2-9 0,0-9 0,0-8 0,2-8 1,-1-6-1,3-4 0,2-5 0,-12-16 0,35 21 0,-8-14 1,4-6-1,6-1 0,6-3 1,7-4-1,3-2 0,5 0 1,-1-1-1,-1-1 0,-3 3 0,-7-1-1,-3 4-1,-14-1 0,1 6-2,-30 0-3,27 0-10,-27 0-14,-20-5 0,-1 0-1,-6-2 6</inkml:trace>
  <inkml:trace contextRef="#ctx0" brushRef="#br0" timeOffset="-694.0397">550 5491 19,'0'0'28,"0"0"0,-4-18-7,4 18-8,19 0-4,7 6-3,-3-8-2,12 4-1,-2-4 0,12 4 0,-3-4-1,3 2 0,-4-5-2,-4-1-2,2 6-2,-18-10-8,5 3-17,-26 7-1,15-19-2,-15 19 1</inkml:trace>
  <inkml:trace contextRef="#ctx0" brushRef="#br0" timeOffset="9608.5496">602 7261 10,'-27'-19'27,"27"19"0,0 0-3,-27-2-12,27 2-4,-14 21-2,14-3-3,-8 1 0,8 5-1,-4-1 1,4 3-1,0-5 0,2 2 0,-2-23 0,2 23 1,-2-23-1,0 0 1,0 0-1,0 0 1,6-17-1,-6 17-1,2-27 1,2 11-2,-4 16 0,0-24 0,0 24 0,0 0 0,0 0 0,0 0-1,0 0 1,-2 21 0,2-21 0,4 26 0,-4-26 0,6 21 0,-6-21 0,0 0 0,0 0 1,0 0 0,0 0-1,11-21 1,-13 5-1,2 16 1,-3-29 0,3 29-1,-8-21-1,8 21-2,0 0-9,-24 8-18,24-8-3,-11 23 0,11-23 0</inkml:trace>
  <inkml:trace contextRef="#ctx0" brushRef="#br0" timeOffset="18816.0762">834 7373 5,'-8'-37'24,"2"22"0,-4-1-8,-1-3-4,11 19-1,-22-25-2,22 25-2,-27-14-1,27 14-2,-33 9 1,19 7-3,-5 1 0,1 9 0,1 1-1,3 2-1,1 1 1,3-2-1,4-5 0,0-2 0,6-21 1,4 21-1,-4-21 2,0 0-1,20-9 0,-20 9 0,23-28 0,-8 7 0,-3-3 1,-2-1-1,-2 1 0,-2 1 0,-5 5 0,-1 3 0,0 15 0,0 0 0,-23-7-1,23 7-1,-17 21 1,9-4 0,4 1-1,0 1 1,0-2 0,6 3-1,-2-20 1,10 23 0,-10-23 1,21 5 0,-21-5-1,20-7 1,-20 7-1,19-23 1,-19 23 0,12-28 0,-12 28-1,4-25 1,-4 25-1,0 0 0,0 0-2,0 0-2,0 0-18,-2 20-8,2-20-2,6 22-1</inkml:trace>
  <inkml:trace contextRef="#ctx0" brushRef="#br0" timeOffset="21122.2081">3046 7032 10,'0'0'27,"0"0"1,0 0-1,-18 26-14,-1-10-4,5 17-2,-19-1 0,2 13-2,-12-3 1,0 12-3,-9-5 2,-1 4-3,1-6 1,3-1-3,4-8 0,6-6-3,18-1-4,-8-17-6,29-14-18,-4 20 0,4-20-1,33-9 0</inkml:trace>
  <inkml:trace contextRef="#ctx0" brushRef="#br0" timeOffset="20776.1883">2518 7006 5,'0'0'24,"0"0"2,0 0-8,0 0-4,0 0-5,0 0-1,0 0-2,26 22-1,-26-22 1,37 37 0,-16-14 1,18 12-2,-8 2 0,14 10-2,-2 0 1,5 7-3,-1-3 2,2 3-3,-5-4 1,-3-5-1,-2-5-1,-8-6 0,-2-5-2,-13-11-1,7 5-4,-23-23-6,0 0-17,0 0 0,0 0-1,0 0 2</inkml:trace>
  <inkml:trace contextRef="#ctx0" brushRef="#br0" timeOffset="21700.2412">3764 7196 24,'0'0'28,"-26"-5"2,26 5-11,0 0-8,0 0-4,0 0-2,0 0-3,24 4 1,-1-4 1,12 5-2,4-2 2,13 4-3,3-3 0,3-1-1,3 4 1,-7-7-6,6 14-10,-13-10-15,-4 1-1,-10-1-1,-8-1 4</inkml:trace>
  <inkml:trace contextRef="#ctx0" brushRef="#br0" timeOffset="21983.2574">3925 7543 27,'0'0'28,"-8"18"0,8-18-10,14 15-9,-14-15-1,27 14-2,-27-14-1,47 7-2,-18-10 1,10 1-2,0-8 0,6-3-2,-1 1-1,1-7-4,6 10-8,-12-8-17,-3 3-1,-4 0-1,-5 1 5</inkml:trace>
  <inkml:trace contextRef="#ctx0" brushRef="#br0" timeOffset="22436.2833">5044 6612 9,'2'-16'29,"-2"16"-1,0 0 1,0 0-18,0 0-4,-2 23-1,9 13-1,-8 3-1,6 20 2,-10 4-2,8 13 0,-5 1 0,4 2-2,-5-2 1,4-6-2,-1-4 0,-3-13-5,10 0-2,-16-20-14,11 4-12,-8-11-1,8-10-1</inkml:trace>
  <inkml:trace contextRef="#ctx0" brushRef="#br0" timeOffset="26508.5161">7717 7065 15,'-10'-23'16,"-2"8"-4,12 15-1,-23-27-2,23 27-1,-29-22-2,29 22 0,-33-16-1,33 16-1,-39-7-1,17 9 0,-5-1 0,4 8-1,-10 2 0,6 8-1,-5 2 1,3 7-1,2 2 3,6 6-3,-1 1 2,9 2-2,9 1 2,6 0-3,3-5 3,11-2-3,7-8 0,5-2 1,3-11-1,4-2 0,0-11 1,0-10 0,2-5 0,-4-5 0,-4-3 0,-2-1 0,-5-4-3,-3 1 3,-5-2-3,-3 5 2,-3 4-1,-4 2 0,0 3-1,-4 16 2,4-19-1,-4 19 1,0 0-1,0 0 0,0 0 1,0 0-1,12 26 3,-9-10-2,3 2 2,0 1-1,2 2 1,0-2-1,1 2 1,-1-3-2,2-1 0,-10-17 0,17 23 1,-17-23-2,18 10 2,-18-10-1,0 0 0,29-12 1,-29 12 0,25-28-1,-11 5-2,5 1 3,1-8-3,5 0 2,-1-1-2,1 1 1,4 2-1,-4 5 2,1 4 0,-3 7 1,-2 6-1,1 10 1,-22-4 0,31 26 0,-19-5 0,-1 5 0,-5 1 2,0-1-2,-2 0 2,-2-3-2,-2-6 1,0-1 0,0-16 0,-2 16-1,2-16 0,0 0 0,0 0-1,0 0 0,6-28-2,1 12 1,1-5-1,2-2 1,5 1-1,-1-1 0,4 5 0,-5 3 1,5 4 0,-18 11 0,27-2 1,-27 2-1,23 18 1,-23-18-1,26 30 1,-11-15 0,3 3 2,1-2-2,4-4 1,7-3-1,3-2 2,4-6-2,5-2 0,5-5 0,0-2-2,0-5 2,-3-2-1,-3-3 1,-8-1-1,-6-2 1,-9-2 1,-6 2 0,-12 2-1,0 19 1,-24-26-1,3 22 0,-8 6 0,-6 7 0,0 8-1,-4 6 1,6 5 2,4 3-2,7 3 1,7-1 0,13 0 0,2-1 0,9-4 0,7-6 0,5-6-1,1-7 0,5-9 0,2-5 0,-2-9 0,4-7 0,-1-7-1,-1-6 1,-6-8-2,1-3 1,-7-8-1,-3-13 1,-1-9-2,-7-10 1,2 3 1,-6-2 0,2 9 0,-4 7 0,0 13 1,-2 15-1,0 17 2,2 23 0,0 0 0,-4 30 1,4 10-1,2 13 0,2 12 0,4 10 1,1 4-2,5 3 2,2-5-2,3-5 0,0-9 1,1-12-3,9 5-8,-15-23-20,9-7-1,-5-14-1,3-3 1</inkml:trace>
  <inkml:trace contextRef="#ctx0" brushRef="#br0" timeOffset="27340.5638">10022 6906 5,'-23'-14'32,"1"1"-2,3 8 1,-4-2-17,15 23-7,-8 0-2,14 12-3,-2 2-1,10 6 0,4 5-1,6-3 0,5-3 2,6-3-1,0-10-1,5-6 0,-1-7 1,0-7-1,0-8 1,-2-2 0,-2-10-2,-1-1 1,-3-4 1,-2-1-1,-1 3 0,-5 3 0,-15 18 0,22-19 0,-22 19 1,19 19 0,-11 7 1,0 13 0,0 10 0,1 9 0,-3 3 1,0 4-2,-8-6 2,-4 1-1,-7-9-1,-5-4 0,-9-12 0,-4-7 0,-8-9-1,-8-7 0,0-5 0,-7-8-3,7-1-2,-7-17-8,19 8-20,-4-10 0,16 5-1,3-6 0</inkml:trace>
  <inkml:trace contextRef="#ctx0" brushRef="#br0" timeOffset="27690.5838">10771 6988 1,'4'-16'27,"-4"16"-1,19-7 1,-19 7-20,39-10-2,-13 3-2,11 3-1,2 1-2,1-3-3,13 8-13,-6 2-10,-10-2-1,0 5 2</inkml:trace>
  <inkml:trace contextRef="#ctx0" brushRef="#br0" timeOffset="27906.5961">10812 7244 14,'-4'15'28,"27"-15"1,5-5-1,5-7-20,15 8-2,3-4-3,5 1-2,7 0-5,-9-7-12,1 5-12,-5 0-2,-9-5 0</inkml:trace>
  <inkml:trace contextRef="#ctx0" brushRef="#br0" timeOffset="28244.6154">11684 6470 11,'17'-4'32,"-17"4"0,12 28 0,-8 13-18,-10-1-7,10 23-1,-8 3-1,8 17 0,-8 1-3,6 3 1,-2-6-1,2-1-2,2-6-4,-10-22-10,10-1-18,-6-14-2,4-11 0,-2-10 2</inkml:trace>
  <inkml:trace contextRef="#ctx0" brushRef="#br0" timeOffset="194685.1353">3616 4992 1,'0'0'2,"0"0"6,4 16 0,-4-16-1,7 21 2,-7-21-1,12 38 1,-12-13 1,8 13-2,-8 4 0,8 18-1,-8 6-2,7 17-1,-3 2-2,2 12 1,0-1-2,-2 0 1,2-3-1,-2-7 1,-1-9 0,-1-5-1,-5-16 2,3-5-2,-10-16 2,8-2 0,-10-16-1,8 3 0,4-20 1,-21 7 0,21-7-1,-25-20 1,11 1-3,4-5 1,-1-6-1,1-7 0,6-5-2,2-7 2,4-3-1,4-6 0,2-4 1,5-2-1,3-5 1,1 5 0,5 2 0,1 3-1,0 6 1,1 8 0,3 8-1,-6 7 1,3 9 0,-1 4-1,-2 4 0,-1 6 1,1 6-1,1 1 1,-1 7-1,2 3 1,1 8 0,-1 4 0,0 6 0,1 7 0,-5 4 0,-1 3 0,-7 2 1,-3 1 0,-8-3-1,-8 2 1,-7-5 0,-8-3 0,-11-6 0,-1-4 0,-7-5-1,-5-5 1,0-4 0,3-5-1,3-5 0,4-2 0,6-2 0,7-3 0,7 0-1,17 5 0,0 0 0,-16-21-1,16 21 1,0 0 0,31-11 0,-13 10 0,11 1 0,0 1 1,6 1 0,2-2-1,6 0 1,0-3 0,0-4 1,1-6-1,1-8 0,0-5 0,-4-11 1,1-3 0,-3-11-1,-2-5 1,0-8-1,-6-1 1,-3-7-1,-7 4 1,-5-2-1,-5 5 1,-7 4-1,-2 6 1,-8 12 0,0 6 1,-3 10-2,-1 8 1,10 19-1,-25-5 0,11 21 0,0 8-1,3 10 0,-3 8 0,2 10 1,1 8-1,3 3 1,2 3 0,2 1-1,4-1 2,4-3-1,4-5 1,2-5-1,1-10 0,7-4 0,-1-8 0,7-11 0,1-6 0,2-11 0,4-6 1,2-10-1,2-2 1,-3-12 0,3-2-1,-4-8 1,-2 0 0,-4-1 0,-7 1-1,-7 2 2,-3 1-2,-8 6 1,-2 7-1,2 21 0,-25-24 0,25 24 0,-37 5 0,16 9-1,-1 9 0,1 10 0,1 6 1,3 5-1,3 1 1,6 4-1,5 0 1,6-2-1,3-5 2,6-7-2,4-1 1,1-8 0,4-7 1,5-5-1,1-5 1,2-6-1,2-6 0,4-4 1,2-5 0,2-6-1,-2-3-1,2-2 0,-8-5-4,10 13-7,-23-12-19,5 5 0,-13-1-1,-1 5 9</inkml:trace>
  <inkml:trace contextRef="#ctx0" brushRef="#br0" timeOffset="194971.1514">5228 5318 7,'0'0'29,"0"0"-1,0 0-1,0 0-21,0 0-9,0 0-11,-7 17-13,7-17 0,-14 26 2</inkml:trace>
  <inkml:trace contextRef="#ctx0" brushRef="#br0" timeOffset="196338.2299">5192 5783 11,'0'0'27,"1"-17"-4,-1 17-6,0 0-5,0 0-2,0 0-3,0 0-1,0 0-2,0 19-1,0-19-1,-7 30 0,3-14 0,2 1-1,2-17 0,-6 28 0,6-28-1,0 0 1,-2 16 0,2-16 0,0 0 0,0 0 0,10-26 0,-10 26-1,8-30 1,-3 12-1,-1 3 0,-4 15 0,10-27 0,-10 27 0,0 0-1,8-17 0,-8 17 0,0 0-2,11 16-5,-11-16-21,-1 15-1,1-15-2,0 0 2</inkml:trace>
</inkml:ink>
</file>

<file path=ppt/ink/ink13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44.095"/>
    </inkml:context>
    <inkml:brush xml:id="br0">
      <inkml:brushProperty name="width" value="0.06667" units="cm"/>
      <inkml:brushProperty name="height" value="0.06667" units="cm"/>
      <inkml:brushProperty name="fitToCurve" value="1"/>
    </inkml:brush>
  </inkml:definitions>
  <inkml:trace contextRef="#ctx0" brushRef="#br0">-9 60 7,'0'0'16,"-18"11"-5,18-11-2,0 0-1,0 0-1,0 0 0,0 0-1,31 16 0,-31-16-1,39 0 1,-12-7-2,8 3 0,4-6-1,4 1-1,0-2-1,-2 3 0,-2-3 0,-4 4 0,-6 0-1,-8 4 0,-1 1 0,-20 2 0,21 3 1,-21-3-1,0 0 0,20 23 1,-20-23-1,11 26 1,-11-26 0,8 30 1,-8-30-1,8 33 1,-8-33 0,4 35 0,-4-17 1,2 5-1,-4-1 0,4 6 0,-4 2 0,0 9 0,-2 3 0,4 9 0,-4 1 0,2 9 0,-2 6 0,4 5 0,-2 3-1,2 4 1,-4 1-2,6 4 1,-4-1-1,4-1 1,-4 2 0,0-2 0,-1-5 0,-1 0-1,0-5 1,-2-2 0,0-2 0,0 2-1,-2-6 0,5-1 1,-3 1-1,2 1 0,0-2 0,4 0 0,-2-2 0,2-3 1,0-2-2,2-3 2,-2-2-1,4-4 0,-2 2 1,0-2-1,2-1 2,-2-1-2,1-1 1,3 1-1,-2-1 2,2 2-2,-2-4 0,2 0 0,-2 0 0,0-2 0,1 2 0,-3 2 0,2-2 0,0 0 0,-2 0 0,-2-2 0,2-1 0,0-1 0,0-3 0,-2 0 0,2-3 0,-2-2 0,2-2 0,0 0 1,-2-4-1,2 1 0,-2-3 0,2 1 0,-2-2 0,2-2 0,-2 1 1,0-1-1,0-1 2,0-3-2,0 1 1,0 0-1,0-16 2,1 28-2,-1-28 0,-3 26 0,3-26 0,-2 21 1,2-21-1,-4 18 1,4-18-1,0 0 1,-8 19-1,8-19 0,0 0 0,-4 16 0,4-16 0,0 0 1,0 0-1,-6 15 0,6-15 0,0 0 1,0 0-1,0 0 1,-21 13 0,21-13-1,-23 1 1,23-1-1,-32 4-1,11-2 0,3 1-3,-11-8-4,29 5-24,-39 7-1,16 0 0,-8-7-1</inkml:trace>
</inkml:ink>
</file>

<file path=ppt/ink/ink13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51.541"/>
    </inkml:context>
    <inkml:brush xml:id="br0">
      <inkml:brushProperty name="width" value="0.06667" units="cm"/>
      <inkml:brushProperty name="height" value="0.06667" units="cm"/>
      <inkml:brushProperty name="fitToCurve" value="1"/>
    </inkml:brush>
  </inkml:definitions>
  <inkml:trace contextRef="#ctx0" brushRef="#br0">747 38 20,'4'-19'16,"-4"19"0,0 0-3,0 0-1,0 0-3,0 0-1,-27-18-1,27 18-2,-24-2 0,24 2-1,-39 2 0,16 2-1,-10-4 0,0 5-1,-6-5 0,2 3 0,-2-1 0,2 3-1,2-5 0,4 4 0,4-2 0,7-1-1,3-1 1,17 0 0,-23-1-1,23 1 1,0 0 0,0 0-1,0 0 1,0 0-1,0 0 0,0 0 0,0 0 0,0 0 1,0 0-1,0 0 0,0 0 0,0 0 0,0 0 1,0 0-1,0 0 0,0 0 0,-16 19 0,16-19 0,-2 28 0,0-9 1,2 6-1,-2 4 0,0 5 1,0 1 0,2 1-1,-2 5 1,2 4-1,2 2 1,-4 3 0,4 4-1,-2 2 1,0 3 0,-2 6-2,2 2 2,-4 3-1,2 0 0,-1 5 0,-1 0 1,-2 1-2,0-5 2,0-1-2,2-5 2,-2-2 0,1-5-1,1-4 1,-2-3-2,2-4 2,0 1-1,-2-5 1,2 3-2,-1-4 1,1-2 1,0 1-2,0 1 2,0-4-2,2 1 2,-2 1-2,2-2 2,2 3-2,-2-1 1,0 0 0,2-1 1,-2 1-1,2 2 0,-2-3 0,0-1 0,0-1 0,2 0 0,-1-2 0,-1-2 0,2-2 1,-2-1 0,2 0 0,-2 0-1,0-1 1,0-1-1,-2 2 1,2-2-1,-2 0 0,2 0-1,-2-1 1,0-1 0,0-2 0,1 1 0,1 3 0,-2-2 0,0 0 0,2 2 0,-2 0 0,0-1 0,2-1 0,-2 0 0,0 0 0,2-1 0,-1-1 0,1 1 0,-2-1 0,2-1 0,0 5 0,0-3 0,0 1-1,0-1 2,0 1-2,0-2 1,0-1 0,2 0 0,0-2 0,-2 0 0,2-2 0,0-1 0,0-1 0,0-1 0,0-16 0,2 26 0,-2-26 0,2 23 0,-2-23-1,4 16 1,-4-16 0,0 0 0,8 17 0,-8-17-1,0 0 1,0 0 0,15 16 0,-15-16 0,0 0 1,22 7-2,-22-7 1,25 2 0,-7-2 0,-1 0-1,4 0 0,3-2 1,3 2 0,2 0-1,0 2 2,4-2-1,2 1 0,2 1 0,2 2 1,0-3-2,0 3 1,0-1 0,0-1 0,2 2-1,-4-1 2,0 1-2,-4-3 1,0 1 0,-2 0 0,-4-2 0,-3 2 0,-5-2 0,-1 0 0,-18 0 0,23 0 0,-23 0 0,0 0 1,0 0-1,17-2 0,-17 2 1,0 0-2,0 0 1,0 0-7,6-16-18,-6 16-8,4-17 0,-4 17-2</inkml:trace>
</inkml:ink>
</file>

<file path=ppt/ink/ink13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53.064"/>
    </inkml:context>
    <inkml:brush xml:id="br0">
      <inkml:brushProperty name="width" value="0.06667" units="cm"/>
      <inkml:brushProperty name="height" value="0.06667" units="cm"/>
      <inkml:brushProperty name="fitToCurve" value="1"/>
    </inkml:brush>
  </inkml:definitions>
  <inkml:trace contextRef="#ctx0" brushRef="#br0">373 115 1,'0'0'20,"-27"-13"0,8 5-7,19 8-3,-33-13-2,33 13-1,-30-12-2,30 12 0,-23-9-1,23 9-1,-23-3 0,23 3 0,-28 7 0,28-7-1,-35 19 0,18-1 0,-4 3-1,-1 5 1,-1 2 0,5 5 0,-1 6-1,5-1 0,3 4 1,3 2-2,4-2 1,6 0-1,2 0 0,3-2 1,5-5-1,2 0 0,3-5 1,3-4-1,1-5 1,6-5 0,1-5 0,5-4 0,0-6 0,4-4 0,4-6 0,1-1 0,-1-6 0,2 0-1,-4-3 1,0 0-1,-4-2 1,-4 1-1,-6-4 1,-1 1 0,-9-5 0,-3 0-1,-4-3 1,-3-1 0,-5-3-1,-1 0 0,-7-3 0,0 1 1,-4-2-1,-3 2 0,-1 1 0,-3 1 0,-5 3 0,-1 2 0,-4 6 0,-2 3 0,-4 9-1,-2 1-2,4 18-3,-12-10-11,6 18-13,-2-4-1,4 6-1,2-3 11</inkml:trace>
  <inkml:trace contextRef="#ctx0" brushRef="#br0" timeOffset="1762.1008">622 1347 17,'0'0'25,"0"0"-5,0 0-6,0 0-3,0 0-3,0 0-1,0 0-1,0 0-1,0 0 0,0 0 0,14 18-1,-6-2 1,-10 1 0,10 9-2,-8 1 1,5 9-1,-5-2 0,2 9-2,-4-2 2,2 4-2,-2-3 0,1 2 0,-1-2-1,0-3 1,-2-6-1,2-7 0,0-3 1,2-6-1,0-17 0,-2 21 0,2-21-1,0 0-1,0 0-1,0 0-5,8 23-17,-8-23-7,0 0-2,0 0 1</inkml:trace>
  <inkml:trace contextRef="#ctx0" brushRef="#br0" timeOffset="1204.0689">-70 1654 15,'-18'1'22,"18"-1"-6,0 0-5,0 0-1,0 0-2,0 0-1,0 0-2,20 2 1,-3 3-1,-17-5 0,39 4 0,-16-4-1,9 2-2,-3-4 0,4 4-1,0-4 1,-4 2-2,0-2 1,-3 0-1,-9 1 1,1-1-1,-18 2 0,19-2 0,-19 2 0,0 0-3,0 0-2,0 0-7,25-3-17,-25 3 0,0 0-1,0 0 11</inkml:trace>
  <inkml:trace contextRef="#ctx0" brushRef="#br0" timeOffset="2684.1536">404 2664 16,'-1'-16'27,"1"16"-6,0 0-5,0 0-4,0 0-2,0 0-2,0 0-1,0 0-1,-18 7 0,20 12-1,-2-19-1,-6 41 0,-2-13 0,6 9-1,-5 3-1,3 4 0,-4 1-2,4-3 1,2-3-1,0-4 1,0-4-1,0-5 0,-2-3 1,2-7-1,2-16-1,-3 21-1,4-5-4,-1-16-16,0 0-10,0 0-2,-19-7 1</inkml:trace>
</inkml:ink>
</file>

<file path=ppt/ink/ink1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6:30.223"/>
    </inkml:context>
    <inkml:brush xml:id="br0">
      <inkml:brushProperty name="width" value="0.05292" units="cm"/>
      <inkml:brushProperty name="height" value="0.05292" units="cm"/>
      <inkml:brushProperty name="color" value="#FF0000"/>
    </inkml:brush>
    <inkml:brush xml:id="br1">
      <inkml:brushProperty name="width" value="0.06667" units="cm"/>
      <inkml:brushProperty name="height" value="0.06667" units="cm"/>
      <inkml:brushProperty name="color" value="#ED1C24"/>
      <inkml:brushProperty name="fitToCurve" value="1"/>
    </inkml:brush>
    <inkml:context xml:id="ctx1">
      <inkml:inkSource xml:id="inkSrc60">
        <inkml:traceFormat>
          <inkml:channel name="X" type="integer" max="32767" units="in"/>
          <inkml:channel name="Y" type="integer" max="32767" units="in"/>
        </inkml:traceFormat>
        <inkml:channelProperties>
          <inkml:channelProperty channel="X" name="resolution" value="3189.0022" units="1/in"/>
          <inkml:channelProperty channel="Y" name="resolution" value="5106.27979" units="1/in"/>
        </inkml:channelProperties>
      </inkml:inkSource>
      <inkml:timestamp xml:id="ts1" timeString="2012-05-18T23:37:08.592"/>
    </inkml:context>
  </inkml:definitions>
  <inkml:trace contextRef="#ctx0" brushRef="#br0">5985-4223 6,'0'0'7,"0"0"-1,0 0-2,0 0-1,0 0 0,-6 14-1,6-14-1,-10 17 1,5-5-1,-4 1 0,1-2 0,-1 4-1,0 1 0,-2-2 0,2 2 0,-1-1-1,1 1 0,-2 0-2,1 0 0,-2-3-3,1 0-3,11-13-4,-18 22 13</inkml:trace>
  <inkml:trace contextRef="#ctx0" brushRef="#br0" timeOffset="557.0317">5982-4194 3,'0'0'11,"-17"10"-3,17-10-1,-18 14-2,8-1 0,-9 1 0,3 5 0,-8 1-1,2 4 0,-4-1-1,0 7 0,-1-6-1,2 2 1,1-3-1,2 1-1,2-5 0,3-2-2,3-2-2,1-5-3,7 2-4,6-12-7,-15 11-4,15-11 8</inkml:trace>
  <inkml:trace contextRef="#ctx0" brushRef="#br0" timeOffset="1005.0568">5924-4137 1,'0'0'10,"0"0"4,-15 14-4,8-1-3,-6-3 0,3 8-2,-5-3 0,3 7 1,-6-2-2,3 5 1,-5-2-2,1 3 1,-2-1-2,0 1 0,2 0 0,-1-1 0,3-1 0,3-3-2,1-3 2,3 0-3,3-4 1,1-3-3,6-11-1,-5 14 0,5-14-2,0 0-4,0 0-4,14-8-8,-6-5-1,6 1 18</inkml:trace>
  <inkml:trace contextRef="#ctx0" brushRef="#br0" timeOffset="1337.0765">5887-4053 6,'0'0'11,"-11"20"-1,0-10-1,2 6-2,-6-1 0,-1 8 0,-3-3-2,-1 4 1,-5 0 0,3 1-2,-4 0 1,2 3-3,-2-2 2,3-2-3,0-2 1,3-1-2,3-2-1,1-4-1,7-1-3,-2-6-2,11-8-5,-8 13-9,8-13-2,0 0 3</inkml:trace>
  <inkml:trace contextRef="#ctx0" brushRef="#br0" timeOffset="1678.096">5686-3816 4,'-21'19'20,"2"3"-4,-2 2-4,-3 0-3,0 3-3,-2-5-1,0 2-1,2-2-2,-1-2 0,3 0-3,1-6-2,10 1-5,-2-7-4,13-8-10,0 0-1,0 0 13</inkml:trace>
  <inkml:trace contextRef="#ctx0" brushRef="#br0" timeOffset="2073.1185">5733-3895 13,'-14'14'11,"1"3"-2,-5 3 0,1 4-2,-4 0 0,3 5-1,-4-1-1,2 2-2,1 1-1,1 0 0,-1 0-2,3-5 1,0 0 0,2-4-1,2-1-1,0-6 0,6-1-2,6-14-3,-9 12-7,9-12-9,0 0 1,0 0 13</inkml:trace>
  <inkml:trace contextRef="#ctx0" brushRef="#br0" timeOffset="2406.1376">5551-3678 9,'-23'23'18,"2"3"-5,-2 2-3,-3-1-2,1 1-2,-1 0-3,2-4 0,0-1-2,4-4-2,4-1-2,1-8-4,5 1-6,10-11-8,0 0 0,0 0 17</inkml:trace>
  <inkml:trace contextRef="#ctx0" brushRef="#br0" timeOffset="2715.1553">5514-3621 1,'-13'20'13,"-7"-2"-1,0 6-1,-2 3-3,-4 1-1,2 1-1,-2 0 0,2 0-2,-1-2-1,6-1-1,0-4-3,5-6-3,6-2-2,8-14-6,0 0-8,0 0-2,0 0 15</inkml:trace>
  <inkml:trace contextRef="#ctx0" brushRef="#br0" timeOffset="3034.1735">5496-3600 10,'-10'16'17,"-2"3"-3,-5 2-2,0 6-2,-7 1-2,1 4 0,-5 0-2,2 4-1,-5-5-1,5 1 0,-3-4-2,6 0-1,-1-7-1,9-3-2,3-3-2,12-15-4,-12 15-7,12-15-10,0 0 1,13-10 2</inkml:trace>
  <inkml:trace contextRef="#ctx0" brushRef="#br0" timeOffset="3367.1925">5510-3552 5,'-20'10'16,"10"4"-5,-4 4-2,-3 2 0,-3 5-1,-3 2-2,2 6 0,-7-2 0,2 6-1,-4-7-1,4 3 0,-1-7-1,6 2-1,0-8-1,7-2-1,2-4-2,12-14-1,-10 15-1,10-15-3,0 0-5,0 0-10,13-7-1,-13 7 2</inkml:trace>
  <inkml:trace contextRef="#ctx0" brushRef="#br0" timeOffset="3666.2093">5363-3355 7,'-15'21'19,"-6"2"-4,-2 0-4,3 6-3,-3-5-2,5 7-1,-6-6 0,5 1-3,-3-3 2,5-1-3,0-1 0,3-4-4,3-1-1,11-16-5,-15 18-6,15-18-6,0 0-2,0 0 15</inkml:trace>
  <inkml:trace contextRef="#ctx0" brushRef="#br0" timeOffset="4018.2294">5362-3344 6,'-16'3'21,"6"8"-3,0 6-4,-10-2-4,6 10-1,-9-3-4,6 7 1,-8-3 0,7 2-3,-7-4 2,5 1-2,-4-3 0,6 0-2,-3-4 2,7-2-3,-2-2 0,5-3-1,2-1 0,9-10-2,-11 12-2,11-12 0,0 0-3,0 0-2,0 0-3,0 0-2,15-8-4,-15 8-3,16-18 12</inkml:trace>
  <inkml:trace contextRef="#ctx0" brushRef="#br0" timeOffset="6444.3686">5182-3111 19,'0'0'18,"-17"13"-1,8-3-4,-9 2-1,7 6-3,-10-2-2,7 6-1,-5-3-1,6 3-2,-3-2-1,5 0-1,1-5 0,1 0 0,3-3-1,6-12 0,-8 15 0,8-15 0,0 0 0,-5 11-1,5-11 0,0 0 0,0 0-1,0 0 0,0 0 0,12-7-1,-12 7 0,13-11 0,-13 11 0,18-18 0,-7 10-1,0-4-1,2 3 1,-4-4-1,4 4 0,-4-2 1,-9 11 0,18-17 1,-18 17 0,12-13 2,-12 13-1,0 0 2,11-12 0,-11 12 0,0 0 1,0 0 0,0 0 1,0 0 0,0 0 0,-14 16 0,14-16 0,-18 17 0,18-17-1,-21 20 1,10-11-1,11-9 0,-20 17 0,20-17 0,-13 10-1,13-10 0,0 0 0,0 0 0,-12 8 0,12-8 0,0 0-1,0 0 1,10-11 0,-10 11 0,12-13 0,-2 2 0,-1 1 0,2-2 0,2-1 0,0-1 1,3-1-1,-3-1 0,2-1 0,0 1 0,0 1-2,-1 1 3,-1 0-3,-2 3 1,-11 11-1,17-14 1,-17 14 0,0 0 0,0 0 2,0 0-3,-13 13 3,1-6-2,-1 6 1,-1 0 0,-3 1 0,3 0-1,-2 1 1,3-1 0,-1 0 0,3-1 0,11-13 0,-18 20 0,18-20 0,-11 15 0,11-15 0,0 0 0,-8 13 0,8-13 0,0 0 0,0 0 0,-11 11 0,11-11 0,0 0 0,-10 11 0,10-11 0,0 0 0,-13 15 0,13-15 0,0 0 0,-12 13 0,12-13 1,0 0-1,0 0 0,0 0 0,0 0 0,0 0 0,0 0 0,0 0 0,0 0 0,0 0 0,0 0 1,-11 2-1,11-2 1,0 0-1,0 0 1,0 0-1,0 0 1,-12 11-1,12-11 0,0 0 1,0 0-1,-8 11 0,8-11 1,0 0-1,0 0 1,0 0-1,0 0 1,0 0 0,0 0 0,0 0-1,0 0 1,0 0-1,0 0 1,9-14-1,-9 14 0,15-19 0,-5 7 1,2-3-1,1 0 0,0-2 0,2-1 1,0-2 0,0 0 0,2-1 1,0 0-2,-2 1 2,4-2-3,-3 0 3,4 1-2,-2 2 1,0-1-2,-2 1 1,-1 4 0,-2 1 0,-1 4 1,-12 10-2,13-13 2,-13 13-2,0 0 1,0 0-1,0 0-1,-9 15 1,2-4-2,-2-1 0,0 3 0,-4 1-1,2 2 1,-4-1-1,2 4 1,-4-1-1,2 3 2,-1-2-2,-1 3 3,3-5-1,-3 2 1,4-2 0,-4-2 1,6 1 0,-2-5 0,2 1 0,11-12 0,-19 17 1,19-17-1,-16 14 1,16-14-1,0 0 1,-13 12-1,13-12 1,0 0-1,0 0 1,0 0 0,0 0-1,0 0 2,0 0-1,0 0 0,-11 6 1,11-6-1,0 0 0,0 0 0,0 0 0,0 0 0,0 0-1,0 0 0,-3-12 1,3 12-2,0 0 1,11-15 0,-11 15 0,14-19 0,-4 7 0,2-1 1,1-4 0,2 0-1,0-1 1,3-1-1,-1-2 1,2-2-1,1 2 2,0-2-1,0 1 0,1-2-1,-3 1 1,1 0 0,-1-1 0,1 5-1,-5-4 0,0 5 0,-2 0 0,-2 3 0,2 1 0,-4 2 0,1 2 0,-9 10 0,14-14 0,-14 14 0,13-10-1,-13 10 1,13-7-1,-13 7 0,14-7-1,-14 7 0,13-5 0,-13 5 0,0 0 0,13-12 0,-13 12 1,0 0 0,4-12 1,-4 12-1,0 0 1,-1-13 0,1 13 0,0 0 0,1-12-1,-1 12 1,0 0 0,5-12 0,-5 12-1,0 0 1,0 0 0,0 0 0,5-12 0,-5 12 0,0 0 1,4-10-1,-4 10 0,7-12 0,-7 12 0,10-15 0,-10 15 0,14-19 1,-14 19-1,18-20 0,-18 20 0,19-19 0,-19 19 0,18-19 1,-8 8-1,-1 1 0,0-1 0,-1 0 0,1 0 0,-1 1 0,-8 10-1,16-17-1,-16 17-4,11-12-6,-11 12-6,0 0 7,14 0 11</inkml:trace>
  <inkml:trace contextRef="#ctx0" brushRef="#br0" timeOffset="6972.3986">5545-3581 1,'0'0'13,"12"-19"-5,-6 5-2,4 1-1,1-4-1,2 1-1,0-2 0,2-1-1,2-3 1,1 0-1,0-2-1,2 1 0,-1 0 0,2 0-1,-4 2 0,1 2 0,-4 2 0,1 3-1,-6 1 2,1 3-2,-10 10 1,12-16 0,-12 16-1,8-14-1,-8 14 0,5-12-1,-5 12-1,4-12 0,-4 12-1,0 0 0,5-10 1,-5 10 0,0 0 0,0 0 1,0 0 1,0 0 0,0 0 1,0 0 1,0 0-1,0 0 0,0 0 0,0 0-1,12-6 2,-12 6 0</inkml:trace>
  <inkml:trace contextRef="#ctx0" brushRef="#br0" timeOffset="7240.4137">5872-4009 2,'6'-15'2,"-2"4"-1,3-1 1,2-3 0,1 1 0,2-3-1,1 4 1,-2-1-1,2 4 0,-2-1 0,0 3-1,-11 8 0,15-9 0,-15 9 0,0 0 0,13-6 0,-13 6-1,0 0 1,0 0 0,0 0 0,0 0 0,11-8 0,-11 8 0,0 0-2,0 0-2,0 0-5,0 0 9,0 0 0</inkml:trace>
  <inkml:trace contextRef="#ctx0" brushRef="#br0" timeOffset="29960.7134">4647-2491 1,'0'0'4,"-10"-15"0,10 15-1,-12-14 1,12 14 0,-10-11 0,10 11 0,0 0 0,-16-8 0,16 8-1,0 0 1,-15 0-2,15 0 1,0 0-1,-13 6 0,13-6 1,0 0 0,-12 7 0,12-7 0,0 0 1,0 0 0,-17 8-1,17-8 1,0 0-1,-14 3 0,14-3 0,-13-1-1,13 1 1,-12-2-1,12 2 0,0 0 0,-16-6 0,16 6-1,0 0 0,0 0 0,-15-3 0,15 3 0,0 0-1,0 0 0,0 0 1,0 0 0,-10-11 0,10 11 0,0 0 0,0 0 0,-7-13 1,7 13 0,0 0 1,0 0-1,-3-14 0,3 14 0,0 0 0,0 0 0,0 0-1,0 0 1,0 0-1,0 0-1,0 0 1,0 0-1,0 0 1,0 0-1,0 0 0,0 0 1,0 0-1,-7 12 1,7-12 0,-3 22 1,-2-9-1,4 6 1,-6 0-1,6 6 1,-4 0 0,4 4-1,-6 1 0,6 3 1,-2-3-1,3 2 0,-1-6 0,1 0 0,0-4 0,1-2 0,-1-6 0,2-2-1,-2-12 1,0 14 0,0-14-1,0 0 1,0 0 0,0 0 0,0 0 0,0 0 0,0 0 0,0 0-1,-6-17 1,6 17-1,0-18 0,-1 6 0,4 0 0,-2-3 0,0-1 0,1-2-1,-1-1 1,1-2-1,1-2 0,-2-3 0,2-4 0,-2 1 0,2-2 0,-1-2 1,4 1-1,-2 0 1,2 1 0,-1 3-1,2 5 1,-1 1 0,1 3-1,0 4 1,1 3 0,-8 12-1,17-14 1,-17 14-1,20 2 1,-20-2 0,22 18 0,-9-1 0,-2 4 0,5 3 1,-2 3-1,2 3 1,-3-2-1,2 1 1,-2-3-1,-1-1 1,-2-4-1,-2-5 1,-2-2-1,0-3 0,-6-11 1,4 11 0,-4-11-1,0 0 1,0 0 0,0 0 0,0 0-1,0 0 0,0 0 1,-3-14-1,3 14 0,0-17 0,3 5 0,-1-2 0,2-1 0,1-2 0,0 0 0,3-2 0,0 1 0,1-2-1,1 1 1,1-1 0,0 3 0,2-2-1,0 3 1,0-2 0,0 3 0,-1 2-1,1 2 1,-13 11 0,19-18 0,-19 18 0,16-10 0,-16 10-1,0 0 1,13-5 0,-13 5 0,0 0 0,8 12 0,-8-12 0,5 22 0,-4-6 0,-1 3 0,2 3 0,-2 4 0,0 2 1,-2 2-1,2 1 1,-2 2 0,2 1 0,-3-1-1,2 1 1,-3-2 0,3 0 0,-2-3-1,2-2 1,-2-3 0,0-2 0,2-4-1,0-2 1,0-4-1,-1-2 1,2-10-1,-1 12-1,1-12 1,0 0-1,0 0 0,0 0-2,0 0-3,0 0-7,0 0-18,0 0 0,0 0-2,3-16 1</inkml:trace>
  <inkml:trace contextRef="#ctx0" brushRef="#br0" timeOffset="40021.2888">5260-2187 12,'0'0'15,"0"0"-3,0 0-2,0 0-2,0 0-1,0 0-1,0 0-1,0 0 0,0 0-2,0 0 0,0 0 0,0 0-1,0 0 0,0 0 1,0 0 1,-13 10-1,11 0 1,-4 2 0,3 5 0,-3 1 0,3 5 0,-2 0-2,4 1-1,-1 2 0,1-3 0,1-1 0,0-1 0,1-3-1,-1-3 1,0-3-1,0-2 1,0-10-1,0 11 1,0-11 0,0 0 0,0 0 0,0 0 0,0 0 0,0 0 0,-5-16-1,5 16 0,-1-19 1,0 7-2,1-2 1,-3 0 0,2 0 0,-1-2-1,2 0 1,-1 1 0,1 0-1,0-2 0,1 1 1,1-1-1,-2 3 0,2-1 0,1 2 1,-1 1-1,-2 12 1,3-17 0,-3 17 0,1-11 0,-1 11 0,0 0 0,0 0-1,0 0 1,0 0-1,0 0 1,0 0 0,0 0-1,0 15 1,-1-1 0,2 5 0,-2 6 0,2 1 0,-2 5 1,2 3-1,-1-2 0,0 1 0,0-3 1,-1-4-2,1-4 2,-1-4-1,-1-3 0,2-15 0,-2 14 1,2-14 0,0 0 0,0 0 0,0 0 0,0 0-1,0 0 1,0 0-1,-8-15 1,8 15-1,0-16-1,0 16 1,0-19 0,1 8 0,1-2 0,-1 0-1,0-1 1,2-1-1,-2 1 0,-1 0 0,0 1-1,3 3-1,-5-1-2,2 11-7,0 0-14,2-10-1,-2 10 0,0 0-1</inkml:trace>
  <inkml:trace contextRef="#ctx0" brushRef="#br0" timeOffset="-34508.9735">5912-4129 8,'0'0'7,"0"0"-2,0 0 0,0 0-1,0 0-1,-13 4 0,13-4-1,-10 15 0,10-15-1,-17 22 1,6-10-1,4 3 1,-4-4-1,2 2 0,1-1-1,2-1 0,6-11-1,-11 16-2,11-16-5,-2 14-7,2-14-4,0 0 19</inkml:trace>
  <inkml:trace contextRef="#ctx0" brushRef="#br0" timeOffset="-33772.9311">5698-3865 11,'0'0'9,"0"0"0,0 0-1,0 0-1,0 0-1,-8 12-1,8-12 0,-14 12-2,14-12 1,-13 20-2,4-8 1,4 0-1,-1-1 0,1 0-1,5-11-1,-8 18 0,8-18 0,-5 11 0,5-11-2,0 0-2,0 0-1,0 0-3,0 0-6,0 0-5,0 0-4,0 0 22</inkml:trace>
  <inkml:trace contextRef="#ctx0" brushRef="#br0" timeOffset="-33181.8974">5585-3643 4,'0'0'15,"0"0"-3,0 0-3,0 0-3,-13 14-2,13-14-1,-12 16-1,12-16 0,-13 21-2,6-10 1,-1 0 0,-1 0-1,9-11-1,-16 16 0,16-16-4,-13 11-5,13-11-9,0 0-1,-13 1 18</inkml:trace>
  <inkml:trace contextRef="#ctx0" brushRef="#br0" timeOffset="-32558.8623">5433-3423 10,'-18'13'12,"18"-13"-3,-17 18-2,7-8-3,-2 3 0,1-1-2,-2 2-1,2-1-2,1-2-5,10-11-11,-12 21-1,12-21 12,-9 12 6</inkml:trace>
  <inkml:trace contextRef="#ctx0" brushRef="#br0" timeOffset="-31888.8238">5243-3145 8,'-16'15'6,"16"-15"-1,-13 17 0,7-7-2,-1 2 1,-1 0-2,3 0 0,-3 0-1,2 1-1,-2-1-2,0-2-4,8-10-10,-11 14 5,11-14 11</inkml:trace>
  <inkml:trace contextRef="#ctx0" brushRef="#br0" timeOffset="-31301.7904">5081-2932 10,'-17'16'11,"17"-16"-2,-18 17-1,18-17-4,-17 18 0,17-18-2,-11 13-4,11-13-5,0 0-10,0 0 0,0 0 13</inkml:trace>
  <inkml:trace contextRef="#ctx0" brushRef="#br0" timeOffset="-30753.7589">5014-2839 9,'0'0'10,"0"0"-3,-6 13-1,6-13-3,-4 11-1,4-11-1,-8 13-1,8-13-7,-1 12-9,1-12 2,0 0 14</inkml:trace>
  <inkml:trace contextRef="#ctx0" brushRef="#br1" timeOffset="-166667.5328">6560-3431 9,'0'0'9,"0"0"-2,3-23-1,-3 23-1,0 0 0,-6-26-1,6 26 0,0 0 0,-6-26 0,6 26-1,-3-24 1,3 24-1,-9-23 0,9 23 0,-14-24 0,14 24 0,-15-23 0,15 23-1,-20-24 1,20 24 0,-23-26-1,23 26 1,-26-28-1,26 28 0,-35-24 0,35 24 0,-35-21-1,35 21 1,-40-18-1,40 18 0,-44-5 0,44 5-1,-46 0 0,46 0 1,-43 10-1,43-10 0,-41 16 0,41-16-1,-32 21 1,32-21 0,-26 26 0,26-26 0,-17 29 0,17-29 0,-15 36 0,15-36 0,-11 39 1,5-15-1,3 2 1,0 0-1,0 0 0,3-3 1,3 6-1,0 0 0,0 2 1,6 3-2,-3-6 2,5 4-1,-2-1 0,-1 3 0,1-3 1,0 0 0,2-5-1,-5 0 2,3 3-1,-9-29 0,14 42 1,-14-42-1,12 34 0,-12-34-1,12 23 1,-12-23 0,0 0-1,0 0 1,26 26-1,-26-26 1,0 0 0,34 3-1,-34-3 1,26-3-1,-26 3 0,26-10 1,-26 10-1,27-11 0,-27 11 1,0 0-1,34-20 0,-34 20 0,0 0 0,29-21 0,-29 21 0,0 0-1,0 0 1,29-21-1,-29 21 0,0 0 0,0 0 0,0 0 0,0 0-1,0 0 0,0 0-1,0 0-1,0 0-1,0 0-2,0 0-3,0 0-6,-8 31-10,8-31 2,0 0-1</inkml:trace>
  <inkml:trace contextRef="#ctx0" brushRef="#br1" timeOffset="-166046.4973">6791-3037 1,'0'0'23,"0"0"-1,15 31-3,-15-31-5,11 39-2,-11-39-1,12 60-2,-18-31-2,21 23-1,-18-16-2,14 19 1,-14-13-2,9 10 0,-9-10 0,3-1-1,-3-7-1,3-3 1,0-31-1,-5 42 0,5-42-1,0 0-3,0 0-4,0 0-18,0 0-4,-15-29-2,15 29 0</inkml:trace>
  <inkml:trace contextRef="#ctx0" brushRef="#br1" timeOffset="668260.2219">36 252 16,'0'0'23,"0"-33"-4,0 33-3,0 0-3,0 0-3,-9-31-1,9 31-1,0 0-1,0 0 0,-3-26-1,3 26-1,0 0-1,0 0-1,0 0 0,0 0 0,0 0-1,0 0 0,0 0 0,0 0 0,-5 26-1,5 7 1,-6 6 0,3 18 0,-3 10-1,3 11 0,0 7 0,6 1 0,0-3 0,3 0 0,3-11 0,-1-5-1,7-12 1,2-6-1,-2-13 2,-1-10-2,-14-26 0,26 29 0,-26-29 0,32-16 0,-20-7-1,2-6 2,1-4-3,-4-6 2,4 0-2,-1 0 2,-2 3-1,-7 5 0,4 5 0,-9 26 1,9-34 0,-9 34-1,0 0 1,6-23 0,-6 23-1,0 0 1,0 0-1,8 39 1,1-11 1,3 6-1,5 10 1,6 2-1,3 6 2,9 0-2,3-5 1,-1-9-2,4-6 2,5-12-1,3-17 0,1-11 1,-1-13-1,-3-10 1,-2-13-1,2-13 1,-5-7-2,-7-9 2,-8-5-2,-8-2 2,-7-5-2,-5-3 1,-6-3 1,-11 3-2,-1 5 2,-2 8-1,-7 3 0,4 10 0,2 12 0,1 12 0,5 14-1,9 24 1,0 0-3,0 0-2,0 0-19,6 29-8,-3 4-2,-12-4 0</inkml:trace>
  <inkml:trace contextRef="#ctx0" brushRef="#br1" timeOffset="669168.2737">1612 1034 9,'0'0'25,"0"0"3,-3-26 0,11 3-12,24 10-5,-9-18-4,21 5 0,-1-21-2,12 9 0,-8-12-3,5 4 1,-12-9 0,-5 6-1,-15 0 0,-11 5 0,-23 8-1,-10 10-1,-13 10 1,-12 11-1,-7 16 0,-4 12 0,-1 11-1,0 15 1,12 5 0,8 8 1,12 6 0,12 1 0,14-1 0,15-1-1,8-7 3,15-6-3,5-13 2,9-4-1,4-14 0,4-7 0,-2-11 1,1-8-1,-7-10 0,3-5 0,-9-3 0,1-5-1,-9 1-1,-9-9-2,11 26-9,-22-18-19,11 18-2,-26 8 0,32-20-1</inkml:trace>
  <inkml:trace contextRef="#ctx0" brushRef="#br1" timeOffset="670912.3739">4065 723 22,'0'0'25,"-29"-23"2,9 0-6,20 23-6,-41-36-3,41 36-3,-43-37-2,43 37-1,-53-28-1,22 25-2,-13 1 0,4 15-1,-7 7-1,1 11 0,0 11-1,5 7 1,0 5 0,18 9 0,9-1 0,11 0-1,9-8 1,14-2-1,9-13 2,17-11-2,6-10 0,9-15 0,0-24 1,0-10 1,0-15-3,-3-11 2,-9-8-2,-14-13 1,-6-10-1,-12-8 1,-8 3-1,-6-5 0,-9 0 2,-6 9-2,-2 7 2,-4 9-1,1 14 0,2 15-1,1 18 1,14 26 0,0 0 0,-32 33 0,26 22 0,1 12 1,-1 18-1,6 11 1,3 5-1,2 11 1,7-9 0,8-4 0,6-14 0,6-10-1,3-18 2,8-13-3,4-23 3,8-16-2,3-18-1,0-16 1,2-12-1,1-11 1,-3-7-1,-6-3 1,-14 7-1,-6 3 1,-15 8 0,-11 8-1,-12 10 2,6 26-1,-43-18 0,8 31 0,0 10-1,-2 11 1,5 10 0,6 3 0,8 7 1,10 6-2,11-1 2,14-5-2,12-7 3,14-8-3,9-13 3,12-13-3,3-18 1,5-16 1,4-13-3,-1-12 3,-6-17-2,-5-12 1,-9-10-1,-11-8 1,-13-6-1,-10-7 1,-18 5 1,-9 8-1,-9 5 1,-5 16-1,-3 15 1,0 18-1,-3 21 1,26 18-1,-35 20 0,23 27 1,4 25-1,-1 19 0,3 23 1,3 15 0,3 16 0,6 19 0,3-1 0,11 0 0,9-8 0,9-5-1,2-10 1,4-13-1,2-26-1,0-21 1,-5-20 0,-1-29 0,-8-24-1,-6-30 1,-8-16 0,-13-18-1,-5-15 0,-11-8 1,-15-3-1,-12 3 0,-14 10 1,-12 7-1,1 9 0,-4 10 1,6 13-1,6 8 0,17 7 0,9-2-1,29 18 0,6-28 0,23 15 0,12-16-1,14 1 1,6-11 1,8-5-1,1-5 1,2-3-1,-5-5 3,-4 0-1,-10 10 2,-7 3-1,-11 13 1,-18 5 1,-17 26 0,0 0 0,0 0 0,12 55 0,-9-3-1,-12 10 0,20 10-2,4 3 2,5-5-3,3-5 0,1-19-3,13 6-9,-37-52-19,55 13-1,-49-49 1,6-3-2</inkml:trace>
  <inkml:trace contextRef="#ctx0" brushRef="#br1" timeOffset="671072.383">5664 221 1,'0'0'0,"0"0"0,0 0 0,40 42 0</inkml:trace>
  <inkml:trace contextRef="#ctx0" brushRef="#br1" timeOffset="671748.4218">6089 522 44,'0'0'30,"0"0"1,6 38-1,12 17-20,-21-6-3,17 29-2,-11-1 0,9 11-2,-7-7 0,4-4-1,-9-15 0,3-7-1,-3-19 0,0-36-1,0 0 0,0 0 0,12-49-2,-4-6 2,10-4-2,-4-11 1,9 3-2,0-1 3,6 17-3,0 12 3,6 18 0,0 16 0,8 15-1,1 8 1,8 11 0,3 4 1,6 1 0,3 0-1,-1-8 2,1-11-2,-3-10 0,-3-10 1,-3-13-1,-6-8 1,-8-10-2,-10-11 1,-5-4-1,-8-4 1,-9-2 1,-9 8-1,-12 2 1,-5 11-1,-10 10 0,-4 16 0,-7 18 1,0 15-1,1 18 0,5 11 1,6 10 0,11 6 0,12 7 1,15 0-2,11-8 2,18-7-1,8-14 1,6-7-2,9-10 1,5-14-2,6-12 0,-8-19-1,6 1-3,-18-29-16,11 18-12,-20-16 0,4 11-2,-30-5 1</inkml:trace>
  <inkml:trace contextRef="#ctx0" brushRef="#br1" timeOffset="697783.911">8797 19 9,'6'-33'24,"-6"33"-1,0 0-4,-8-24-6,8 24-4,0 0-1,8 31-1,-8-31-1,-8 55-1,-4-16 0,9 23 0,-14-3-1,8 22 0,-11-1-2,5 8 1,-5-3-2,11 3 0,1-7 1,8-4-1,5-4 0,7-6-1,5-10 2,9-5-3,3-8 3,3-5-3,3-14 2,3-6-1,-1-14 0,1-18 0,3-8 0,-4-10 0,1-8-1,0-10 1,-7-11-1,-2-7 1,-3-5-1,-2-1 1,-7-4-1,-5-1 0,-1 0 2,-2 6-1,-3 4 0,-4 9 0,1 10 1,0 10-1,0 10 0,-3 29 1,0-28-1,0 28 1,6 28 1,-3 14-1,-3 12 0,6 11 0,-3 10 0,-1 10 1,-2 3-1,3-5-1,0-8 2,-3-7-2,0-14 2,-3-13-2,0-10 2,3-7-2,0-24 1,0 0-1,0 0-2,0 0 2,6-39-3,3 5 2,17 1-1,-3-9 0,12 1-1,0-1 2,2 11 0,4 3-1,-1 10 2,4 7-1,-6 14 0,-4 7 1,1 8-1,0 11 1,0 5 0,-1 2 0,4 3 2,0 2-3,-1-7 3,4-3-2,-6-8 1,5-10-1,4-10 0,5-9 0,0-12-1,0-5 2,-5-11-2,-1-4 2,-2-9-3,-9 0 3,-15 1-1,-14 7 0,-12 8 1,-11 5-2,-12 16 1,-6 10 0,-5 13 0,2 12 0,1 14 0,8 3 0,9 7 1,11 3-1,15 2 1,9 0-1,14-2 2,11-5-3,16-11 3,10-2-2,4-14 0,8-7 0,3-20 0,1-12-1,-4-6-1,-14-17-3,5 14-13,-31-24-12,0 5-1,-32-7 0,-6 12-1</inkml:trace>
  <inkml:trace contextRef="#ctx0" brushRef="#br1" timeOffset="698118.93">8916 314 10,'44'-10'25,"2"-8"1,3-3-2,6 6-11,0-14-7,21 9-4,-1 1-12,6-4-14,0-5 0,0-1-3,-3-4 7</inkml:trace>
  <inkml:trace contextRef="#ctx0" brushRef="#br1" timeOffset="707228.4511">14780-87 29,'0'0'29,"0"0"1,0 0 1,0 0-19,0 0-4,-17 47-3,20 10 1,-15 8-2,15 24 0,-12 5 0,9 12-1,-5-1-1,7-4-1,-4-12 0,2-8-1,0-19 1,-3-12-2,3-11-1,0-39-3,8 49-14,-8-49-14,0 0 1,-5-34-2,10 8 0</inkml:trace>
  <inkml:trace contextRef="#ctx0" brushRef="#br1" timeOffset="705293.3405">11705-74 12,'9'-29'23,"-9"29"-2,0 0-5,0-31-5,0 31-3,0 0-2,0 0-1,0 0-2,0 0 1,0 0-1,0 0 1,0 0-1,20 36 2,-20-36-1,12 34-1,-12-34 1,14 45-1,-14-19 0,6 13 0,-12-3-1,6 16 1,-9 0-2,1 11 1,-10 0 0,7 7-1,-7-2 0,7 2 0,-4-2 0,10-3-1,2-5 0,8-8 1,10-3 0,5-7 0,3-5 0,9-3 0,6-8 0,5-3-1,-2-7 2,2-3-2,7-3 1,2-5-1,6-2 0,2-6 1,4-2-1,0-3 0,8-5-1,-2 0 2,-1-2-2,-5-4 1,-6 6-2,-9-2 1,-6 4-3,-17-2 0,9 18-8,-35-5-20,0 0 1,-32-15-2,32 15 2</inkml:trace>
  <inkml:trace contextRef="#ctx0" brushRef="#br1" timeOffset="705680.3626">11778 473 3,'0'0'24,"26"-8"-1,-26 8 2,0 0-13,0 0-2,0 0-3,0 0-1,34-13-2,-2 13 1,12-8-1,16 3-1,7-8-1,11 3-1,3-3 0,0-6-2,6 9 0,-17-11-4,2 19-8,-31-14-14,-7 11-1,-34 5 0,0 0 2</inkml:trace>
  <inkml:trace contextRef="#ctx0" brushRef="#br1" timeOffset="706104.3869">11656-69 6,'0'0'25,"9"-23"0,-9 23-4,0 0-6,8-32-2,18 32-3,-26 0-2,58-28-2,-20 7 0,31 10 0,7-9-2,22 6-1,1-4 0,13 8-1,-4-1-1,2 4 0,-9-1-1,-11 5 0,-18 1 0,-17 2-1,-9 7-2,-46-7-1,50 26-8,-50-26-18,-9 32-1,9-32 0,-29 31-1</inkml:trace>
  <inkml:trace contextRef="#ctx0" brushRef="#br1" timeOffset="706852.4296">13414 67 41,'-24'23'29,"24"-23"0,-17 65-11,0-31-9,19 29-2,-10-1-2,14 19 0,-4 0-1,16 7-1,-7-10-1,10-2 0,-4-11 0,3-7-1,-5-12 1,-1-12-2,-5-10 2,-9-24-1,6 26 1,-6-26-2,0 0-1,-29-18 2,29 18-2,-41-47 0,18 15-1,-6-7 1,3-8-1,-3-7 1,3-6 0,3-8 0,8-5 0,1-5 0,8-6 1,9 4-1,9 1 0,8 9 0,6 5 1,6 8-1,11 7 1,7 11 0,2 10-1,3 3 1,5 11 0,1 4 0,6 9 0,-3 9 0,2 6 0,-2 14 1,-3-1-1,-6 13 0,-12 0 1,-2 8 0,-18 2 0,-12 1 0,-22-3 0,-15 0 0,-15-3 0,-11-5 0,-14-3 0,-4-4 0,-2-9-1,-1-5-1,7-2-1,5-16-2,26 13-9,-14-23-18,49 10 0,-35-24-1,35 24 0</inkml:trace>
  <inkml:trace contextRef="#ctx0" brushRef="#br1" timeOffset="707824.4847">15443 9 22,'12'39'27,"-9"3"1,-3 0-8,14 33-9,-20-10-1,27 27-2,-18-14-2,14 13-1,-8-18-2,8 0 1,-11-18-2,3-8 0,-9-14-1,0-6 1,0-27-1,0 0 0,-41 7 0,41-7 0,-46-54 0,20 9-1,-6-15 0,6-15-1,0-11 1,5-8-1,13-5 1,5-3-1,11 3 1,10 5-1,17 11 0,11 10 0,6 16 1,12 5-1,5 15 1,9 11-1,1 13 0,2 13 1,-6 13 0,-3 11 0,-5 12 0,-12 14 0,-12 4 1,-14 9 0,-17-1 0,-12 4 0,-23-7 1,-12-1-1,-26-9 0,-11-4 1,-12-11-2,-9-8 0,3-3-3,-11-20-3,35 12-19,-18-30-6,31 7-1,4-23-1</inkml:trace>
  <inkml:trace contextRef="#ctx0" brushRef="#br1" timeOffset="708324.5138">16932-27 17,'-9'-39'29,"9"39"1,-29-29-1,-3 11-14,32 18-6,-55 23-3,26 8-1,-11 9-1,11 22 0,-12 3-1,12 21 1,-3 0-3,15 8 1,5-3-1,9-2 0,9-11-1,9-10 1,8-19-1,9-7 1,3-19 0,8-7-1,0-13 1,7-14-1,-4-10 1,3-7 0,-11-14-1,-1-10 1,-10-13-1,-10-8 0,-8-11 0,-18 1-1,-6 0 0,-14-3-1,0 15-1,-17-2-2,17 37-8,-23-8-19,23 28 0,-6-13-1,35 29 1</inkml:trace>
  <inkml:trace contextRef="#ctx0" brushRef="#br1" timeOffset="708724.5367">17551-181 12,'32'-37'29,"-32"37"1,15-28-1,-15 28-12,0 0-6,5 36-4,-19-4-2,11 22-1,-11 9-1,5 20 1,-9 6-2,13 10 0,-10-3 0,7 1 0,-1-11-1,12-8 0,0-10-1,11-14 1,1-12-1,8-8 1,9-11 0,14-10-1,6-7 1,6-4-1,6-7 1,5-3-2,4-2 0,-1-3 0,3 2-3,-17-10-3,20 27-15,-31-25-11,8 19 1,-26-15-1</inkml:trace>
  <inkml:trace contextRef="#ctx0" brushRef="#br1" timeOffset="709316.5701">18695-51 14,'0'0'28,"0"0"1,0 0 0,15 24-15,-15-24-5,-27 81-1,4-27-2,9 24-1,-12-2-1,8 15 0,-5-10-2,9 8 0,-4-14-1,7-12 1,-1-14-2,9-10 1,-2-13 0,5-26 0,0 0-1,0 0 1,0-28 0,0-14-1,2-18 0,1-18-1,3-13 0,6-14 0,-1-1 0,4-4-1,5 9 1,0 7-1,3 18 1,4 16 0,1 16 0,1 18 1,6 15 0,6 22 0,2 12 1,12 22 0,0 9 1,9 19 0,-3 8 0,-1 10 0,-10 3-1,-4-3 0,-11-7 0,-6-9 0,-12-7-1,-5-13 0,-7-8-2,-7-19-2,7 6-5,-5-34-23,-17 26 0,17-26-1,0 0 0</inkml:trace>
  <inkml:trace contextRef="#ctx0" brushRef="#br1" timeOffset="709530.5823">18547 468 6,'6'-26'28,"-6"26"0,70-29 0,-21 3-14,32 18-5,-6-10-3,27 5-4,-1 3-5,-11-14-14,11 14-10,-17-11 0,0 5-1</inkml:trace>
  <inkml:trace contextRef="#ctx0" brushRef="#br1" timeOffset="710264.6243">19758-59 36,'0'0'29,"37"27"1,-37-27-8,24 67-12,-24-20-2,17 26-2,-14-5-2,8 18 0,-14-8-2,3 3 0,-5-11-1,-4-5 0,-3-13 0,1-10-1,-4-11 1,15-31-1,-29 32 0,29-32 0,-26-13 0,12-11-1,5-7 0,0-21-1,9-11-1,0-23 0,12-8 0,-6-20-1,17 7 1,-8-15-1,13 12 1,-1 3 0,7 19 1,-2 9 0,6 19 1,2 14 0,7 12 1,-1 10-1,6 14 1,-3 10-1,6 13 2,-8 13-1,-4 8 0,-11 10 1,-9 8-1,-14 11 0,-18-1 0,-11 6 0,-18 0-1,-8-11 0,-6 0 0,-6-12 0,3-1-2,-3-20 0,20 4-2,-2-25 0,40-3 0,-41 8 1,41-8 0,0 0 3,0 0 2,38 5 2,-38-5 2,55 29 3,-55-29 0,75 59 2,-40-27-2,26 28-1,-9-16-1,14 18-2,-11-9 0,6 1-2,-6-9 0,-6-4-2,-5-9 0,-12-12-3,0 12-8,-32-32-20,26 18 0,-26-18-1,0 0-1</inkml:trace>
  <inkml:trace contextRef="#ctx0" brushRef="#br1" timeOffset="712976.7792">21365-390 8,'0'0'24,"0"0"2,0 0-7,-29-20-5,29 20-4,0 0-1,0 0-1,0 0-2,0 31 0,-15-5-2,15 18 1,-14 14-1,8 20-1,-8 13 0,8 21-1,-6 8 0,9 5-1,-2 0 0,7 0 0,-4-13 1,2-5-2,-3-10 2,-3-14-2,-3-10 2,0-11-2,-5-9 2,2-9-2,-2-10 1,2-8-1,12-26 1,0 0-1,-26 21 0,26-21 0,-14-32 0,11 6 0,-3-10 0,0-11-1,3-8 0,1-10 0,4-8-1,-2-5 1,12 0 0,-6-6 0,8-4 0,4-1 0,5 0 1,9 6 0,5 8 0,7 2-1,-1 7 1,9 9-1,6 10 1,-6 8 0,3 10-1,-5 9 1,-7 9 0,0 9 0,-2 15 0,-9 10 0,-6 11 0,-6 15 1,-5 11-1,-4 11 1,-5 2-1,-9 5 1,-6-5-1,-8-3 1,-6-7-1,-9-11 1,-9-13-1,-5-10 0,-9-9 0,-6-9 0,-2-6-1,-4-13-1,12 3-2,-3-16-5,58 21-13,-58-26-10,58 26 2,-14-34-2</inkml:trace>
  <inkml:trace contextRef="#ctx0" brushRef="#br1" timeOffset="713343.8009">22207-353 16,'32'-34'28,"-32"34"-1,0 0 1,29 0-14,-29 0-4,-14 44-2,-9-7-2,20 28 0,-21 8-1,13 26-1,-6 3-1,8 12 0,-6-4-2,7-3 0,-1-14-1,0-12-1,9-16-2,-5-26-2,16 6-8,-11-45-18,0 0 1,0 0-2,0 0 0</inkml:trace>
  <inkml:trace contextRef="#ctx0" brushRef="#br1" timeOffset="714532.8689">22830 155 20,'-15'-31'27,"-14"-6"0,3 17 0,-23-12-14,23 27-6,-20 0-2,11 15-1,-8 9-1,11 14-1,-6 12-1,12 9 0,3 4 0,6 4-1,8-2 0,6 0 0,6-10 0,8-11-1,4-16 1,-15-23-1,38 18 1,-38-18-1,37-20 0,-17-4 1,1 1-1,-4-9 1,0 6 0,-2 0-1,-15 26 1,29-39 0,-29 39 0,26-15 1,-26 15 0,29 18 1,-20 5-1,8 11 1,-5 3 0,2 7 0,-2-5 0,-1 3-1,-2-8 0,2-6-1,-11-28 1,21 24-1,-21-24 1,29-16-1,-9-7 1,0-9-1,9-12 0,0-11-1,9-7 1,-1-6-1,7 3 1,-4 5-1,1 8 1,-6 5 0,-1 10 0,-5 17 0,-3 17 0,-26 3 0,29 34 1,-20 0 0,-9 5-1,0 13 1,-6 3 0,1-1 0,-4-4 0,-3-3-1,1-8 1,5-8 0,6-31-1,-20 37 1,20-37 0,0 0-1,0 0 0,0 0 0,-21-24 0,27-7-1,6-6 1,2-9-1,6-4 0,7-5-1,7 6 1,1-1 0,6 11 1,-4 8-1,1 13 1,-1 15-1,-2 11 1,0 15 0,-9 11 0,-3 8 1,-3 7-1,-2 6 1,-1 0-1,3-3 0,-2-8 1,2-7-1,6-14 0,3-10 1,6-13-1,5-13 0,4-13 1,2-13-1,1-13 1,-1-11-2,-3-4 1,-8-9 0,-6 6-1,-17 2 1,-7 11-1,-10 7 1,-13 19-1,-8 15 1,-9 16-1,-2 18 1,-4 11-1,6 15 1,4 14 0,2 4 1,11 3-1,10 6 1,10-6 0,13-2 0,11-9-1,9-9 1,11-12 0,6-9-1,3-11 0,3-13-1,9-3-3,-15-28-15,17 18-10,-19-23-2,2 12 0</inkml:trace>
  <inkml:trace contextRef="#ctx0" brushRef="#br1" timeOffset="716595.9869">198 1873 15,'0'0'21,"0"0"-3,-6-42-4,6 42-2,0 0-1,3-24-2,-3 24-1,0 0 0,-14-23-1,14 23-1,-15 23-1,12 14-1,-14 5 0,5 25-1,-5 6 0,5 24 0,-2-3 1,8 18-2,3-3 1,12-2-2,5-8 1,10-13-1,7-11 1,10-15-1,2-15-1,7-14 1,2-21-1,0-10 0,0-13 0,0-10-1,-3-8 0,-5-14 1,-1-2-3,-11-10 1,0-3-1,-12-8 1,3-2-1,-5-13 0,-4-1 0,4-4 1,-1 2 2,-3-3-2,7 8 2,-4 8 0,-2 13 0,-4 11 0,1 15 1,-12 34 1,0 0 0,0 0 0,-12 68 1,6 2-1,-11 11 0,11 21 1,-8 4-1,8 9 0,3-6 0,9-2-1,2-15 0,-5-9 0,6-21 1,-3-9-1,0-17-1,2-12 1,-8-24-1,0 0 0,0 0-1,0-47 0,6 2 1,6-7-2,5-5-1,9-6 1,9 1 0,5 2 0,7 13 0,2 5 1,3 19-1,-3 10 2,1 15-1,-4 17 2,-6 9 0,-2 11 0,-6 13 0,3 6 0,-3-1 1,-1 0-2,-5-7 2,3-8-3,0-6-3,-29-36-8,47 21-18,-47-21 0,32-26-2,-30-8 0</inkml:trace>
  <inkml:trace contextRef="#ctx0" brushRef="#br1" timeOffset="716882.0032">291 2081 7,'49'-23'27,"0"-6"1,12-5-2,9 11-11,-4-19-6,18 13-2,3-5-5,6 0-12,2 6-15,4 15-2,-18-3 0,-3 13-1</inkml:trace>
  <inkml:trace contextRef="#ctx0" brushRef="#br1" timeOffset="717360.0306">1909 2146 34,'32'-31'28,"-32"31"-1,0 0-4,0 0-12,47 55-2,-39-19-3,21 27 0,-14-3 1,14 20-2,-15 1 0,1 5-2,-7-13 0,-5-8-1,-9-13 1,3-7-1,-11-19 0,14-26-1,-29-5 1,20-22-1,-2-17-2,5-8 1,6-13-2,9-8 2,5-5-1,6 2 0,12 6-1,9-1 1,11 14 1,6 2-3,14 19 0,-11-11-9,29 34-18,-29-5-2,11 20 0,-23 4-1</inkml:trace>
  <inkml:trace contextRef="#ctx0" brushRef="#br1" timeOffset="719172.1339">3050 2214 36,'-37'3'27,"-4"10"0,1 18-8,-10-8-9,21 29-3,-5-7 0,22 17-1,0 1-1,21 7-2,6-7 0,16-3-2,1-11 1,6-5-1,-3-18 0,-1-7 0,-5-22 1,-3-13-1,-14-17 0,-6-9-1,-15-8-1,-5-10 0,-10 1-2,-10-7 1,2 12-2,-9 4 2,12 14-3,-2 2 3,22 10-1,6 1 1,3 23 0,46-34 0,-2 21 0,8-8 1,6 5 0,5-2 1,-5 3 0,3 7 1,-9 0 0,-2 18 2,-16 1 0,4 23 1,-24 2 0,10 19 0,-22 0 2,7 15-2,-12-2 0,6 7-1,-6-12-1,3-6 0,3-10 0,0-10-2,6-11 0,-9-26 0,26 10-1,-26-10-1,35-49 0,-18 2-2,12 0-1,-9-13 0,18 8 0,-15-6 1,12 14 0,-15 8 1,9 17 1,0 14 2,-3 13 1,3 15 1,-9 9 2,9 9-2,-6 4 2,9 4-1,-6-5 0,3 1-1,-3-11 0,6-6 0,-3-12-2,6-11 1,-1-18 0,10 0 0,-1-13-1,9-5 1,1-8-3,2-6 2,0-4-2,-6 2 1,-3-5-1,-11-3 2,-6-2-2,-12 2 2,-11 3 1,-6 5 0,-12 3 0,4 12 0,-12 6-1,20 26 1,-38-18-1,38 18 1,-35 18-1,35-18-1,-29 45 1,12-17-1,2 4 1,4-1-1,-1-2 0,3-1 1,7-4-1,2-24 0,-9 36 1,9-36 0,-3 24-1,3-24 1,0 0 0,0 0 0,12 28 0,-12-28 0,0 0-1,23 32 1,-23-32 0,23 33 1,-12-9 0,4 5 0,-1 10 1,1 8 0,-1 2 1,4 8-1,-4 3 1,-2 11-1,-3-4 0,-1 9 0,-11-11-1,3 8 1,-8-13-1,-4 0 1,-8-10-1,-3-6 0,-3-13 0,-1-5 0,-1-15-1,-1-11 1,0-6-1,0-14 0,0-7 1,6-9-2,5-8 1,4-3 0,8-3-1,9-4 0,8 1 0,10-1 0,11-6 1,8-3-1,15 3-2,6-7 2,8 1-1,4-4 1,2-6-2,-3-4 2,-5 1-2,-9-9 1,-9-1 1,-11-5 0,-9 3 0,-12 8 0,-5 7 1,-4 11-1,-2 13 1,0 13 0,-3 15 0,-3 24 0,0 0 0,0 0 1,26 21 0,-14 24 0,-4 9 1,4 22 0,-4 5 0,7 15 0,-9 3 0,5 3 0,-5-14 0,0-9 0,-6-14 0,3-11-1,-6-14 1,3-12-1,0-28 1,-9 24-2,9-24 0,0 0 0,0-39-2,3 10 0,6-5-1,2-10 1,13 5-1,-4-8 0,12 5 1,0 0 0,5 11 0,-2 2 0,3 14 0,-4-1 1,4 14 0,-6 9 1,0 9 0,-6 10 1,6 11 0,2 9 1,-2 1 2,3 8-2,-6-3 1,0-2-2,-3-9 2,3-7-3,-3-10 1,-26-24-3,61 18-9,-61-18-20,66-26-1,-34-3-1,14 11 0</inkml:trace>
  <inkml:trace contextRef="#ctx0" brushRef="#br1" timeOffset="720732.2234">7113 1643 2,'11'-26'24,"-11"26"0,0 0 0,-5-36-9,5 36-2,0 0-2,0 0-2,0 0-1,0 0-2,0 0 0,0 0-1,0 0 0,-24 26-1,24-26-1,-8 54 0,2-14 0,9 17 0,-6 5-1,9 11 0,-3 0-1,5 11 1,-2-1-1,3-2 0,-3-6-1,2-4 1,-5-9-1,3-4 1,-6-14 1,3-5-1,-6-8 1,3-7-1,0-24 1,-9 28-1,9-28 1,0 0-2,0 0-1,-14-28 0,8 2-1,3-6 2,0-9-2,0-9 1,3-10-1,0-5 0,6-8 2,0-2-1,3-9 1,-1-2-1,7 5 0,-4 1 1,4 7-1,-1 2 1,1 11-1,-1 11 1,1 10-1,-1 10 1,4 6-1,-18 23 0,34-16 1,-34 16-1,44 34 1,-12 0 0,2 15 1,7 9-1,-1 9 0,4 6 1,-1-2-1,-5-3 0,-3-9 0,-9-4 0,-6-18 1,-6-9 0,-14-28 0,15 29 0,-15-29 0,0 0 0,-3-23 0,0-1-1,0-15 0,0-16 0,9-7-1,3-9-1,5-4 1,7-3 0,8 2 0,8 3-1,4 13 1,5 13 0,0 11 0,4 10 0,-1 15 1,-3 11 0,-5 13 1,-4 19 0,-11 9 0,-5 22 1,-10 12-1,-5 17 2,-9 7-2,-3 5 1,-2 0-1,2 0 0,-3-5 0,6-10-1,0-16 1,9-8-1,-3-15 0,6-14-1,-3-7 2,-6-29-2,17 31 0,-17-31-4,38 8-7,-38-8-21,31-21 1,-31 21-2,32-26-1</inkml:trace>
  <inkml:trace contextRef="#ctx0" brushRef="#br1" timeOffset="722473.3231">9939 1482 23,'0'0'25,"-9"-47"-2,9 47-5,-11-37-3,11 37-4,0 0-1,0 0-2,-24-28-2,24 28-2,0 0 0,-26 46 0,6-9-1,6 20 0,-10 16-1,10 24 0,-3 7 0,5 13-1,6 3 0,3-3-1,9-10 0,9-10 1,8-19 0,3-16-2,6-17 2,5-14-1,4-15-1,-1-11 1,4-10-1,-4-11 0,10-5-2,-7-10 2,6-3-1,-8-5 1,2-3 0,-5-5 0,-1 3 1,-8 2 0,-5 1 0,-7 7 0,-5 2 0,-10 9 0,-2 23 1,0 0-1,0 0 0,-29 3 1,15 23-1,2 7 1,4 9-1,8 5 1,3 5-1,14-2 0,6-3 1,12-6-1,3-9 0,8-9 1,0-10-1,3-10 1,-8-14-1,0-10 1,-10-13-1,-7-5 1,-13-8-1,-14-7 0,-8-4-1,-21-4-1,-6 10-2,-34-19-11,11 32-15,-26-8-2,9 24 1,-21-6-1</inkml:trace>
  <inkml:trace contextRef="#ctx0" brushRef="#br1" timeOffset="722669.3342">9858 1896 30,'37'-39'28,"13"2"1,8-15-2,25 16-19,-1-16-4,16 7-5,15 11-17,-12-2-8,1 7-2,-7 6-1</inkml:trace>
  <inkml:trace contextRef="#ctx0" brushRef="#br1" timeOffset="723672.3917">11809 1349 19,'0'0'29,"0"0"0,3-24 0,3 48-13,-6-24-6,-17 60-3,2-11-2,15 35 0,-11 7-1,14 26 0,-6 3-1,8 8-1,-2-6-1,3-7 1,-3-14-1,0-15-1,-6-23 2,3-19-2,-9-18 0,9-26 0,0 0 1,-37-8-2,22-20 0,4-9 1,5-7-2,6-6 1,6 1 0,11-3 0,12 5 0,9 3 0,14 5 0,8 5 1,13 10-1,2 9 1,3 9 0,-2 12 0,-10 12 0,-11 13 0,-14 11 0,-15 7 0,-23 9 0,-15 2 1,-20-3 0,-17 0-1,-12-7 1,-2-3-2,-1-11 2,-3-7-2,6-8 2,9-8-2,15-5 0,37-8 1,-29-8-1,29 8 0,0 0 0,23-29 1,9 19 0,8-1 0,12 3 1,12 1 0,3-4-2,11 3 2,6-7-1,9-1 1,-4-7-1,-2-3 0,-3-11 0,-6-2 0,-5-5 1,-12-3-1,-12-5 0,-12 0 0,-11-1 0,-14 4 0,-12 7 0,-14 11 0,-13 10 0,-4 13 0,-10 19 0,1 12 0,-1 16 0,6 11 0,9 7 1,9 6-1,8-1 1,15 1-1,11-6 2,12-2-1,3-8 0,12-8-1,11-11 1,2-9-1,4-9 0,3-10-2,3-5-1,-12-21-5,26 13-25,-35-21 0,3 13-1,-23-13 0</inkml:trace>
  <inkml:trace contextRef="#ctx0" brushRef="#br1" timeOffset="725372.4888">14688 1383 10,'8'-29'26,"-8"29"2,0 0-7,-3-29-4,3 29-3,0 0-2,0 0-3,3 34-2,6 10-1,-15 3-1,12 29-1,-9 13 0,6 20-2,-3 6 0,6 7 0,-3-5-2,0-2 1,2-13 0,-2-19-1,0-23 1,0-10-1,-3-19 2,0-31-2,-6 26 0,6-26 1,0 0-1,-20-37 1,8 6-2,1-8 1,-4-11-1,4-9 1,-1-12 0,1-12-1,8-8 0,-3-8 0,9 2 0,0 1 0,5 5 1,1 7-1,6 14 1,-1 12 0,6 17 0,1 7-1,-21 34 1,52-34-1,-21 29 1,4 5-1,6 10 1,-1 8 0,7 11 0,2 13 0,-3 7 0,1 19 0,-1 5 0,-3 10 1,-5 3-1,-9 0 1,-3-7-1,-9-9 0,-5-10 0,-6-16 1,-3-13-1,-3-31 1,-6 24-1,6-24 0,-6-31 0,6-8 0,6-14 0,2-14-1,13-11 1,2-16-2,12-5 2,5-3-2,7 11 1,2 5 0,6 15 0,0 12 0,3 19 0,-3 17 0,0 23 1,-6 21 1,0 15-1,-5 24 1,-10 13 0,-2 21 1,-9 13-1,-2 10 1,-13 0-2,4-5 2,-3-7-2,-7-14 0,1-15 0,-3-24-2,6-8-2,-6-44-6,15 26-22,-15-26-2,8-23 1,-8-9-2</inkml:trace>
  <inkml:trace contextRef="#ctx0" brushRef="#br1" timeOffset="726048.5276">17470 1286 24,'0'0'29,"-6"-34"-1,6 34-7,-14-23-8,-18 10-5,32 13-2,-43 0-1,43 0-1,-61 15 0,29 4-1,-9 2-1,7 10 1,-10 3-1,10 13 0,-4 5 0,12 8 0,-3 10-1,12 8 1,-1 3-1,9 8 0,7-6 0,7 0 0,4-7-1,6 0 1,2-17-1,9-4 1,0-11-1,12-10 1,-4-8-1,13-7 1,2-9 0,3-5-1,6-5 0,6-2 1,-1-6-1,4 0 0,0 0-1,-10-2 0,-2 2-1,-11-2-1,2 12-3,-46-2-13,41-13-13,-41 13-2,0 0 1,0 0-1</inkml:trace>
  <inkml:trace contextRef="#ctx0" brushRef="#br1" timeOffset="726401.5478">18183 2131 10,'0'0'30,"26"-32"0,-26 32 1,0 0-14,11 42-5,-25-19-4,19 27-1,-19-6-1,14 19-3,-14-6 1,11 8-3,-6-7 1,3-6-3,3-8 1,0-10-2,6 5-4,-3-39-17,-8 26-10,8-26 1,0 0-2</inkml:trace>
  <inkml:trace contextRef="#ctx0" brushRef="#br1" timeOffset="727113.5884">19512 1205 26,'-18'-34'29,"18"34"1,-43-23-1,-1 7-17,44 16-4,-52 11-3,23 10 0,-17 5 0,8 21-1,-11 7-1,9 25 0,-4 7 0,4 18-1,2 5 0,15 6-1,8-3 0,12-5 0,12-11 0,8-12 0,15-14-1,12-15 1,5-21-1,12-16 0,8-16 0,7-12-1,2-8 0,-6-16-2,3 5-1,-25-23-8,16 31-20,-40-18-2,3 24 0,-29-9 0</inkml:trace>
  <inkml:trace contextRef="#ctx0" brushRef="#br1" timeOffset="727693.6217">19885 2052 11,'0'0'26,"20"-31"1,-20 31-3,38-23-11,-26-1-4,19 22-2,-31 2-2,50-13 0,-50 13 0,46 13-1,-46-13-2,29 52 1,-29-16-1,0 16 0,-9 0 0,-2 11 0,-10-3-1,1 0 1,-6-8 0,6-5-1,0-13 0,5-6 0,15-28 1,-11 34-2,11-34 1,0 0-1,40 3 0,-8-11 1,6-2-1,11-1 1,3-4-1,12 4 1,-4-2 0,-2 5 0,-6 0 0,-2 3-1,-10 3 1,-5-1-1,-9 3 0,-26 0 0,26-3-2,-26 3-1,0 0-3,0 0-18,0 0-9,0 0 0,0 0-1</inkml:trace>
  <inkml:trace contextRef="#ctx1" brushRef="#br0">10596 4207,'-17'0,"17"0,0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0,-16 0,16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0,-17 0,17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0,50 0,-50 0</inkml:trace>
  <inkml:trace contextRef="#ctx1" brushRef="#br0" timeOffset="1746.0996">10612 4207,'0'0,"0"0,0 0,0 0,0 0,0 0,0 0,0 0,0 0,0 0,0 0,0 0,0 0,0 0,0 0,0 0,0 0,0 0,0 0,0 0,0 0,0 0,0 0,0 0,0 0,0 0,0 0,0 0,0 0,0 0,0 0,0 0,0 0,0 0,0 0,0 0,0 0,0 0,0 0,0 0,0 0,0 0,0 0,0 0,0 0,0 0,0 0,0 0,0 0,0 0,0 0,0 0,0 0,0 0,0 0</inkml:trace>
  <inkml:trace contextRef="#ctx0" brushRef="#br1" timeOffset="729540.7269">12643 2839 16,'0'0'26,"0"0"1,0 0-8,0 0-5,0 0-2,-26-15-3,26 15-1,0 0-1,-20 28-1,20-28-2,-38 50 0,12-16-1,6 18 0,-9 3-1,6 12 0,0 6 0,11 16 0,3 2-1,12 8 1,6-2-2,11-4 1,6-7-1,6-5 1,3-13-1,3-13 0,2-14-1,1-15-1,8-2-2,-14-35-8,23 17-20,-24-30-1,18 9 0,-20-27-2</inkml:trace>
  <inkml:trace contextRef="#ctx0" brushRef="#br1" timeOffset="730360.7737">14068 3209 5,'0'0'27,"-41"-23"1,15 13 0,26 10-13,-58 7-5,58-7-2,-69 37-2,43-1 0,-18-2-2,21 21 1,-9-3-2,15 11-1,5-3-1,12 2 0,6-7 0,12-3-1,8-16 1,8-10-1,4-15 1,3-9-1,-1-12 1,-5-6-1,-6-15 1,-6 0-1,-20-8 1,-9-6-1,-20 1 0,-3 2 1,-9 3-1,-2 6 0,5 1-1,6 4 1,15 4 0,14 24-1,3-34 1,23 16-1,14 2 1,12 6 0,9 5 0,6 10 0,-4 3 0,4 15 1,-9 11-1,-9 10 1,-11 11 0,-6 5-1,-15-3 1,-2 1-1,-13-6 1,1-8 0,-6-15-1,3-29 1,-8 23 0,8-23 0,-6-41 0,6-1-1,9-10 1,5-13-1,6-3 1,9-3-1,6 1 0,3 8 0,8 12-1,-5 11 0,8 21-4,-26-14-17,18 38-11,-41-6 0,31 13-2</inkml:trace>
  <inkml:trace contextRef="#ctx0" brushRef="#br1" timeOffset="731781.8555">15941 2897 16,'0'-29'27,"0"29"-1,0 0-7,0 0-5,0 0-2,-3 52-3,-8-21-2,20 29 0,-18-5-2,18 28 0,-15 3-3,12 11 0,-4-1 0,4-4-1,-3-9-1,3-13 1,-3-10-1,0-13 1,-3-18 0,0-29-1,-9 26 1,9-26-1,0 0 0,0 0 0,-35-39 0,27 13 0,-1-11-1,0-10 1,6-10-1,0-8 0,9-8 0,-3-11 1,9 1-1,-4-6 0,7 9 1,-1 1-1,4 12 1,-1 4-1,3 14 1,1 10 0,2 13 0,-23 26-1,43-19 2,-14 30-1,-29-11 0,52 57 1,-29-13 0,6 14 0,-3 9-1,1 4 1,-1 2 0,0 0-1,-3-6 1,-3-7-1,-5-13 0,-1-10 1,-8-14-1,-6-23 1,0 0 0,0 0-1,-3-36 0,-3-9 0,-3-12 0,4-8 0,5-11 0,3-7-1,5 5 0,7-8 1,11 13-1,3 5 0,8 11 0,7 12 1,2 12-1,0 12 1,1 13 0,-7 21 1,-2 16-1,-6 15 2,-3 11-1,-6 15 0,-6 11 0,4 10 0,-7 3 0,1 0 0,-1-6-1,1-4 0,-4-11 0,-2-19-2,2 4-2,-11-58-10,9 52-18,-9-52-1,0 0-1,9-24 0</inkml:trace>
  <inkml:trace contextRef="#ctx0" brushRef="#br1" timeOffset="732877.9182">17965 2910 1,'0'0'24,"0"0"4,0 0-1,0 0-10,0 0-5,0 0-2,9 54-2,-21-22-1,21 30 0,-15-7-2,12 23-1,-12-2-1,12 10-1,-9-8-1,6 0 0,-3-13 0,0-10-1,0-8 1,-3-11-1,3-36 1,-8 37-1,8-37 1,0 0-1,0 0 0,0 0 0,-29-29 0,20 6 0,6-11 0,-3-5-1,0-11 1,1 1-1,2-6 1,3-8-1,0 1 0,3-6 0,8 6 1,-2 2-2,5 2 2,4 1-1,5 10 0,-3 5 1,3 11-1,1 5 1,-24 26 0,43-29 0,-43 29 0,43-2 0,-43 2 0,41 26 0,-21 0 1,0 10-1,1 6 1,-1 8 0,-3 2-1,1 5 1,-4 0-1,1-10 0,-7-10 1,1-3 0,-9-34 0,9 34-1,-9-34 1,0 0 0,0 0 0,0 0-1,-18-42 1,18 8-1,0-8 0,0-10-1,9-8 1,0-2-1,5 4 0,7 1 1,-1 10-1,9 5 0,3 9 1,-1 4 0,1 13-1,-3 8 1,0 14 1,0 7-1,-6 10 0,-8 11 1,-4 8 0,-2 18 0,-6 0-1,3 7 1,-6-2-1,0 6 1,0-1 0,0-5-1,-3-7 0,3-6 0,3-3-2,-6-17 0,9 14-5,-6-46-9,5 29-16,-5-29-1,0 0 0,0 0 0</inkml:trace>
  <inkml:trace contextRef="#ctx0" brushRef="#br1" timeOffset="733212.9374">19306 3332 14,'12'39'30,"-12"-39"0,-6 55 0,6-55-12,-15 78-7,-2-36-4,20 15-2,-9-8-2,9 9 0,-3-11-1,3-3-1,0-5 0,3-10-2,2 5-4,-8-34-21,-8 23-5,8-23-1,0 0-1</inkml:trace>
  <inkml:trace contextRef="#ctx0" brushRef="#br1" timeOffset="734333.0014">20499 2954 6,'-3'-31'25,"3"31"3,0 0-1,-9-29-11,9 29-4,0 24-2,12 9-2,-21-4-1,18 26-1,-18 2-1,12 16-1,-6 8-1,3 7-1,-3 1 0,6-3-1,-11-10-1,5-6 1,-6-18-1,3-8 0,-2-15 0,8-29 0,0 0 0,0 0 0,0 0 0,-24-42-1,21-4 1,1-12 0,-4-10-1,3-5 0,0-5 1,0 0 0,3 5-1,0 5 1,6 14 0,5 2-1,4 10 1,2 8 0,7 8 0,-24 26 0,49-34 0,-23 26 0,0 8 0,-26 0 0,46 37 0,-23-3 1,-2 12-1,-1 9 1,-6 5-1,4 5 1,-10-2-1,4-6 1,-6-7-1,0-11 1,-6-13-1,0-26 1,0 0-1,0 0 1,-3-29-1,6-13 0,-1-10 0,7-15-1,9-6 0,2-13-1,15 5 1,-4-5-2,16 13 2,-4 5-1,6 16 1,1 10 0,-1 21 2,-3 21-1,-5 19 2,-4 17 0,-8 14 0,-6 15 1,-8 8-2,-3 18 2,-15-2-2,0 7 0,-6-2-1,-3-3 0,1-8 0,-1-12-2,9-3-1,-11-35-6,34 22-22,-20-55-1,6 26-1,-6-26 0</inkml:trace>
  <inkml:trace contextRef="#ctx0" brushRef="#br1" timeOffset="734809.0287">21709 3316 1,'0'0'25,"35"-26"1,-6 16-1,-29 10-10,67-21-3,-67 21-3,69-8-2,-69 8 0,61 21-2,-61-21-1,35 60 0,-32-13-1,-3 15 0,-18 1-1,1 10 0,-12-5 0,0-1-1,-3-7 0,9-10 0,0-14 0,11-7 0,12-29-1,15 26 1,11-29 0,11-4-1,15-6 1,9 0-1,15-8 1,-4 2-1,0 1-1,-8-3-1,3 24-8,-36-19-20,13 19-1,-44-3-1,0 0 0</inkml:trace>
  <inkml:trace contextRef="#ctx0" brushRef="#br1" timeOffset="735266.0548">22679 2297 47,'52'21'31,"-8"-5"-1,25 38-10,-19-12-6,28 42-6,-20-1 0,8 26-3,-25 1 1,-1 18-3,-31-6 0,-9 11-1,-26-11-1,-17-9 0,-12-9-2,-12-21-3,26 16-21,-31-49-9,32 2 0,-10-39-2</inkml:trace>
</inkml:ink>
</file>

<file path=ppt/ink/ink14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33.183"/>
    </inkml:context>
    <inkml:brush xml:id="br0">
      <inkml:brushProperty name="width" value="0.06667" units="cm"/>
      <inkml:brushProperty name="height" value="0.06667" units="cm"/>
      <inkml:brushProperty name="fitToCurve" value="1"/>
    </inkml:brush>
  </inkml:definitions>
  <inkml:trace contextRef="#ctx0" brushRef="#br0">3194 8805 1,'0'0'3,"0"0"2,0 0-1,0 0 1,0 0 0,0 0 1,0 0 1,0 0-1,0 0 1,0 0-1,0 0-2,0 0 0,0 0-1,0 0 0,0 0-1,0 0 0,0 0 0,0 0 0,0 0 2,0 0 0,0 0 1,0 0 0,19 4-1,-19-4 1,0 0 1,21 2-1,-3 1-2,-18-3 1,33 0-1,-12-3 0,9 6 0,-1-6 0,8 3-1,2-2 1,1 2-2,-5-4 0,2 4 0,-7-1 0,-7 1 0,-23 0 0,31 0 0,-31 0 0,0 0 1,0 0-1,0 0 0,0 0-1,0 0-1,0 0-2,-25-7-3,25 7-9,0 0-14,0 0-2,-22-2 1,22 2 0</inkml:trace>
  <inkml:trace contextRef="#ctx0" brushRef="#br0" timeOffset="1208.0691">4069 8271 1,'-2'-17'21,"2"17"-1,0 0-4,-2-23-3,2 23-1,0 0-3,0 0-1,0-17-2,0 17-1,0 0 0,0 0-1,0 0-1,0 0 1,0 0-1,8 33 0,-10-12 1,4 14-1,-4 3 0,6 13 1,-6 2-1,4 8 0,-2-1-1,0 1 0,-2-5-1,4-5 1,-2-6-2,0-3 1,0-7-1,0-7 0,-2-3 1,2-6-1,-2-1 0,2-3 0,0-15 1,-4 23-1,4-23 0,-4 18-1,4-18 0,0 0-2,2 19-1,-2-19-6,0 0-18,0 0-3,0 0-1,0 0 0</inkml:trace>
  <inkml:trace contextRef="#ctx0" brushRef="#br0" timeOffset="7938.454">4050 9811 11,'-18'-18'22,"18"18"-2,-19-12-8,1 1 0,18 11-3,-35-9-1,35 9-1,-41 0-1,20 6-1,-8-3-1,3 8 0,-5-3-1,0 10 0,-2-2 0,6 8 0,-4-1-1,5 7 0,1 3 0,8 6 0,1 1-1,6 2 0,4 0 0,6 0 0,2 2-1,8-6 0,4-5 0,5-3 0,6-7 0,7-4 1,1-6-1,6-5 1,3-6 0,3-5-1,-2-8 1,2-3 0,-3-7 0,-1-3-1,-4-5 1,0 0-1,-8-6 1,-3-4 0,-7 1 0,-3-1-1,-8-3 1,-3 0-1,-7-2 1,-1 1-1,-5 1 1,-4 1-1,-4-1 0,1 5 0,-3 4 1,-1 3-1,0 6 0,-5 1-2,5 11-1,-7-2-4,26 14-15,-37 9-8,18 1-1,-6 1-1</inkml:trace>
  <inkml:trace contextRef="#ctx0" brushRef="#br0" timeOffset="8988.5141">3933 10910 20,'0'0'25,"0"0"0,4-16-9,-4 16-4,0 0-3,0 0-2,0 0-2,0 0 0,0 0-1,0 0 1,0 0-1,4 18 1,-4-18-1,0 30 1,-4-9-1,8 12 0,-8 5-1,6 13 0,-6 2-1,4 8 0,-2-1-2,4 1 2,-4-3-2,2-2 1,0-9-1,0-7 0,0-8 0,2-6 1,-2-9-1,0-1 0,0-16 0,-2 16 0,2-16-1,0 0 0,0 0-2,0 0-3,0 0-24,0 0-3,0 0 1,-2-30-2</inkml:trace>
</inkml:ink>
</file>

<file path=ppt/ink/ink14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58.007"/>
    </inkml:context>
    <inkml:brush xml:id="br0">
      <inkml:brushProperty name="width" value="0.06667" units="cm"/>
      <inkml:brushProperty name="height" value="0.06667" units="cm"/>
      <inkml:brushProperty name="fitToCurve" value="1"/>
    </inkml:brush>
  </inkml:definitions>
  <inkml:trace contextRef="#ctx0" brushRef="#br0">0 62 1,'0'0'13,"0"0"-4,0 0-1,0 0-2,0 0-2,0 0 0,0 0-1,0 0 1,0 0-2,0 0 0,0 0 0,0 0 0,27 7 0,-27-7 0,33-7 0,-15-1 0,7 4-1,-2-6 1,5 4-1,-3-2 0,0 2-1,-3-1 1,-3 4 0,-1-2 0,-18 5 0,25-4 0,-25 4 0,0 0 2,19-2 0,-19 2 0,0 0 0,0 0 0,0 0 1,0 0-1,0 0 0,0 0-1,0 0 0,0 0 0,6 18 0,-6-18-1,2 24 1,-2-8 0,4 5 0,-6 0 0,6 9 0,-4 2-1,2 6 1,-2 1 0,4 4 0,-4 3-1,2 3 1,-2 0 0,0 3 0,0 3 0,0 1-1,-4-2 0,4 4 0,-2 0 0,0 1 0,-2 1 0,2 1-1,-2 0 1,2 2-1,-2 0 1,2 2-1,0-4 1,1 1-1,-1-5 0,0 1 1,0-5-1,2-3 0,-2-2 1,0 1-1,2-4 1,-2 3-1,0-5 1,2 1-1,-2 0 1,2 1-2,0-1 1,0-4 0,0 3 0,0-1 0,0-2 0,0 0 1,2-1-2,-2 3 2,2-4-1,0 1 0,-2 1 0,2-2 0,-2 3 0,0-3 0,0 1 0,-2-4 1,2-2-2,0 0 2,-2-3-1,2 0 0,-2-2 0,0 0 0,2-2 1,-2 0-1,2 1 2,-2-1-2,-2 0 1,4 0-2,-2 1 3,2-1-3,-2-2 1,2 1 0,-2-2 0,2 1-1,0-1 1,-2-2 0,0 0 0,2 2 1,-1-2-2,1-2 2,0 2-2,0-2 2,0 4-2,0-4 2,0 2-2,0 2 2,1-5-2,-1 1 1,2-2 0,-2 1 1,0-1-2,0-17 2,2 30-2,-2-30 1,2 30 0,-2-30 1,0 28-1,2-12 0,-2-16 0,2 30 0,-2-30 0,2 28 0,0-13 0,-2-15 0,2 28-1,-2-28 2,2 27-2,-2-27 1,2 24 0,-2-24 1,0 21-1,0-21-1,0 18 1,0-18 1,2 17-1,-2-17 0,0 19 0,0-19 0,0 0 0,-2 23 1,2-23-1,0 0 0,-4 19 0,4-19 0,0 0 0,0 0 0,-8 20 1,8-20-1,0 0 0,0 0 0,0 0 0,-11 15 0,11-15 0,0 0 1,0 0-1,0 0 0,-20 9 0,20-9 1,0 0-1,-21 5 1,21-5-1,-20 2 1,20-2-1,-25 0 0,25 0 1,-31 0-1,13 0 0,18 0 0,-31 0 0,31 0 0,-23 2 0,23-2-1,0 0 0,-20-2-1,20 2-2,0 0-2,0 0-16,0 0-12,0 0 1,0 0-2</inkml:trace>
</inkml:ink>
</file>

<file path=ppt/ink/ink14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20:13:55.189"/>
    </inkml:context>
    <inkml:brush xml:id="br0">
      <inkml:brushProperty name="width" value="0.05292" units="cm"/>
      <inkml:brushProperty name="height" value="0.05292" units="cm"/>
      <inkml:brushProperty name="color" value="#FF0000"/>
    </inkml:brush>
  </inkml:definitions>
  <inkml:trace contextRef="#ctx0" brushRef="#br0">7586 13379 34,'7'-18'28,"2"12"-2,-6-6-5,10 10-7,-13 2-4,21-6-2,-11 7-3,10 11-1,-1 4-1,9 16 0,7 12-1,11 20 0,9 14-1,8 19 0,10 12 1,7 15-2,3 9 0,3 1 0,-2-7 0,-5-10-1,-6-10 2,-9-14-1,-11-18 0,-9-16 1,-11-17-1,-9-15 0,-6-5-6,-18-22-20,0 0-5,6-24-1,-7-1-1</inkml:trace>
  <inkml:trace contextRef="#ctx0" brushRef="#br0" timeOffset="356.0204">8521 13496 16,'-13'19'26,"-7"8"1,2 18-4,-15 6-8,5 24-3,-20 8 0,2 24-4,-15 8-1,-1 11-3,-6-4-1,4-5-3,4-1-3,0-21-11,18-7-14,6-26-1,17-22-1,11-29-1</inkml:trace>
  <inkml:trace contextRef="#ctx0" brushRef="#br0" timeOffset="1069.0611">13793 13981 43,'36'-8'29,"6"-3"-2,9 1-11,7 1-19,4 1-20,3 2-1,-6-1-3,-3 5 0</inkml:trace>
  <inkml:trace contextRef="#ctx0" brushRef="#br0" timeOffset="1240.0709">14125 14174 16,'-19'20'29,"13"-4"0,6-16 1,25 11-13,0-17-6,17 3-9,9-4-24,4-6-3,8-5-4,4-9 0</inkml:trace>
  <inkml:trace contextRef="#ctx0" brushRef="#br0" timeOffset="2284.1306">16355 11836 31,'0'-11'29,"-7"-3"-1,-8 1-1,-12-2-15,-2 10-6,-13-3-5,-9 4 0,-5 2-3,-5 1 1,-2 1 1,5-1-1,5-1 1,8 0-1,8-1 1,11 0 0,7 1-1,8 1 1,11 1-1,0 0 0,0 0 2,4 11-2,1 6 1,0 5-1,0 9 2,-3 13-2,-3 16 2,-2 16-1,-5 15 1,-2 13-1,-1 16 1,-4 18-1,0 13 1,-2 4-1,0 1 0,1 2 1,-1 3-2,3-1 2,-1-8-1,3-10 0,-1-3 1,0 2 0,1-1-1,1-2 1,0-8 0,3-2 0,1-2-1,2 1 1,2-5 0,5-7 0,2-9 0,4-5 0,4-8 1,3-6-1,2-10 1,6-10-1,0-12 0,6-6 0,2-11 1,7-6 0,7-11-2,9-4 1,8-9-1,6-6-1,10-2-2,-1-12-5,15 11-9,-7-12-14,2 4 0,-8-7-1,-5 3 2</inkml:trace>
  <inkml:trace contextRef="#ctx0" brushRef="#br0" timeOffset="3068.1755">16464 12080 38,'4'-13'29,"-2"0"0,-2 13-9,2-11-6,2 25-6,-7 7-3,2 16-2,-3 11-2,0 10 0,-2 11-1,1 4-3,4 8-9,-5-8-15,4-6-1,-2-12-2,4-8 0</inkml:trace>
  <inkml:trace contextRef="#ctx0" brushRef="#br0" timeOffset="3623.2072">16399 13416 17,'0'0'29,"0"0"-1,0 30-1,-7-1-12,8 18-7,-5 4-2,4 11-1,-3 3-5,1-4-4,7 2-9,-4-13-14,3-5-1,0-13 0,3-8-1</inkml:trace>
  <inkml:trace contextRef="#ctx0" brushRef="#br0" timeOffset="4037.2309">16380 14861 46,'0'46'30,"-7"6"0,2 17-10,-9-4-10,5 8-4,-3-3-8,-2-9-6,10-4-19,-3-15-3,7-16 0,0-26-1</inkml:trace>
  <inkml:trace contextRef="#ctx0" brushRef="#br0" timeOffset="5147.2944">17019 11846 1,'14'-20'0,"-6"13"2,1-4-1,0 3-1,0 0 0,0-1 0,0-1 1,0 1-1,-9 9 1,16-15-1,-16 15 1,13-11-1,-13 11 1,17-5 0,-7 7-1,6 1 1,4 2-1,5 1 1,6-2-2,2 1 2,4-1 0,2-3 1,-1 0 3,-4-6 1,-6 4 3,-7-5 0,-4 4 2,-8-4-2,-9 6 1,0 0-3,0 0-2,0 0 0,-12 15-4,2-1 1,2 7-2,-2 8 2,1 9-1,0 14 2,2 16-1,0 11 0,-1 18 2,0 20-1,2 21-1,-1 16 1,3 10-1,1 6 0,1 6 0,-1 2 0,3 0-1,-1-12 1,2-8 1,-2-8-1,3 0 1,-2-8-1,2-7 0,-1-7 1,3 0-2,1-8 0,2-1 0,-1-7-1,2-9 1,-1-9-1,-1-5 1,-1-12 0,-1-7-1,-2-12 1,-2-7 0,-4-15 1,-3-6-1,-8-12 2,-12-7-3,-12-8 0,-22-15-16,-17 5-14,-32-8-2,-29 1-2,-28-1-1</inkml:trace>
  <inkml:trace contextRef="#ctx0" brushRef="#br0" timeOffset="9875.5648">20132 12868 22,'-10'-23'28,"3"2"0,-2-7-6,7 15-6,-4-7-7,6 20-4,0 0-1,-16 9 0,0 25-1,-4 21 0,-8 19-1,-4 20 0,-6 21 0,-1 21-1,4 10-2,7 0 0,13-6-1,9-14-2,18-13-2,8-24-2,26-17-8,6-34-14,14-23 1,3-22-1,5-19 7</inkml:trace>
  <inkml:trace contextRef="#ctx0" brushRef="#br0" timeOffset="10195.5832">20661 13147 40,'2'18'30,"2"10"-1,-4 3-10,6 20-14,-7 9-1,2 16-3,2 9-5,-4-3-10,5 2-14,-4-9-1,5-11 0,-1-15 6</inkml:trace>
  <inkml:trace contextRef="#ctx0" brushRef="#br0" timeOffset="10424.5963">21048 13794 42,'3'10'33,"-3"-10"-2,0 12 0,0-12-26,-8 21-6,5 0-3,-6-4-5,10 15-17,-6-5-4,6 7-1,-1-10 0</inkml:trace>
  <inkml:trace contextRef="#ctx0" brushRef="#br0" timeOffset="10768.6159">21733 13134 20,'4'20'30,"-5"10"0,-1 12-3,-6 6-22,4 16-3,-2 12-3,0 1-7,5 7-18,0-5-3,3-12 0,3-11 9</inkml:trace>
  <inkml:trace contextRef="#ctx0" brushRef="#br0" timeOffset="11067.633">22133 12468 11,'21'18'29,"1"17"0,2 26-10,-4 14-8,11 26-2,-7 11-2,2 19-4,-12 13-3,-8 7-3,-8 6-17,-19-12-8,-14-11-2,-16-14-1</inkml:trace>
</inkml:ink>
</file>

<file path=ppt/ink/ink14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31.170"/>
    </inkml:context>
    <inkml:brush xml:id="br0">
      <inkml:brushProperty name="width" value="0.06667" units="cm"/>
      <inkml:brushProperty name="height" value="0.06667" units="cm"/>
      <inkml:brushProperty name="fitToCurve" value="1"/>
    </inkml:brush>
  </inkml:definitions>
  <inkml:trace contextRef="#ctx0" brushRef="#br0">36 1408 12,'-17'10'15,"17"-10"-2,0 0-2,0 0-1,-14-17-2,14 17-1,-6-30-1,10 7-1,-8-12 0,12-5-1,-6-16 1,11-4-2,-5-13 1,10-2-1,-3-11 0,7-2-2,-1-5 0,4 4 1,-3-2-2,3 5 1,-2 6 0,-1 5 0,-3 6-1,3 10 2,-9 8-1,3 7-1,-6 11 1,-1 7 0,-3 8-1,-6 18 1,10-21-1,-10 21 0,0 0 0,13 25 0,-9-3 1,4 13 0,0 7-1,4 13 1,-1 9 0,3 12-1,0 3 1,1 5-1,1 0 0,1 1 0,-1-4 0,-1-2-1,-3-9 2,0-9-1,-5-5 0,-1-9 0,-2-8 0,-2-9 1,0-9 0,-4-6 0,2-15-1,0 0 1,0 0-2,0 0-1,-19 4-1,7-22-3,12 18-4,-25-36-8,17 11-12,-10-3 0,1 0 1</inkml:trace>
  <inkml:trace contextRef="#ctx0" brushRef="#br0" timeOffset="301.0172">69 902 1,'2'-23'24,"-2"23"0,20-3-11,-20 3-5,25-11-3,-25 11-1,39-10-1,-18 3 0,6 1-1,-3 1-1,5 0 0,-4-2 0,2 0-3,1 5-5,-7-3-9,-3-2-8,7 7-1,-25 0 10</inkml:trace>
  <inkml:trace contextRef="#ctx0" brushRef="#br0" timeOffset="660.0377">847 965 8,'0'0'27,"0"0"-1,0 0-4,0 0-14,0 0-3,-9 23-3,9-23-1,-4 15 0,4-15 0,-4 18 0,4-18-1,0 0-2,-2 19-7,2-19-16,0 0-1,0 0-1,-4-28 15</inkml:trace>
</inkml:ink>
</file>

<file path=ppt/ink/ink14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39.917"/>
    </inkml:context>
    <inkml:brush xml:id="br0">
      <inkml:brushProperty name="width" value="0.06667" units="cm"/>
      <inkml:brushProperty name="height" value="0.06667" units="cm"/>
      <inkml:brushProperty name="fitToCurve" value="1"/>
    </inkml:brush>
  </inkml:definitions>
  <inkml:trace contextRef="#ctx0" brushRef="#br0">677 35 17,'16'-18'15,"-16"18"-1,0 0-2,0 0-1,0-19-1,0 19-2,0 0-1,-25-5-2,1 3-1,-1 5-2,-8 1 0,-2 3 0,-8-2-2,2 4 1,-5 0-1,1-1 1,2-1-1,2 0 1,6-1-1,0-1 0,6-2 1,4-1-1,5 0 0,3-2 1,17 0-1,-24-2 0,24 2 1,0 0-1,0 0 0,0 0 1,-17-3-1,17 3 1,0 0-1,0 0 1,0 0-1,0 0 1,0 0-1,0 0 1,0 0 0,0 0-1,0 0 1,0 0-1,0 0 1,0 0-1,0 0 1,0 0-1,0 0 0,6 17 0,-6-17 1,2 18-1,-2-18 1,4 28-1,-4-9 1,2 4-1,-2 1 1,2 4-1,-4 7 1,4 4-1,-2 1 0,1 6 0,-1-3 0,2 5 0,0 1 0,2 1 0,-4-4 0,2 1 0,-2-3 0,2 0 0,0 1 0,-2 1 0,-2-1 1,4 1-2,-4-1 1,0 1-1,2-1 2,-2-1-2,-2-2 1,2-1 0,0 1-1,-1-2 2,1 2-2,2 0 2,-4 2-2,2 1 1,0 1 0,2 1 1,0-2-2,-2 3 2,2-4-2,2 1 2,-2-3-2,0-2 1,0 1 0,0-5 0,0 1 0,0 0 1,0 5 0,-2-2-1,2 0 1,-2 1-1,0-1 1,0 2-2,0 0 2,2 0-1,-2-3 0,0-1 0,2 4 0,0-2 0,0 2 0,-2 0 0,2-1 0,-2-1 0,0 0 0,0 1 0,1-5-1,-3-1 2,2 0-2,-2-1 2,2-5-2,0 3 2,-4-4-2,2 0 2,0-4-1,0 3 0,0-3 0,3 1 0,-3-2 0,0-2 0,2 0 0,2-2 0,-2 0 0,0 0 0,0 2 1,0 0-1,0 0 1,-2-1-2,2 1 2,0-2-1,0 2 1,2-2-2,-2-1 1,2-3 0,0 3 0,2-2 0,-2 1 0,2-1 0,-2 1 0,0-17 0,2 30 0,-2-30 0,6 28 0,-6-28 0,4 26 0,-4-26 0,10 23 0,-10-23 0,7 25-1,-7-25 2,8 24-1,-8-24 0,10 21-1,-10-21 1,8 21 0,-8-21 0,8 18 0,-8-18 0,0 0 0,9 23 0,-9-23 0,0 0 0,8 21 0,-8-21 0,4 17 0,-4-17 0,4 19 0,-4-19 0,6 25 0,-6-25 0,4 28 0,-1-12 0,-3-16 0,6 28 0,-6-28 0,8 29 0,-8-29 0,8 27 0,-8-27 0,10 26 0,-10-26 0,9 23 0,-9-23 0,8 19 0,-8-19 0,10 16 0,-10-16 0,0 0 0,15 21-1,-15-21 1,0 0 0,24 19 0,-24-19 0,25 12 0,-25-12 0,31 13 0,-13-8 0,3-2 1,2 1-1,5-1 0,1 1 0,2-1 0,2 1 0,4-2 0,2-1 0,2 1 0,2 0 0,-1 1 0,3-1 0,0-2 0,0 2 0,-1 0 0,-1-1 0,-2-1 0,0 2 0,-2 0 1,-6 0-1,0-1 0,-6 1 1,-5 0-1,-3-2 0,-1 2 1,-18-2-1,17 1 1,-17-1-1,0 0 1,0 0-1,0 0 0,0 0-2,0 0-4,18 4-18,-18-4-7,0 0-1,-28-7-1</inkml:trace>
</inkml:ink>
</file>

<file path=ppt/ink/ink14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47.925"/>
    </inkml:context>
    <inkml:brush xml:id="br0">
      <inkml:brushProperty name="width" value="0.06667" units="cm"/>
      <inkml:brushProperty name="height" value="0.06667" units="cm"/>
      <inkml:brushProperty name="fitToCurve" value="1"/>
    </inkml:brush>
  </inkml:definitions>
  <inkml:trace contextRef="#ctx0" brushRef="#br0">0 26 12,'0'0'10,"0"0"-2,0 0 1,0 0-3,0 0 1,0 0-1,0 0-1,0 0 0,0 0 0,0 0-1,0 0 1,27 9-1,-27-9 0,35 0-1,-11-2-1,7 0-1,-2-1 0,6-1-1,2 1 1,2-1-1,-6-1 0,4 2 0,-8-1 1,-2 1-1,-3 1 0,-7 2 0,-17 0 0,23 0-1,-23 0 1,0 0 0,0 0 0,0 0 1,0 0-1,6 16 1,-6-16 0,0 0 0,-4 17 0,4-17 0,-2 19 0,2-19-1,2 21 0,-2-21 1,0 30-1,2-11 0,0 4 1,-2 3-1,2 6 1,0 3-1,0 5 1,0 8-1,0 2 1,0 6 0,0-1-1,0 4 1,2 1-1,-2 1 1,0-5-1,3 2 0,-1 0 1,0 1-2,2-1 1,-2-2-1,-2 2 2,2-1-2,-2 3 1,-2 0-1,2-6 1,-4 0 0,2 0 0,0-1 0,-2-1 0,0-1 1,2-2-1,0 0 0,0-5 0,0 2 0,0-4 0,0 0 1,2-2-1,0-2 0,0 4 1,0 2-1,-2 0 0,2 0 0,-4 0 1,2 1-1,0 1 0,-2 1 0,0-3 0,0-2 0,0 3 0,-2-3 0,2 4-1,-2-4 2,2 3-1,2-3 0,-2 2 0,0-4 0,2 1 0,0-1 0,0-3 0,0-1 0,2-1 0,-2 0 0,0-1 0,0-3 0,0 1 0,0-4 0,0 2 0,2-4 0,-2 2 0,2-2 0,0 0 1,0 1-2,-2-1 2,2-2-1,0 1 1,-2 1-2,2-5 2,0 4-1,0-1 0,-2-1 0,2 1 0,-2-1 0,2 2 0,0-1 0,-2 1 0,2-1 0,-2 1 0,2-2 0,-4 1 0,4 1 0,-2-1 0,0-1 0,0 1 0,0-1 0,-2-2 0,2 2 0,0-2 1,0 0-1,-2-2 0,4 0 0,-4-1 1,2 1-1,0-1 0,0-3 1,0 1-1,0 2 0,-2-3 0,2-15 0,2 28 1,-2-28-1,0 25 0,0-25 0,2 25 0,-2-25 0,2 22 0,-2-22 1,0 21-1,0-21 0,1 23 0,-1-23 0,2 23 0,-2-23 0,2 23 0,-2-23 0,4 22 0,-4-22 1,2 18-1,-2-18 0,0 0 0,2 19 0,-2-19 0,0 0 0,0 0 0,0 16 1,0-16-1,0 0 0,0 0 1,0 0 0,0 0 0,0 0 0,0 0 0,-19 14 0,19-14 0,-20 2 0,20-2 0,-29 1 0,29-1-1,-33 2 1,12-2-1,-1 2 0,1 0 0,-1-4-2,5 7-2,-6-12-6,23 7-19,-28 2-3,28-2 1,-19-9 5</inkml:trace>
</inkml:ink>
</file>

<file path=ppt/ink/ink14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50.361"/>
    </inkml:context>
    <inkml:brush xml:id="br0">
      <inkml:brushProperty name="width" value="0.06667" units="cm"/>
      <inkml:brushProperty name="height" value="0.06667" units="cm"/>
      <inkml:brushProperty name="fitToCurve" value="1"/>
    </inkml:brush>
  </inkml:definitions>
  <inkml:trace contextRef="#ctx0" brushRef="#br0">4 965 15,'0'0'11,"0"0"-2,0 0 0,12-16-1,-12 16-1,0 0-1,0 0 1,0 0-1,0 0-1,0 0 0,0 0-1,0 0 0,0 0 0,0 0-1,2-19-1,-2 19 1,3-25 0,-3 4-1,8 2 1,-2-14-1,4-2 0,0-7 0,1-4-1,3-6 0,1-4 0,1-6-1,3-4 0,-1 3 1,1-5-1,3 3 0,-5 3 0,3 6 1,-5 9-1,-1 10 0,-2 6 0,-5 10 0,-7 21 0,10-23 0,-10 23 0,0 0 0,0 0 0,0 0-1,0 0 1,0 0-1,0 0 0,0 0 1,0 0-1,0 0 0,0 0 1,0 0-1,0 0 1,0 0-1,0 0 1,0 0 0,20 16 0,-20-16-1,0 0 2,23 12-1,-23-12 0,21 12 0,-21-12 0,31 14 1,-13-3-1,1-1 0,3 4 1,-1 2-1,6 2 1,-1 4-1,3 6 1,-2 2 0,2 9 0,0-1-1,3 8 2,-3-1-2,2 8 1,-4-4 0,4 2 0,-3 3 0,-1-2-1,-2-3 2,-2 2-2,-3-7 1,1 0 0,-5-6 0,1 3-1,-5-10 1,4 1-1,-7-4 1,3-2 0,-2-2-1,-1-1 0,-1-2 1,0-2-1,2-3 0,-10-16 0,13 25 1,-13-25-1,12 15 0,-12-15 1,0 0-1,0 0 1,0 0-1,0 0 1,0 0 0,0 0 0,0 0-1,0 0 1,0 0 0,0 0-1,0 0 0,0 0 0,0 0-2,0 0-5,0 0-16,0 0-11,0 0 0,-8-24-1</inkml:trace>
</inkml:ink>
</file>

<file path=ppt/ink/ink14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54.155"/>
    </inkml:context>
    <inkml:brush xml:id="br0">
      <inkml:brushProperty name="width" value="0.06667" units="cm"/>
      <inkml:brushProperty name="height" value="0.06667" units="cm"/>
      <inkml:brushProperty name="fitToCurve" value="1"/>
    </inkml:brush>
  </inkml:definitions>
  <inkml:trace contextRef="#ctx0" brushRef="#br0">540 40 4,'0'0'13,"-2"-19"-1,2 19-2,0 0-1,0 0-2,-19-18-1,19 18-1,-25-5-2,25 5 0,-35 0-1,11 2 0,-3-2-1,-4 3 0,-2 1 0,-4-1 0,2 2-1,-6 2 1,4-1 0,2 1 0,2-4 0,4 6 0,5-7 0,5 3 0,19-5 0,-23 3 0,23-3 0,0 0 1,-18-1-1,18 1 1,0 0-1,0 0 1,0 0-1,0 0 0,0 0 0,0 0 0,0 0 0,0 0 0,0 0 0,0 0 0,0 0-1,0 0 0,0 0 1,0 0-1,0 0 0,0 0 0,-2 19 0,2-19 0,2 17 0,-2-17 0,4 28 1,-2-10-1,-2 3 0,2 0 1,-2 5-1,2 0 1,-2 2-1,2 0 0,-2 2 1,4 7 1,-4 3-1,2 2 0,-2 2 0,2 5 1,-4 0-1,4 5 1,-4-3-2,0-4 1,2-3-1,0 2 1,-2-6-1,2 0 1,0 2-1,-2-3 0,0 3 0,4 0 1,-6 0 0,6 0-2,-6 2 2,4-1-2,-6-1 2,6 4-2,-4-2 2,2-2-2,-2 3 1,4-1 0,-2 2 0,2-3 0,0 1 0,0 0 0,0 1 0,0-1 0,0-2 0,0 2 0,-2-4 0,4 2 0,-2-3 0,0-1 0,0-3 0,0 2 0,2 2 0,0-1 1,-2-3-1,0 2 0,2-4 1,0 2-2,0-1 2,-4 1-1,4-6 0,2-1-1,-2 4 1,-2-2 0,4 3 0,-6 0 0,4 2 0,0 0 0,0 2 0,-2 0 1,2-1-1,-2 1 0,2 0 0,0-2 0,0 0 0,0 0 0,-1-2 0,1 1 0,-2-3 0,4 2 0,-6-3 0,4 0 1,-2-2-1,2 0 0,-4-2 0,2-1 0,0 1 0,0-3 1,-2 1-1,2 1 0,-2 1 1,2 0-2,0 1 2,0-1-2,0-2 2,0 3-1,2-3 0,-2 1 0,0-6 0,0 2 0,0 0 0,2-2 0,-2 2 0,2-2 0,-2 2 0,2-1 0,-2 1 0,4 0 0,-2 0 0,-2 0 0,4 0 0,-2 2 0,0-4 0,0 0 0,0 0 0,0 2 0,0-1 0,1-1 0,-1 2 0,2-2 0,0 4 0,0 0 0,0-2 0,2 0 0,-2 0 0,2 0 0,-1-4 0,-1 2 0,2-3 0,-2 0 0,-4-16 0,12 28 0,-12-28 0,9 23 0,-9-23 0,10 17 0,-10-17 0,10 16 0,-10-16-1,0 0 1,13 19 0,-13-19 0,0 0 0,14 20 0,-14-20 0,0 0 0,20 15 0,-20-15 0,17 9 0,-17-9 0,23 11 0,-23-11 0,32 8 0,-15-1 1,4-3-1,1 1 0,3-1 0,0 1 0,5-2 0,-1 1 0,0-1 0,4 1 0,-2-1 0,0-1 0,0 0 0,1 0 1,1-1-1,0 1 0,-2 0 0,0-2 0,-2 2 1,-2-1-1,-1-1 0,-5 2 0,-3-2 1,-18 0-1,23 0 0,-23 0 1,0 0-1,17 2 0,-17-2 1,0 0-2,0 0 0,0 0-4,0 0-9,0 0-18,0 0 0,8-18-2,-8 18 19</inkml:trace>
</inkml:ink>
</file>

<file path=ppt/ink/ink14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57.653"/>
    </inkml:context>
    <inkml:brush xml:id="br0">
      <inkml:brushProperty name="width" value="0.06667" units="cm"/>
      <inkml:brushProperty name="height" value="0.06667" units="cm"/>
      <inkml:brushProperty name="fitToCurve" value="1"/>
    </inkml:brush>
  </inkml:definitions>
  <inkml:trace contextRef="#ctx0" brushRef="#br0">117 1701 1,'6'-16'17,"-6"16"-4,2-17-2,-2 17 0,0 0-2,-14-20-1,14 20 0,0 0-2,0 0-1,0 0 0,0 0-1,-7 16-1,7-16 0,0 30 0,3-4 0,-5-1-1,4 11 1,-4 3-1,4 6-1,-4 1 1,4 1-2,-2-1 2,2-2-2,-2-2 1,2-4-1,0-8 0,-2-2 0,0-4 1,0-4-1,0-20 0,0 26 0,0-26 1,0 0 0,0 17 0,0-17 0,0 0 0,0 0 0,0 0 0,-6-15-1,6 15 1,-3-20-1,3 20 0,-6-24 0,6 24 0,-6-30 0,4 14 0,2 1 0,2-3 0,4 1-1,0-1 1,3 1-1,7-1 1,-1 2 0,7 2 0,-1 2 1,3 0-2,3 3 2,0 2-2,0 4 2,-3 3-1,-1 0 0,2 3 0,-1 4-1,-3 5 0,0 2 0,-3 2 1,-1 3-1,-3 2 1,-2 2-1,-7 2 1,-1-3 1,-6 1-1,-3 0 1,-5-4-1,-4 0 1,-5-1 0,1-2-1,-5-2 1,2-2 0,-5-2-1,3 1 0,0-1-1,-1-6 0,5 5-2,-8-11-2,27 2-6,-35 9-18,35-9-3,-30-4 0,30 4 15</inkml:trace>
</inkml:ink>
</file>

<file path=ppt/ink/ink14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7:03.305"/>
    </inkml:context>
    <inkml:brush xml:id="br0">
      <inkml:brushProperty name="width" value="0.06667" units="cm"/>
      <inkml:brushProperty name="height" value="0.06667" units="cm"/>
      <inkml:brushProperty name="fitToCurve" value="1"/>
    </inkml:brush>
  </inkml:definitions>
  <inkml:trace contextRef="#ctx0" brushRef="#br0">38 12 5,'-19'9'4,"19"-9"0,0 0 2,0 0-1,-21 7 1,21-7-1,0 0 0,0 0-1,0 0 0,0 0-2,0 0 1,0 0-1,0 0 1,0 0-1,0 0 1,27 5 0,-27-5 1,37-2-1,-12 0-1,8 1 0,-2-1-1,10 0 0,-2-1 0,6 1 0,-4 0 0,3 0-1,-5-1 1,0 3-1,-2-2 0,-4 2 0,-6 0 1,-3 0-1,-5 0 0,-19 0 1,25 2 0,-25-2 0,0 0 0,0 0 1,0 0 0,0 0 0,0 0-1,0 0 1,0 0-1,0 0-1,0 0 0,0 0 0,0 0 0,0 0 0,0 0-1,14 23 1,-14-23 0,2 22 1,-2-22-1,2 37 0,-2-14 1,2 10-1,-2 0 1,2 9 0,-2 2 0,4 9 0,-2 4-1,2 5 1,0 1 0,-1 3-1,1-1 0,2 0 1,-2-2-1,6-4 2,-6-2-2,3-3 1,-3 0 0,4-1 0,-6-4 0,6 0-1,-6-4 1,2 1-2,-2-3 3,0 3-3,1-6 2,-1 1-1,0 2 0,0 1 0,0 0 1,-2 1-1,2 3 1,0-1-1,-2 0 0,2 2 1,-2-3-1,2 1 0,-2-3 0,2 0 0,-2-4 0,2 0 1,-2-1-1,2-3 0,-2 5 0,0-1 1,2-2 0,-2 3-1,0-3 0,2 1 0,-2-1 1,0 1-1,0-6 0,0 2-1,0 0 1,2 0 1,-2 4-1,0-1 0,0 2 0,0 1 0,-2 1 0,2 0 1,0-2-1,-2 2 0,2-3 0,0-1 1,-2-1-2,2 0 2,0-4-1,0-2 0,-2 1 0,4-2 0,-4-1 0,2-1 1,0 2-1,-2-3 1,2 4-1,0-5 1,0 2 0,0 2-2,0 0 2,2-2-1,-2 0 1,2 2-2,0-6 2,-2 4-2,2-3 1,0-1 0,0-1 0,0 0 0,0-1 0,1 3 0,1-4 0,-2 2 0,0 0 0,2-2 0,-2 0 0,2 1 0,0 1 0,-2 0 0,2 0 0,-2-1 0,1-1 0,-1 2 1,2 0-1,-2-4 0,2 0 0,-2 2 0,2-3 0,-2 1 0,2-3 0,-2 1 0,2-1 0,-4 0 0,0-16 0,5 24 0,-5-24 0,2 21 0,-2-21 0,2 18 0,-2-18 0,0 0 0,4 21 0,-4-21 0,2 16 0,-2-16 0,0 0 0,4 23 0,-4-23 0,0 0 0,4 19 0,-4-19 0,0 0 0,4 16 0,-4-16 0,0 0 0,0 15 0,0-15 1,0 0-1,2 16 0,-2-16 0,0 0 0,0 0 0,0 16 0,0-16 0,0 0 0,0 0 0,0 0 1,0 0-1,0 0 0,-6 16 1,6-16-1,0 0 1,0 0-1,-18 5 1,18-5-1,0 0 0,-23 5 1,23-5-1,-19 4 0,19-4 0,-24 3 0,24-3 0,-27 2 0,27-2 0,-23 3 0,23-3 0,-26 2 0,26-2 0,-23 5 0,23-5 0,-21 4 0,21-4-1,-22 5 1,22-5-1,-17 2 1,17-2 0,0 0-1,0 0 1,-20 3-1,20-3 0,0 0 0,0 0 0,0 0 0,0 0-1,0 0-1,0 0 1,0 0-1,0 0-1,0 0-1,0 0-4,0 0-6,0 0-13,0 0-2,0 0 6</inkml:trace>
</inkml:ink>
</file>

<file path=ppt/ink/ink1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6:15.683"/>
    </inkml:context>
    <inkml:brush xml:id="br0">
      <inkml:brushProperty name="width" value="0.05292" units="cm"/>
      <inkml:brushProperty name="height" value="0.05292" units="cm"/>
      <inkml:brushProperty name="color" value="#FF0000"/>
    </inkml:brush>
    <inkml:brush xml:id="br1">
      <inkml:brushProperty name="width" value="0.06667" units="cm"/>
      <inkml:brushProperty name="height" value="0.06667" units="cm"/>
      <inkml:brushProperty name="color" value="#ED1C24"/>
      <inkml:brushProperty name="fitToCurve" value="1"/>
    </inkml:brush>
  </inkml:definitions>
  <inkml:trace contextRef="#ctx0" brushRef="#br0">16560 9574 8,'0'0'4,"0"0"0,0 0 0,0 0-1,0 0-1,0 0 0,0 0 0,14 6-1,-14-6 0,20 16 0,-7-4 0,2 1 0,2 1-1,1 1-5,2 5-12,-5-10 6,7 8 11</inkml:trace>
  <inkml:trace contextRef="#ctx0" brushRef="#br0" timeOffset="-6791.3885">16633 9636 6,'0'0'9,"0"0"-2,0 0 0,0 0-2,0 0-1,0 0 0,0 0-2,0 0 0,17-1 0,-6 3 0,-11-2 0,24 9 0,-13-3-1,2 0 0,-13-6-2,21 13-5,-21-13-13,18 14-2,-18-14 13,0 0 8</inkml:trace>
  <inkml:trace contextRef="#ctx0" brushRef="#br0" timeOffset="8781.5022">16638 9636 1,'14'12'5,"6"5"0,6 3-2,7 7-1,6 1 0,8 2-1,0 0-1,3 0-1,-3-1-4,-3-7-4,-1 5 6,-17-17 3</inkml:trace>
  <inkml:trace contextRef="#ctx0" brushRef="#br0" timeOffset="9756.5576">16673 9615 3,'0'0'8,"-18"-12"-1,18 12 0,-12-6-3,12 6 0,0 0 0,0 0 0,0 0-1,0 0-1,0 0 0,0 0-1,-4 13 0,4-13 0,0 0-1,11 15 1,-11-15-1,16 17 0,-4-7 1,1 3 0,4 2 0,1 4 0,4 0 0,3 2 0,-1 1 0,4 1 0,-1 2 0,1-3-1,0 0 1,-1-2-1,-4-1 1,-2-2-2,-4-3 0,0-1-2,-17-13-1,18 15 0,-18-15-1,0 0 0,0 0 0,0 0 1,-17-15 0,3 3 2,-2-4 0,-2 0 1,-3-4 0,-1 1 1,2-3-1,-5 1 1,3 1 1,-1-1-1,0 1 1,-1 0 0,3 2 1,-1-3 0,3 3 0,0-1 0,1 3 0,4 0 1,1 4-1,3-2-1,10 14 1,-19-17-1,19 17 1,-9-11 0,9 11-1,0 0 0,0 0 0,0 0 0,0 0 0,0 0 0,6 14-1,-6-14 0,14 15 0,-5-4 0,4-1 1,-1 3-1,2 0 0,-1 2 0,4 0 0,0 4 0,1-2 1,1 6-1,-1-4 0,6 4 0,-1 0 0,3 1 0,1 1-1,4-2 0,-1 2-1,5-3 0,-1 1 0,1-2 0,0-2 0,0-1-1,-1-1 1,-2-2 0,-1-1 0,-2-1 0,-2-1-2,-2 2 1,-5-3-3,2 3 0,-3-1 0,-1 2 1</inkml:trace>
  <inkml:trace contextRef="#ctx0" brushRef="#br0" timeOffset="6271.3586">16700 9652 2,'0'0'4,"0"0"-1,5 17-2,3-7 0,-8-10-1,22 22 0,-9-11 1,0 3-1,0-1 0,1 2 0,-1-2 0,4 1 0,0 1 0,0-1 1,1 3-1,4-2 0,-2 4 0,4-4 0,-2 2 0,0-4 0,-5-1 0,1-2-2,-5-4 0,-13-6-2,17 4 0,-17-4 4</inkml:trace>
  <inkml:trace contextRef="#ctx0" brushRef="#br0" timeOffset="8276.4734">16692 9638 4,'13'18'5,"-4"-2"-1,6 3 0,3 5 0,4 4-1,6 5 0,4 2-1,5 1-1,1 0-3,6-5-5,0 4-10,-8-15 14,7 5 3</inkml:trace>
  <inkml:trace contextRef="#ctx0" brushRef="#br0" timeOffset="-7842.4481">16725 9676 4,'0'0'5,"2"11"1,-2-11-1,8 14 0,-8-14 0,12 18 0,-12-18-1,18 20-1,-18-20 0,21 19-1,-21-19-1,19 17 0,-19-17 0,17 13-1,-17-13 0,12 9-1,-12-9-2,0 0-4,0 0-5,0 0-7,0 0 12</inkml:trace>
  <inkml:trace contextRef="#ctx0" brushRef="#br0" timeOffset="7806.4465">16727 9624 1,'0'0'10,"-11"-6"2,11 6-2,0 0-3,0 0-1,0 0-2,0 0-1,0 0 0,0 0-2,1 13 0,-1-13 0,18 18-1,-5-7 1,7 5-1,0 1 1,6 6-1,5 1 1,7 3-1,2 1 1,6 0-1,0 1-1,1-2-2,-4-2-5,0-5-11,-4 6-2,-16-12 11</inkml:trace>
  <inkml:trace contextRef="#ctx0" brushRef="#br0" timeOffset="-12353.7065">16800 9744 7,'14'12'6,"-14"-12"-1,0 0 0,16 16-1,-16-16 1,19 14-1,-6-3 0,0-3-1,4 5 0,0-3 0,1 4-1,-1-3 0,0 3 0,-2-3-1,-2 0 0,-1-3-1,-12-8 0,18 13-1,-18-13-1,0 0-4,12 7-3,-12-7-6,0 0-5,0 0 17</inkml:trace>
  <inkml:trace contextRef="#ctx0" brushRef="#br0" timeOffset="5326.3046">16845 9796 1,'0'0'0,"-19"-18"0,19 18 0,-12-10 0</inkml:trace>
  <inkml:trace contextRef="#ctx0" brushRef="#br0" timeOffset="7363.4211">16903 9864 3,'36'29'7,"0"6"-2,6-4-1,-1 3-1,1-2-1,-1-2 0,-2-2-3,-4-2-1,-5-4-4,-3-2-4,-9-9 4,3 8 6</inkml:trace>
  <inkml:trace contextRef="#ctx0" brushRef="#br0" timeOffset="6590.3769">16938 9866 1,'31'23'1,"-4"2"-1,0-5-1,-1 3 1,-8-10 0</inkml:trace>
  <inkml:trace contextRef="#ctx0" brushRef="#br0" timeOffset="4988.2852">17416 10160 6,'-22'-21'7,"-1"0"-1,1 1-3,-4-2-1,0 0-1,1 1 0,1 0-1,1 3 0,0 0 0,2 5 0,1 1-1,3 3-1,0 2-1,4 2-2,0 3-1,13 2-2,-14 1 8</inkml:trace>
  <inkml:trace contextRef="#ctx0" brushRef="#br0" timeOffset="-4140.2366">17193 10041 1,'0'0'3,"0"0"1,-12-2 0,12 2-1,0 0 0,0 0 0,0 0-1,0 0 0,0 0 0,0 0-1,0 0-1,0 0 1,0 0-1,0 0 0,0 0 1,0 0 0,0 0 1,0 0-1,0 0 0,7 16 1,-7-16-1,19 20 0,-6-9-1,2 2 1,-1-2 0,-1-1-1,0 0 0,-13-10 0,19 12 0,-19-12-2,12 6-1,-12-6-3,0 0-1,0 0-2,0 0-4,0 0 13</inkml:trace>
  <inkml:trace contextRef="#ctx0" brushRef="#br0" timeOffset="4563.261">17421 10211 1,'-22'-15'0,"2"2"2,-3-2-1,4 2 0,0 0 1,0-1-1,3 2 0,0-1 0,2 2 0,2 1 0,12 10 0,-18-17 0,18 17-1,0 0 0,-14-10-3,14 10-1,0 0-2,0 0 6</inkml:trace>
  <inkml:trace contextRef="#ctx0" brushRef="#br0" timeOffset="-11463.6553">17306 10127 1,'0'0'12,"0"0"-3,0 0-2,0 0-1,0 0-2,0 0 0,0 0-1,0 0-1,0 0 0,0 0 0,12 14 0,-12-14 0,16 11-1,-16-11 0,22 13 0,-9-7 0,0 1 0,-1-2-1,0 2-1,-12-7-2,18 9-4,-18-9-4,18 11-9,-18-11 2,0 0 18</inkml:trace>
  <inkml:trace contextRef="#ctx0" brushRef="#br1" timeOffset="-149488.5503">17593 9008 8,'0'0'10,"-12"-26"-1,12 26-2,0 0 0,-12-28-1,12 28 1,0 0-2,0 0 0,-20-29 0,20 29-1,0 0 0,0 0-1,-29-21 0,29 21 0,0 0-1,0 0-1,-35-3 0,35 3 0,-26 14 0,26-14-1,-29 20 1,29-20-1,-31 32 0,31-32 0,-29 39 2,14-16-2,4 3 1,-1 0-1,3 0 0,1 0 0,-1 3 1,6 0-2,-3-1 1,6 1-1,3-5 1,0 7-1,0-5 1,3 5 0,2-2-1,1 2 1,3-2 0,2-1 1,1 1-1,2-3 0,3-2 0,-20-24 1,47 33-1,-21-22 1,0-3 0,0-3-1,-26-5 0,46 0 1,-20-5-1,-26 5 0,47-11-1,-47 11-1,43-13-4,-43 13-7,35-26-12,-35 26-1,32-23 2</inkml:trace>
  <inkml:trace contextRef="#ctx0" brushRef="#br1" timeOffset="-148606.4992">17894 9141 1,'0'0'18,"-21"-26"-4,21 26-3,0 0-1,0 0-2,6-28-2,-6 28-1,0 0-1,29-16 0,-29 16-1,29-16 0,-29 16-1,41-18 0,-41 18-1,49-18 0,-20 10 0,0 3 0,-3 2 0,-26 3-1,46 3 1,-46-3-1,21 28 1,-19-4-1,-10 7 1,-7 8-1,-5 0 1,-3 6-1,-6-1 1,3-5-2,-3-3 1,6-2 0,2-10 0,21-24 0,-26 31 0,26-31 0,0 0 0,0 0-1,0 0 1,0 0 0,0 0 0,0 0 1,32-5-1,-32 5 0,41-26 0,-41 26 0,52-34 0,-23 16 0,6 5 0,-6-3-1,11 8-2,-8-7-5,23 9-12,-15-1-5,4-1-2,-6 3 12</inkml:trace>
  <inkml:trace contextRef="#ctx0" brushRef="#br0" timeOffset="3932.2244">17565 10258 1,'-27'-23'1,"0"-2"0,3 4 0,0-2-2,2 3 0,4 0 1,1 4-1,4 3 1,0 1 0</inkml:trace>
  <inkml:trace contextRef="#ctx0" brushRef="#br0" timeOffset="10174.5817">17402 10187 1,'18'13'5,"-1"0"0,-2-3-3,-2-1-2,-13-9-4,19 12-3,-19-12 6,0 0 1</inkml:trace>
  <inkml:trace contextRef="#ctx0" brushRef="#br0" timeOffset="2620.1494">17438 10228 8,'0'0'5,"0"0"0,0 0-1,0 0-1,0 0 0,8 11-1,-8-11 0,14 12 0,-14-12 0,21 16 1,-7-6-1,-2-1 0,3 0 1,-2 2-1,3-2 1,-3-1-1,1 1-1,-14-9 0,21 15 0,-21-15 0,19 13-1,-19-13 1,16 9-1,-16-9 0,16 9 0,-16-9 1,14 8-1,-14-8 0,12 7 0,-12-7 0,11 7 0,-11-7 1,0 0-1,12 9 0,-12-9 0,0 0 0,0 0 0,12 10 0,-12-10 0,0 0 0,0 0 0,0 0 0,11 8 0,-11-8 0,0 0 0,0 0 0,0 0 0,13 8 0,-13-8 0,0 0 0,14 9 0,-14-9 0,0 0 0,13 11 0,-13-11 0,12 10 0,-12-10 0,12 8 1,-12-8-1,15 8 0,-15-8 0,16 8 0,-16-8 0,13 6 0,-13-6-1,14 2 1,-14-2 0,12 2 0,-12-2 0,0 0 0,13-4 0,-13 4 0,0 0 0,13-2 0,-13 2-1,0 0 1,0 0 0,0 0-1,0 0 0,0 0-1,11 0 1,-11 0-1,0 0 0,0 0 0,0 0 0,0 0-1,0 0 1,0 0 0,0 0 1,0 0 0,0 0 0,0 0 0,0 0 1,0 0 0,0 0 0,0 0 0,0 0 0,0 0 0,0 0 1,0 0-1,0 0 0,0 0 0,0 0 0,0 0 0,0 0 0,0 0 0,0 0 0,0 0 0,0 0 0,0 0 0,0 0 0,0 0 0,0 0-1,-10-11-2,10 11-3,-10-15-7,10 15 1,-22-23 12</inkml:trace>
  <inkml:trace contextRef="#ctx0" brushRef="#br0" timeOffset="3331.1905">17624 10316 1,'-16'-11'5,"-1"-1"-2,-1-2-1,-1 0-1,0 0 0,-1-1-3,0 0-4,1 2 2,-5-3 4</inkml:trace>
  <inkml:trace contextRef="#ctx0" brushRef="#br0" timeOffset="-9402.5378">17650 10337 4,'0'0'6,"0"0"0,0 0 0,6 14 0,-6-14-1,9 11 0,-9-11-1,14 15 1,-14-15-2,17 14 0,-17-14-2,16 12 0,-16-12-2,12 7-4,-12-7-7,11 0-7,-11 0 2,0 0 17</inkml:trace>
  <inkml:trace contextRef="#ctx0" brushRef="#br0" timeOffset="-10530.6024">17701 10374 7,'21'12'6,"-9"-5"0,0 0-2,2 3-1,0-2 0,2 1-1,-2 1-1,-1-2 0,-1-1 0,-1 1 0,-11-8 0,17 10-1,-17-10 0,0 0-1,13 7-1,-13-7-3,0 0-2,0 0-4,0 0 2</inkml:trace>
  <inkml:trace contextRef="#ctx0" brushRef="#br0" timeOffset="58041.3197">18159 10611 9,'0'0'9,"0"0"0,0 0-3,0 0 0,0 0 0,0 0-2,0 0 1,4-13 0,-4 13-1,0 0 1,0 0 0,0 0 0,0 0-1,0 0 0,0 0-1,0 0 0,0 0-2,0 0 1,0 0-1,0 0 1,0 0 0,5 10 0,-5-10 0,3 20 1,1-6-1,-2 4-1,2 1 1,-1 4-1,2-1 0,-1 1-1,3 2 0,-2-6 0,1 1 0,-1-3 0,1-2 1,-3-2-1,3-3 0,-6-10 0,5 18 0,-5-18 0,4 14 0,-4-14 1,2 13-1,-2-13 0,0 0 0,3 11 1,-3-11-1,0 0 1,0 0-1,0 0 1,0 0 0,0 0-1,0 0 1,0 0 0,0 0-1,-5-17 1,2 4-1,-2-3 0,1-5 0,-2-3 0,0-4 0,0 0 0,-1-1 0,2-1-1,0-1 1,1 3 0,0 1 0,2 2 0,0 4-1,2 1 1,-1 2 0,4 4 0,-2 2-1,3 1 1,-4 11-1,10-14 1,-10 14-1,12-10 1,-12 10 0,14-4-1,-14 4 1,14 0 0,-14 0-1,15 7 1,-15-7 0,18 16 0,-9-5 0,1 3 0,3 0 1,0 0-1,2 1 0,-4 0 0,1-2 0,-2-1 0,2-2 0,-12-10 0,13 14 0,-13-14 1,0 0-1,0 0 1,0 0-1,0 0 1,0 0-1,0 0 1,0 0-1,6-17 1,-7 4-1,1-3 0,-1-3 0,1-3 0,1-3 0,2 0 0,-1-1 0,2 0 0,0 3 0,1 1 0,0 2-1,2 2 1,1 2 0,-2 4 0,3-1-1,-9 13 1,17-18 0,-17 18 0,20-11 0,-20 11 0,18-2 1,-18 2-1,17 9 1,-17-9 0,15 22 1,-7-9-1,-2 8 1,1 0-1,-1 6 1,0 1 0,0 5-1,-1 1 0,0 2 0,1 0 0,-1 0 0,-1-2-1,0-1 1,-2-5-1,1-5 0,-1-2 0,-2-7-2,3 0-2,-3-14-9,0 0-15,0 0-2,0 0 0,0-22-1</inkml:trace>
  <inkml:trace contextRef="#ctx0" brushRef="#br0" timeOffset="59068.3785">18731 10539 14,'13'-9'22,"4"1"-6,-4-5-1,12 4-3,-10-6-3,13 5-2,-10-3-1,5 7-3,-6-1 0,0 4-2,-17 3 1,22 2-1,-22-2 1,9 20-1,-9-2 0,-1 4 1,-6 2-1,2 4 0,-4 3 0,1-2-1,-2-1 0,2-2 1,0-7-1,2-1 0,0-4 0,3-4-1,3-10 1,0 0 0,-4 11 0,4-11 1,0 0-1,13-8 1,-13 8 0,22-15 0,-8 4 1,5 1-1,1-2 0,2-1 0,-1 0-1,1 4 1,1 0-1,-5 2 0,0 1-1,-6 0-1,4 8-6,-16-2-19,0 0-1,0 0-1,0 0-1</inkml:trace>
</inkml:ink>
</file>

<file path=ppt/ink/ink15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31.697"/>
    </inkml:context>
    <inkml:brush xml:id="br0">
      <inkml:brushProperty name="width" value="0.06667" units="cm"/>
      <inkml:brushProperty name="height" value="0.06667" units="cm"/>
      <inkml:brushProperty name="fitToCurve" value="1"/>
    </inkml:brush>
  </inkml:definitions>
  <inkml:trace contextRef="#ctx0" brushRef="#br0">603 36 21,'0'0'25,"10"-19"-4,-10 19-4,0 0-5,0 0-2,-24-14-3,24 14 0,-27-4-2,10 6-1,-13-2-2,1 4 0,-8-3 0,-2 5-1,0-3 0,3 2-1,-1-1 1,3-2-1,7-1 0,6-1 0,21 0 1,-27 0-1,27 0 0,0 0 1,0 0-1,-18-1 1,18 1-1,0 0 1,0 0-1,0 0 1,0 0-1,0 0 1,0 0-1,0 0 0,0 0 0,0 0 0,-6 15 0,6-15 1,-6 28 0,1-3-1,-1 5 1,-2 8 0,-2 8 0,2 5 1,-1 8-1,1 6 0,0 5-1,2 3 1,-1 3-1,-1 1 1,2-2-1,0-1 1,0-6-1,0 0 0,1-7 0,-3 1 0,2-4 1,0-2-1,0-4 1,2 1-1,-1-1 0,1-1 0,-2 0 1,4-1 0,2-2-1,-2 1 0,2 3 0,2 1 0,0 3 0,-2 0 0,2-2 0,0 2 0,-2 0 0,-2-3 0,2-2 0,-2-6 0,0 1 0,2-4 0,-2 0 2,2 1-3,-2-2 3,2-1-3,0 0 3,-2 0-3,4 1 3,-2 1-3,2-2 1,-2 2 0,2 0 0,2-2 0,-2 2 0,4 2 0,-3 0 0,1-2 0,0 0-1,2-2 1,0-1 0,0 1 0,0-3 0,-1-4 0,3-1 0,-2-3 0,0-2 0,0-1 0,0-3 0,-3-2 0,1 0 0,0-4 0,0 1 0,-2-3 0,0 1 0,-2-16 0,4 26 0,-4-26 0,2 25 2,-2-25-2,2 23 2,-2-23-2,4 19 2,-4-19-2,2 16 2,-2-16-2,0 0 0,4 21 0,-4-21 0,5 19 0,-5-19 0,4 18 0,-4-18 0,8 15 0,-8-15-1,8 16 2,-8-16-2,0 0 1,19 11 1,-19-11-1,22 5 0,-22-5 0,33 3 0,-12-1 0,8-4 0,4 2 0,2 0 0,2-1 1,0 1-1,2 0 0,2 0 0,0 1 0,-6 1 0,-4 2 0,2-3 0,-4 3 0,-1 1-1,-5-3 1,-2 1 0,-21-3 1,28 7-1,-28-7 0,17 2 0,-17-2 0,0 0 1,0 0-1,0 0 0,0 0-2,0 0-3,0 0-20,0 0-7,-17 4-1,17-4-1</inkml:trace>
</inkml:ink>
</file>

<file path=ppt/ink/ink15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7:39.17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1501 5424 13,'0'0'26,"-4"-15"0,4 15-9,0 0-6,0 0-2,20-7-2,-20 7-1,25 21-1,-8-6 0,11 13 0,-1 4-1,10 12-1,-4 1-1,8 6 0,0-2-1,-1 2-1,-1-6 0,-6-6-2,0-4-2,-9-14-4,3 3-8,-27-24-15,23 11 0,-23-11 0,6-19 13</inkml:trace>
  <inkml:trace contextRef="#ctx0" brushRef="#br0" timeOffset="276.0158">1983 5328 19,'0'0'30,"-31"2"-1,14 12 0,1 12-20,-11 2-2,2 14-3,-10 5-1,6 13 0,-10-2-1,6 5 0,-1-2-2,1-7-2,8 4-5,-6-18-12,13-3-11,7-7 0,5-11-1</inkml:trace>
  <inkml:trace contextRef="#ctx0" brushRef="#br0" timeOffset="-430.0246">482 4941 14,'-2'-17'31,"2"17"-2,11-28 0,-1 10-16,15 15-7,1-6-2,11 7-1,1 0-2,9 4 0,4 3-2,-5 1-2,13 11-7,-14-3-19,-1 0 0,-7 4-2,-4 3 4</inkml:trace>
  <inkml:trace contextRef="#ctx0" brushRef="#br0" timeOffset="-1002.0573">470 5211 21,'0'-25'17,"0"1"0,6 3-4,-8-5 0,12 8-3,-12-3-3,2 21 0,5-30-2,-5 30 0,0 0-3,0 0 1,0 0-2,0 0 1,0 0 2,18 25-1,-20-2 2,2 13-2,-4 6 1,2 16-1,-2 3 0,2 11-2,-2 5-1,2 4 1,1-1-1,1-1 0,3-9 0,1-5 0,2-9 0,0-9 0,0-8 0,2-8 1,-1-6-1,3-4 0,2-5 0,-12-16 0,35 21 0,-8-14 1,4-6-1,6-1 0,6-3 1,7-4-1,3-2 0,5 0 1,-1-1-1,-1-1 0,-3 3 0,-7-1-1,-3 4-1,-14-1 0,1 6-2,-30 0-3,27 0-10,-27 0-14,-20-5 0,-1 0-1,-6-2 6</inkml:trace>
  <inkml:trace contextRef="#ctx0" brushRef="#br0" timeOffset="-694.0397">550 5491 19,'0'0'28,"0"0"0,-4-18-7,4 18-8,19 0-4,7 6-3,-3-8-2,12 4-1,-2-4 0,12 4 0,-3-4-1,3 2 0,-4-5-2,-4-1-2,2 6-2,-18-10-8,5 3-17,-26 7-1,15-19-2,-15 19 1</inkml:trace>
  <inkml:trace contextRef="#ctx0" brushRef="#br0" timeOffset="9608.5496">602 7261 10,'-27'-19'27,"27"19"0,0 0-3,-27-2-12,27 2-4,-14 21-2,14-3-3,-8 1 0,8 5-1,-4-1 1,4 3-1,0-5 0,2 2 0,-2-23 0,2 23 1,-2-23-1,0 0 1,0 0-1,0 0 1,6-17-1,-6 17-1,2-27 1,2 11-2,-4 16 0,0-24 0,0 24 0,0 0 0,0 0 0,0 0-1,0 0 1,-2 21 0,2-21 0,4 26 0,-4-26 0,6 21 0,-6-21 0,0 0 0,0 0 1,0 0 0,0 0-1,11-21 1,-13 5-1,2 16 1,-3-29 0,3 29-1,-8-21-1,8 21-2,0 0-9,-24 8-18,24-8-3,-11 23 0,11-23 0</inkml:trace>
  <inkml:trace contextRef="#ctx0" brushRef="#br0" timeOffset="18816.0762">834 7373 5,'-8'-37'24,"2"22"0,-4-1-8,-1-3-4,11 19-1,-22-25-2,22 25-2,-27-14-1,27 14-2,-33 9 1,19 7-3,-5 1 0,1 9 0,1 1-1,3 2-1,1 1 1,3-2-1,4-5 0,0-2 0,6-21 1,4 21-1,-4-21 2,0 0-1,20-9 0,-20 9 0,23-28 0,-8 7 0,-3-3 1,-2-1-1,-2 1 0,-2 1 0,-5 5 0,-1 3 0,0 15 0,0 0 0,-23-7-1,23 7-1,-17 21 1,9-4 0,4 1-1,0 1 1,0-2 0,6 3-1,-2-20 1,10 23 0,-10-23 1,21 5 0,-21-5-1,20-7 1,-20 7-1,19-23 1,-19 23 0,12-28 0,-12 28-1,4-25 1,-4 25-1,0 0 0,0 0-2,0 0-2,0 0-18,-2 20-8,2-20-2,6 22-1</inkml:trace>
</inkml:ink>
</file>

<file path=ppt/ink/ink15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44.095"/>
    </inkml:context>
    <inkml:brush xml:id="br0">
      <inkml:brushProperty name="width" value="0.06667" units="cm"/>
      <inkml:brushProperty name="height" value="0.06667" units="cm"/>
      <inkml:brushProperty name="fitToCurve" value="1"/>
    </inkml:brush>
  </inkml:definitions>
  <inkml:trace contextRef="#ctx0" brushRef="#br0">-9 60 7,'0'0'16,"-18"11"-5,18-11-2,0 0-1,0 0-1,0 0 0,0 0-1,31 16 0,-31-16-1,39 0 1,-12-7-2,8 3 0,4-6-1,4 1-1,0-2-1,-2 3 0,-2-3 0,-4 4 0,-6 0-1,-8 4 0,-1 1 0,-20 2 0,21 3 1,-21-3-1,0 0 0,20 23 1,-20-23-1,11 26 1,-11-26 0,8 30 1,-8-30-1,8 33 1,-8-33 0,4 35 0,-4-17 1,2 5-1,-4-1 0,4 6 0,-4 2 0,0 9 0,-2 3 0,4 9 0,-4 1 0,2 9 0,-2 6 0,4 5 0,-2 3-1,2 4 1,-4 1-2,6 4 1,-4-1-1,4-1 1,-4 2 0,0-2 0,-1-5 0,-1 0-1,0-5 1,-2-2 0,0-2 0,0 2-1,-2-6 0,5-1 1,-3 1-1,2 1 0,0-2 0,4 0 0,-2-2 0,2-3 1,0-2-2,2-3 2,-2-2-1,4-4 0,-2 2 1,0-2-1,2-1 2,-2-1-2,1-1 1,3 1-1,-2-1 2,2 2-2,-2-4 0,2 0 0,-2 0 0,0-2 0,1 2 0,-3 2 0,2-2 0,0 0 0,-2 0 0,-2-2 0,2-1 0,0-1 0,0-3 0,-2 0 0,2-3 0,-2-2 0,2-2 0,0 0 1,-2-4-1,2 1 0,-2-3 0,2 1 0,-2-2 0,2-2 0,-2 1 1,0-1-1,0-1 2,0-3-2,0 1 1,0 0-1,0-16 2,1 28-2,-1-28 0,-3 26 0,3-26 0,-2 21 1,2-21-1,-4 18 1,4-18-1,0 0 1,-8 19-1,8-19 0,0 0 0,-4 16 0,4-16 0,0 0 1,0 0-1,-6 15 0,6-15 0,0 0 1,0 0-1,0 0 1,-21 13 0,21-13-1,-23 1 1,23-1-1,-32 4-1,11-2 0,3 1-3,-11-8-4,29 5-24,-39 7-1,16 0 0,-8-7-1</inkml:trace>
</inkml:ink>
</file>

<file path=ppt/ink/ink15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51.541"/>
    </inkml:context>
    <inkml:brush xml:id="br0">
      <inkml:brushProperty name="width" value="0.06667" units="cm"/>
      <inkml:brushProperty name="height" value="0.06667" units="cm"/>
      <inkml:brushProperty name="fitToCurve" value="1"/>
    </inkml:brush>
  </inkml:definitions>
  <inkml:trace contextRef="#ctx0" brushRef="#br0">747 38 20,'4'-19'16,"-4"19"0,0 0-3,0 0-1,0 0-3,0 0-1,-27-18-1,27 18-2,-24-2 0,24 2-1,-39 2 0,16 2-1,-10-4 0,0 5-1,-6-5 0,2 3 0,-2-1 0,2 3-1,2-5 0,4 4 0,4-2 0,7-1-1,3-1 1,17 0 0,-23-1-1,23 1 1,0 0 0,0 0-1,0 0 1,0 0-1,0 0 0,0 0 0,0 0 0,0 0 1,0 0-1,0 0 0,0 0 0,0 0 0,0 0 1,0 0-1,0 0 0,0 0 0,-16 19 0,16-19 0,-2 28 0,0-9 1,2 6-1,-2 4 0,0 5 1,0 1 0,2 1-1,-2 5 1,2 4-1,2 2 1,-4 3 0,4 4-1,-2 2 1,0 3 0,-2 6-2,2 2 2,-4 3-1,2 0 0,-1 5 0,-1 0 1,-2 1-2,0-5 2,0-1-2,2-5 2,-2-2 0,1-5-1,1-4 1,-2-3-2,2-4 2,0 1-1,-2-5 1,2 3-2,-1-4 1,1-2 1,0 1-2,0 1 2,0-4-2,2 1 2,-2 1-2,2-2 2,2 3-2,-2-1 1,0 0 0,2-1 1,-2 1-1,2 2 0,-2-3 0,0-1 0,0-1 0,2 0 0,-1-2 0,-1-2 0,2-2 1,-2-1 0,2 0 0,-2 0-1,0-1 1,0-1-1,-2 2 1,2-2-1,-2 0 0,2 0-1,-2-1 1,0-1 0,0-2 0,1 1 0,1 3 0,-2-2 0,0 0 0,2 2 0,-2 0 0,0-1 0,2-1 0,-2 0 0,0 0 0,2-1 0,-1-1 0,1 1 0,-2-1 0,2-1 0,0 5 0,0-3 0,0 1-1,0-1 2,0 1-2,0-2 1,0-1 0,2 0 0,0-2 0,-2 0 0,2-2 0,0-1 0,0-1 0,0-1 0,0-16 0,2 26 0,-2-26 0,2 23 0,-2-23-1,4 16 1,-4-16 0,0 0 0,8 17 0,-8-17-1,0 0 1,0 0 0,15 16 0,-15-16 0,0 0 1,22 7-2,-22-7 1,25 2 0,-7-2 0,-1 0-1,4 0 0,3-2 1,3 2 0,2 0-1,0 2 2,4-2-1,2 1 0,2 1 0,2 2 1,0-3-2,0 3 1,0-1 0,0-1 0,2 2-1,-4-1 2,0 1-2,-4-3 1,0 1 0,-2 0 0,-4-2 0,-3 2 0,-5-2 0,-1 0 0,-18 0 0,23 0 0,-23 0 0,0 0 1,0 0-1,17-2 0,-17 2 1,0 0-2,0 0 1,0 0-7,6-16-18,-6 16-8,4-17 0,-4 17-2</inkml:trace>
</inkml:ink>
</file>

<file path=ppt/ink/ink15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33.183"/>
    </inkml:context>
    <inkml:brush xml:id="br0">
      <inkml:brushProperty name="width" value="0.06667" units="cm"/>
      <inkml:brushProperty name="height" value="0.06667" units="cm"/>
      <inkml:brushProperty name="fitToCurve" value="1"/>
    </inkml:brush>
  </inkml:definitions>
  <inkml:trace contextRef="#ctx0" brushRef="#br0">3194 8805 1,'0'0'3,"0"0"2,0 0-1,0 0 1,0 0 0,0 0 1,0 0 1,0 0-1,0 0 1,0 0-1,0 0-2,0 0 0,0 0-1,0 0 0,0 0-1,0 0 0,0 0 0,0 0 0,0 0 2,0 0 0,0 0 1,0 0 0,19 4-1,-19-4 1,0 0 1,21 2-1,-3 1-2,-18-3 1,33 0-1,-12-3 0,9 6 0,-1-6 0,8 3-1,2-2 1,1 2-2,-5-4 0,2 4 0,-7-1 0,-7 1 0,-23 0 0,31 0 0,-31 0 0,0 0 1,0 0-1,0 0 0,0 0-1,0 0-1,0 0-2,-25-7-3,25 7-9,0 0-14,0 0-2,-22-2 1,22 2 0</inkml:trace>
  <inkml:trace contextRef="#ctx0" brushRef="#br0" timeOffset="1208.0691">4069 8271 1,'-2'-17'21,"2"17"-1,0 0-4,-2-23-3,2 23-1,0 0-3,0 0-1,0-17-2,0 17-1,0 0 0,0 0-1,0 0-1,0 0 1,0 0-1,8 33 0,-10-12 1,4 14-1,-4 3 0,6 13 1,-6 2-1,4 8 0,-2-1-1,0 1 0,-2-5-1,4-5 1,-2-6-2,0-3 1,0-7-1,0-7 0,-2-3 1,2-6-1,-2-1 0,2-3 0,0-15 1,-4 23-1,4-23 0,-4 18-1,4-18 0,0 0-2,2 19-1,-2-19-6,0 0-18,0 0-3,0 0-1,0 0 0</inkml:trace>
  <inkml:trace contextRef="#ctx0" brushRef="#br0" timeOffset="7938.454">4050 9811 11,'-18'-18'22,"18"18"-2,-19-12-8,1 1 0,18 11-3,-35-9-1,35 9-1,-41 0-1,20 6-1,-8-3-1,3 8 0,-5-3-1,0 10 0,-2-2 0,6 8 0,-4-1-1,5 7 0,1 3 0,8 6 0,1 1-1,6 2 0,4 0 0,6 0 0,2 2-1,8-6 0,4-5 0,5-3 0,6-7 0,7-4 1,1-6-1,6-5 1,3-6 0,3-5-1,-2-8 1,2-3 0,-3-7 0,-1-3-1,-4-5 1,0 0-1,-8-6 1,-3-4 0,-7 1 0,-3-1-1,-8-3 1,-3 0-1,-7-2 1,-1 1-1,-5 1 1,-4 1-1,-4-1 0,1 5 0,-3 4 1,-1 3-1,0 6 0,-5 1-2,5 11-1,-7-2-4,26 14-15,-37 9-8,18 1-1,-6 1-1</inkml:trace>
  <inkml:trace contextRef="#ctx0" brushRef="#br0" timeOffset="8988.5141">3933 10910 20,'0'0'25,"0"0"0,4-16-9,-4 16-4,0 0-3,0 0-2,0 0-2,0 0 0,0 0-1,0 0 1,0 0-1,4 18 1,-4-18-1,0 30 1,-4-9-1,8 12 0,-8 5-1,6 13 0,-6 2-1,4 8 0,-2-1-2,4 1 2,-4-3-2,2-2 1,0-9-1,0-7 0,0-8 0,2-6 1,-2-9-1,0-1 0,0-16 0,-2 16 0,2-16-1,0 0 0,0 0-2,0 0-3,0 0-24,0 0-3,0 0 1,-2-30-2</inkml:trace>
</inkml:ink>
</file>

<file path=ppt/ink/ink15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8:58.007"/>
    </inkml:context>
    <inkml:brush xml:id="br0">
      <inkml:brushProperty name="width" value="0.06667" units="cm"/>
      <inkml:brushProperty name="height" value="0.06667" units="cm"/>
      <inkml:brushProperty name="fitToCurve" value="1"/>
    </inkml:brush>
  </inkml:definitions>
  <inkml:trace contextRef="#ctx0" brushRef="#br0">0 62 1,'0'0'13,"0"0"-4,0 0-1,0 0-2,0 0-2,0 0 0,0 0-1,0 0 1,0 0-2,0 0 0,0 0 0,0 0 0,27 7 0,-27-7 0,33-7 0,-15-1 0,7 4-1,-2-6 1,5 4-1,-3-2 0,0 2-1,-3-1 1,-3 4 0,-1-2 0,-18 5 0,25-4 0,-25 4 0,0 0 2,19-2 0,-19 2 0,0 0 0,0 0 0,0 0 1,0 0-1,0 0 0,0 0-1,0 0 0,0 0 0,6 18 0,-6-18-1,2 24 1,-2-8 0,4 5 0,-6 0 0,6 9 0,-4 2-1,2 6 1,-2 1 0,4 4 0,-4 3-1,2 3 1,-2 0 0,0 3 0,0 3 0,0 1-1,-4-2 0,4 4 0,-2 0 0,0 1 0,-2 1 0,2 1-1,-2 0 1,2 2-1,-2 0 1,2 2-1,0-4 1,1 1-1,-1-5 0,0 1 1,0-5-1,2-3 0,-2-2 1,0 1-1,2-4 1,-2 3-1,0-5 1,2 1-1,-2 0 1,2 1-2,0-1 1,0-4 0,0 3 0,0-1 0,0-2 0,0 0 1,2-1-2,-2 3 2,2-4-1,0 1 0,-2 1 0,2-2 0,-2 3 0,0-3 0,0 1 0,-2-4 1,2-2-2,0 0 2,-2-3-1,2 0 0,-2-2 0,0 0 0,2-2 1,-2 0-1,2 1 2,-2-1-2,-2 0 1,4 0-2,-2 1 3,2-1-3,-2-2 1,2 1 0,-2-2 0,2 1-1,0-1 1,-2-2 0,0 0 0,2 2 1,-1-2-2,1-2 2,0 2-2,0-2 2,0 4-2,0-4 2,0 2-2,0 2 2,1-5-2,-1 1 1,2-2 0,-2 1 1,0-1-2,0-17 2,2 30-2,-2-30 1,2 30 0,-2-30 1,0 28-1,2-12 0,-2-16 0,2 30 0,-2-30 0,2 28 0,0-13 0,-2-15 0,2 28-1,-2-28 2,2 27-2,-2-27 1,2 24 0,-2-24 1,0 21-1,0-21-1,0 18 1,0-18 1,2 17-1,-2-17 0,0 19 0,0-19 0,0 0 0,-2 23 1,2-23-1,0 0 0,-4 19 0,4-19 0,0 0 0,0 0 0,-8 20 1,8-20-1,0 0 0,0 0 0,0 0 0,-11 15 0,11-15 0,0 0 1,0 0-1,0 0 0,-20 9 0,20-9 1,0 0-1,-21 5 1,21-5-1,-20 2 1,20-2-1,-25 0 0,25 0 1,-31 0-1,13 0 0,18 0 0,-31 0 0,31 0 0,-23 2 0,23-2-1,0 0 0,-20-2-1,20 2-2,0 0-2,0 0-16,0 0-12,0 0 1,0 0-2</inkml:trace>
</inkml:ink>
</file>

<file path=ppt/ink/ink15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1:17.11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 9 1,'0'0'28,"6"-19"0,-6 19-1,0 0-17,0 0-5,0 0-2,0 0-2,0 0-3,0 0-5,0 0-17,0 0-3,9 19-1,-9-19 14</inkml:trace>
</inkml:ink>
</file>

<file path=ppt/ink/ink15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1:17.33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 23 6,'2'15'29,"-2"-15"-1,0 0 0,0 0-20,0 0-4,0 0-5,1-17-12,-1 17-14,0 0-1,6-21 0</inkml:trace>
</inkml:ink>
</file>

<file path=ppt/ink/ink15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58.389"/>
    </inkml:context>
    <inkml:brush xml:id="br0">
      <inkml:brushProperty name="width" value="0.06667" units="cm"/>
      <inkml:brushProperty name="height" value="0.06667" units="cm"/>
      <inkml:brushProperty name="fitToCurve" value="1"/>
    </inkml:brush>
  </inkml:definitions>
  <inkml:trace contextRef="#ctx0" brushRef="#br0">559 2147 9,'19'-7'13,"-19"7"-4,0 0-1,27-12 0,-9 10-1,-18 2-1,31-7 0,-31 7-2,33-5-1,-33 5 0,31 0 0,-31 0-1,28 7 0,-28-7 0,17 16 1,-17-16 0,0 30 0,-8-9-1,2 3 1,-9 4-1,1 2-1,-7 0 0,5-2 0,1-2 0,3-3-1,-2-4 0,9-3 0,5-16 0,-10 22 0,10-22 0,0 0 1,2 18-1,-2-18 1,0 0 0,25 5 0,-25-5 0,37-3 0,-12-6 0,5 6 0,1-6 0,2 2 0,0-2-1,2 2 0,-8 0 0,0 2 1,-7 1-1,-20 4 0,27-5 0,-27 5 0,0 0-1,19 0 1,-19 0-2,0 0-2,0 0-5,0 0-13,4 17-8,-4-17 0,0 0 13</inkml:trace>
</inkml:ink>
</file>

<file path=ppt/ink/ink15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55.865"/>
    </inkml:context>
    <inkml:brush xml:id="br0">
      <inkml:brushProperty name="width" value="0.06667" units="cm"/>
      <inkml:brushProperty name="height" value="0.06667" units="cm"/>
      <inkml:brushProperty name="fitToCurve" value="1"/>
    </inkml:brush>
  </inkml:definitions>
  <inkml:trace contextRef="#ctx0" brushRef="#br0">47 60 19,'0'-19'13,"0"19"-1,2-18-1,-2 18-1,0 0-2,-10-24-1,10 24-1,0 0-1,0 0-1,0 0 0,0 0-2,0 0 1,0 0-2,0 0 0,-6 28 1,3-11-1,1 10 0,-4 8 0,2 7 0,-2 3 0,4 6 0,-2 0-1,2 0 0,-2-2 0,4 0 1,0-7-1,0-6 0,0-4 0,0-2 0,2-6 1,-2-3-1,0-3 0,0-2 0,0-16 1,2 19 0,-2-19 0,0 0 0,0 0 0,0 0 1,0 0-1,0 0 0,0 0 0,0 0 0,0 0 0,-4-18-1,4 18 1,0-21-1,0 21 0,0-22 0,0 22 0,2-25-1,-2 25 1,2-21 0,-2 21 0,4-21 0,-4 21 0,10-21 0,-10 21 0,12-23-1,-12 23 1,13-23 0,-13 23 0,16-22 0,-16 22 0,13-21 0,-13 21 0,16-16 0,-16 16 0,12-16 0,-12 16 0,19-14-1,-19 14 1,20-16 0,-20 16 0,23-15 0,-23 15 0,25-14 0,-25 14-1,22-13 1,-22 13 0,25-8 0,-25 8 0,21-6 0,-21 6 0,24-3 0,-24 3 0,21 2 0,-21-2 0,18 7-1,-18-7 1,15 17 0,-15-17 0,16 28 0,-11-9 0,1 4 0,-2 2 0,-2 1 0,-2 0 0,0 2 0,-2-3 1,0-1 0,-4-1-1,1-2 1,-3-5 0,0 0 0,8-16 0,-19 24 0,19-24 0,-28 19 0,28-19 0,-27 11 0,27-11-1,-33 7 1,33-7-1,-31 0 0,13-2 1,1 0-1,-1-1 0,18 3 0,-31-5 0,31 5-1,-25-6 0,25 6-2,0 0-1,-25-8-4,25 8-7,0 0-12,0 0-3,0 0-2,0 0 17</inkml:trace>
  <inkml:trace contextRef="#ctx0" brushRef="#br0" timeOffset="530.0303">530 480 7,'19'-12'20,"-19"12"-4,0 0-3,0 0-1,0 0-3,18-5-1,-18 5 0,0 0-1,-8 16-1,12 5-1,-10-6-1,8 14 0,-8-3-1,6 7 0,-4-1-2,4 1 1,-2 2-2,2-7 1,-2 2-1,2-2 0,0-6 2,0 1-2,-2-2 1,2-3-2,0-18 1,-4 26 0,4-26 0,-2 16-2,2-16-1,0 0-2,0 0-9,2 15-16,-2-15-2,0 0 1,0 0 18</inkml:trace>
  <inkml:trace contextRef="#ctx0" brushRef="#br0" timeOffset="3766">49 3124 1,'0'0'17,"0"0"2,-6-24-4,6 24-4,2-21-2,-2 21 0,2-19-2,-2 19 0,0 0-1,0 0-2,6-21 0,-6 21-1,0 0 0,0 0-1,6 15 0,-4 1-1,0 2 2,2 8-3,-3 2 2,5 7-1,-4 3 1,4 6-3,0-4 2,-2 2-1,0-1 0,0-1 1,0-5-2,-3 0 2,1-3-1,-2-4 0,2-4 0,-2-3 1,-2-3-1,2-3 0,0-15 1,-2 23-1,2-23 0,0 0 1,0 0 0,0 0-1,0 0 1,0 0 0,0 0 0,0 0-1,0 0 1,-9-19-1,9 19 0,-2-32 0,2 13 0,-2-2 0,4-2-1,0 1 1,0 1 0,2-4 0,1 4 0,3 0-1,4 2 1,1-1 0,5 5 0,-1-1-1,3 2 1,3 3 0,1 3 0,1 1-1,-2 1 1,1 5 0,-1 2 0,-2 5 0,3 1 0,-5 5 0,1 5-1,-5 4 1,1 4 0,-5 1 0,-1 4 0,-2 0 1,-6 1-2,-2-1 2,-6-2-1,-2-2 1,-5-1-1,-3-2 1,-5-2-1,-1-2 1,-5-3-1,2-4 1,-4-2-2,1-3 1,3 0-2,-4-8-2,11 6-2,-9-17-5,27 12-19,-21-6-2,21 6 0,0 0 14</inkml:trace>
  <inkml:trace contextRef="#ctx0" brushRef="#br0" timeOffset="4525.2586">656 3536 1,'0'0'19,"0"0"5,0 0-11,29-16-4,-29 16-3,33-9-2,-15 1 0,7 6 0,-4-3-1,5 3-1,-7-3 0,3 6 0,-22-1 0,27 6-1,-27-6 1,0 0 0,6 26 0,-12-9 0,-8 1-1,3 1 1,-7 0-1,1-1-1,3 1 0,14-19 0,-23 25 0,23-25 0,0 0-1,-6 19 0,6-19 1,17 5 0,-17-5-1,33 5 1,-13-3-1,3 2 1,-1 1 0,1 4 0,0 1 0,-1 6 1,-7 1 0,5 6 0,-9 2 1,1 3 0,-8-2 1,0 6 0,-10-8 0,4 6 0,-14-9 0,3 3 0,-11-6-1,1 3 0,-6-9 0,0 2-1,-4-3 1,2-3-1,-1-2-1,3-3-1,6 1-1,-4-10-3,27 6-9,-35-1-19,35 1 1,-31-16-1,31 16 15</inkml:trace>
</inkml:ink>
</file>

<file path=ppt/ink/ink1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9T00:10:24.570"/>
    </inkml:context>
    <inkml:brush xml:id="br0">
      <inkml:brushProperty name="width" value="0.05292" units="cm"/>
      <inkml:brushProperty name="height" value="0.05292" units="cm"/>
      <inkml:brushProperty name="color" value="#FF0000"/>
    </inkml:brush>
  </inkml:definitions>
  <inkml:trace contextRef="#ctx0" brushRef="#br0">15119 6147 10,'20'8'7,"-9"-3"-1,5-2-1,-2 2-1,4-2 0,2-1-1,2 1 0,1-1-1,2 2 0,1-2 0,2 2-1,1-1 0,2 1 1,0 0-1,-2 0 1,3 2 0,-2-4-1,4 3 1,-5-4 0,5 2 0,0-3 0,0 3-1,-1-2 0,4 0 0,-2-1 0,0 1-1,1-1 0,-1 1 0,-1 1 0,-1-1 0,2-1 1,-1 0-1,4-1 0,-3-2 0,2 0 1,1-1-1,0-2 0,1 1 0,-2 0 1,-1-2-1,-3 1 0,2 1 1,-3 2-1,-1 2 1,2 0 0,-1 1 0,1 2 0,0 3-1,1 0 1,0 2-1,1-1 1,-1 0 0,1 0-1,1 0 1,-1-3 0,1 0 0,2-3 0,0-2 0,2 1 0,0-2 0,1-3-1,5 0 1,-2-1 0,3 0 0,2-2-1,4-1 0,-2 0 0,2 2 0,-1-3 1,0 4-1,-1-1 0,1 2 0,-2-1 0,-5 4 0,3-1 0,-3 1 0,-2 0 1,-3 2-1,-3 0-1,-4 1 1,-3 1 0,-1 2 0,-5-1 0,1 3 0,-2-1 0,2 2 0,-2 0 1,3 1-1,2 0 0,-1-2 0,0 0-1,0-1 1,-1 1 0,-1-3 0,-2 1 0,-1-1 0,-4 0 0,-2-1 0,-2 0 0,-1 0 0,0-1 1,-13 0-1,21-2 1,-21 2 0,19-2 1,-19 2-1,16-3 1,-16 3-1,14-2 1,-14 2-1,15 0 0,-15 0 0,14 0 0,-14 0 0,13 0 0,-13 0 1,0 0-1,14 0 1,-14 0 0,0 0-2,0 0-7,9 15-18,-9-15-2,1 11-2,-1-11 2</inkml:trace>
  <inkml:trace contextRef="#ctx0" brushRef="#br0" timeOffset="10095.5774">11187 5211 1,'33'-1'3,"6"-2"0,3 1 1,2 0-2,-3-3 0,4 0 0,-9-2-1,0 1 1,-9 1-1,-2 0 1,-8 0-1,-3 3 2,-14 2 0,14 0-1,-14 0 1,0 0 0,-3 16-1,-1-5 0,-1 3-4,1 1-7,0 0-4,5 4-1,-4-3 11</inkml:trace>
</inkml:ink>
</file>

<file path=ppt/ink/ink16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6:41.438"/>
    </inkml:context>
    <inkml:brush xml:id="br0">
      <inkml:brushProperty name="width" value="0.06667" units="cm"/>
      <inkml:brushProperty name="height" value="0.06667" units="cm"/>
      <inkml:brushProperty name="fitToCurve" value="1"/>
    </inkml:brush>
  </inkml:definitions>
  <inkml:trace contextRef="#ctx0" brushRef="#br0">5960 91 17,'0'0'14,"6"-23"-1,-10 6 0,4 17-2,-6-32-1,6 32-1,-10-35-1,10 35-2,-15-35-1,15 35 0,-22-33-2,22 33 0,-31-23-1,31 23-1,-37-17 1,16 15-2,-2 2 0,-1 7 0,1 7 0,-4 0 0,3 5 0,-3 6-1,8 8 1,-3-1 0,9 4-1,-1-1 1,8 4 0,6-2-1,2-1 1,8-1 0,0-3-1,5-2 1,1-4 0,3-3 0,-1-4 0,3-3 0,-3-7 1,1-2-1,0-6 0,1-2 0,1-6 0,-1-4 1,1-3-1,-3-3 0,1-3 0,-3-2 0,-1-3 0,-3-1 0,-4-2 1,-2 0-1,-3 1 0,-3 1 0,-2 2 0,1-3 0,-3 6 1,2 2-1,-2 2 0,4 17 1,-6-27-1,6 27 0,-4-17 1,4 17-1,0 0 0,0 0 0,0 0 0,0 0 1,0 0 0,-10 24-1,6-3 1,3 7 0,-3 0-1,2 9 1,0 0-1,0 3 1,2-3-1,2-2 0,0-2 0,2-3 1,1-4-1,1-3 0,4-5 1,2-1-1,-12-17 1,25 23-1,-8-18 1,3 0 0,1-5-1,3-1-1,3-3 0,-2-6-2,12 3-3,-14-13-6,16 6-17,-11-1-1,-1 1 0,-6 0 8</inkml:trace>
  <inkml:trace contextRef="#ctx0" brushRef="#br0" timeOffset="447.0256">6437 321 4,'0'0'26,"0"0"0,0 0-5,0 0-9,0 0-2,0 0-2,-8 31-2,0-13 0,6 10-1,-10 3 0,9 11-2,-7-3 0,6 1-3,-4-2 2,4 1-3,0-6 2,2-1-2,2-10 1,-2-4-1,6 1-3,-4-19-4,6 30-14,-6-30-9,0 21 0,0-21-1</inkml:trace>
  <inkml:trace contextRef="#ctx0" brushRef="#br0" timeOffset="1549.0886">6003 1676 10,'-10'-39'24,"2"20"-9,8 19-4,-19-33-3,19 33-1,-22-28-1,22 28 0,-23-21-1,23 21 0,-29-14-1,29 14 0,-31-6-2,31 6 0,-33 6 0,13 2-1,-1 5 0,-1 2 0,1 10 1,-6 5-2,5 3 1,-1 4 0,6 0 0,1 3-1,6-2 1,2-1-2,8-5 1,2-4 0,6-6 0,4-2 1,-2-5-1,7-4 0,-17-11 1,33 7-1,-13-11 0,1-3 0,0-5 0,1-2-1,1-5 0,-3-2 0,1-4 0,-1-1 0,-3 2 1,-3-6-1,1 5 0,-5-1 1,2 5-1,-9 0 1,3 3 0,-6 18 0,4-26 0,-4 26 1,0 0-1,0 0 2,0 0-1,0 0 0,-11 26 1,7-1-1,-6 5 1,4 7-1,-2 3 0,2 4 0,3-4-1,3 0 1,2-1-1,3-4 0,3-4 0,4-3 1,-1-7-1,5-3 0,2-4 0,-1-9-2,6 2-1,-3-14-7,17 2-19,-16-4-1,5-2 0,-26 11 7</inkml:trace>
  <inkml:trace contextRef="#ctx0" brushRef="#br0" timeOffset="2207.1261">6188 2007 1,'0'0'12,"0"0"9,0 0-9,9-16-3,-9 16-3,20-12 0,-1 6-2,-1-4 1,9 5 0,-6-4-1,9 5 0,-9-1-1,6 5-1,-9 0 0,-1 7-1,-17-7 1,20 26 0,-22-5 0,0 7 0,-12 6 1,3 4-1,-11-1 1,3 5-1,-5-3-1,7-1 1,-3-6-1,9-3 0,1-8 0,6-1 0,4-20 0,6 22 0,-6-22 0,27 7 0,-5-10 0,9-2 0,0-4 0,6-2 0,2 1 0,2-2-1,-5 1 0,-1-3-2,1 11-1,-15-10-6,10 15-16,-31-2-6,27 2 1,-27-2 0</inkml:trace>
  <inkml:trace contextRef="#ctx0" brushRef="#br0" timeOffset="3261.1863">5894 3057 1,'0'0'20,"-6"-16"0,6 16-5,0 0-2,-10-17-3,10 17-2,-13-18 0,13 18-1,-16-21-2,16 21 0,-25-19-1,25 19-1,-29-17 0,9 8-1,3 7 0,-5-1-1,1 3-1,-2 3 1,-1 2-1,-1 4 0,0 2 0,-1 3 0,5 3 0,-1 2 0,7 4 1,1 3-2,7-1 1,3 3 0,2-3 0,6 1 0,3-5 0,1 0 0,-8-21 0,25 24 0,-25-24 0,35 9 0,-15-12 0,1-4-1,1-4 0,1-5 1,0-1-2,-3-2 2,1-2-2,-3-2 2,-3 0-1,-1 0 0,-4 2 1,-1 2 0,-1 1 0,-8 18 0,10-26 0,-10 26 1,0 0-1,6-19 0,-6 19 0,0 0 1,0 0-1,0 0 1,-6 23 0,6-23 0,-2 36 0,2-11-1,2 6 1,0 3 0,2 1-1,2-2 0,3-1 0,1-1 1,2-5-2,1-1 1,3-9-2,7 3-4,-23-19-6,47 7-17,-24-7-1,5-7-1,-3-2 14</inkml:trace>
  <inkml:trace contextRef="#ctx0" brushRef="#br0" timeOffset="3964.7166">6243 3161 23,'0'0'26,"-12"-20"-8,12 20-5,2-16-4,-2 16-3,18-15-1,-1 8-1,-17 7-1,37-18 0,-17 8-1,5 4-1,-6 3 1,5 1-2,-7 4 1,-17-2-1,26 19 1,-21-3-1,-6 5 1,-5 4 0,-8 1 0,-3 4 0,-3-4-1,-1 0 1,-1-5-1,3-2 0,5-3 0,14-16 0,-11 19 0,11-19 0,0 0 0,29 7 0,-8-8 0,6 1 1,1-2-1,5 0 0,0 4 0,0 1 0,-2 6 0,-4 7 0,-7 1 0,-3 8 1,-7 3 0,-4 5 1,-10-1 0,-2 4 0,-12-6 0,1 5 0,-10-8 0,0-1 0,-5-5-1,-1-2 0,2-5-2,0-5 0,6 1-3,-8-15-8,33 5-19,-39-5-1,39 5 0,-27-23 5</inkml:trace>
</inkml:ink>
</file>

<file path=ppt/ink/ink16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57:40.840"/>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fitToCurve" value="1"/>
    </inkml:brush>
  </inkml:definitions>
  <inkml:trace contextRef="#ctx0" brushRef="#br0">2653 5517 1,'-18'-26'29,"1"5"0,-14 0-1,-8 0-13,9 12-5,-14-1-4,7 11-2,-10 5-2,8 13 0,-4 4 0,8 12-1,2 3 0,8 10 0,4 2-1,7 3 0,10-2 0,4-4 1,10-5-1,3-5-1,3-9 1,3-7 1,3-9-1,-1-7 1,3-8-1,1-10 1,-4-8 0,5-5-1,-1-9 1,0-7-1,0-3 1,1-3-1,-3 5 0,-3 1-1,-1 7 1,-2 3-1,1 13 0,-18 19 0,29-11 1,-29 11-1,25 23 0,-11 2 1,0 3 0,1 7 0,-3 0 0,4 1 0,-5-2 1,-1-1-1,0-10 0,-3-2 1,-7-21-1,10 21 1,-10-21 0,0 0 1,0 0-1,0 0 0,16-20 0,-9-2 0,3-10-1,4-6 1,1-6-1,3-3 0,1-1 0,1 5-1,1 6 1,-1 7 0,-3 11-1,1 12 1,-18 7 0,29 19 0,-17 5 1,-3 10-1,-1 6 1,0 7 0,-4 1-1,2-1 1,-6-5 0,0-2-1,0-10 1,0-7-1,0-8 1,0-15 0,0 0 1,0 0-1,0 0 0,0 0 0,0-21 0,3-1-1,1-5 1,4-4-2,2-6 1,3 0-1,5 1 0,1 1 0,5 5 0,-1 4 0,2 5-1,-3 8 1,-1 11 0,-3 1 1,-18 1-1,29 31 0,-19-3 1,-3 6 0,1 2 0,-2 6 0,0-3 0,-2 1 0,-2-8 0,0-8 0,2-6 0,-4-18 1,1 19-1,-1-19 0,0 0 0,0 0 0,22-23 0,-12 6-1,3-3 1,3-2-2,1-1 1,3-2 0,-1 6 0,-1 2-1,1 8 1,-1 7 0,1 11 0,-1 3 1,-1 7-1,1 2 0,-1 2 1,-1 0-1,1 0-2,-17-23-3,31 35-10,-31-35-14,18 10 0,-18-10-1,0 0 18</inkml:trace>
  <inkml:trace contextRef="#ctx0" brushRef="#br0" timeOffset="215691.3367">3983 5050 13,'0'0'18,"0"0"-3,-7-16-2,7 16-2,0 0-3,0 0-1,0 0-2,0 0 1,0 0-1,-6 21-1,0 0 0,6 16-1,-6 7 0,6 17 0,-6 7 0,6 16-1,-2 2-1,6 5 0,-4-2 0,4-3 0,-2-7-1,0-7 0,0-11 0,0-10 1,-4-11-1,0-8 0,0-8 1,2-6-1,0-18 1,-4 17 0,4-17 0,0 0 0,0 0 0,0 0 0,0 0 0,-12-28 0,7 11-1,1-6 0,0-5 0,0-7-1,4-4 1,2-5-1,4-3 1,3-5 0,7-1 0,2 1-1,3 3 1,2 0-1,3 3 1,1 6-1,0 6 0,0 8 1,-1 5 0,-1 5-1,0 8 1,-1 6-1,-3 7 1,0 7 0,-3 2-1,-1 9 1,-1 7-1,-6 5 1,-3 5 0,-5 1 0,-4 1 0,-5-2 0,-7 2 0,-3-5 0,-9-4 1,1-5-1,-2-7 0,-2-4 0,1-3-1,1-5 1,4-4-1,1-1 0,22-4 0,-31 0-1,31 0 1,0 0-1,0 0 0,0 0 1,0 0-1,0 0 1,0 0 0,33-12 0,-11 10 0,1-2 1,4-3 0,0 0 0,7-3 0,-1-6 0,4-3-1,0-7 1,-1-6 0,1-5 0,-2-5 0,2-7 0,-7-3 0,-3-4 0,-6-2 1,-5 4-1,-5-1 1,-3 8-1,-6 2 1,-2 10 0,-4 5 0,-2 9 0,-1 5 0,7 16-1,-20-7 0,20 7 1,-27 23-1,11 0 0,1 10-1,1 4 2,-1 6-2,3 6 2,4 6-1,4-1 1,4 2-1,6-2 0,2-3 1,6-5-1,3-6 1,6-5 0,3-11-1,3-4 1,4-13 0,4-6 0,4-9 0,2-8 0,-3-7 0,1-7-1,-4-5 1,-2 0 0,-7-3 0,-7-1-1,-5 3 1,-9 4 0,-5 2-1,-4 9 0,-7 4 0,9 17 0,-24-18 0,5 22-1,-3 6 1,-1 6-1,4 10 0,-1 8 0,3 6 1,-1 2-1,8 3 1,5 1 0,6-1-1,7-1 1,6-5 0,3-6 1,7-7-1,3-3 0,2-7 0,8-6 1,0-6-1,4-4 1,2-9-1,0-5 0,1-2-2,-1-8-2,6 10-15,-12-11-11,-6 2-1,-8 2-1</inkml:trace>
  <inkml:trace contextRef="#ctx0" brushRef="#br0" timeOffset="218236.4822">5483 5428 5,'0'0'22,"-5"-16"-6,5 16-4,0 0-4,0 0-1,0 0-2,-10 25-2,10-25 0,-10 19-1,10-19 0,-8 23-1,8-23 0,-8 19 0,8-19 0,0 0 0,0 0-1,-1 16 2,1-16-1,0 0 0,0 0 1,0 0-1,0 0 0,0 0 0,15-20 0,-15 20 0,18-22-1,-9 6 0,-9 16 1,24-30-1,-24 30 1,15-24-1,-15 24 1,10-16-1,-10 16 0,0 0 0,0 0 0,0 0-2,2 21-2,-2-21-4,2 19-14,0-3-5,-2-16 0,6 26 14</inkml:trace>
  <inkml:trace contextRef="#ctx0" brushRef="#br0" timeOffset="218800.5146">5559 5853 3,'0'0'26,"0"0"-1,0 0-9,-17-8-6,17 8-3,0 0-2,0 0-2,0 0 0,0 0-1,-6-18 0,6 18-1,0 0-1,0 0 1,0 0-1,0 0 0,0 0 0,0 0-1,0 0 1,0 0 0,0 0 0,0 0 0,0 0-1,0 0 1,-6 19 0,6-19 0,0 0 0,0 0 0,0 0 0,0 0 0,0 0 1,0 0-1,0 0 0,0 0 1,0 0-1,12-21 0,-12 21 0,0 0-1,7-19 1,-7 19 0,0 0 0,0 0-1,0 0 0,0 0-2,0 0-7,18 21-17,-18-21 0,0 0-1,19 5 23</inkml:trace>
  <inkml:trace contextRef="#ctx0" brushRef="#br0" timeOffset="19452.1123">3046 7032 10,'0'0'27,"0"0"1,0 0-1,-18 26-14,-1-10-4,5 17-2,-19-1 0,2 13-2,-12-3 1,0 12-3,-9-5 2,-1 4-3,1-6 1,3-1-3,4-8 0,6-6-3,18-1-4,-8-17-6,29-14-18,-4 20 0,4-20-1,33-9 0</inkml:trace>
  <inkml:trace contextRef="#ctx0" brushRef="#br0" timeOffset="19106.0927">2518 7006 5,'0'0'24,"0"0"2,0 0-8,0 0-4,0 0-5,0 0-1,0 0-2,26 22-1,-26-22 1,37 37 0,-16-14 1,18 12-2,-8 2 0,14 10-2,-2 0 1,5 7-3,-1-3 2,2 3-3,-5-4 1,-3-5-1,-2-5-1,-8-6 0,-2-5-2,-13-11-1,7 5-4,-23-23-6,0 0-17,0 0 0,0 0-1,0 0 2</inkml:trace>
  <inkml:trace contextRef="#ctx0" brushRef="#br0" timeOffset="20030.1456">3764 7196 24,'0'0'28,"-26"-5"2,26 5-11,0 0-8,0 0-4,0 0-2,0 0-3,24 4 1,-1-4 1,12 5-2,4-2 2,13 4-3,3-3 0,3-1-1,3 4 1,-7-7-6,6 14-10,-13-10-15,-4 1-1,-10-1-1,-8-1 4</inkml:trace>
  <inkml:trace contextRef="#ctx0" brushRef="#br0" timeOffset="20313.1618">3925 7543 27,'0'0'28,"-8"18"0,8-18-10,14 15-9,-14-15-1,27 14-2,-27-14-1,47 7-2,-18-10 1,10 1-2,0-8 0,6-3-2,-1 1-1,1-7-4,6 10-8,-12-8-17,-3 3-1,-4 0-1,-5 1 5</inkml:trace>
  <inkml:trace contextRef="#ctx0" brushRef="#br0" timeOffset="20766.1877">5044 6612 9,'2'-16'29,"-2"16"-1,0 0 1,0 0-18,0 0-4,-2 23-1,9 13-1,-8 3-1,6 20 2,-10 4-2,8 13 0,-5 1 0,4 2-2,-5-2 1,4-6-2,-1-4 0,-3-13-5,10 0-2,-16-20-14,11 4-12,-8-11-1,8-10-1</inkml:trace>
  <inkml:trace contextRef="#ctx0" brushRef="#br0" timeOffset="24838.4206">7717 7065 15,'-10'-23'16,"-2"8"-4,12 15-1,-23-27-2,23 27-1,-29-22-2,29 22 0,-33-16-1,33 16-1,-39-7-1,17 9 0,-5-1 0,4 8-1,-10 2 0,6 8-1,-5 2 1,3 7-1,2 2 3,6 6-3,-1 1 2,9 2-2,9 1 2,6 0-3,3-5 3,11-2-3,7-8 0,5-2 1,3-11-1,4-2 0,0-11 1,0-10 0,2-5 0,-4-5 0,-4-3 0,-2-1 0,-5-4-3,-3 1 3,-5-2-3,-3 5 2,-3 4-1,-4 2 0,0 3-1,-4 16 2,4-19-1,-4 19 1,0 0-1,0 0 0,0 0 1,0 0-1,12 26 3,-9-10-2,3 2 2,0 1-1,2 2 1,0-2-1,1 2 1,-1-3-2,2-1 0,-10-17 0,17 23 1,-17-23-2,18 10 2,-18-10-1,0 0 0,29-12 1,-29 12 0,25-28-1,-11 5-2,5 1 3,1-8-3,5 0 2,-1-1-2,1 1 1,4 2-1,-4 5 2,1 4 0,-3 7 1,-2 6-1,1 10 1,-22-4 0,31 26 0,-19-5 0,-1 5 0,-5 1 2,0-1-2,-2 0 2,-2-3-2,-2-6 1,0-1 0,0-16 0,-2 16-1,2-16 0,0 0 0,0 0-1,0 0 0,6-28-2,1 12 1,1-5-1,2-2 1,5 1-1,-1-1 0,4 5 0,-5 3 1,5 4 0,-18 11 0,27-2 1,-27 2-1,23 18 1,-23-18-1,26 30 1,-11-15 0,3 3 2,1-2-2,4-4 1,7-3-1,3-2 2,4-6-2,5-2 0,5-5 0,0-2-2,0-5 2,-3-2-1,-3-3 1,-8-1-1,-6-2 1,-9-2 1,-6 2 0,-12 2-1,0 19 1,-24-26-1,3 22 0,-8 6 0,-6 7 0,0 8-1,-4 6 1,6 5 2,4 3-2,7 3 1,7-1 0,13 0 0,2-1 0,9-4 0,7-6 0,5-6-1,1-7 0,5-9 0,2-5 0,-2-9 0,4-7 0,-1-7-1,-1-6 1,-6-8-2,1-3 1,-7-8-1,-3-13 1,-1-9-2,-7-10 1,2 3 1,-6-2 0,2 9 0,-4 7 0,0 13 1,-2 15-1,0 17 2,2 23 0,0 0 0,-4 30 1,4 10-1,2 13 0,2 12 0,4 10 1,1 4-2,5 3 2,2-5-2,3-5 0,0-9 1,1-12-3,9 5-8,-15-23-20,9-7-1,-5-14-1,3-3 1</inkml:trace>
  <inkml:trace contextRef="#ctx0" brushRef="#br0" timeOffset="227583.0168">10689 6526 14,'0'0'25,"0"0"-7,0 0-5,0 0-3,0 0-3,0 0-1,-21 23-1,5-8 0,3 15 0,-12 2-1,1 15 0,-9-2-1,2 13 1,-8-5-2,6 4 1,-8-4-2,8 1 0,-2-10 0,6-4-1,0-5 1,3-3-1,7-6 2,0-3-1,5-4 1,14-19-2,-18 28 0,18-28-2,-4 18-1,4-18-6,0 0-11,0 0-11,28 7-1,-28-7 0</inkml:trace>
  <inkml:trace contextRef="#ctx0" brushRef="#br0" timeOffset="227070.9876">10306 6577 11,'0'0'17,"0"0"-3,0 0-1,0 0-2,0 0-1,0 0-2,0 0-1,0 0-1,0 0 0,6 28 0,2-13-2,9 13 1,-3 2-1,11 10 0,-1 2-2,5 6 0,-2-1-1,2-2 0,2-2 0,-2-7-1,-3-4 1,-1-4-1,-6-5 0,-1-4 0,-4-3 0,-14-16-1,19 22-2,-19-22-1,8 16-3,-8-16-7,0 0-15,0 0-2,0 0 1,0 0 16</inkml:trace>
  <inkml:trace contextRef="#ctx0" brushRef="#br0" timeOffset="228083.0455">10894 6802 1,'0'0'26,"0"0"2,0 0-7,0 0-6,0 0-4,23-10-3,-23 10-2,33-9-1,-10 2-1,14 4 0,6-4-2,6 3-1,3-3 0,3 4 0,-1-3-2,-1 3 0,-3 3-2,-13-5-4,4 17-9,-19-10-15,-5 8 1,-17-10-1,4 23 18</inkml:trace>
  <inkml:trace contextRef="#ctx0" brushRef="#br0" timeOffset="228340.0602">11036 7132 1,'-6'15'18,"6"-15"11,33 4-2,4 3-14,-6-14-1,22 10-3,-7-11-2,15 6-3,-9-9 0,6 6-2,-7-5-1,-4-1-3,-3 9-7,-14-6-21,-1 2 1,-12-1-3,-17 7 8</inkml:trace>
  <inkml:trace contextRef="#ctx0" brushRef="#br0" timeOffset="230054.1583">12238 6507 21,'0'0'26,"-17"-7"-7,17 7-4,0 0-3,0 0-3,-18-11-2,18 11-1,0 0-1,0 0-1,0 0-1,0-16-1,0 16 0,10-16-1,-10 16 0,29-21-1,-8 9 1,5 0-1,7 0 0,6 1 0,1 1 0,1 1 0,-2 4 0,0 3-1,-2 4 1,-6 5 0,-4 5 0,-5 5-1,-7 8 1,-5 5 0,-6 8 0,-8 8 0,-8 5 0,-7 5 1,-8 1-1,-8 3 1,-8-4-1,-4 0 0,1-5 0,-1-6 1,0-6-1,6-6 0,4-5 0,8-3 0,6-6 0,3-3 0,20-16 0,-25 21 0,25-21 0,0 0 0,-12 15-1,12-15 1,0 0 0,0 0 0,0 0 0,0 0 0,26 11 0,-26-11 0,35 3 1,-12-1-1,10-2 0,4 0 1,10 0-1,1 0 0,5 0 1,1-2-1,1 2 1,-1 0-1,-5 0 1,-2 0-1,-12 0 1,-2 0-1,-10 0 1,-3 2 0,-20-2-1,23 2 1,-23-2 0,0 0 0,0 0 0,0 0 0,0 0-1,0 0 0,0 0-1,0 0-2,0 0-5,0 0-22,0 0-1,0 0-2,0 0 0</inkml:trace>
  <inkml:trace contextRef="#ctx0" brushRef="#br1" timeOffset="2.98098E7">11536 8215 12,'0'0'10,"0"0"-1,0 0-1,0 0-2,0 0 0,8-15-2,-8 15 0,0 0 0,0 0-1,0 0 0,0 0 0,0 0 0,0 0 0,0 0 1,0 0-1,0 0 1,0 0-1,12-16 1,-12 16 0,0 0 0,0 0 0,0 0-1,0 0 0,0 0 0,0 0 0,0 0-1,0 0 0,0 0 0,0 0 0,0 0-1,-2 21 1,2-21-1,-4 28 1,0-9-1,2 7 1,-4 1 0,4 4 0,-3 4 0,5 2-1,-6-2 1,4 2-1,-2-6 0,2 3 0,-2-5 0,4 1 0,-4-7-1,2 0 1,0-2 0,0-2-1,0-2 1,0 1-1,2-18 1,-4 26-1,4-26 0,-3 18 0,3-18 1,0 0-1,0 0 0,0 0 0,0 15 0,0-15 0,0 0 1,0 0-1,0 0 0,0 0 0,0 0 1,0 0-1,0 0 0,0 0 1,0 0-1,0 0 0,0 0 0,0 0 0,0 0 0,0 0-2,0 0-2,0-17-5,0 17-21,0 0-1,0 0-2,5-28 1</inkml:trace>
  <inkml:trace contextRef="#ctx0" brushRef="#br1" timeOffset="248670.223">10771 8513 17,'0'0'15,"0"0"-2,-17-5 0,17 5-2,0 0-1,0 0-2,0 0-2,0 0 0,0 0-1,0 0-1,0 0 0,23 12 1,-23-12-2,31 0 1,-8-3-1,11 3-1,-1-4 0,5-1-1,-1 1 0,2-1 0,-4 0-1,-5 0 1,-5 3-1,-8-2 1,-17 4-1,18-1 1,-18 1 0,0 0 0,0 0-1,0 0 1,0 0-3,0 0 0,0 0-4,0 0-8,0 0-17,0 0 0,0 0 0,0 0 9</inkml:trace>
  <inkml:trace contextRef="#ctx0" brushRef="#br1" timeOffset="254847.5764">11328 9480 13,'0'0'11,"0"0"0,-20-6-2,20 6-1,-19-1 0,19 1-1,-26 1-1,26-1 0,-29 4-2,29-4 0,-37 9 0,37-9-1,-37 15-1,18-1 1,-5 2-1,5 5 0,-6-2-1,5 9 1,-3-3-1,3 6 1,3-1-2,3 0 1,1 0 0,7-1-1,2 3 0,6-2 0,2 0 0,6-2 0,1-2 0,5 2 0,3-5 0,5-2 1,-1-4-1,4 1 0,0-6 0,3-3 1,-1 1 0,4-10-1,-2 0 1,2 2-1,-2-11 1,4 0 0,-4-5 0,2 0-1,-3-7 1,-1 2-1,-4-5 1,0-1 0,-7-3 0,1-3 0,-7-3 0,0 1 0,-5-4 0,-1 2 0,-4-5 0,-2 3 0,-2-1-1,-2 1 2,-3 2-1,-1 3 1,-6 3-2,1 2 2,-5 5-2,-1 2 1,-5 3 0,-1 6-1,-2 6 0,-6 2-1,0 6-1,-6 2-1,6 15-2,-10-10-10,10 15-14,-4-1-2,8 1 0,1-1 11</inkml:trace>
  <inkml:trace contextRef="#ctx0" brushRef="#br1" timeOffset="2.98136E7">10945 10814 4,'0'0'10,"0"0"-1,0 0-1,0 0 0,0 0-1,0 0 1,0 0-2,0 0 1,0 0-2,0 0 0,0 0-1,0 0 0,0 0-2,-12-16 0,12 16 0,0 0-1,0 0 0,14-19 0,-14 19 0,12-18 0,-12 18 0,21-21 1,-21 21-1,25-24 0,-5 11 0,-1-2 1,4 1-1,1 0 0,1 1 0,2-1 0,3 4 0,-1-1 0,0 4 0,-2 2 0,-2 2-1,-1 1 0,1 4 0,-5 1 0,-1 2 1,-19-5-1,29 27 1,-21-12 0,2 6 1,-6 0 0,-1 4 0,-5-2-1,2 3 1,-5-7-1,-1 4 0,-2-4 0,-2-1-1,1-2 1,-1 1 0,10-17-1,-25 28 1,25-28 0,-32 28 0,15-16-1,-1 2 1,-3 0-1,0 0 0,-1 2 0,1 0 0,-1 0 0,3-1 0,-2 1 0,3 2 0,2-1 0,3-1 0,1 1 0,12-17 0,-21 30 0,21-30 0,-16 28 0,16-28 0,-11 21 0,11-21 0,-10 21 0,10-21 0,0 0 0,-12 21 0,12-21 0,0 0 0,0 0 0,0 0 0,0 0 0,-10 16 0,10-16 0,0 0 0,0 0 0,0 0 0,0 0-1,0 0 1,0 0 0,0 0-1,0 0 1,0 0 0,0 0 0,0 0 0,0 0 0,0 0 0,20-7 0,-20 7 0,0 0 0,0 0 0,19-5 0,-19 5 0,0 0 1,20-9-1,-20 9 0,25-7 1,-25 7-1,31-14 1,-9 7-1,3-2 1,2 2 0,2-2-1,2 2 1,3 2-1,-3-2 1,4 4 0,-6 1-1,2 0 1,-6 0-1,1 4 1,-7 0-1,-1 1 1,-18-3-1,27 9 1,-27-9-1,19 9 1,-19-9-1,0 0 1,20 12-1,-20-12 1,0 0-1,0 0 1,0 0-1,19 11 0,-19-11 1,0 0-1,0 0 0,0 0 1,0 0-1,0 0 0,20-2 1,-20 2-1,0 0 0,0 0 1,0 0-1,0 0 0,0 0 0,0 0 1,0 0-1,0 0 1,0 0 0,0 0 0,0 0-1,0 0 1,0 0 0,0 0 0,0 0-1,0 0 1,0 0-1,0 0 1,0 0-1,0 0 0,0 0 0,0 0 0,0 0 0,0 0-1,0 0 0,0 0-1,0 0-5,-24-7-21,24 7-2,0 0-1,0 0 0</inkml:trace>
</inkml:ink>
</file>

<file path=ppt/ink/ink16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20:16:51.217"/>
    </inkml:context>
    <inkml:brush xml:id="br0">
      <inkml:brushProperty name="width" value="0.05292" units="cm"/>
      <inkml:brushProperty name="height" value="0.05292" units="cm"/>
      <inkml:brushProperty name="color" value="#FF0000"/>
    </inkml:brush>
  </inkml:definitions>
  <inkml:trace contextRef="#ctx0" brushRef="#br0">7606 14325 14,'0'0'20,"0"0"-1,0 0-2,0 0-1,0 0-2,9-11-3,-8-6-1,11 0-2,-3-14-1,11-5-1,-2-16-3,6-7 0,3-13-3,6-9 2,1-9-3,0-1 2,-1 1-1,-2 5 0,-3 6 0,-4 6 1,-6 10 0,-5 14 1,-5 11 0,-2 11 1,-4 6-2,0 7 1,-2 14 0,0 0-1,7 13 0,2 11 0,3 9-1,4 10 1,3 8 0,4 15-1,4 5 1,1 5 1,0 0-2,-1 0 1,-1-1 1,-3-2-1,-3-7 1,-3-7-2,-4-8 2,-3-7-1,-2-9 1,-1-4-2,-3-10 1,-1-6-1,-3-15 0,3 15 0,-3-15-1,0 0 0,0 0-7,4-15-17,-4 15-8,10-28-2,1 10-1</inkml:trace>
  <inkml:trace contextRef="#ctx0" brushRef="#br0" timeOffset="686.0393">14408 13803 38,'9'5'30,"-9"-5"-1,27-6-1,-7-5-19,16 6-7,9-2-5,6-6-22,9 6-1,-2-8-2,1 8 0</inkml:trace>
  <inkml:trace contextRef="#ctx0" brushRef="#br0" timeOffset="861.0493">14620 13971 36,'-21'13'30,"17"-1"-1,4-12 0,32 0-17,2-8-9,13-3-6,12 2-18,3-10-6,5-2-2,-1-7-1</inkml:trace>
  <inkml:trace contextRef="#ctx0" brushRef="#br0" timeOffset="1933.1106">17100 11661 38,'-1'-13'28,"1"3"0,-10-5-6,10 15-8,-25-13-6,7 14-3,-12 0-2,-2 7-1,-9 4-2,-5 4 1,-7 4-1,-6 0 0,0 1-1,0-1 1,4-4-1,7-3 1,6-1 1,9-6-1,8-2 0,11-1 0,14-3 0,-9 3-1,9-3 2,0 0-2,14 16 1,-7-3 0,-1 4 0,1 7 0,-2 9 0,0 12 0,-2 17 0,-1 19 1,-3 18 0,1 19-1,-1 25 1,1 16 0,-2 14-1,1 8 1,-1 3 0,-1 3-1,0-5 0,-2-6 0,-3-10 0,1 0 0,-5-6 1,0-4-1,-2-10 0,-1-3 0,1-7 0,0-2 0,-1-6 0,3-15 0,1-9 1,3-9-2,3-8 1,3-9 0,4-12 0,3-8-1,5-9 2,6-4-1,5-6 0,6-3 1,9-3 0,9-2 0,8-3 0,11-1 0,9-4 0,8-3-2,13 2-3,2-17-19,10 3-9,-3-11-1,-1-4-1</inkml:trace>
  <inkml:trace contextRef="#ctx0" brushRef="#br0" timeOffset="4645.2657">17463 11954 25,'-13'-12'20,"-1"1"-2,1 4-5,-7-4-2,3 8-3,-7-2-1,0 9-1,-6 0 0,1 9-2,-5 6 0,1 10-1,-3 11-1,1 12 1,1 9-2,6 8 1,1 9 1,8 4-2,6-2 1,9 0-1,8-8 0,9-4 1,9-13 0,11-10-1,9-16-1,5-11 1,3-12 1,3-12-1,-3-14 0,-2-8 0,-3-11 0,-6-5 0,-7-6-1,-6-3 1,-6-3-1,-4-3 1,-5-2-1,-5-1 0,-6 3 0,-5 0 0,-4 4 0,-5 5 0,-2 7-1,-4 7-1,1 12-5,-9 1-13,4 16-8,-3 2-1,2 11-1</inkml:trace>
  <inkml:trace contextRef="#ctx0" brushRef="#br0" timeOffset="5213.2982">17214 13599 40,'1'-12'27,"-1"12"0,0 0-10,-6 29-6,-4-5-4,5 13-2,-8 6-1,4 10 0,-6 2-1,1 5-2,1 1 1,-1-4-4,5-2-6,-4-9-19,7-7-1,-1-11-2,5-9 0</inkml:trace>
  <inkml:trace contextRef="#ctx0" brushRef="#br0" timeOffset="5897.3373">17232 14883 39,'1'-11'29,"-1"11"0,0 0-10,0 0-6,-12-7-4,12 7-2,-19 18-2,7 2 0,-6 8-3,-1 10 0,-3 11-1,1 10 1,2 5-2,4 3 1,6 4-2,3-5 1,6-4 0,7-6 0,3-12 1,7-8-2,3-10 3,6-8-2,2-11 1,2-8 0,1-11-1,0-6 2,-1-7-2,-1-6 1,-4-7 0,-4-7 0,-6-5-1,-6-3 1,-6-6 1,-5-2-2,-3 0 0,-7-1-2,-2 9-2,-8-5-14,5 18-14,-8-2 0,5 9-2,-5-2 0</inkml:trace>
  <inkml:trace contextRef="#ctx0" brushRef="#br0" timeOffset="7042.4028">17967 11554 12,'0'0'19,"0"0"-3,11-17-5,-1 14-2,-10 3-3,19-13 0,-8 6-2,4 1 0,3 2-1,3-1-1,5 3 0,5-1-2,2 3 1,4 1-1,2 1 1,0 0-1,-4 0 1,-3 1 0,-7-3 2,-4 3 0,-9-2 0,-12-1 1,7 11-1,-11-1 0,-6 3 0,2 7-1,-5 6-1,1 6 0,1 10 1,1 11 0,2 9 0,4 12-1,3 14 1,2 11-1,1 12 2,1 12-2,0 10-1,-2 11 1,-2 6 0,-2 3 0,-3 0 0,-1 8-1,-2 0 0,0-1 0,0-4 0,1-6 0,2 1 0,2 0 0,2-8 0,2-8 0,2-9 2,2-7-2,-1-7 0,0-7 1,0-10 0,-2-8-1,-1-5 0,-1-8 1,-2-5-2,0-4 2,-3-8 1,0-2-3,-1-8 3,-1-2-1,-1-6 1,1-2-1,-4-6 1,1 0-1,-1-6 0,-3-4 2,-1-6-3,-2-3 1,-1-5-2,-5-10-6,4 3-20,-13-12-4,-3 1-1,-8-5-2</inkml:trace>
</inkml:ink>
</file>

<file path=ppt/ink/ink16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7:52.161"/>
    </inkml:context>
    <inkml:brush xml:id="br0">
      <inkml:brushProperty name="width" value="0.06667" units="cm"/>
      <inkml:brushProperty name="height" value="0.06667" units="cm"/>
      <inkml:brushProperty name="fitToCurve" value="1"/>
    </inkml:brush>
  </inkml:definitions>
  <inkml:trace contextRef="#ctx0" brushRef="#br0">1038 1 2,'0'0'23,"0"0"-6,0 0-3,-17-15-3,17 15-2,-26 1-2,9 6-1,-16-3-2,0 6-1,-16-1-2,0 5 1,-7-2-1,-2 4 0,-3 0-1,3-2 1,2-2-1,7 0 0,4-3 0,8-2 1,6-2-1,8-1 0,5-1 0,18-3 0,-19 2 0,19-2 0,0 0-1,0 0 1,0 0 0,0 0 0,0 0 0,0 0-1,0 0 1,0 0 0,0 0 0,0 0 0,0 0 1,0 0-1,0 0 1,-14 19 0,14-19 0,-4 20 0,4-20-1,-6 26 1,3-10 0,1 5 0,-2 0 0,0 5 0,0 7 0,0 4-1,0 5 2,-4 4-3,2 3 2,-1 5-1,-1 5 1,0 5-1,-2 2 0,1 1 0,-3 6 1,2 1-1,-1-1 0,-1-1 1,0-2-1,4-3 1,-1-8-1,1 1 1,0-3 0,2-1-1,-1-1 1,1-1-1,-2-1 0,2 1 0,-2 0 1,1 2-2,-1-2 2,2-1-1,-2 1 0,2 0 0,-1 2 0,3 1 1,-2-1-1,2-2 0,0-2 0,0 1 0,2-4 0,0 2 1,0-4-1,0 0 0,0 2 1,2 0-1,0-1 1,0-3-2,2 2 2,-2-1-1,2 1 0,0-1 0,0-4 0,0 1 0,0-2 0,2 1 0,-2 0 0,0-5 0,2 3 0,-2-2 0,0-1 0,0 0 1,-2 1-2,2-3 2,-1 2-2,-1-2 2,2 0-1,0-1 0,-2-3 0,2 1 0,0-3 0,0-1 0,-2 0 0,2-1 1,-2-3-1,0 1 0,0-3 0,0-1 0,-2 2 1,4-2-1,-2-2 1,0 1-1,2-1 1,-2-2-1,2 1 1,-2 1-1,0-19 0,2 32 0,-2-16 0,2-1 0,-2 3 0,0-1 0,0 1 0,2-1 0,-2 1 0,0-1 0,0-1-1,2 2 2,-2-1-2,0-1 1,0 3 0,2 0 1,-2-1-1,2-1 0,-2 4 0,2-1 0,-2-1 0,2 0 0,-2 0 0,0-1 0,2 1 0,-4 0 0,2-1 0,2-2 0,-2 1 0,0 1 0,0-2 0,0 1 0,0-1 0,0 0 0,0-1 0,0 1 0,0 0 0,0 0 0,2-1 0,-2-15 0,0 30 0,0-12 0,1-3 0,-1 1 0,2 0 0,-2 0 0,2-1 0,-2-15 1,0 27-1,0-27 0,2 24 0,-2-24 0,2 21 0,-2-21 0,0 16 0,0-16 0,0 0 0,2 21 0,-2-21 0,0 0 0,0 19 0,0-19 0,0 0 0,2 16 0,-2-16 0,0 0 0,-2 21 1,2-21-2,0 0 1,2 23-1,-2-23 1,2 17 0,-2-17 0,0 16-1,0-16 2,0 0-1,4 21 1,-4-21-1,0 0 1,4 18-1,-4-18 1,0 0-1,8 19 0,-8-19 1,0 0-1,9 21 0,-9-21 0,10 16 0,-10-16 0,0 0 0,25 19 0,-25-19 1,20 12-1,-20-12 0,23 14 1,-23-14-1,24 12 0,-24-12 0,27 14 0,-27-14 0,33 13 0,-14-6 0,7-2 0,1 0 0,6-1 0,4-3 0,4 1 0,7-2 0,7 0 0,5-3 0,6-1 0,2 1 0,2-3 0,0 3 0,-1-1 0,-5-1 0,-6 2 0,-5-1 1,-9 2-1,-5 1 0,-10-3 1,-3 2-1,-9 1 1,-17 1 0,20 0-1,-20 0 0,0 0-2,0 0-9,0 0-21,0 0 0,-20-2-1,20 2 2</inkml:trace>
</inkml:ink>
</file>

<file path=ppt/ink/ink16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7:53.375"/>
    </inkml:context>
    <inkml:brush xml:id="br0">
      <inkml:brushProperty name="width" value="0.06667" units="cm"/>
      <inkml:brushProperty name="height" value="0.06667" units="cm"/>
      <inkml:brushProperty name="fitToCurve" value="1"/>
    </inkml:brush>
  </inkml:definitions>
  <inkml:trace contextRef="#ctx0" brushRef="#br0">0 0 23,'0'0'16,"0"0"-1,0 0 0,33 35-3,-33-35-1,29 40-3,-15-15-1,17 12-2,-8-4-1,14 9 0,-5-3-2,4 3 0,-2-4-1,1 1 0,-4-4 0,2 0 0,-6-6-1,-2-1 1,-3-5-1,-1 0 1,-5-6-1,-16-17 0,23 28-1,-23-28-1,14 18-4,-14-18-4,0 0-16,0 0-5,0 0-1,0 0 11</inkml:trace>
  <inkml:trace contextRef="#ctx0" brushRef="#br0" timeOffset="476.0273">549 95 23,'-18'19'20,"14"2"-3,-17-7-1,11 19-2,-21-6-4,15 15-1,-13-4-3,8 13-1,-6-4-3,3 4 1,-1-6-2,4 1 0,-1-8 0,5-1 0,-1-9-1,5-3 0,1-4-1,-2-5-1,8 1-2,6-17-2,-11 26-7,11-26-12,-22 14-6,22-14 0,0 0 16</inkml:trace>
  <inkml:trace contextRef="#ctx0" brushRef="#br0" timeOffset="1000.057">813 427 4,'0'0'29,"0"0"-4,0 0-6,0 0-5,0 0-2,0 0-2,0 0-3,0 0-1,-9 23-2,1-4-1,6 9-1,-8 2 0,4 7 0,-3-2-1,1 4 1,0-4-2,2 0 1,-2-4-1,3-3 0,-1-2 0,2-3-2,0 0-1,4-23-3,-2 40-11,2-40-16,-12 26 1,12-26-3,0 0 21</inkml:trace>
  <inkml:trace contextRef="#ctx0" brushRef="#br0" timeOffset="1948.1115">47 1986 1,'0'0'23,"0"0"1,0 0-7,0-20-4,0 20-2,0 0-1,17 9-3,-17-9-1,18 18-2,-18-18-1,29 35 1,-10-11-2,9 11-1,-1 4 1,6 3-1,-2 2 0,6-1 0,-4-2 0,2-1-1,-4-3 1,-3-9-1,-3-2 0,-6-7-2,-1-1-1,-18-18-2,21 28-4,-21-28-14,0 0-9,0 0 1,0 0 4</inkml:trace>
  <inkml:trace contextRef="#ctx0" brushRef="#br0" timeOffset="2362.1352">619 1945 1,'0'0'28,"-41"27"-8,23 6-1,-21-10-4,16 19-2,-26-5-1,18 15-4,-13-8-2,9 8-2,-6-6 0,6 1-3,0-5 1,6-2-2,3-10 1,3-4-1,3-3 1,3-3-1,3-1-1,14-19-1,-17 31-3,17-31-3,-4 28-11,4-28-12,2 18-1,-2-18 0</inkml:trace>
  <inkml:trace contextRef="#ctx0" brushRef="#br0" timeOffset="3005.1719">677 2439 1,'0'0'17,"8"-19"0,-8 19-3,17-16-3,1 13-2,-18 3 0,27-16-2,-27 16-1,27-11-3,-27 11 0,30-3-1,-30 3-1,27 16 0,-17 1 0,-3 6 0,-5 8 0,-2 8 0,-8 3 1,-1 7 0,-7 0-1,3 0 1,-7-5 0,5-4 0,-3-7-1,6-5 1,3-8-1,7-5 0,2-15 0,4 18 0,-4-18 0,25 0 0,-4-4 0,7-3-1,3 0 1,4-3 0,2-1-1,0 1 0,0 1 1,-2 0-2,-6 6 1,-4-2-3,2 10-3,-27-5-10,26 0-15,-26 0 0,0 0-1,7 21 24</inkml:trace>
  <inkml:trace contextRef="#ctx0" brushRef="#br0" timeOffset="3696.2115">25 3469 15,'0'0'26,"0"0"-4,0 0-7,0 0-2,18 12-3,-18-12 0,27 32-2,-13-13-2,21 18 0,-8-2-3,14 8-1,-2 3 0,4 5-1,-3-4-1,-1 2 1,-4-7 0,-2-4-1,-7-4 0,-7-6 0,-1-5-1,-18-23-2,19 29-1,-19-29-5,0 0-16,0 0-7,0 0 0,-6-19-1</inkml:trace>
  <inkml:trace contextRef="#ctx0" brushRef="#br0" timeOffset="4038.231">461 3467 2,'0'0'27,"0"0"-3,0 0-3,0 0-5,-8 19-3,-15-10-2,13 23-2,-21-4-3,4 14-1,-14 0-2,2 10 0,-9 1-1,1 1-1,-2-3 0,3-4 0,5-5-2,2-5 1,10 0-3,-1-15-2,23 10-6,-17-18-17,22 7-4,2-21-1,0 17 2</inkml:trace>
  <inkml:trace contextRef="#ctx0" brushRef="#br0" timeOffset="4841.2769">747 3817 1,'-23'2'20,"23"-2"10,0 0-2,-33-12-12,33 12-3,0 0-5,0 0-2,0 0-1,0 0-1,0 0-2,0-20 0,0 20-2,23-12 1,-5 7-1,3-2 0,2 3 0,3 1 0,3 5 0,-2 5-1,0 5 1,-1 4 0,-3 5-1,-4 5 1,-3 0 0,-6 4 0,-6 0 0,-6 0 1,-2-4-1,-4-2 1,-4-3-1,-1-1 1,13-20 0,-22 26-1,22-26 1,-17 14-1,17-14 0,0 0 0,0 0-1,0 0 1,0 16 0,0-16-1,21 7 0,-21-7 1,35 15-1,-12-4 1,1 3-1,1 5 1,-2 2 0,-1 5 0,-9 2 1,-3 6 1,-10-1-1,-6 5 1,-11-3 2,-6 2-1,-11-7 0,1 3 0,-7-8 0,-3-2-1,2-8 0,0-2-1,8-6-2,0-4 0,10 2-3,-9-13-10,32 8-19,-29-6-1,29 6-2,-17-14 1</inkml:trace>
</inkml:ink>
</file>

<file path=ppt/ink/ink16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8:00.847"/>
    </inkml:context>
    <inkml:brush xml:id="br0">
      <inkml:brushProperty name="width" value="0.06667" units="cm"/>
      <inkml:brushProperty name="height" value="0.06667" units="cm"/>
      <inkml:brushProperty name="fitToCurve" value="1"/>
    </inkml:brush>
  </inkml:definitions>
  <inkml:trace contextRef="#ctx0" brushRef="#br0">0 0 1,'0'0'15,"0"0"-2,0 0-3,0 0-1,0 0-2,23 20-2,-23-20 0,33 7-2,-11-6 0,9 6-2,-2-3 0,8 1 0,-2 0 0,4 2-1,-2 0 0,2 0 1,2 0-1,-4 0 1,-2-1-1,-4-1 1,-2 0-1,2-1 1,-8 1-1,-1-2 0,-22-3 1,27 7-1,-27-7 0,19 6 0,-19-6 0,0 0 0,0 0 0,0 0 0,18 7 0,-18-7 0,0 0 1,0 0-1,0 0 1,0 0 1,0 0-1,0 0 1,0 0 0,0 0 0,0 0 1,0 0 0,0 0-1,-4 16 0,4-16 1,-4 15-1,4-15 0,-6 27 0,0-10-1,5 6 1,-3 1-1,2 6 0,-2 7 1,2 5-3,0 3 2,0 4-2,0 6 2,2 2-2,-2 7 2,2 0-2,0-2 1,0 1 1,0 0-1,0 1 1,2-2-1,0-3 1,-2-3-1,4-1 1,-2-5-1,0-1 0,0-5 0,2 2 1,-2-1 0,1 2-2,-1-1 2,2-1-2,-2 1 2,2 0-1,-2 3 0,2 1-1,2-1 1,-2 2 1,2 0-2,-3 1 2,3 4-1,0-1 0,-2-1 0,2 0 0,-2-3 0,0 0 1,-2-2-2,-1-4 2,1-1-1,0 0 0,-2-4 0,2-1 0,-2 1 1,4 2-2,-2-2 2,0 1-1,0-3 1,2 4-1,-4 0 1,4 2-2,-2 0 1,0-2 1,-2 1-1,0 1 0,0 2 0,2-1 1,-2 1-2,2-1 2,0-3-1,-2 2 0,3-4 0,-1 1 0,0-5 0,0 1 1,2 0-1,-2 0 0,0 0 0,-2-2 1,2 1-1,0 3 0,-2-1 1,2 3 0,-2-5 0,0 3 0,0-2 0,0-1-1,0-1 1,-2-1 0,2-4-1,-2-4 0,0 0 0,2 0 0,-2-1 0,2-2 0,-2-1 0,2 3 0,0-4 0,-2 3 0,2 3 0,0-1 0,0 0 0,-2 0 0,0 2 0,2 0 0,0 2 0,-2-2 0,4-1 0,-2-1 0,-2 0 0,4 0 0,-2-1 0,0 1 0,0-1 0,0 1 0,0 0 0,2 0 0,0-1 0,-2-1 0,2 1 0,0-4 0,0 0 0,-2-2 0,2 2 0,0 2 0,-2 0 1,2 0 0,-2-1 1,0 1-1,0-2 0,2 2 0,-2-4 0,0-3 0,0-16-1,-2 23 0,2-23 0,0 21 1,0-21-1,0 0 0,0 15 0,0-15 0,0 0 1,0 0-1,0 0 1,0 0-1,0 0 1,0 0 0,0 0-1,0 0 1,0 0-1,0 0 0,-20 11 0,20-11 0,0 0 0,-19 3 0,19-3 0,-21 6 0,21-6 1,-30 5-1,13-2-1,-5-1 0,1 5-2,-12-10-8,14 10-21,-16-7-1,3 1-2,-5-2 0</inkml:trace>
</inkml:ink>
</file>

<file path=ppt/ink/ink16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8:11.775"/>
    </inkml:context>
    <inkml:brush xml:id="br0">
      <inkml:brushProperty name="width" value="0.06667" units="cm"/>
      <inkml:brushProperty name="height" value="0.06667" units="cm"/>
      <inkml:brushProperty name="fitToCurve" value="1"/>
    </inkml:brush>
  </inkml:definitions>
  <inkml:trace contextRef="#ctx0" brushRef="#br0">403 124 6,'2'-16'13,"-2"16"-2,0 0-2,-4-21-2,4 21 1,-4-19-1,4 19-1,-8-21 0,8 21-1,-15-21-1,15 21 0,-24-17-1,24 17-1,-33-9 0,14 11 0,-6-1-1,-1 6 0,1 2 0,-4 2 0,2 3-1,-3 1 1,5 3-1,-2 3 0,4 2-1,1 1 2,7 8-2,1-2 2,6 3-1,6 4 1,6-2-1,6 0 0,1-4 0,9-1 0,-1-9 1,1 0-3,1-7 2,1-5-1,-1-6 1,0-3 0,1-3 0,-3-6 1,3-2-1,-3-3 1,1-3-2,-1-8 2,1 3-2,-3-5 2,-1-1-2,-1 0 1,-3 0-1,0 0 0,-3 4 2,1 3-2,-4 1 1,-6 20 0,8-26 0,-8 26 0,5-16 1,-5 16-1,0 0 0,0 0 0,0 0 1,0 0 0,0 0-1,0 23 1,0-5 0,2 3 0,0 5-1,2 2 2,2 2-1,0 0 0,2-4 0,-1-3-1,1-4 2,2-2-2,-10-17 2,16 20-1,-16-20-1,0 0 1,25 3 0,-25-3 0,23-14-1,-23 14 0,33-31 0,-11 10 0,1-6 0,4-1-1,-2 0 1,3 2-1,-3 0 1,0 5 0,-1 3-1,-5 4 1,1 5-1,-20 9 1,27-10-1,-27 10 1,17 9 0,-17-9 0,12 26 0,-10-8 1,0 6-1,0 1 1,-2 1 0,0 0 0,-2-5 0,2-2 0,-2-3 0,2-16 0,-2 18 0,2-18 0,0 0 0,0 0 0,0 0 0,0 0 0,10-23-1,-1 4 0,3-4 1,2-3-1,5-1 0,3-2-1,-1 4 0,0 4 0,-1 7 0,-3 3 0,5 8 0,-22 3 0,35 9 0,-18-1 1,5 6-1,-1 2 1,2 7 0,3-4 0,1 4-2,-4-7-2,10 10-7,-15-10-18,9-2 1,-4-7-3,-1-5 19</inkml:trace>
  <inkml:trace contextRef="#ctx0" brushRef="#br0" timeOffset="663.0377">1846 70 1,'-13'-21'13,"13"21"12,-25-11-8,3 3-7,5 9-1,-11-2-3,3 8-2,-4-2 1,4 9-2,-3 0-1,5 7-1,0 0-1,3 3 0,7 3 0,3-1 0,4 4-1,6-6 1,4 4 0,4-7 1,1 0-1,-9-21 0,28 28 1,-28-28-1,35 6-1,-16-13 0,1-9 0,-1-2 0,2-8 0,1-5 0,-3-10 0,-1-3 1,-6-10 1,-1-2-1,-5-2 2,-2-1 0,-8 1 1,0 7 0,-6 2 1,5 14-1,-7 4 1,6 15 0,-4-2-1,10 18-1,0 0 0,-17 25-1,11 1 0,4 11 1,-4 9-2,8 6 1,-2 8 0,8 1 0,0-3-1,5-1 1,1-8-1,3-3 0,1-6 0,-1-8 1,1-6-1,-2-1-1,-1-6 1,-15-19-5,37 26-9,-37-26-17,31 0 0,-31 0-2,31-24 17</inkml:trace>
</inkml:ink>
</file>

<file path=ppt/ink/ink16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8:16.481"/>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0 0 9,'0'0'26,"0"0"-5,0 0-7,0 0-4,0 0-3,0 0 1,0 0-3,0 0 0,0 0-1,2 17 0,-2-17 1,27 32-2,-9-13 3,13 11-3,2 0 0,10 6-2,-2 3 1,7 3-1,-1-3-1,0-3 1,-4-2-1,-5-5 1,-4-9-1,-5-1 1,-8-9 0,-3-1-1,-18-9 0,17 5 0,-17-5-2,0 0-3,0 0-6,0 0-11,6-17-10,-6 17 0,-2-25-1</inkml:trace>
  <inkml:trace contextRef="#ctx0" brushRef="#br0" timeOffset="481.0275">490-44 17,'0'0'22,"-17"14"-3,19 4-1,-22-13-3,18 19-3,-23-8-1,14 17-4,-21-6 0,9 13-3,-14-2-1,4 8-1,-8 0 0,0 3-1,-3 1 0,3-1-1,0 2 0,8-4 0,0-3 0,9-7 0,5-2-1,5-7 0,12-3-3,2-25-1,12 33-6,-12-33-20,21 3-1,-3-10-1,11-1 11</inkml:trace>
  <inkml:trace contextRef="#ctx0" brushRef="#br0" timeOffset="975.0558">860 425 18,'0'0'28,"0"0"-7,0 0-5,-17-3-3,22 22 0,-5-19-2,-13 40-3,1-12-2,10 13-1,-8-3-2,5 8-1,-1-2-1,2-2-1,-2-7 1,4-4-1,0-5 0,0-6 0,2-3-1,0-17-3,6 25-3,-6-25-12,0 0-14,0 0 0,0 0-1</inkml:trace>
  <inkml:trace contextRef="#ctx0" brushRef="#br0" timeOffset="1676.0959">1292-574 1,'0'0'27,"0"0"1,-4-18-6,10 34-6,-26-13-2,17 25-2,-23-5-3,15 19-3,-17-5-2,9 14 0,-10-4-3,5 2 1,-1-5-2,6-6 0,1-1-4,-7-16-7,17 9-20,8-30-3,-19 23 2,19-23-1</inkml:trace>
  <inkml:trace contextRef="#ctx0" brushRef="#br0" timeOffset="2719.1555">204 1747 3,'0'0'23,"-7"-17"-4,7 17-4,0 0-1,0 0-2,0 0-2,23 12-1,-23-12-2,25 25-1,-11-6-2,15 12 0,-2 3-1,8 9-1,0 1-1,6 7 1,-2-4-2,2 1 1,0-3-1,-2-3 1,-2-5 0,-6-4-1,-2-5 0,-8-5-2,1 0-2,-22-23-6,25 28-5,-25-28-16,0 0-1,0 0 1,0 0 20</inkml:trace>
  <inkml:trace contextRef="#ctx0" brushRef="#br0" timeOffset="4431.2535">1625 1127 4,'0'0'28,"0"0"1,0 0-9,-24 4-7,24 12-3,-19-9-2,13 17-1,-17-4-2,7 15-1,-11-6-1,4 12 0,-5-3-2,3 4 1,-2-3-1,1-3-1,3-2 0,2-5 0,7-1-3,-5-10-2,21 13-10,-2-31-17,-10 27 0,10-27-1,0 0 16</inkml:trace>
  <inkml:trace contextRef="#ctx0" brushRef="#br0" timeOffset="3125.1787">769 1726 10,'-26'16'27,"15"0"-7,-17-7-4,11 24-4,-20-10-1,12 22-1,-18-10-1,14 19-3,-14-5-2,6 7 0,-4 1-1,2-1-2,0-6 2,4-1-2,4-7 1,0-3-2,8-4 0,-3-9-3,21 4-7,-15-18-13,20 4-9,0-16 0,0 0-1</inkml:trace>
  <inkml:trace contextRef="#ctx0" brushRef="#br0" timeOffset="3782.2163">977 2332 8,'0'0'24,"25"-17"-8,-25 17-3,20-11-3,-20 11-1,29-10 0,-29 10-2,37-9-2,-20 4-1,8 5-1,-3 1-1,-1 6-1,1 2 1,-5 7 0,-3 3-1,-3 9 1,-5 2 0,-6 10 0,-11-1 0,1 8 0,-15-3 0,1 3 0,-9-3-1,4 0 1,-2-4-2,4-2 1,5-6-1,5-4 0,5-2 0,6-5 0,8-3 0,-2-18-1,27 22 1,-1-16 1,7-5-1,8-2 0,5-3 1,9-5-1,-1-1 1,1-2-1,-5-1 0,-3 3 1,-8-1-1,-4 3 0,-12 2 0,-5 1-1,-18 5-1,17-5-3,-17 5-6,0 0-19,-7 16-1,7-16-1,-22 0 8</inkml:trace>
  <inkml:trace contextRef="#ctx0" brushRef="#br0" timeOffset="7084.4052">1934 3230 1,'0'0'26,"0"0"3,-18-10 0,-1 8-15,15 21-2,-21-6-5,13 18 0,-15-1-1,6 10-2,-7 0 0,7 6-2,-2-2 0,-1-4-3,7 6-3,-11-22-9,13 8-19,-1-11 0,5-4-1,11-17 6</inkml:trace>
  <inkml:trace contextRef="#ctx0" brushRef="#br0" timeOffset="5323.3045">348 3521 5,'-17'-10'25,"17"10"-1,0 0-7,0 0-5,0 0-2,0 0-1,0 0-1,0 0-1,0 0-2,0 0-1,12 33 0,-5-10-1,13 10 0,-1 5 0,10 11-1,1 7-1,5 6 0,2 1 0,3-2 0,-1-5-1,2-3 1,-8-8-1,-2-8 0,-3-7 0,-7-11-2,-1-2-2,-20-17-5,19 20-14,-19-20-9,0 0 1,0 0-2</inkml:trace>
  <inkml:trace contextRef="#ctx0" brushRef="#br0" timeOffset="5731.3278">868 3589 14,'0'0'23,"-20"4"-5,20-4-3,-23 17-4,13 4-1,-17-3-1,6 20 0,-16-1-1,9 17-1,-10 1-2,3 9-1,-4-1-2,4 4 0,0-7-1,5-4 0,5-9-1,2-10-2,9-1-3,-5-18-7,15 5-17,4-23-2,-4 22 0,4-22 3</inkml:trace>
  <inkml:trace contextRef="#ctx0" brushRef="#br0" timeOffset="6544.3742">1146 4116 1,'-29'-3'21,"29"3"7,-22-7 1,22 7-14,0 0-3,-21-16-4,21 16-2,0 0-2,0 0 0,21-23-2,-21 23-1,35-15-1,-11 4 0,5 1 0,4 1 0,6 2-1,0 3 1,2 4-1,-2 2 1,0 7 0,-2 3-1,-8 7 1,-6 4 0,-9 2 0,-8 4 1,-10-1-1,-8 2 1,-9-4 0,-3 1 1,-3-6-2,0-2 2,0-5-2,3-4 1,7-1-2,17-9 1,-22 7 0,22-7-1,0 0 0,0 0 1,24 5-1,-7-3 0,6 2 1,3 3 0,3 1-1,2 6 1,-4 7 1,2 7 0,-5 2 1,-3 9-1,-9-2 2,-4 6 0,-16-4 1,-2 5 0,-13-13-1,-4 2-1,-14-5 1,-2-3-1,-8-4-2,3-7-1,1 0-2,-6-16-6,22 7-22,-13-15-2,14-1-1,1-8 1</inkml:trace>
  <inkml:trace contextRef="#ctx0" brushRef="#br1" timeOffset="43587.4929">1726 6160 14,'4'-28'30,"-4"28"1,-4-16-1,4 16-12,0 0-8,-20 31-3,3-8-4,5 14 0,-7 3-1,1 9 0,-3 2-1,-1 0-3,9 5-6,-14-12-22,15-2 0,-4-14-2,9-6-1</inkml:trace>
  <inkml:trace contextRef="#ctx0" brushRef="#br1" timeOffset="42159.4114">520 6629 18,'2'-16'25,"-2"16"1,0 0-8,0 0-4,0 0-4,0 0-2,9 19 1,9 2-3,-7 2 1,17 14-2,-1 0 1,12 10-3,2 2 0,7 11-1,1-3-1,4 3 0,-5-1-1,1-1 2,-6 0-2,-6-6 1,-4-3 0,-8-3-1,-8-9 1,-3 0 0,-4-9-1,-6-7 1,-4-4-1,0-17-1,-4 25-2,4-25-2,0 0-6,-24 1-18,24-1-2,-15-22-2,15 22 1</inkml:trace>
  <inkml:trace contextRef="#ctx0" brushRef="#br1" timeOffset="42582.4356">1033 6671 28,'0'0'26,"0"0"1,0 0-11,-21-5-5,21 5-2,-24 15-2,15 3-1,-15-1 0,7 15-2,-12-1 0,3 13-1,-5 0-1,4 9 0,-4-3-1,4 5-1,-1-6 1,7-2-1,2 0 0,5-5-1,4 0-2,-1-16-2,18 13-8,-14-20-17,18 2 0,-11-21-1,22 6 0</inkml:trace>
  <inkml:trace contextRef="#ctx0" brushRef="#br1" timeOffset="43158.4685">1366 7168 17,'0'0'23,"0"0"-2,0 0-3,0 0-2,0 0-3,0 0-3,0 0-1,0 0-1,0 0-3,0 0 0,0 0-1,0 0 0,-2 39-1,2-10-1,4 12 0,-2 4 0,4 8 0,-2-1-1,-1 6 0,1-5-1,-2-10 1,2-6-2,-2-9-1,4 0-4,-6-28-7,4 21-18,-4-21-2,0 0 1,10-23-2</inkml:trace>
  <inkml:trace contextRef="#ctx0" brushRef="#br1" timeOffset="45728.6155">1798 8170 43,'-8'-18'29,"8"18"0,0 0-8,0 0-10,-33 32-5,21-1-2,-7 6 0,1 12-2,-3 4 0,-1 3-1,5 5-5,-8-16-15,13 8-10,-5-15-1,11-6-2,-6-13-1</inkml:trace>
  <inkml:trace contextRef="#ctx0" brushRef="#br1" timeOffset="44407.54">710 8716 24,'0'0'25,"6"-18"1,-6 3-7,0 15-7,0 0-3,27-14 0,-27 14-2,20-2-1,-20 2 0,29 19-1,-13-1-1,9 13-1,0 3 0,8 9-1,-2 6 1,6 2-2,-2 0 1,2 0-2,-2-8 1,-6-4-1,-1-6 0,-9-10-3,3 1-3,-22-24-9,11 16-16,-11-16 0,0 0-1,-23-16 0</inkml:trace>
  <inkml:trace contextRef="#ctx0" brushRef="#br1" timeOffset="44745.5593">1129 8669 22,'-18'-6'27,"18"6"0,-16 16 0,-1-7-15,11 17-2,-19-1-4,11 15 1,-15-1-1,6 13-2,-12-1 1,5 7-2,-6-4 0,4 4-2,-1-6 1,2-3-3,10-3-2,-1-16-4,20 10-13,-5-24-10,16 3-1,-9-19 0,24 3-1</inkml:trace>
  <inkml:trace contextRef="#ctx0" brushRef="#br1" timeOffset="45270.5893">1292 9133 45,'21'-16'27,"-21"16"1,20-11-10,-20 11-10,27-15-2,-27 15-2,37-11 0,-19 6-1,7 8 0,-6 3-1,5 9 0,-9 5 0,1 8-1,-12 7 1,-4 9-1,-12 1 0,-2 4 0,-7 4 0,-2-3 0,-1-4-1,1-6 0,5-5 0,7-9 1,5-3-1,8-7 0,-2-16 0,21 14 0,1-14 1,7-2-1,4-3 1,4-2-1,2-4 1,-2 1-1,2 1-1,-6-5-2,0 12-4,-20-15-19,11 15-5,-24 2 0,13-16-1</inkml:trace>
  <inkml:trace contextRef="#ctx0" brushRef="#br1" timeOffset="46471.658">940 10574 34,'6'-32'26,"-6"32"0,4-28-6,-4 28-6,0 0-3,19-9-2,-19 9-2,0 0 0,25 25-1,-1 8-2,-3 2 0,8 14-1,4 4-1,8 8 0,2 2-1,4 0 0,-3-3-1,3-10 1,-6-4 0,-2-9-2,-4-8 1,-10-6-2,0-3-2,-25-20-3,34 26-5,-34-26-17,0 0-3,0 0-1,0 0 1</inkml:trace>
  <inkml:trace contextRef="#ctx0" brushRef="#br1" timeOffset="46826.6783">1551 10575 25,'0'0'27,"-6"-15"0,6 15 0,-20 1-11,17 20-6,-21-7-3,7 18-2,-14 3 0,-1 14-1,-10 0 0,3 12-1,-8-3-1,6 3 0,-2-3-1,6-5 0,6-6-2,4-10-2,17 5-3,-11-23-12,23 9-12,-2-28 0,0 26-2,0-26 1</inkml:trace>
  <inkml:trace contextRef="#ctx0" brushRef="#br1" timeOffset="47530.7186">1734 11125 31,'0'0'28,"11"-16"0,-11 16-1,0 0-12,12-24-9,-12 24-2,23-16-2,-5 9 1,-18 7 0,39-14-1,-18 9 1,4 8-1,-5 4-1,1 9 1,-7 5 0,-6 12-1,-8 3 1,-4 6-1,-12 1 0,-3 1 0,-5-2 0,1-5 0,2-4-2,3-10 2,6-6-2,12-17 1,-11 20 0,11-20-1,0 0 1,21-7-1,-21 7 1,33-20 0,-13 10 0,3-1 0,-2 3-1,1 4 1,-1 2 0,-1 4 0,-1 7 0,-3 7 0,-3 3 0,-3 7 0,-4 6 1,-6 1 0,-4 4 0,-8 3 0,-7 0 0,-4 2 0,-7-3 0,1-2 0,-6-8 0,2-1 0,2-7-2,0-10 0,7 1-2,-3-17-4,27 5-17,-29-9-8,29 9 0,-19-31-1</inkml:trace>
  <inkml:trace contextRef="#ctx0" brushRef="#br1" timeOffset="48021.7466">2103 10145 45,'0'0'31,"-29"8"0,17 13-1,-19-3-18,16 22-6,-11-1-3,7 13 0,-6 3-2,5 2 0,3 5-1,1-8-2,10 7-6,-13-21-20,19 6-2,-10-21-2,12 1 0</inkml:trace>
</inkml:ink>
</file>

<file path=ppt/ink/ink16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8:15.355"/>
    </inkml:context>
    <inkml:brush xml:id="br0">
      <inkml:brushProperty name="width" value="0.06667" units="cm"/>
      <inkml:brushProperty name="height" value="0.06667" units="cm"/>
      <inkml:brushProperty name="fitToCurve" value="1"/>
    </inkml:brush>
  </inkml:definitions>
  <inkml:trace contextRef="#ctx0" brushRef="#br0">591 6 1,'0'0'20,"-18"0"-5,-3-6-4,3 10-2,-13-6-1,6 6-1,-14-3-2,6 10 0,-14-6-1,4 7-1,-5-3-1,3 3 0,-2-5-1,6 4 0,4-4 0,6-2-1,4 0 0,8-1 0,19-4 0,-22 3 0,22-3 0,0 0-1,0 0 1,0 0-1,0 0 1,0 0-1,0 0 1,0 0 0,0 0 0,0 0 0,0 0 0,0 0 1,0 0-1,0 0 1,0 0 0,0 0 1,0 0-1,0 0 1,0 0 0,-2 20 0,2-20 0,0 0-1,2 15 1,-2-15 0,4 16 0,-4-16 0,4 19 0,-4-19 0,6 28 0,0-8 0,-6-1-1,4 5 1,-3 5-1,3 2 0,0 2 0,0 6 0,-2 3-1,2 5-1,-2 0 3,2 4-3,-2 3 2,2 2-2,-2 0 2,0 6-2,-2-6 2,1 0-1,-1 3 0,2-3 0,-2 0 0,2-1 1,-4-3-1,2-1 0,0 0 0,0-2 1,-2-2-1,2 0 1,-1-1-1,1 3 0,-2 2 1,2-2-1,0 0 1,0 2-1,2-1 0,-2 1 0,1 3 1,1 1-1,0-1 0,-2 4 0,2 3 0,-2 2 0,0 0-1,0 2 2,0-2-2,0 0 2,2-2-2,0-3 2,0-4-2,0-5 1,2 2 0,2-5 1,0-1 0,-1-5-1,1 1 2,-2 1-2,4-2 1,-2 2 0,2-4 0,-4 4-1,1 0 0,-3 1 0,4 4 0,-2-2 0,2 6 0,-2 0 0,-2 0 0,2 1 0,-1-1 0,1 1 0,0-4 0,-2-1 0,0-1 0,0-4 0,0-4 0,0-1 0,-4 0 1,2 1 0,0-3 0,-2 2-1,0-2 1,0 0-1,-2 2 1,2 0-1,0-2 0,0 0 0,-1 0 0,1 1 0,0 1 0,-4 2 1,4 1-1,-4 0 0,0 2 0,0 0 0,-1-2 0,1 1 0,0-3 0,2 1 1,-2-4-1,4-2 0,0 0 0,0-1 1,0-2-1,0 1 0,1-3 0,-1-2 1,2 1-1,-2-5 0,2 1 1,2 0-1,0-2 0,-1-4 1,1 1-1,2-2 0,-2 0 1,-2-16-1,6 24 0,-6-24 1,4 19-1,-4-19 0,8 16 0,-8-16-1,13 18 1,-13-18 0,18 14 0,-18-14 0,27 15 0,-27-15 0,31 16 0,-31-16 0,33 14-1,-11-7 1,1 2 0,2-4 0,3 2 0,1 0 0,6-2 1,2 1-1,4-1 0,3-2 0,5 1 0,4-2 0,1 1 0,0-1 1,-1 0-1,0-1 0,-5-1 1,-3 2-1,-8-2 1,-8 2 0,-8-4-1,-3 2 1,-18 0 0,0 0 0,19 2 0,-19-2-1,0 0 1,0 0-2,0 0-4,0 0-16,0 0-12,-21-16-1,21 16-1</inkml:trace>
</inkml:ink>
</file>

<file path=ppt/ink/ink16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8:26.372"/>
    </inkml:context>
    <inkml:brush xml:id="br0">
      <inkml:brushProperty name="width" value="0.06667" units="cm"/>
      <inkml:brushProperty name="height" value="0.06667" units="cm"/>
      <inkml:brushProperty name="fitToCurve" value="1"/>
    </inkml:brush>
  </inkml:definitions>
  <inkml:trace contextRef="#ctx0" brushRef="#br0">0 56 1,'0'0'12,"0"0"-2,0 0-3,0 0-2,0 0-1,0 0-2,31-7 1,-13 5-1,11 2 1,0-3-1,10 1-1,0-3 0,8 1-1,0-1 0,1 0 0,-5 0 0,-2-1 0,-2 5 0,-8-1-1,-4 2 1,-6 0 0,-21 0 0,28 2 0,-28-2 1,0 0-1,0 0 1,0 0-1,0 0 1,0 0 0,0 0 0,0 0 0,0 0 0,0 0 0,0 0 1,17 15-1,-17-15 1,0 0-1,0 0 2,0 0 0,0 0-1,0 0 2,0 0-1,0 0 0,0 0 0,8 18-1,-8-18 0,0 0 0,0 0-1,-2 19 1,2-19-1,0 0 0,-2 19 1,2-19-1,-4 23 1,4-7 0,0-16 0,-6 35 0,3-16-1,3 9 1,-6-2 0,6 8-1,-2-3 0,2 8 0,-2-1-1,4 4 1,0 4 1,0 3-2,0 0 1,0 3-1,-1-1 1,1 3-2,2-1 2,-2 3-1,0-5 0,4 1-1,0 6 1,0-2 0,0 2 0,-5 1 0,5 1 0,-2-1 0,2 1 0,-4-2 0,4-4 0,-4-1 0,4 1 0,1 0 0,1-5 1,0 0-1,2-2 0,-3 3 0,1-5 0,2 1 0,-4-6 1,2 0-1,-3 0 0,3 2 0,-4-1 1,4-3 0,-4 4-1,4-2 1,-7 3 0,5-3 0,0 0-1,0-1 1,-2-1-1,0 1 1,0-3-1,2 1 0,-3-2 0,1 0 0,0-2 0,2 1 1,-2-1-1,2-1 0,0 3 0,-1 0 0,1-2 1,-2 4-1,2-2 2,0 3-2,-2-1 1,2 3-1,-3-3 1,1 0-1,-2-1-1,2 3 2,-2 1-2,2 1 2,-2 1-2,2 0 1,0 3 0,0 1 0,-2-3 0,1 1 0,1 0 0,-2-2 0,2-2 0,-2 1 1,-2-6-1,2 1 0,-2-1 0,0 0 0,0 0 0,0-1 0,-2-1 1,2 2-1,0 0 1,-2-4 0,2 3 0,-2 1 0,0 0 1,0 2-2,-2-4 1,3 4 0,-3-2-1,2 5 1,-2-3-1,2-1 1,-2 1-1,2 0 0,0-2 0,0 0 1,0-2-1,2 0 0,-2 1 0,2-1 0,0-3 0,2 1 0,-2-3 0,0 0 1,0 0-2,2-1 2,-2-3-1,0-1 0,0-2 0,0 0 0,0-4 0,0-1 0,0 0 0,0-16 1,0 26-1,0-26 0,0 25 0,0-25 0,0 21 0,0-21 0,2 22 1,-2-22-1,0 21 1,0-21 0,0 16 0,0-16 0,0 0 0,2 18 0,-2-18 0,0 0-1,0 0 1,0 0-1,0 0 1,0 0-1,0 0 0,0 0 1,0 0-1,0 0 0,0 0 1,0 0-1,0 0 0,-27 2 0,27-2 1,-37 5-2,10 0 0,-10-5-3,7 16-16,-20-14-13,5 1-1,-7-6-1</inkml:trace>
</inkml:ink>
</file>

<file path=ppt/ink/ink1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43:43.37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111 152 9,'0'0'9,"-12"-31"0,12 31 0,0 0-1,0 0-1,0 0 1,0 0 0,0 0-2,0 0 0,0 0-1,0 0 0,0 0-1,0 0-1,0 0-1,0 0-1,0 0 1,0 0-1,0 0 0,-17 42-1,11-16 1,6 10 0,-3 3 0,3 11 1,-3 2-1,3 8 1,-2-3 0,4 11-1,-2-5 1,0 2 0,0-5-1,3-3 0,-3-7 0,3-1 0,-3-7 0,3-3 0,-9-8 0,6-2 0,0-29 0,-5 39 0,5-39 0,-9 23-1,9-23 1,0 0 0,0 0-1,0 0 1,0 0 0,0 0-1,-26 16 0,26-16 1,0 0-1,0 0 0,0 0 1,-6-24-1,6 24 0,0 0 0,0-33 0,0 33 0,0-34 0,3 10 0,-6-2 0,0-2 0,3-6 0,-3-3 0,-3-4 0,4-1 0,-4-5 0,3 0 0,-3 0 0,9-2 0,-6 2 0,6 2 0,-3 1 0,3 0 0,3 5 0,-3 2 0,2 6 0,1 5 0,0 2 0,-6 24-1,11-33 1,-11 33 0,0 0 0,15-24 0,-15 24-1,0 0 1,29-10 0,-29 10-1,0 0 1,26-11 0,-26 11 0,29-10 0,-29 10 0,26-16 0,-26 16 0,29-18 0,-29 18 0,0 0 0,32-29 0,-32 29 0,0 0 0,0 0 1,26-18-1,-26 18 0,0 0 0,17 23 1,-17-23-1,20 47 0,-5-10 0,2 5 1,-2 7-1,2 3 0,1-2 0,-1-1 0,-3-2 0,1-8 0,-4-8 1,-2-4-1,-9-27 0,12 36 1,-12-36-1,0 0 0,6 23 1,-6-23-1,0 0 0,0 0 1,0 0-1,0 0 0,0 0 1,0 0-1,0 0 0,0 0 1,0 0-1,0 0 1,5-33-1,-5 33 0,3-42 0,3 13 0,0-7 1,2-6-2,1-5 2,6 0-1,-4-2 0,10-1 0,-4 6 0,3 0 0,0 7 0,1 3 0,2 6 0,-3 2 0,-20 26 0,44-37-1,-44 37 1,37-23 0,-37 23 0,32-6-1,-32 6 1,29 11 0,-29-11-1,20 34 1,-11-8 0,-3 2 0,0 9 0,5 5 0,-8 7 0,3 3 0,-3 3 0,3 0 1,-4-1-1,1-1 0,0-1 0,-6-3 1,6-2-1,-6-5 0,3-6 0,-3 3 1,3-2-1,0-1 0,0-4 1,0-1-1,0-5 0,0-3 1,0-23-1,3 39 0,-3-39 0,-3 26 0,3-26 0,0 0 0,-2 27-2,2-27-1,2 23-4,-2-23-11,0 0-13,0 0-2,0 0 0,-26 13 16</inkml:trace>
  <inkml:trace contextRef="#ctx0" brushRef="#br0" timeOffset="892.0507">1721 124 17,'0'-34'23,"-9"8"-6,9 26-4,-3-34-1,3 34-2,-8-24-3,8 24-1,0 0-2,0 0-1,-26-20 0,26 20-1,0 0-1,-35 0 1,35 0-1,-35 10 0,35-10-1,-40 21 1,13-3-1,-1 3 0,-1 8 1,-6 2-1,0 13 0,3 0 1,3 9-1,0 4 0,6 0 0,6 6 0,5-1 0,6 3 1,4-7-2,4-3 2,4-3-1,6-5 0,2-6 0,7-4 1,-1-6-1,6-5 1,3-2 0,0-4 0,3-7 0,2 0 0,-2-5-1,3-3 1,-6-2 0,3-6-1,-3 1 1,3-1-1,-32 3 1,49-10-1,-49 10 0,37-13 0,-37 13 1,29-13-1,-29 13 0,0 0 0,26-21 0,-26 21 0,0 0-1,0 0 1,0 0-2,12-26 0,-12 26-2,0 0-5,0 0-5,0 0-17,-29 26 1,29-26-2,-26 16 21</inkml:trace>
  <inkml:trace contextRef="#ctx0" brushRef="#br0" timeOffset="1314.0751">2031 989 1,'0'0'25,"0"0"3,0 0-4,0 0-9,0 0-3,0 0-3,-18 44-1,-2-20-1,17 12-3,-14-2 1,11 5-3,-3-2 1,4-1-2,-1-7 1,3-3-2,3-26 1,-6 28-1,6-28-1,0 0-2,9 24-9,-9-24-19,0 0-2,-6-37 0,6 37 0</inkml:trace>
  <inkml:trace contextRef="#ctx0" brushRef="#br0" timeOffset="1984.1129">2784-38 5,'0'0'26,"-21"-29"-2,-8 19-11,29 10-3,-37 3-3,37-3 0,-64 15-1,32 6-1,-11-3-1,5 14-1,-5-1 1,5 18-1,-5 4-1,11 12 1,-3 2-1,15 12 0,-1-4-1,10 9 0,2-6 0,12-3-1,3-10 1,5-2-1,10-11 0,2-5 1,0-10-1,6-6 1,3-5-1,3-5 1,-1-8-1,4-5 0,0-6 0,-4-7-2,13 0-2,-18-16-4,23 16-11,-52 5-12,43-37 0,-43 37 0</inkml:trace>
  <inkml:trace contextRef="#ctx0" brushRef="#br0" timeOffset="2600.1482">2821 898 7,'0'0'26,"18"-24"-1,-18 24-13,29-18-3,-3 15-3,-26 3-1,46-5-1,-46 5-1,58 8-1,-58-8-1,49 29 0,-32-6 0,-2 6 0,-12 10 1,-6 3 0,-9 4 0,-8 1 0,-9-2 0,0 2-1,-8-11 2,2 1-1,-3-17 0,38-20-1,-49 32 2,49-32-1,0 0 0,0 0 0,0 0 0,49 2-1,-5-12 1,13 2-1,4-2 1,9-3-2,-7 2 1,1 3-1,-9 3 1,-6 0-1,-14 5 0,-6-3 0,-29 3 0,32 0 0,-32 0 1,0 0-1,0 0 0,0 0 0,0 0 0,32 8-1,-32-8-3,0 0-7,43 11-20,-43-11 0,0 0-2,0 0 3</inkml:trace>
</inkml:ink>
</file>

<file path=ppt/ink/ink17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8:42.55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633 32 5,'-4'-15'24,"4"15"-3,-16-16-5,16 16-4,-27-9-3,27 9-3,-43 0-1,16 5-1,-12-1-2,2 5-1,-6-4 0,0 4 0,1-4-1,-3 2 1,6-4-1,4 1 0,6-2 1,1-1-1,9 1 0,0-2 0,19 0 0,-24 2 0,24-2 0,0 0 0,0 0 0,0 0 1,-19 0-1,19 0 1,0 0-1,0 0 1,0 0 0,0 0-1,0 0 1,0 0-1,0 0 1,0 0-1,0 0 1,0 0 0,10 19 0,-10-19 0,5 20 0,1-5 0,-6-15 1,8 34-1,-2-15 0,2 4 1,-5 1-1,7 2 1,-4 2 1,2 4-1,-2 1 1,1 4-2,-3-2 2,2 3-2,-2 1 1,2 1-1,-2 1 0,0 1-1,-2-2 1,0 4 0,0 1-1,-1 2 1,-1 2-1,0 4 1,0 1-1,-1 0 1,1 3-1,0-3 1,-2-2-1,2-1 1,0-4-1,0 1 0,0-6 0,2 1 1,-1-1-1,1 2 0,0-2 1,0 2-1,0 2 1,0-3-1,0 5 0,0-3 0,-2 2 0,2 1 0,-4-1 0,2 2 0,-2 2 0,0 0 0,2-1 0,-2-1 0,0 2 0,0-2 1,2-2-1,-2-1 0,0-2 0,2-4 0,-1 0 0,-1-1 0,0 1 1,0-1-1,2-1 1,-2-1-1,0 0 1,0-1-2,0 1 2,0 2-1,0-4 0,-2 3 0,0 1 0,-2 1 0,2 0 0,-1 2 1,-3 0-1,2 4 0,-2-2 0,0 1 0,3 1 0,-3-3 0,0 3 0,2-2 0,2-2 0,-1-4 0,1 1 0,0-2 1,2-4-1,-2 0 0,2-1 1,0-3-1,-2 5 1,2-1-1,0 0 1,0-1-1,0 1 1,2 0-2,-2 1 1,2-1 0,0-2 0,0 3 0,0-1 0,0 2 0,0 2 0,0-1 0,0 3 0,0 3 0,0 0 0,0 0 1,-2 0-1,2-2 0,0 1 0,0-1 0,-2-2 0,2-1 0,-1-4 0,1 2 0,0-1 0,-2-3-1,2 2 2,0-1-2,-2 1 2,0 2-2,0 0 2,0 2-1,-2-2 1,2 0-1,0-2 0,0 2 0,0-3 0,2-2 1,0-2-2,0-2 2,0 0-2,0 0 1,0-1 0,2-1 0,-2 3 0,0-3 1,0 3-2,2-1 2,-2 2-1,0 0 0,2 2 0,-2-1 0,2 3 0,-2-1 0,2 1 0,0-1 0,-2 1-1,2-2 2,0-1-1,0-2 0,0 1-1,1-4 1,1-1 0,-2-2 0,2 0 0,0-2 0,0-1 0,2-1 0,-2-1 0,-4-16 0,9 28 0,-9-28 0,8 21 0,-8-21-1,12 18 1,-12-18 0,14 15 1,-14-15-2,21 14 2,-21-14-2,31 13 2,-11-8-2,1 0 2,4-1-2,4-1 1,3-1 0,3 0 0,1 1 0,3-1 0,2 1 0,2 1 0,-2 1 0,2 0 0,-2 2 1,-1 0-1,1 0 1,-6 0-1,2 0 0,-4 2 0,-2-2 0,-1 0 0,-1-2 1,-4 1-1,-3-3 0,1 1 0,-4 1 1,-1-3-1,-1 1 1,-17-3-1,31 2 0,-31-2 1,24 3-1,-24-3 0,17 2 1,-17-2-1,0 0 0,0 0 0,20 4 0,-20-4 1,0 0-1,0 0 0,0 0 0,0 0-1,0 0-2,19 5-4,-19-5-18,0 0-9,-17-11-1,17 11-2</inkml:trace>
</inkml:ink>
</file>

<file path=ppt/ink/ink17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8:46.30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4,'0'0'24,"0"0"-2,0 0-7,0 0-5,0 0 0,0 0-1,0 0-2,0 0 0,0 0-1,9 28 0,-9-28 0,24 37 1,-13-16-3,17 14 0,-3-1-1,12 9-1,-2 1 0,10 3-1,-1-1 0,3-1 0,-4-1-1,-2-2 1,-6-7-1,-2-3 1,-12-10 0,-3-2-1,-7-4 1,-11-16-2,12 19-1,-12-19-2,0 0-5,0 0-17,0 0-6,-23 0-1,23 0 1</inkml:trace>
  <inkml:trace contextRef="#ctx0" brushRef="#br0" timeOffset="538.0308">519 53 1,'0'0'26,"0"0"0,0-19-6,0 19-5,0 0-3,0 0-3,0 0-1,0 0-2,-18-2-1,18 2-1,-15 16-2,5 1 1,-7-3-1,1 14 0,-5-1-1,-1 11 1,-5-1-1,4 5 1,-1 2-1,3-1 0,0 1-1,1 0 1,3-4-1,1-3 1,2-2-1,1-5 0,-1-2-1,3-5 0,5-1-2,6-22-2,-14 35-5,14-35-9,0 0-12,0 0-1,0 0 0</inkml:trace>
  <inkml:trace contextRef="#ctx0" brushRef="#br0" timeOffset="1094.0626">822 363 24,'0'0'30,"-7"-16"-1,7 16-9,0 0-7,0 0-4,0 0-1,-6 21-3,6-21-1,-8 40-1,2-10-1,4 10 0,-2 2 0,4 6-1,0 1 0,2-2 0,-2-3 0,4-2 0,-4-9-1,2-5 0,0-2-2,-4-10-2,10 10-9,-8-26-19,-4 23 0,4-23-1,0 0-1</inkml:trace>
  <inkml:trace contextRef="#ctx0" brushRef="#br0" timeOffset="1883.1077">237 2082 22,'0'0'26,"0"0"2,0 0-11,0 20-4,0-20-4,10 35 0,-5-16 0,19 19-3,-5-6 0,14 13-2,-3-4-1,6 8-1,3-4 0,2 2-1,-4-4 0,-4-3 0,-4-3-1,-3-4-1,-5-3-1,-9-11-1,3 5-5,-15-24-8,6 18-16,-6-18 0,0 0 0,0 0 0</inkml:trace>
  <inkml:trace contextRef="#ctx0" brushRef="#br0" timeOffset="2227.1274">704 2137 29,'-22'-13'27,"22"13"3,-31 4-12,22 15-6,-19-3-4,9 15-2,-14-3 1,6 14-3,-8-1 0,3 6-1,-1 0-1,4 0-1,0-3-1,4-5-2,9 1-4,-3-15-9,15 6-16,-4-13 0,16-3-1,-8-15 0</inkml:trace>
  <inkml:trace contextRef="#ctx0" brushRef="#br0" timeOffset="2843.1625">809 2455 5,'0'0'27,"0"0"1,0 0-1,8-21-14,-8 21-2,0 0-3,23-10-2,-23 10-2,25-13-1,-25 13 0,35-10-1,-11 6-1,3 4 1,-4 6-1,3 4 0,-5 4 0,-4 9 0,-7 7 0,-2 8 1,-18 4-2,-3 4 2,-9 3-2,1 0 1,-6-2-1,1-7 1,3-6-2,3-10 1,7-3 0,13-21 0,-8 23 0,8-23 0,0 0-1,23 9 1,-1-9 1,5 0-1,4-4 1,8 2 0,0-1 0,4-1-1,-2 3 1,0-1-1,-6 2 1,-6 0-1,-4 2 0,-4-2 1,-21 0-2,26 3-1,-26-3-5,0 0-19,9 21-4,-9-21-2,0 0 0</inkml:trace>
  <inkml:trace contextRef="#ctx0" brushRef="#br0" timeOffset="3474.1987">140 4057 38,'0'0'30,"-8"-22"-1,8 22-8,0 0-8,17 19-5,-17-19-2,28 37-1,-15-13-1,13 13 0,-1 0-2,6 8 0,0 1 0,0 3-1,0-4 0,-2-1 0,1-4 0,-5-3-1,-2-5 0,-3-6-1,-5-2-1,-5-8-2,8 5-5,-18-21-12,5 18-12,-5-18 0,0 0 0,0 0 2</inkml:trace>
  <inkml:trace contextRef="#ctx0" brushRef="#br0" timeOffset="3827.2189">616 4057 32,'0'0'28,"-21"-10"0,21 10-8,-22 23-9,-3-6-3,8 20-2,-18-2-2,5 16 0,-10-2 1,5 8-3,-2-1 1,4 1-3,1-5-1,3-12-4,18 8-8,-7-20-17,14 0-2,4-28 1,2 17-2</inkml:trace>
  <inkml:trace contextRef="#ctx0" brushRef="#br0" timeOffset="4474.2559">725 4488 27,'0'0'33,"0"0"-2,0 0 1,0 0-16,-8-16-8,8 16-4,18-15-1,-18 15-1,31-23-1,-10 12-1,3 1 1,3 3 0,-2 3-1,3 6 0,-5 7 1,-4 10-1,-3 7 0,-4 6 1,-8 3 0,-3 5 0,-6-3-1,-3 1 1,-4-3-1,0-7 1,3-8-1,-1-5-1,10-15 1,-10 18 0,10-18-1,0 0 1,0 0-1,29-11 1,-9 6 0,3 0 0,5 1 0,1 4 0,2 6 0,0 2 0,-2 8 1,-2 7 0,-7 5 0,-5 5 0,-7 6 0,-8 5 1,-10-1 0,-5 5 0,-12-3-1,-3-1 1,-6-6-1,-1-1-1,-2-7 1,2-7-2,4-4 0,1-10-1,15 6-7,-16-20-20,33 5-5,-25-5-1,25 5-1</inkml:trace>
</inkml:ink>
</file>

<file path=ppt/ink/ink17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8:53.32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33 1,'0'0'8,"0"0"6,0 0-4,0 0-2,0 0 0,0 0 0,12 23 0,-12-23-1,21 7 0,-21-7-2,37-2-1,-15-3 0,7 1-2,4-3-1,4-1 0,6 1 0,0 0-1,1 1 0,1 1 0,-2 3 0,-6 4 0,-4 0 0,-6 1 0,-3 1 0,-24-4 0,29 7 0,-29-7 0,0 0 0,17 9 0,-17-9 0,0 0 1,0 0-1,0 0 0,10 17 1,-10-17 0,0 0 0,6 16 1,-6-16 0,0 0 0,-6 19 0,6-19 0,-2 19 0,2-19 0,-4 29-1,2-10 1,0 0-1,2 6 0,-2-1 1,4 6-1,-2 3 2,4 4-2,0 3 1,4 7-2,-2-1 2,3 5-1,-1-2 0,2 5 0,0-1 0,1 6-1,-3-5 1,2 6 1,-2 3-1,1 2 0,-1 1 0,2 1 0,-2-2-1,-1 1 2,1-5-2,0 1 1,-2-5 0,4 3 0,-3-4 0,1 2 0,-2 0-1,2-1 0,-1 1 1,1 2-1,-2 1 0,0 0 1,2 4-1,-1 2 0,-1-1 0,2 2 0,0-3 0,-2 0 1,2-2-1,-3-4 0,1-1 2,0-2-2,0-1 1,-2 1-1,0-4 2,0 4-2,-1-2 1,1 2-1,2 0 0,-4-1 0,2 1 0,0 2 0,0-1 0,0 5 0,-2-3 0,0 2 1,-1-1-2,1 0 2,-2-3-1,0-1 0,0-1 2,2-1-2,-4-3 1,4-2 0,-2 0 0,0-2-1,2 0 2,-2-1-2,2-1 1,-2 1-1,2-2 0,0 1 1,-2 2-1,2 2 0,0 0 0,0 2 0,-2-2 0,2 2 1,-2 0-1,2 0 0,-2-4 0,2-2 0,-2-1 0,0-4 0,2-1 1,-2-4-2,2 0 2,-2 0-1,2-2 0,0-1 0,0-1 1,0 1 0,-1-2-1,3-1 1,-2 1-1,0-4 1,0 1-1,0-1 0,-2 2 0,2-2 0,-2 2 0,0 0 0,0-2 0,0-1 0,2-4 0,-2 0 0,2-2 0,-2 1 0,2-3-1,-2-1 1,0-16 0,4 31 0,-2-11 0,0-3 0,0 1 0,0-3 1,-2 1-1,2 0 0,-1 1 0,-1-17 0,0 30 0,2-14 0,-2 1 0,2 1 0,-2-2 0,2 1 0,-2-17 0,2 28 0,-2-28 0,2 25 0,-2-25 0,2 22 0,-2-22 0,2 18 0,-2-18 0,2 16 0,-2-16 0,0 0 0,2 17 0,-2-17 0,0 0 0,0 0 0,-2 20 0,2-20 0,0 0 0,-4 15 1,4-15-1,0 0 0,0 0 0,-19 21 1,19-21-1,-24 9 0,24-9 0,-35 11 1,12-6-1,-2 0 0,-3 0 0,-1 1 0,-2-1 0,0 2 0,2-2 0,0 0 0,3 2 0,1-1 0,6-3-1,1 1 1,18-4-1,-23 3-1,23-3-1,0 0-3,0 0-13,0 0-15,0 0 1,6-17-1,-6 17 0</inkml:trace>
</inkml:ink>
</file>

<file path=ppt/ink/ink17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8:57.31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489 16 24,'0'0'25,"-4"-17"-6,4 17-4,-19-7-4,19 7-3,-31 1-2,13 5-1,-15-3-2,6 4-1,-10 0 0,2 4 0,-4-3-1,4 3 0,0-4-1,4 2 1,5-6-1,5 1 1,4-1-1,17-3 1,-24 2-1,24-2 0,0 0 1,0 0-1,0 0 1,0 0-1,0 0 0,0 0 0,0 0 1,0 0-1,0 0 0,0 0 0,0 0 1,0 0-1,-12 16 1,12-16-1,-3 24 1,5-3 0,-4 2 0,2 7 0,0 3 0,2 7 0,-1 4-1,1 5 1,4 2 1,0 8-1,0 1 0,2 5 0,0 1 0,1 3 0,1 2 0,0 6 0,-3 0-1,1 2 1,0 0-1,2-2 1,-2 2 0,1-4-1,-1-3 1,0 0 0,2-4 0,-3-2-1,1 1 1,0 1 0,2-1 0,-1 5-1,-1-1 1,2 5-1,0-1 0,-1 2 1,1 0-1,0 0 0,0-2 0,-5-1 1,5-4-2,-2 0 2,0-5 0,-1 0-1,1-2 1,0 0-1,-2-2 2,2 0-2,-1 2 1,3-3-1,0 1 0,-2 2 1,1 2-2,1-2 2,0 0-2,-2 0 2,-1-3-1,1-1 0,-2-1 1,0-6-1,-2-1 1,0 2-1,-2-4 1,-1-2-1,-1 0 1,0-1 0,-1-1-1,-1 1 0,-2-4 0,2 2 0,-2-2 0,-2-2 1,2 2-2,0-2 2,0 2-2,0-2 1,1 2 0,-1 1 0,0-3 0,2 2 0,0 0 0,2-2 0,-2-1 0,0-1 0,2-1 0,0-4 0,-2 0 1,2-1-1,0-2 1,0-2-1,0 0 1,2 2-1,-2-1 1,0 1-1,2-2 0,0 0 1,0 2-1,-2 0 0,2-1 0,0-2 0,0-1 0,0 0 0,0-1 0,0-1 0,-1 1 0,1-3 0,0-2 0,2 1 0,0-2 0,-2-1 0,2-3 0,-4-15 0,6 28 0,-6-28 0,8 23 0,-8-23 0,7 19 0,-7-19 0,8 18 0,-8-18 0,0 0-1,22 19 1,-22-19 1,21 11-1,-21-11 0,29 5 0,-29-5 0,31 2 0,-11-4 0,-1 2 0,3-4 0,-1 1 0,4-1 0,3-3 0,1 0 0,0-1 0,2-1-1,2-3 1,0 3-1,0-2 1,0 4-1,-2 2 1,-1 2-1,-3-1 1,-4 4-1,-3 0 1,-20 0 0,27 2 0,-27-2-1,17-4 1,-17 4 0,0 0 0,0 0 0,0 0 0,18-7 0,-18 7 0,0 0 0,0 0 0,0 0 0,0 0 0,0 0 0,19 2 0,-19-2-1,0 0-1,0 0-3,0 0-3,30 14-19,-30-14-4,0 0-1,0 0-1</inkml:trace>
</inkml:ink>
</file>

<file path=ppt/ink/ink17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9:06.96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49 14,'0'0'24,"0"0"-5,0 0-5,0 0-4,0 0-2,0 0-1,0 0-3,0 0 0,0 0-2,0 0 1,0 0-1,29-11 0,-9 6 0,7 1 0,6-3-1,4 4-1,4-2 1,-2-1-1,-2 3 1,-2-1-1,-8 3 0,-2 1 0,-25 0 0,28 0 0,-28 0 1,0 0-1,0 0 1,0 0 0,0 0-1,0 0 1,0 0 0,0 0 0,1 15 0,-1-15-1,0 0 1,-7 27 0,7-27 0,-4 28-1,2-11 1,2 6 0,0 5 1,0 4-1,0 8 0,4 5 0,-2 8 0,5 6 1,-1 4-1,-2 6 0,6-1 0,-2 4 0,3-4 2,-3 2-1,4-3 0,-4 1-1,1-2 1,1 3-1,-4-1 1,0 7-1,-2 4 0,0 3-1,-3 1 0,3 3 0,0-2 0,2-2 1,-2-2 0,2-1-1,-2-5 1,3-2-1,-1-4 1,4 2 0,-2-2-1,0 2 1,1 2-2,-1 1 2,2 1-1,-2 3 0,-1-2 1,3 1-1,-4-3 0,4 1 1,-3-3-1,1 0 0,0-7 1,2-1-1,-4-1 0,1-1 0,-1-3 1,-2 1-1,0-3 0,0 2 0,-2 0 0,2 1 0,-4 1 0,2-1 1,0-1-1,2-2 0,-3 0 0,1-3 0,0-2 0,0-6 0,0 1 1,0-3-1,2 3 1,-2-2-1,2-1 0,0-1 0,0 2 1,2-2-1,-3 0 0,3-1 0,0-3 0,-2 1 0,0 1 0,2 0 0,-2-1 0,-1 3 0,-1 0 0,2 0 0,-2 1 0,-2 1 1,0-3-2,-2 1 1,0-2 0,0-2 1,0-1-2,1-2 2,-1-3-2,2-3 1,-2-1 1,2-3-1,0-2 1,0-2-1,0-2 0,2-2 0,-4-1 1,2 0-1,0-16 0,0 32 0,2-17 0,-2 1 0,2 2 0,-2-3 0,1 3 0,1-1 0,0 1 0,2-2 0,-2-1 0,2 3 0,0-2 0,2-1 0,0 3 0,0-1 0,-1 3 0,3-1 0,-2 0 0,2 2 0,-2 2 0,1-2 0,-1 0 0,0-2 0,-2 0 0,0-3 0,0 0 0,-4-16 0,4 18 1,-4-18-1,0 0 0,0 0 0,0 0 1,0 0-1,0 0 0,-6 15 0,6-15 0,0 0 0,0 0 0,-24 2 0,24-2 0,-17 4 0,17-4 0,-25 7 0,25-7 0,-35 15 0,13-4 0,-3 1 0,-4 2 0,-2 0 0,-1 0 0,-1 0 0,2 0 0,0-2 1,6-1-1,2-4-1,23-7-1,-30 10 0,30-10-3,0 0-2,0 0-9,0 0-16,0 0-1,0 0 0,0 0 1</inkml:trace>
</inkml:ink>
</file>

<file path=ppt/ink/ink17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8:54.85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30 1264 14,'0'0'19,"0"0"-2,-12 26-2,12-26-2,0 0-2,-19-2-1,19 2-2,0 0 0,0 0-1,0 0-2,0 0-1,-16-26-1,16 26-1,12-37-1,0 9 0,1-5 0,7-7 0,1-4-1,8-7 1,-1-7-2,3-3 1,0-2 0,2-5 0,-2-2-1,0 0 1,-2-6-1,-1 1 1,-5 3 0,0 4 0,-3 1 1,-5 8 0,-3 6 0,0 8 0,-7 6 0,1 11 0,-4 5 1,2 8-1,-4 15 0,0-20 1,0 20-1,0 0 0,0 0 0,0 0-1,0 0 1,0 0-1,0 0 0,0 0 0,0 0 0,0 0 0,0 0 0,0 0 0,6 28 0,0-12 0,0 5 0,3 9 1,3 5-1,4 7 1,3 5-1,8 9 1,4 4-1,6 6 1,0 1 0,4-1 0,-2 1 0,2-6 0,-2-6 1,-8-6-1,-2-7 1,-4-6-2,-3-4 3,-3-4-2,-3-5 0,-4-6 0,-3-1-1,-9-16 1,12 23 0,-12-23-1,0 0 1,0 0 0,10 15-1,-10-15 1,0 0-1,0 0 0,0 0 0,0 0 0,0 0-1,0 0 0,0 0 1,0 0-2,0 0 1,0 0 1,0 0-1,0 0 0,0 0 0,7 16-1,-7-16 0,0 0-4,20 19-12,-20-19-13,0 0-2,0 0 1,12-19-2</inkml:trace>
</inkml:ink>
</file>

<file path=ppt/ink/ink17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9:17.704"/>
    </inkml:context>
    <inkml:brush xml:id="br0">
      <inkml:brushProperty name="width" value="0.06667" units="cm"/>
      <inkml:brushProperty name="height" value="0.06667" units="cm"/>
      <inkml:brushProperty name="fitToCurve" value="1"/>
    </inkml:brush>
  </inkml:definitions>
  <inkml:trace contextRef="#ctx0" brushRef="#br0">27 44 10,'-4'-28'24,"4"28"-2,0-18-8,0 18-3,0 0-2,0 0-1,0 0-1,-19 25-2,17 4-2,-2 8-1,6 9 0,-2 4 0,7 6-1,3 0-1,4-1 1,3-4-1,3-8 1,1-4-1,1-9 1,-1-9-1,-2-7 1,-1-9 0,-1-5 0,-17 0 0,32-26 1,-17-1-1,3-2-1,-1-8 1,1-3 0,3-4-1,2 2 0,7 1 1,-3 8-2,4 3 1,2 9 0,2 6 0,0 6 0,-2 9 0,0 9 0,-4 3 1,1 5-1,-7 6 1,-2 5 0,-9 2-1,0 1 1,-12 3 1,-6-1-1,-12-1 0,-5-1 0,-12-1 0,-6-6-1,-6 3-2,-7-13-5,13 8-13,-13-20-11,11 0 0,-2-18-2</inkml:trace>
  <inkml:trace contextRef="#ctx0" brushRef="#br0" timeOffset="205.0117">157-172 1,'-11'-26'5,"11"26"14,0 0-6,-12-23-27,12 23-5,0 0 15</inkml:trace>
  <inkml:trace contextRef="#ctx0" brushRef="#br0" timeOffset="1536.0878">2050 119 29,'2'-16'29,"-8"-5"-2,6 21-9,-11-38-4,11 38-3,-28-34-4,28 34-1,-42-15-3,12 15-1,-7 7-1,0 8 0,-1 10-2,1 6 1,7 6 0,7 3-1,9 2 1,11-3-1,10-2 1,13-8 0,7-4-1,4-8 0,4-8 0,0-11 1,2-5-1,-4-7 0,-4-7 0,-3-3 1,-7-2 0,-3-1 0,-7 5 0,-3 4 0,-6 18 1,6-16-1,-6 16 1,4 25-1,0 6 1,4 13 0,-1 10-1,5 11 1,0 9-1,1 3 1,-3 0-1,-2-2 0,-4-8 1,-6-6 0,-8-5-1,-5-9 2,-9-6 1,-3-8-2,-10-7 2,-4-5-2,-4-7 0,1-5 1,-3-14-2,6-2 0,4-9-1,8-3 1,11-8-2,13-1 2,12-7 0,13-3-2,15-2 2,6-6-1,11-1 1,3-8-1,3 1 0,-1-4 0,1-1 0,-4-1 0,-1 4 0,-8 0 0,-3 5 0,-8 4 0,-3 7 1,-8 7 0,-5 8 0,-7 6 0,-11 19 0,10-21 1,-10 21-1,0 0 1,-8 24-1,2 1 1,-1 6-1,1 11 1,-2 6-1,2 8 1,2-2-1,4 2 1,2-7-1,0-3 0,4-8-2,0-10 1,3-3-4,-9-25-9,20 12-17,-20-12-1,21-23 0,-15-5-1</inkml:trace>
  <inkml:trace contextRef="#ctx0" brushRef="#br0" timeOffset="1722.0985">2406 5 1,'0'0'17,"0"0"7,-21-19-3,21 19-17,0 0-18,0 0-8,19 5-1,-19-5 16</inkml:trace>
  <inkml:trace contextRef="#ctx0" brushRef="#br0" timeOffset="2789.1595">2766 285 1,'-25'16'26,"25"-16"1,0 0 1,-20 16-18,28 6-1,-12-2-4,14 13 0,-10-1 0,14 11-1,-7-4-1,11 5 0,-1-6-2,7-1 0,-1-7 0,2-6 0,3-8 0,3-7 1,0-9-1,2-9 0,-4-10 0,2-9-1,-4-9 0,-3-10-1,-5-4 0,-7-5-1,-6 0 0,-8 0 0,-2 8 0,-8 5 0,4 13 0,-3 5 0,11 25 1,-16-22-1,16 22 0,0 0 0,18 10 0,-18-10 0,39 18 1,-14-10 0,8 5 1,2-5 0,0-1 0,2-3 0,-2-4 1,0-4 0,-4-4 1,-2-1 0,-7-9 0,-1 4 0,-7-7 1,-3 4-1,-7-2 1,-2 3-1,-9 0 0,7 16-1,-22-17 0,5 15-1,-3 9 1,-3 5-2,-1 11 0,1 5 1,6 9-1,-1 5 0,8 7 0,5 0 1,6 2-1,7-4 1,8-3 0,3-6 0,3-8 0,3-7 1,2-13-1,0-5 1,7-12 0,-1-7 0,-2-8 0,2-8 0,-4-7 0,0 2-1,-4-3 1,-1 3-1,-11 5 1,-1 5-1,-2 8-1,-10 17 1,0 0 0,0 0-1,13 15 1,-11 8 0,-2 5-1,2 2 1,-2 2 0,2-4 1,-2-2-1,0-3 1,0-23 0,2 22 1,-2-22-1,0 0 1,8-21-1,0 0 0,0-3 1,5-8-2,3-3 0,3 0 0,3 4 0,1 3 0,0 7-1,-1 7 0,1 10 1,-5 11-1,1 9 0,-3 3 1,-3 7-1,1 6 1,-4 1-1,-3-5-1,7 7-6,-12-15-20,10-3-3,-12-17 0,21 2-1</inkml:trace>
  <inkml:trace contextRef="#ctx0" brushRef="#br0" timeOffset="3454.1976">4896-408 1,'-5'-21'20,"5"21"6,0 0 3,0 0-15,-10 16-4,-2 3-3,12 18-1,-10 3 1,7 21 0,-9 0-1,6 17-2,-2 2-1,0 2-1,5 1 1,-1-5-2,-2-11-1,6-8 1,-4-9 0,4-14 0,-4-11 0,4-9 0,0-16 0,0 0 0,-6-25 0,12-1-1,2-9 0,2-6 0,5-1 0,3-5-1,5 5 0,6 4 0,8 4 0,-2 10 0,4 8 0,0 6 0,4 10 1,-6 7-1,-2 8 0,-8 6 0,-8 7 1,-7 2 0,-8 2-1,-12 1 2,-9 2-1,-7-4 0,-9-1 1,-4-5-2,-2-2-1,-5-13-6,13 9-18,-8-15-5,11 1-1,3-12 0</inkml:trace>
  <inkml:trace contextRef="#ctx0" brushRef="#br0" timeOffset="4035.2308">5459 124 20,'0'0'29,"0"0"0,0 0 0,0 0-21,0 0-2,7 35-4,-3-10 1,8 8 0,-4 0-1,7 6 1,-1-4-2,3-4 0,-1-6 0,3-6 0,-1-12 0,1-7 0,1-12 0,1-6-1,-3-12 1,1-1-1,-1-6 1,-1 2-1,-5 4 0,0 4 0,-7 6 0,-5 21 0,0 0 1,0 0-1,16 48 1,-10 1 0,0 12 0,1 13 1,1 6-1,0 6 1,-4-4-1,-2-5 1,-10-10 0,-2-8 0,-9-15-1,-4-7 2,-11-14-1,-2-4 0,-7-10-1,0-4 0,-2-7-1,2-1 1,3-3-2,1-2-1,15 8-7,-11-14-17,35 14-8,-25-11-1,25 11 0</inkml:trace>
</inkml:ink>
</file>

<file path=ppt/ink/ink17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9:28.63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0 146 13,'0'0'21,"0"0"-6,0 0-3,0 0-2,0 0-3,0 0-2,0 0-1,0 0-1,0 0 0,0 0-1,10-19 0,-10 19 0,21-13 0,-21 13 0,29-19 0,-11 9-1,-18 10 0,33-23-1,-33 23 1,31-21-1,-31 21 0,27-14 0,-27 14 0,25-12 0,-25 12 0,20-7 0,-20 7 0,0 0 0,23-6 0,-23 6 0,0 0 0,0 0 0,20-3 0,-20 3 0,0 0 1,0 0-1,0 0 1,0 0 0,0 0 0,0 0-2,0 0 0,0 0-3,0 0-3,-20 3-4,20-3-6,-23 9-9,5-9 0,-1 2 8</inkml:trace>
  <inkml:trace contextRef="#ctx0" brushRef="#br0" timeOffset="2808.1605">103 311 9,'-12'-37'24,"5"12"-5,1 10-3,6 15-4,0 0-2,-22-9-3,24 32-1,-8 3-2,8 16 0,-2 14 0,6 19-1,2 9 1,6 16 0,-3 3-1,9 9-1,-5-1 1,5-5-2,-7-15 0,1-10 0,-6-18 0,-2-14 0,-8-19 0,2-30 0,0 0-1,-18-21 0,4-21 0,1-14 0,-1-14-1,-3-18-2,3-10 0,-3-14-2,5 2 1,-6-2 0,9 10 0,-9 4 0,10 16 1,1 10 1,1 14 0,2 16 2,2 12 0,0 9 1,2 21 0,2-17 0,-2 17 1,2 24 1,-6 4 0,8 18 0,-6 8 1,8 16 0,-4 4 0,6 10-2,-3-4 0,5-1 0,-2-9 0,2-8-1,-5-19 0,1-9 0,-4-12 0,-2-22 0,0 0 1,0 0-1,-13-36-1,5 1 1,-4-14-1,-3-16-3,5-5 0,-8-11-1,11 1 0,-5-6 0,8 9 0,-2-5 0,14 18-1,-6 1 1,12 20 0,-3-1 1,9 21 0,-5 2-1,7 18 0,-3 3 1,1 12 0,-3 5 2,1 4-1,-5 6 1,1-1 0,-3 0 0,-1-5 0,-4 0 1,-6-21 1,8 26-1,-8-26 1,0 0 0,0 0 0,0 0 1,0 0 0,-12-15 0,12 15 1,-10-18 1,10 18 0,0 0-1,-13-17 1,13 17 0,-6 17 0,4 9 0,-4 4-1,2 16 0,-4 10 1,5 17 0,-5 4-1,4 13 0,0 4-2,-2-3-6,12 16-18,-12-12-6,2-10-1,-5-11-1</inkml:trace>
  <inkml:trace contextRef="#ctx0" brushRef="#br0" timeOffset="1560.0891">189 170 22,'0'0'25,"-2"-24"-3,2 24-6,0 0-5,-12-19-2,12 19-1,-2 17-1,4 9-2,-6 2-1,8 16 1,-4 5 0,6 21-1,-2 6 0,7 11-2,-1 1 0,6 6 0,-3 1-1,1-2 1,-1-8-3,-3-9 1,0-10-1,-6-11 0,0-10-2,-8-19-1,6-1-2,-2-25-4,0 0-3,-27-30-3,27 0-9,-10-21-3,0-12 0,2-8 9</inkml:trace>
  <inkml:trace contextRef="#ctx0" brushRef="#br0" timeOffset="1893.1083">185 344 16,'-6'-19'23,"6"19"-3,0 0-5,-6-18-4,6 18-1,-4 28-1,10 11-1,-12 3 1,10 24-3,-8 8 1,10 20-2,-6 10 0,6 13-2,-2-2 0,3 4-2,-3-10-1,0-9 1,0-14-1,-2-15 1,-2-18-1,0-15 1,-2-13-2,2-25-1,0 0-1,0 0 0,-15-32-1,5-13-2,12-6-3,-16-35-5,18-3-11,-10-21-3,2-8 1,-2-4 0</inkml:trace>
  <inkml:trace contextRef="#ctx0" brushRef="#br0" timeOffset="4160.2377">366 2998 9,'0'0'26,"-20"-10"3,20 10-1,0 0-12,0 0-3,0 0-4,0 0-1,-19-7-1,19 7-1,-4 17-2,4-17-2,-6 26 0,6-26-2,-6 28 1,6-28-1,0 22 0,0-22 0,0 0 0,0 0 0,0 0 0,0 0 1,8-23-1,-6 5 1,-2 1-1,0 1 1,0 0 0,0 16-1,-2-23 1,2 23-1,0 0 0,-14 18 1,8-2-2,1 3 2,1 0-2,0 4 1,2-2 0,2-5 0,0-16 0,4 23 0,-4-23 0,0 0 0,0 0 0,17-6 0,-17 6 0,10-24 0,-10 24 1,10-25-1,-10 25 0,2-19 1,-2 19-1,0 0 0,0 0 0,0 0 0,-22 26 0,22-26-1,-9 30 1,5-14 0,4 0 0,0-16-1,0 21 1,0-21 0,0 0 0,0 0 1,0 0-1,17-7 0,-17 7 0,6-27 1,-6 10-1,0 17 1,-6-28 0,6 28-1,-13-16 1,13 16-1,-26 3 1,26-3-1,-25 30 0,13-10 0,3 2-1,3 3 1,4-2 0,2-4 0,4-3 0,-4-16-1,15 19 1,-15-19 0,18 0 1,-18 0-1,15-19 0,-15 19 0,8-32 1,-8 16-1,-2-1 1,-2 1-1,4 16 0,-17-19 0,17 19 1,-22-5-2,22 5 1,-17 8 0,17-8-1,-12 18 1,12-18 0,0 17-1,0-17 1,0 0 0,6 18 0,-6-18 0,0 0 0,0 0 0,0 0 0,0 0 0,4-16 1,-4 16-1,-4-16-1,0 1-5,4 15-20,0 0-7,0 0-1,0 0-2</inkml:trace>
  <inkml:trace contextRef="#ctx0" brushRef="#br0" timeOffset="5636.3224">196 3088 17,'0'0'23,"0"0"-3,0 0-7,0 0-3,0 0-3,-9 15-2,9-15-1,2 20-2,-2-20 0,5 26 0,-5-26 0,10 23 0,-10-23-1,0 0 1,0 0 0,22 8 1,-22-8-1,13-22 0,-9 4 0,-4 18 0,12-31 0,-12 31 0,6-25 0,-6 25-1,0 0 0,0 0 0,0 0 0,0 0 0,-18 25-1,18-25 0,-8 24 0,8-24 0,-4 19 0,4-19 0,0 0 1,0 0 0,0 0-1,0 0 1,0 0 0,0 0 0,10-17 0,-10 17-1,0 0-3,0-25-8,0 25-18,0 0 0,0 0-3,-17 14 0</inkml:trace>
  <inkml:trace contextRef="#ctx0" brushRef="#br0" timeOffset="1081.0618">-130 41 1,'-18'10'18,"18"-10"4,0 0-5,0 0-6,0 0-2,0 0-1,0 0-1,0 0-1,0 0-1,19-5-1,-1 5 0,-18 0-2,41-9 1,-16 2-1,10 4-1,-2-2 0,4 3 0,0-3 0,0 3 0,-4 0 0,-2 2 0,-3 0-1,-3 2 0,-6-2 1,-19 0-1,28 3 1,-28-3 0,0 0 0,17 4 0,-17-4 1,0 0 0,0 0 0,0 0 0,0 0-1,0 0 1,0 0-1,0 0-1,0 0 1,0 0-1,0 0 0,0 0 0,0 0 0,0 0 0,0 0 0,0 0 0,0 0 0,0 0 0,0 0 0,0 0 0,0 0 0,0 0 0,0 0 0,0 0 0,0 0 1,2 17-1,-2-17 1,-2 25 0,0-4-1,2 7 2,-4 7-1,4 10 0,-2 6 0,0 11 1,2 6 0,-2 5 0,2 1 0,0 1-1,0-1 1,0 1-1,-2-7 1,2 4 0,-2-9-2,2 2 1,0-2-1,-1-2 0,-1-5 0,2 0 1,-2-3-1,0-4 0,2-5 0,-2-6 1,2-1-2,0-2 2,0-4-1,0 1 0,0-1 1,0 4-1,0 1 1,0-1-1,0 1 1,0 3-1,-2-1 1,2-1-1,0 2 0,0-4 0,0 0 0,0 3 0,2-3 0,-2 0 0,0 0 0,2 2 0,0-2 0,0 0 0,-2 0 0,2-5 0,-1-2 0,1 0 0,-2-4 1,2-1-1,-2-2 0,2-2 0,-2-3 0,0 0 0,0-16 0,2 23 0,-2-23 0,0 0 0,0 17 1,0-17-1,0 0 0,0 0 0,0 0 0,0 0-1,2-19-2,-8-13-5,18 6-18,-16-28-7,8-7 0,-10-25-2</inkml:trace>
  <inkml:trace contextRef="#ctx0" brushRef="#br0" timeOffset="8728.4992">315 2986 11,'0'0'22,"0"0"1,0 0-8,2-19-5,-2 19-3,0 0 0,0 0-2,0 0 0,-23 5-1,23-5-1,-24 12-1,24-12 0,-27 16-2,27-16 0,-17 19 0,17-19 0,-8 16-1,8-16 1,0 0 0,0 0 0,8 16 0,-8-16 1,0 0-1,0 0 0,0 0 1,0 0-1,0 0 0,0 0 0,0 0 0,17-2 0,-17 2 0,0 0 0,0 0 0,0 0 0,0 0 0,0 0 0,0 0 0,0 0-1,0 0 1,0 0 1,0 0-2,0 0-6,0 0-18,0 0-2,19 3 1,-19-3-2</inkml:trace>
  <inkml:trace contextRef="#ctx0" brushRef="#br0" timeOffset="-786.045">-138 111 12,'0'0'19,"0"0"-3,0 0-4,0 0-1,0 0-2,0 0-1,-18-12-1,18 12-1,0 0 0,0 0-2,0 0 1,0 0-1,0 0 0,0 17 1,0-17-1,2 25-1,-2-25 1,8 40-1,-4-16-1,6 12 0,-5-3 0,9 7-1,-4 2 1,3 5 1,1 4-1,3 7 0,-1-2 0,4 9 0,-3 1 1,2 6-2,-1 3 2,-1 11-3,-3-4 0,2 8 2,-5-1-2,3 2 1,-2-2 0,-1 2 0,1-5 0,-2-7 0,-1-4 0,3-3-1,-4-4 1,2-3 0,-3-4-1,1-5 0,-2-1 0,0-4 0,0-4 0,0-2 1,-3-6-1,3-2 0,-2-6 0,0-5 0,2-3 0,-2-7 1,-4-16-1,4 21 0,-4-21 0,0 0 0,0 0-3,0 0-3,0 0-18,-4-32-9,2 4 0,-12-19-2</inkml:trace>
</inkml:ink>
</file>

<file path=ppt/ink/ink17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39:46.19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-4399 5840 40,'-4'-27'29,"-4"5"0,8 22-12,-19 5-7,17 25-4,-10 5-2,6 24 0,-5 10-1,5 16-1,-6 8 0,6 9 1,-3-2-2,5-1 2,-2-11-3,2-11 0,-4-16 1,6-12 0,-2-14 0,2-5-1,2-30 2,-4 21-2,4-21 1,0 0 0,0-21-2,2-7 2,0-12-1,0-13-1,2-15 0,2-25-1,8-12 1,-1-19-2,9-4 2,-1-3-2,10 8 0,-4 0 1,8 20 1,-3 17 0,-1 23 1,0 23 2,-6 19 0,0 32 1,-1 17 1,1 28-1,-5 15 1,7 27 0,-6 11-1,4 12-1,-1 1-1,3-4 0,-4-8-1,3-7 1,-3-15-2,-4-15 1,-1-15-1,-4-12 1,-5-10-1,-5-8-1,2 1-3,-6-29-8,-16 17-20,-5-19-1,4 6 0,-15-15-1</inkml:trace>
  <inkml:trace contextRef="#ctx0" brushRef="#br0" timeOffset="214.0122">-4465 6517 6,'17'-17'27,"10"-1"-3,3-4 1,-1-5-15,16 6-7,3-3-21,9 5-6,-3-6-1,4 8-1</inkml:trace>
  <inkml:trace contextRef="#ctx0" brushRef="#br0" timeOffset="708.0404">-3391 6330 37,'15'-33'30,"3"1"-1,1 13-10,-5-7-10,17 24-2,-8 0-3,8 25 1,-11 5-1,5 19 0,-11 9-1,5 16 1,-13-4-2,0 4 0,-8-7-1,-2-9 0,-4-12 0,2-9 0,1-18 0,5-17 0,0 0-1,-2-17 1,9-18-1,7-6 0,4-6-1,3-4 1,4-1-1,6 1 0,0 9 0,3 7 0,3 18 1,1 10-1,1 14 1,-2 8-1,2 10 1,-2 10-1,2 10-2,-8-10-7,14 14-23,-18-14-1,4-1-1,-7-15 0</inkml:trace>
  <inkml:trace contextRef="#ctx0" brushRef="#br0" timeOffset="1571.0898">-899 6854 20,'46'-13'30,"3"-13"2,8 5-8,-15-30-10,21 14-5,-21-20-3,7 2-2,-18-8-1,-2 2-1,-15-2 0,-8 2-1,-14 10-1,-8 4 0,-9 12-1,-10 8 0,-4 17 0,-7 8-1,3 18-1,-6 10 1,12 11 0,0 5 1,16 5-1,7 1 1,16 4-1,12-1 2,9-6-1,12-3 1,8-5 0,4-4 1,1-8-2,1-6 1,-2-12-3,-7-17-1,1 8-3,-14-26-3,8 16-4,-21-27-5,9 13 1,-21-16 0,12 12 8,-16 0 6,0 1 6,2 11 4,-12-8 6,12 26 6,-7-16 1,7 16 2,19 9-5,10 12-5,-5-11-3,16 17-1,-1-8-2,12 16-1,-2-4-2,5 4-1,-5-1-3,-6-8-3,5 9-4,-19-32-12,6 18-10,-7-22-1,1 1 0</inkml:trace>
  <inkml:trace contextRef="#ctx0" brushRef="#br0" timeOffset="1791.1022">354 6297 37,'0'0'33,"-39"-7"-1,11 23 0,-30-4-20,19 23-6,-17 0-3,5 17-2,-3 1 0,1 5 0,8-4-3,5-12-4,22 12-21,-5-22-6,15-1-1,8-31-1</inkml:trace>
  <inkml:trace contextRef="#ctx0" brushRef="#br0" timeOffset="2993.1712">1091 6362 34,'-27'-21'28,"-8"3"-1,0 15-9,-12-6-9,8 16-4,-4 5-3,8 9 0,6 7-2,6 5 0,9 9-1,8-3 1,12 3-1,8-2 1,9-3 0,4-7 0,10-6 1,4-15-1,0-7 1,0-9 0,-4-13 0,-4-2 0,-6-6 0,-2-2 0,-9-2 0,-6 13-1,-4-4 1,-6 23-1,5-22 0,-5 22 1,0 0-1,8 21 1,-4 3-1,4-3 1,2 7-1,3 5 1,1-3 1,3 0-1,1-9 1,3-4 0,-1-15-1,3-4 1,0-17 0,5-4-1,-1-8 0,4-2 0,-2-6 0,2 2-1,-3 2 1,-1 11-1,-4 5 1,-3 8 0,-20 11-1,29 7 1,-20 11 0,-1 10 0,-4 10 0,0 6 0,-6 3-1,2-1 1,-4-4 0,2-6-1,-4-8 1,4-3 0,2-25-1,0 0 1,0 0-1,0 0 0,10-16 1,4-12-1,5-3 0,5-8-1,5-1 1,2 0-1,2 1 1,0 6-1,0 8 1,-2 13-1,-2 10 1,-1 9 0,-7 6-1,0 4 1,-5 4 0,-2 5 0,-5 1 0,-3-3 1,-2-5-1,0-1 1,-4-18-1,0 0 0,0 0 0,8-16-1,0-3 0,1-9-1,5-2 0,0-7-1,5 13 1,-1-4 0,1 5 1,-3 6 0,1 6 1,1 13 0,-18-2 1,31 31 0,-14-4 1,1 13-1,1 0 0,3 6 0,-1-3-2,-2-9-4,16 8-16,-9-23-9,7-2 0,-6-25-2</inkml:trace>
  <inkml:trace contextRef="#ctx0" brushRef="#br0" timeOffset="4156.2375">2700 5829 50,'-2'-19'32,"-10"3"0,12 16-1,-17 23-19,19 19-6,-10 11-2,8 18-1,-2 13 0,6 16 0,-2 10-2,6 4 2,-1-2-2,3-5 0,0-9-1,1-10 0,-1-15 0,0-6 0,-4-23 0,0-8 0,-2-9 0,-3-10 0,-1-17-1,2 16 1,-2-16 0,0 0-1,0 0 1,-13-28-1,7 7 1,-2-7-1,2-7 0,2-12 1,4-13-1,2-6 0,8-10 0,4-1 0,9-2 1,6 1-1,6 4 1,4 9-1,4 16 1,4 14-1,1 16 1,-3 17 0,0 16-1,-8 14 1,-2 13 0,-8 9 0,-8 8 0,-5 7 1,-12-2-1,-8-4 1,-11-6-1,-7-8 0,-7-6 1,-4-7-1,-2-10 0,-2-9-1,4-6 0,0-7 0,8-2 0,4-5 0,23 7-2,-22-14 3,22 14-2,12-16 1,5 11 1,9-1-1,5 1 1,4 0 0,6 0 1,4-2-1,1-4 1,3-8 0,-2-7 0,3-4-1,1-9 2,3-3-2,-3-8 2,-1-8-1,-3-9 0,0 1 0,-10-6 0,-4-2 0,-14 1 1,-5 5-1,-10 5 0,-8 8-1,-6 15 1,-7 14-1,-7 15 0,-5 18 0,0 14-1,-2 18 1,4 13-1,1 13 1,5 7-1,5 5 1,8 2 0,14-4 0,8-3-1,9-6 1,5-10 0,7-8 1,5-12-1,7-9 1,2-17-1,1-8 0,5-11 1,-5-14-1,1-6 1,-2-6-2,-7-6 1,-9-1 0,-5 4 0,-15 1 0,-13 4 0,-6 5 0,-5 9 0,-11 8 0,-5 13 0,0 8-1,2 11 1,1 7 0,9 9-1,5 2 1,6 1 0,8 5 0,8-4 0,1-1 1,9-9-1,3-3 1,8-7-2,2-8 0,10-1-6,-20-31-19,26 15-5,-16-24-2,9 7 0</inkml:trace>
  <inkml:trace contextRef="#ctx0" brushRef="#br0" timeOffset="5124.2931">5254 6426 46,'-13'-26'29,"-11"-4"0,5 15-3,-18-10-16,17 20-3,-13-2-3,10 16-1,-8 3-1,9 12 0,3 8-1,7 6 1,7 11-2,6 2 2,9 0-2,8-2 2,5-9-2,4-5 1,4-10-1,2-10 2,-3-15-2,-1-14 1,-2-10-1,-7-6 0,-7-7-1,-9-6-1,-6 1 1,-13-6-2,-3 8 0,-7 5 0,1 11 0,-5-1-1,12 13 1,-3 3-1,20 9 2,0 0-1,22 11 0,5-8 1,16 2 1,5-6 1,9-5 0,5-8 0,0-5 0,1-5 1,-7-12 1,-4-4-1,-13-9 1,-2-3 0,-13-10 0,-3 5 0,-9-5 0,-3 10 0,-7 1 0,-2 16 0,-2 10-1,2 25 1,0 0 0,-15 57 1,3 2-1,8 20 0,-1 14-1,5 12 1,1 9-1,9-2 1,4-7-2,5-13 0,5-16 1,1-13-2,0-18 2,2-13-2,-1-18 1,-3-14 0,4-11-2,-7-13 2,-1-8-2,-9-6 1,-6-3 0,-8-2 1,-12 1-1,-7-2-1,-12 11 0,-14-2-5,10 19-18,-13-7-5,5 11-1,-3-6-1</inkml:trace>
  <inkml:trace contextRef="#ctx0" brushRef="#br0" timeOffset="6279.3591">7789 5633 19,'39'-3'27,"14"3"2,7 5-1,-6-5-15,28 23-3,-10-9-2,18 15-2,-11-1-1,15 18 0,-16 1 0,5 16-1,-13 6-1,-2 11 0,-15 2-1,-10 8 0,-18-3-1,-13 1 1,-18-2-1,-14-6 0,-15-10 0,-9-7 0,-11-9 0,-3-6-1,-6-11 1,-1-6-1,-3-15 1,4-7 0,-2-8-1,4-8-1,5-3-1,3-9 1,13 1-4,-4-20-4,39 22-20,-9-19-5,23 8 0,3-8-1</inkml:trace>
  <inkml:trace contextRef="#ctx0" brushRef="#br0" timeOffset="5843.3342">7976 5623 40,'0'0'30,"0"0"2,0 15-6,0-15-11,4 56-6,-4-12-3,13 28 0,-7 7-1,10 17-1,-4 4-3,3 3 1,-1-5-2,-3-8 0,-1-12-1,-4-16-1,2-5-3,-14-29-4,18 6-23,-12-34-1,-22 8 0,3-23-2</inkml:trace>
  <inkml:trace contextRef="#ctx0" brushRef="#br0" timeOffset="6834.3909">9293 5665 44,'0'0'30,"-21"-9"0,21 9-10,-16 31-9,2-3-5,13 25 0,-7 5-2,14 24 1,-3 2-1,13 14 0,2 0-2,9 2 0,4-7-2,4-2 1,6-12-1,0-15 1,1-15 0,1-12 0,-2-14 0,2-11 0,-4-19 0,-2-14 0,-4-12 0,-4-9-1,-8-14 1,-3-9-1,-4-17 1,-9-6-2,-3-1 2,-6-4-2,1 4 0,-9 0-2,10 17-2,-16-5-13,18 33-15,-7 0-1,12 23 0,-5 0-1</inkml:trace>
  <inkml:trace contextRef="#ctx0" brushRef="#br0" timeOffset="7477.4277">10441 5756 38,'-2'-28'33,"2"28"-2,-6-16 2,6 16-21,-12 17-5,9 13-1,-13 5-3,8 21 1,-7 13-2,7 16 1,-4 6-1,6 9 0,-1-5-1,5-4 0,-2-11-1,0-8 1,2-23-1,0-7 1,0-19 0,-2-2-1,4-21 1,0 0-1,0 0 0,-12-33 0,7 5 0,1-18-1,0-6 0,2-29-2,4-5 1,0-15-1,9-4 2,1-6-2,9 6 1,-1 2 1,3 14-1,1 15 2,1 18-1,2 18 2,-3 11-1,3 20 2,-4 21-1,6 20 1,-3 15 1,5 22-1,-4 19 1,4 18-1,-2 10 0,0 4-1,-3-3-1,-3-1 1,-2-10-1,1-13 0,-7-18 0,1-18 0,-4-13 0,-3-13-1,-1-8 0,-8-25-5,14 19-16,-14-19-12,-20-21-1,-3-11-1,4 2 1</inkml:trace>
  <inkml:trace contextRef="#ctx0" brushRef="#br0" timeOffset="7725.4418">10384 6241 19,'20'-6'31,"3"-6"0,10 7 1,0-16-15,18 24-7,-10-13-4,15 12-3,1-8 0,5 5-2,0 2-4,-9-13-8,7 12-19,-9-9-1,-3 6-1,-7-8-1</inkml:trace>
  <inkml:trace contextRef="#ctx0" brushRef="#br0" timeOffset="8382.4794">11528 5621 19,'0'0'28,"0"0"2,0 0-1,-3 17-13,12 24-6,-18-5-1,16 33-2,-14 3 0,12 24-1,-7 2-3,6 9 0,-4-8-2,6 0 1,-4-5-2,4-10 2,0-19-2,2-13 2,-3-13-2,5-9 1,2-8 0,5-6 0,5-12-1,5-6 1,8-3-1,6-1 0,9-9 1,5 4-2,5-6 1,8-1-1,0 1 1,-3 1-2,-3 4 1,-8-4-4,1 26-3,-22-31-12,6 32-12,-39-11-2,33-5 0,-33 5-1</inkml:trace>
  <inkml:trace contextRef="#ctx0" brushRef="#br0" timeOffset="8727.4992">12524 5700 47,'0'0'33,"0"0"1,18 14-3,-32 5-20,20 30-4,-12 7-3,10 21 0,-8 11-1,10 13-1,-2 4-1,2 6 1,2-6-3,-2-11 1,5-8-3,-9-27-5,22 3-22,-21-31-4,11-4-1,-14-27-1</inkml:trace>
  <inkml:trace contextRef="#ctx0" brushRef="#br0" timeOffset="9142.5229">13052 5768 27,'0'0'33,"0"0"-1,29-12 1,0 19-15,-4-18-10,22 11-1,2-9-3,13 8 0,0-8-1,6 2-2,-2-4 0,1 1-1,-3 1-1,-12-5-4,5 18-8,-32-15-18,2 13-3,-27-2 1,0 0-2</inkml:trace>
  <inkml:trace contextRef="#ctx0" brushRef="#br0" timeOffset="9419.5387">13466 5764 40,'0'0'32,"0"0"2,16 37-8,-24-16-11,25 30-4,-17 0-5,10 21 0,-4 1-3,6 9-1,-3-1-1,3-4-1,0-7-1,-3-12 0,9 1-5,-14-29-7,19 10-20,-17-24-1,10 0 0,-16-16-1</inkml:trace>
  <inkml:trace contextRef="#ctx0" brushRef="#br0" timeOffset="9796.5602">13970 5761 26,'23'-2'32,"10"9"1,-3-3 0,10 20-15,-14-13-8,18 19-4,-9-4-3,8 11 0,-4-4-2,0 4 0,-4-2-2,-2-6 0,0 3-4,-11-20-6,13 9-21,-16-19 0,4 7-1,-23-9-1</inkml:trace>
  <inkml:trace contextRef="#ctx0" brushRef="#br0" timeOffset="10394.5945">14900 5630 27,'0'0'28,"0"0"0,-6 19-3,4 0-15,-15-12-2,7 14-3,-12-5-1,7 7 1,-8-4-2,-3 7 0,-3-5-1,2 4 0,-4-1-1,3 1 0,1-2-1,2-4 0,4 0 0,21-19 0,-26 28 0,26-28 0,-15 25 0,15-25 0,-6 21-1,6-21 2,2 29 0,0-8 0,-2 0 0,4 7 1,-4-1 0,4 6 1,-4 0-1,3 4 1,-5-2-1,4 2 0,-2-4 0,2 0 0,-2-1-1,0-1 0,0-3 0,0 0 0,0-1-1,2 4 1,-2 1 0,2 3 0,0-6 0,0 1 0,0-4-1,2-1 2,-2-2-2,-2-23 1,4 21-1,-4-21-1,0 0-2,0 0-10,0 0-20,0 0-4,0 0 2,-8-16-4</inkml:trace>
</inkml:ink>
</file>

<file path=ppt/ink/ink17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6:03.32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764 26 2,'-10'-19'25,"10"19"-1,-17-4-6,-9 1-5,3 6-5,-18-3-1,0 6-2,-13-5-2,3 6 0,-9-3 0,4 1-2,-1-1 1,9 1-1,3-5 0,12 3 1,2-3-2,9 0 1,22 0 1,-27 0-1,27 0 0,0 0 0,0 0 1,0 0-1,0 0 0,0 0 0,0 0 0,0 0-1,0 0 1,0 0-1,0 0 0,0 0 0,0 0 0,0 0 0,0 0 0,0 0 0,-14 18 1,14-18-1,2 19 0,-2-19 1,0 28-1,2-9 0,-6 6 1,6 5-1,-4 3 1,0 5-2,-1 4 2,-1 6-2,0 4 2,-2 4-2,2 2 1,-2 3 1,0 6-2,1 1 1,-3-1 0,2 1 1,0-5-2,0 0 2,0-3-2,1-6 2,-1-5-1,2 0 0,-2 0 0,4 0 0,-2-2 3,2 0-3,0-1 2,0 1-2,2-1 2,0 3-2,2-5 2,0-1-2,-2 3-1,2 1 2,0 4-2,2 0 1,-2 1 0,0-1 0,0 0 0,-2 0 0,2-2-1,-2 0 2,0-4-2,0-1 2,0 0-2,0-2 2,2 0 0,0 0-1,2-2 1,-1-1 0,1-1 0,0-1-1,0 1 1,0 3 0,0-5-1,0 1 0,-2 3-1,2-1 1,0 1 0,-1-3 0,1 3-1,0-3 1,0 0 0,2 0 0,-2-4 0,0 2 0,2-4 0,-3 3 0,-1-3 0,2 1 0,0-3 0,-2 3 0,0-2 0,0-2 0,0 0 0,0-2 0,0-1 0,2-3 0,-2-1 0,0-1 0,1-3 0,-1 1 0,0-1 0,-2-17 0,6 28 0,-6-28 0,4 25 0,-4-25 0,4 24 1,-4-24-1,6 21 0,-6-21 0,4 19 1,-4-19-1,4 20 0,-4-20 0,0 0 0,4 21 1,-4-21-1,0 0-1,0 0 1,5 19 0,-5-19 0,0 0 0,0 0 0,14 17 1,-14-17-1,0 0 0,0 0 0,21 18 0,-21-18 0,18 9 0,-18-9 0,25 7 0,-7-4 0,1 1 0,4-1-1,1 1 1,9-2 0,0 1 0,6 1 0,2-1 0,5 1-1,3-1 1,4 1-1,-1-1 1,1 1-1,-3-1 1,-1 2-1,-4-1 1,-3-1-1,-5 3 1,-2-3 0,-5 1 0,-9-1 0,-2 1 0,-19-4 0,24 3 0,-24-3 0,0 0 0,0 0-1,0 0-1,0 0-4,0 0-12,0 0-13,0 0-1,-18-2-1,18 2 13</inkml:trace>
</inkml:ink>
</file>

<file path=ppt/ink/ink1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43:52.65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346 64 11,'0'0'11,"0"-23"0,0 23-1,0 0 0,-11-29-3,11 29 0,0 0-2,0 0 0,0 0-1,0 0 0,-29-16-2,29 16 1,0 0-2,-29 5 1,29-5 0,-29 11-2,29-11 2,-35 13-2,35-13 2,-43 23-2,43-23 2,-44 39-3,44-39 2,-43 47-2,26-21 1,-1 3 0,4 0 0,5 2 0,0-5 0,1 5 1,5-5-1,0 0 1,0 1 0,6-4 0,-3 0 0,0-23 0,6 37 0,-6-37 0,8 31 0,-8-31 0,0 0 0,21 29 1,-21-29 0,26 8 0,-26-8 0,43-3 0,-17-5-1,6 6 1,0-9-1,6 6-1,-7-3 0,-5 3 0,1 0 0,-27 5-1,34 0-2,-34 0-2,0 0-4,0 0-11,0 0-9,-6 23-1,6-23 3</inkml:trace>
  <inkml:trace contextRef="#ctx0" brushRef="#br0" timeOffset="832.0469">457 306 1,'0'0'20,"0"0"-6,0 0-2,0 0-4,0 0-1,34-23-1,-34 23 0,26-16-1,-26 16-1,38-23 0,-38 23-1,38-18-1,-38 18 0,34-13-1,-34 13-1,29-6 1,-29 6-1,0 0 0,15 37 0,-24-11 1,-2 3-1,-7 4 0,1 4 0,-6 5 1,2-6-1,-2-2 0,6 0-1,5-8 1,4 0 0,8-26 0,0 36 0,0-36 1,0 0 0,43 24 0,-43-24 0,61-8 0,-26-5 1,8 3-1,-3-6 0,10 3 1,-7-5-1,-2 2-1,-7 0 1,-2 3 0,-32 13 0,44-18 0,-44 18 1,0 0-1,26-18 1,-26 18 0,0 0-1,0 0 0,0 0-1,0 0 0,0 0-1,0 0-1,0 0-2,0 0-3,0 0-11,0 0-10,11 23-2,-11-23 1</inkml:trace>
  <inkml:trace contextRef="#ctx0" brushRef="#br0" timeOffset="105796.0512">428 2391 5,'17'-23'6,"-17"23"0,0 0-1,6-26 1,-6 26-2,6-26 0,-6 26-2,8-37 1,-8 37 0,12-36-1,-12 36 0,14-32 0,-14 32 0,12-28 0,-12 28 0,0 0 0,9-26 0,-9 26 0,0 0 0,0 0 0,0 0 0,-3-26 0,3 26 1,0 0-1,0 0 0,0 0 0,0 0 0,0 0 0,-35 28 1,35-28-1,-29 37 0,6-11 0,5 5-1,-5 3 1,3 2 0,0 3-1,2 3 1,1-3-1,0-2-1,2 2 1,4-10-1,-1-1 1,12-28-1,-15 37 0,15-37 1,0 0-1,-5 23 0,5-23 1,0 0-1,0 0 0,0 0 1,0 0-1,0 0 0,0 0 0,0 0-1,8-26 0,-8 26 1,0 0-1,12-36 0,-12 36 0,17-45-1,-2 17 1,-4-6-1,10 0 1,-4-3 0,3-2 0,1 3 0,2 2 0,0 0 0,0 5 1,-6 3-1,4 3 1,-21 23 0,29-29-1,-29 29 1,0 0 0,0 0 0,23-23 1,-23 23-1,0 0 0,0 0 0,-18 26 0,18-26 1,-20 28-1,20-28 1,-29 42 0,18-13-1,-7 2 1,1 3 0,-3 5 0,2 5 0,1 8 0,-1 1 1,-5 7-2,6-3 1,-6-2 0,5-6-1,1-5 1,0-4-1,5-12 0,0-4 0,12-24 0,-14 23 0,14-23 0,0 0 0,0 0 1,0 0-1,0 0 0,0 0 0,0 0 0,9-39 0,-1 13 0,4-13 0,5-3 0,-2-10-1,2 0 0,3-8 0,4-3 0,-4 3 0,0 1 0,0 12 0,1-3 0,-1 8 0,0 6 1,-2 7 0,-4 6-1,-14 23 1,20-26 0,-20 26 0,0 0 0,0 0 0,-14 23 1,-1 1-1,-8 4 0,3 9 1,-9 7-1,-3 3 1,-3 10 0,1 1 0,-1 7 0,-3-5-1,4 0 1,2-6-1,0-1 1,6-9-1,6-8 0,2-7 0,7-6 0,11-23 0,-18 34 0,18-34 0,0 0 0,-6 29-1,6-29 1,0 0-1,0 0 1,0 0-1,0 0 0,0 0 0,0 0 0,35-49 0,-20 20 0,-1-13 0,9-2 0,-2-8 0,7-3 0,-1 0-1,-1 1 1,0 1 0,0-1 0,-3 7 0,0 0 1,-6 5-1,1 6 1,-4 2 0,1 0 0,-4 11 0,-11 23 0,15-32 1,-15 32-1,0 0 1,0 0 0,0 0 1,-15 29-1,1 2 1,-4 6-1,-2 12 1,-9 14-1,3 4 1,-9 12-1,4-1 0,-4 3 0,3-6 0,0-2 0,0-8-1,6-13 0,3-5 1,0-15-1,8-6 0,15-26 0,-23 34 0,23-34 0,0 0 0,0 0 0,-3 23 0,3-23-1,0 0 1,0 0 0,0 0-1,32-13 1,-32 13-1,26-31 0,-11 5-1,5-6 1,0-9-1,6 2 0,-2-14 0,2 7 1,-3-7-1,0 14 1,-6 0 0,1 11 1,-10 4 0,-8 24 0,0 0-1,0 0 1,0 0 0,0 0 0,-8 34 1,-7 2-1,-5 11 0,0 3 1,-6 12 0,-3-2 0,0 8 0,-3-13 0,3 2 1,0-12-2,3-4 1,6-10 0,5-7-1,15-24 0,-20 29 0,20-29 1,0 0-1,0 0 0,0 0 0,0 0 0,35-39 0,-18 12 1,3-4-2,0-5 1,7-9-1,2-4 0,-1-8 0,4-1 0,-3-7-1,0 5 2,-6 3-1,1 2 1,-4 8-1,-3 8 1,-5 10 0,-4 6 0,-8 23 0,0 0 0,0 0 1,0 0-1,-5 29 1,-13 7 0,1 11 0,-6 8 0,-3 10 0,-9 0 0,3 5 0,0-10 0,0 0 0,6-10-1,0-6 1,6-10-1,3-8 1,17-26-1,-18 34 0,18-34 0,0 0 0,0 0 1,0 0-1,0 0 0,0 0 1,0 0-1,0 0 1,0 0-1,0 0 1,0 0-1,0 0 0,0 0 0,0 0 0,0 0 0,0 0 0,0 0 0,0 0 0,0 0 0,0 0 0,0 0 0,0 0 1,0 0-1,0 0 0,0 0 0,0 0-1,-26-3 1,26 3 0,0 0 0,-23 26 0,23-26 0,-14 26 0,14-26 0,0 0 0,-12 26 1,12-26-1,0 0 0,0 0 0,0 0 0,0 0 0,0 0 0,0 0 0,0 0 0,0 0 0,0 0-1,17-23 1,-17 23 0,15-34 0,-1 8 0,1-3 0,2-4 0,6-12 0,3-2 0,3-13 0,0-2 0,6-9 0,0-1 1,0 1-1,-4-2 1,1 5-1,-3 6 1,-3 7-1,-3 3 1,-5 16-1,-4 2 1,1 10-1,-7 1 0,-8 23 1,12-24 0,-12 24-1,0 0 0,0 0 0,0 0 0,0 0 0,-12 37-1,4-11 1,-7 10-1,1 1 1,-4 10-1,-2 2 1,0 6 0,0 0 0,-1-3 0,4-5 0,2-3-1,4-5 2,-1-5-2,7-8 1,5-26 0,-9 37 0,9-37 0,0 0 1,-3 23-1,3-23 0,0 0 0,0 0 0,0 0 1,0 0-1,0-42 0,6 16 0,0-5 0,5-13-1,4-6 1,-1-2 0,3-8 0,4 3 0,2-8 0,0 2 0,0-2 0,3 8-1,0-3 1,-3 5-1,4 5 1,-10 6-1,3 8 0,-8 7 1,2 6-1,-14 23 0,12-24 1,-12 24-1,0 0 0,0 0-1,-18 37 1,4-9 0,0 11 0,-7 11 0,-5 10 0,0 5 1,-6 16 0,3-3 0,0 5-1,-2-5 1,2 1 0,0-9 0,0-5-1,3-10 1,2-13 0,4-6 0,6-7-1,-1-6 1,15-23-1,-14 26 1,14-26 0,0 0-1,0 0 1,0 0-1,0 0 1,0 0 0,14-28 0,-14 28 0,20-45 0,-5 14 0,-1 0 0,1-8 0,2 0 0,1-6 0,-4-7 0,3 3 0,1-4 0,-4 1 0,4-8 0,-1 8 0,0-8 0,7 3 0,-4 0 1,3 2-1,6 0 0,0 8 0,-3 0 1,-3 3 0,0 8-1,-5-1 1,-4 11 0,-2-3 0,-6 1-1,-1 2 1,-2-3-1,0 6 0,0-3 1,3-1-1,0-1-2,-1 2 2,-5 26-2,24-42 3,-24 42-3,20-39 2,-20 39-1,20-34 1,-20 34 0,18-29 0,-18 29 0,11-31 0,-11 31 0,15-31 0,-15 31 0,17-31 0,-17 31 0,20-34 0,-20 34 0,23-34 0,-23 34 0,24-29 0,-24 29 0,23-29 0,-23 29 0,20-31 0,-20 31 0,20-31 0,-20 31 0,21-37 0,-21 37 0,23-36 0,-23 36 0,20-37 0,-20 37 1,20-36-2,-20 36 1,23-42 0,-23 42 1,24-41-1,-24 41 0,17-37 0,-17 37 0,20-29 0,-20 29 0,0 0 0,23-33 0,-23 33 0,0 0 0,0 0 0,29-32 0,-29 32 0,0 0 0,23-31 0,-23 31 0,0 0 0,21-36 0,-21 36 0,8-27 0,-8 27 0,9-28 0,-9 28 0,9-29 0,-9 29 0,14-26 1,-14 26-2,15-26 1,-15 26 0,14-26 0,-14 26 0,18-26 0,-18 26 0,17-29 0,-17 29 0,20-31 0,-20 31 0,26-44 1,-26 44-1,29-42 0,-29 42 0,26-42 0,-26 42 0,29-41 0,-29 41 0,18-34 0,-18 34 0,11-26 0,-11 26 0,9-24 0,-9 24 0,0 0 0,23-34 0,-23 34 0,26-28 0,-26 28 0,29-32 0,-29 32 0,29-28 0,-29 28 0,0 0 0,29-32 0,-29 32 1,9-23-1,-9 23 0,8-23 0,-8 23 1,12-27-1,-12 27 0,17-28 0,-17 28 1,0 0-2,32-29 1,-32 29-1,0 0 1,23-23-1,-23 23 2,0 0-2,0 0 1,0 0 0,0 0 0,0 0 0,0 0 0,24-24 0,-24 24 0,0 0 0,0 0 0,28-26 0,-28 26 0,0 0 1,27-21-1,-27 21 0,0 0 0,0 0 0,0 0 0,0 0 0,20-23 1,-20 23-1,0 0 0,0 0 0,0 0 0,0 0 0,0 0 0,0 0 0,0 0 0,29-26 0,-29 26 0,0 0 0,0 0 0,26-21 0,-26 21-1,0 0 0,0 0-3,0 0-5,0 0-15,0 0 1,0 0-3,0 0 24</inkml:trace>
  <inkml:trace contextRef="#ctx0" brushRef="#br0" timeOffset="101016.7777">1661-111 2,'0'0'6,"0"0"-3,0 0 0,0 0-1,0 0-1,0 0 0,-17 24-1,17-24 1,-9 26-1,9-26 1,-3 36-1,0-10 0,-3-2 0,1 5 0,-1-3-1,0 2 2,-6 1-2,4 0 2,-4-6-2,12-23 1,-14 34 1,14-34-2,0 0 2,0 0-2,0 0 1,0 0 0,0 0 0,0 0 0,20-37-1,-11 11 1,8-2 0,-5-1 1,5 3-1,-5-3 0,2 3 1,-5 0-1,2 3 0,-11 23 0,15-39 0,-15 39 0,14-34 1,-14 34-1,15-26 0,-15 26 1,0 0 0,23-26-1,-23 26 2,0 0-1,0 0 2,0 0-1,0 0 0,0 0 1,0 0-1,0 0 1,-12 23-1,12-23-1,-29 29 0,29-29 0,-43 42 0,43-42 0,-46 44-1,20-21 1,0-4 0,8 4 0,18-23-2,-32 31 2,32-31-2,0 0 2,0 0-1,0 0 0,0 0 1,0-26-2,0 26 2,29-47-1,-8 19 1,-7-1-1,6 0 0,-2 1 0,-4-1 0,-2 5 0,-12 24 0,20-36 0,-20 36 0,6-23 1,-6 23-1,0 0 0,0 0 0,0 0 0,0 0 0,-35 23 0,35-23 0,-29 34 0,29-34 0,-35 39 0,35-39 0,-32 39 0,32-39 0,-26 31 0,26-31 0,-17 24 1,17-24-1,0 0 0,0 0 0,-17 28 1,17-28-1,0 0 1,0 0-1,-26 27 0,26-27 1,0 0-1,0 0 0,0 0 0,-24 23 0,24-23 0,0 0 0,0 0 0,0 0 0,0 0 0,0 0 0,0 0-1,29-23 1,-29 23-1,26-21 1,-26 21 0,32-34 0,-32 34-1,32-39 1,-14 15 1,2 1-1,-6-1 0,-14 24 0,32-39 0,-32 39 0,23-28 0,-23 28 0,0 0 0,0 0 0,0 0 0,0 0 0,0 0 0,0 0 0,0 0 0,0 31 0,0-31 0,-17 39 0,5-16 0,-5 1 0,0-1 1,-4 3-1,1-2 1,-3-1-1,3 3 1,20-26-1,-38 42 0,38-42 0,-26 31-1,26-31 0,0 0 1,-17 24-2,17-24 1,0 0 0,0 0-1,0 0 1,0 0-1,23-26 1,-23 26 0,26-32 0,-26 32-1,34-39 1,-34 39 0,38-39 0,-38 39 0,35-28 0,-35 28 0,0 0 1,29-26 0,-29 26 1,0 0-1,0 0 1,0 0 1,0 0-1,0 0 1,-9 23-1,9-23 1,-23 36-1,9-9 0,-4 1-1,1 1 2,-4 0-2,7 2 0,-9-3 0,5-1 1,1 4-1,17-31 0,-32 44 1,32-44-1,-29 44 0,29-44 1,-29 39-1,29-39 0,-26 34 0,26-34 0,-17 32 0,17-32 0,-9 23 0,9-23 0,0 0 0,-3 24 0,3-24 1,0 0-1,0 0 0,0 0 0,-20 26 0,20-26 0,0 0 0,0 0 0,0 0 0,-29 26 0,29-26 0,0 0 0,-20 23 0,20-23 0,0 0 0,-32 34 0,32-34 0,-14 29 0,14-29 0,-18 31 0,18-31 0,-11 31 0,11-31 0,-15 31 0,15-31 0,-12 24 0,12-24 0,-11 23 0,11-23 0,0 0 0,0 0 0,-12 26 0,12-26 0,0 0 0,0 0 0,0 0 0,0 0 0,0 0 0,0 0 0,0 0 0,0 0 0,26-10 0,-26 10 0,0 0 0,0 0 0,0 0-1,21-23 1,-21 23 0,0 0-1,26-19 0,-26 19 0,26-21 0,-26 21 0,32-26 0,-32 26 0,34-28 1,-34 28-1,32-24 1,-32 24 0,26-26 0,-26 26 0,26-21 0,-26 21 0,0 0 0,0 0 0,0 0 1,24-23-1,-24 23 0,0 0 0,0 0 1,-24 23-1,24-23 0,-23 26 0,23-26 0,-23 29 0,23-29 0,-23 34 0,23-34 0,-23 36 0,23-36 0,-29 37 0,29-37 1,-26 36-1,26-36 0,-29 40 1,29-40 0,-26 39-1,26-39 1,-24 39-1,24-39 0,-20 34 0,20-34 1,-20 33-1,20-33 0,-20 34 0,20-34 0,-18 34 0,18-34 0,-11 39 0,11-39 0,-12 32 0,12-32 0,-9 23 0,9-23 0,0 0 0,-8 26 0,8-26 0,0 0 0,0 0 0,-15 29 0,15-29 1,0 0-1,-14 31 1,14-31-1,-18 26 1,18-26-1,-17 24 1,17-24-1,-14 26 1,14-26-1,0 0 0,-21 28 0,21-28 1,0 0-1,-14 24 0,14-24 0,0 0 0,-12 26 0,12-26 0,0 0 0,-14 26 0,14-26 0,0 0 0,-15 23 0,15-23 0,0 0 0,-14 26 0,14-26 0,0 0 0,-12 26 0,12-26 0,0 0 0,-11 29 0,11-29 0,0 0 0,-12 29 0,12-29 0,0 0 0,-11 31 1,11-31-2,0 0 1,-12 29 2,12-29-2,0 0 1,-12 26 0,12-26 0,0 0-1,0 0 1,-17 26 0,17-26-1,0 0 0,0 0 0,-17 23 0,17-23 0,0 0 0,0 0-1,-15 26 2,15-26-1,0 0 0,0 0 0,-11 26 0,11-26 0,0 0 0,0 0 1,0 0-1,-12 24 0,12-24 1,0 0-1,0 0 1,-12 31 0,12-31 0,0 0-1,-8 31 1,8-31 0,0 0 0,-9 24 0,9-24-1,0 0 1,-9 23 0,9-23 0,0 0 0,-17 29 0,17-29 0,-17 26 0,17-26 0,-21 29 0,21-29 0,-17 31-1,17-31 1,-20 29-1,20-29 0,-15 28 0,15-28 0,-11 26 0,11-26 0,0 0 0,-15 32 1,15-32-1,0 0 0,-9 23 0,9-23 0,0 0 0,-8 26 1,8-26-1,0 0 0,-12 24 1,12-24-1,0 0 1,-11 28 0,11-28-1,0 0 1,0 0-1,-26 26 1,26-26-1,0 0 1,0 0-1,-24 24 1,24-24-1,0 0 1,0 0 0,0 0-1,-14 26 1,14-26-1,0 0 1,0 0-1,-15 31 0,15-31 0,0 0 0,-14 26 1,14-26-1,-12 24 0,12-24 0,-8 26 0,8-26 0,-9 31 0,9-31 0,-6 31 0,6-31 0,-6 34 0,6-34 0,-5 39 0,5-39 0,-9 37 0,9-37 0,-9 36 0,9-36 1,-6 37-1,6-37 0,-8 34 0,8-34 1,-9 36-1,9-36 0,-12 39 1,12-39-1,-11 39 0,11-39 0,-9 34 0,9-34 0,-6 31 0,6-31 0,-5 29 0,5-29 0,-6 23 0,6-23 0,0 0 0,-3 24 1,3-24-1,0 0 0,0 0 0,0 0 0,-12 23 1,12-23-1,0 0 0,0 0 0,0 0 0,0 0 0,-11 24 0,11-24 0,0 0 0,0 0 0,-18 28 1,18-28-1,0 0 0,-11 27 0,11-27 0,0 0 0,0 0 0,-15 26 0,15-26 0,0 0 0,0 0 0,-20 23 0,20-23 0,0 0 1,0 0-1,0 0 0,0 0 0,0 0 0,0 0-1,0 0 0,-6-39-1,6 39-1,15-57-1,2 31-2,-14-21-1,17 18-2,-14-23-1,14 21-1,-14-14-2,14 11 0,-8-2 1,5 7 1</inkml:trace>
</inkml:ink>
</file>

<file path=ppt/ink/ink18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6:05.75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119 0 9,'0'0'25,"0"0"-7,0 0-3,0 0-2,0 0-1,0 0-3,0 0-1,0 0-2,0 0-1,0 0-1,-8 20 0,-2-5-2,4 6 0,-7 4 0,3 3-1,-4 2 0,3 1-1,-3-1 1,2-2-3,5 0 0,-5-9-4,14 7-8,-10-6-16,8-20-1,2 19 0,-2-19 11</inkml:trace>
  <inkml:trace contextRef="#ctx0" brushRef="#br0" timeOffset="-930.0532">-274 343 15,'0'0'24,"0"0"-8,0 0-3,0 0-4,-20-5 0,20 5 0,-15 16-2,9 3 0,-16-1-1,7 11-1,-10 1-1,1 12 1,-7 2-2,4 5 0,-4 2-2,1 3 1,-1-1-1,4-3-1,0-1 1,2-7-1,1-3 0,3-6 0,5-5 0,1-3 0,5-4-2,10-21 0,-10 30-3,10-30-3,8 24-8,-8-24-15,0 0 0,27 5-1,-9-12 20</inkml:trace>
  <inkml:trace contextRef="#ctx0" brushRef="#br0" timeOffset="-1397.0799">-693 398 20,'0'0'17,"0"0"-5,0 0-1,0 0-1,0 0-2,0 0-1,0 0 0,0 0-1,16 15 0,3 7 0,-7-3-1,13 11 0,-5 1-2,11 9-1,-2 1 0,6 2-1,-2 3-1,2-4 1,0 0-1,0-4 0,-6-3 0,1-5 1,-7-5-1,-4-4 0,-3-5 0,-16-16-1,21 19-1,-21-19 0,0 0-2,0 0-3,20 7-8,-20-7-14,-6-18 0,6 18-1,-4-29 20</inkml:trace>
  <inkml:trace contextRef="#ctx0" brushRef="#br0" timeOffset="2586.1479">249 1222 10,'0'0'26,"0"0"-3,0 0-8,-20 23-6,13 2-1,-19 1 0,9 12-3,-12-1 1,7 7-3,-5-5 1,6 3-2,1-11-1,1 2-3,11-1-5,-6-16-8,5 1-14,9-17 0,-2 21-1</inkml:trace>
  <inkml:trace contextRef="#ctx0" brushRef="#br0" timeOffset="2012.1151">-134 1588 6,'0'0'23,"0"0"-6,0 0-4,0 0-2,0 0-4,0 0-1,0 0-1,0 0-1,-31 27-1,19-8 0,-8 5 0,3 8 0,-8 3 0,3 7 0,-7 2-1,8 3-1,-3-1 1,5-3-1,-1-4-1,7-4 0,-1-7 0,6-5 0,3-8 0,5-15 0,-6 20 0,6-20 0,0 0 1,0 0-1,0 0 1,0 0 0,0 0-1,0 0 1,0 0-1,0 0 1,0 0-1,0 0 0,0 0 0,0 0 0,0 0-1,0 0 1,0 0 0,6 15 0,-6-15 0,0 0 0,0 0 0,0 0 0,13 21 0,-13-21 0,10 20 0,-10-20 0,10 29 0,-5-9 1,1 1-1,0 3 1,0 2-1,-2 1 0,2 1 0,-2 0 1,1 2 0,-3-2 1,0-2-1,0 0 0,-2-1 0,2-4 0,-2-4 0,-2 1-1,2-18 0,-2 24-1,2-24 0,0 0 0,0 19-2,0-19-2,0 0-5,0 0-6,0 0-14,0 0 1,0 0-1</inkml:trace>
  <inkml:trace contextRef="#ctx0" brushRef="#br0" timeOffset="1193.0682">-673 1648 6,'0'0'18,"0"0"-4,0 0-2,0 0-1,0 0-1,0 0-1,21-2-1,-21 2-1,20 16-1,-20-16 0,31 33-1,-16-14-2,13 9 0,-7 2-2,8 2 0,-4 1 0,5-1-1,-5-3 0,-2-4-1,1-1 0,-7-8-3,5 5-4,-22-21-7,25 14-13,-25-14-1,19 9 1,-19-9 22</inkml:trace>
  <inkml:trace contextRef="#ctx0" brushRef="#br0" timeOffset="156232.9359">-747 2958 12,'0'0'10,"10"-20"-1,-10 20 0,0 0-1,3-19 0,-3 19-1,0 0 0,0 0-2,0 0 0,0 0 0,10-16-1,-10 16-1,0 0 1,0 0-1,0 0 1,8 20-1,-8-20-1,8 26 1,-4-5 0,7 5-1,-5 6-1,8 4 1,-4 3-2,3 3 1,1-2 0,3 2-1,-1-7 0,-1 0 0,-1-7 0,2-3 0,-3-8 0,-1-1 1,-12-16-1,13 16 1,-13-16 0,0 0 0,0 0 1,22-4-1,-22 4 0,12-21 1,-7 6-1,5-1 0,0-3 0,0-1-1,-3 1 0,3 0 0,0-1 0,1 3 0,-1-1 0,0-1 0,0 2 0,1-3 0,-1 1 0,0 2 0,-2-1 0,1 1 0,-9 17 1,16-28-2,-16 28 1,12-23 0,-12 23 0,0 0-1,9-16 1,-9 16-1,0 0 0,0 0 1,0 0-1,8 23 0,-2-7 0,-2 5 1,4 3 0,-3 6 0,5 1-1,-2 3 1,4-3 0,-1 2 0,7-3 0,-5-3-1,5-3 1,-1-3 0,1-3 0,1-3 0,-1-2 0,-18-13 0,27 15 0,-27-15 0,23 6 1,-23-6 0,24-7-1,-24 7 1,21-20 0,-21 20 0,24-31 0,-11 10-1,-1-2 1,1-1-1,-3-5 0,2 0 0,0-3 1,-1-1-1,-1-2 0,0 0 0,-1-2 1,1 2-1,0 2 0,-2 0 0,-1 3 0,-1 4 0,2 3 0,-2 5 0,-2 3 0,-4 15 0,6-18-2,-6 18 0,0 0-2,0 0-4,17 12-14,-17-12-8,6 21 0,-6-21-1</inkml:trace>
  <inkml:trace contextRef="#ctx0" brushRef="#br0" timeOffset="161422.2328">578 2572 7,'-4'-15'8,"4"15"0,0 0 0,0 0 0,0 0-2,0 0 1,0 0-1,0 0 0,0 0-1,0 0 0,0 0 0,0 0 0,0 0-1,0 0-1,0 0 0,-20-4-1,20 4-1,0 0 1,-21 18-1,21-18 0,-27 22 0,5-8 0,7 2 1,-9 2-1,5 3 0,-6 1 0,7 1 0,-3 0-1,5 0 0,-1-1 0,1-1 1,4-1-2,1-4 2,3 1-1,8-17 0,-19 30 0,19-30 0,-10 23 0,10-23 0,-8 15 1,8-15-1,0 0 0,0 0 1,0 0-1,0 0 0,0 0-2,0 0-1,0 0-4,0 0-6,0 0-13,0 0-1,-4 18-1,4-18 23</inkml:trace>
</inkml:ink>
</file>

<file path=ppt/ink/ink18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6:12.40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72 14,'0'0'8,"32"-4"0,-11 1 0,8-1-3,4-1 0,2 0-2,8-1-1,-2 1 0,7 0-1,-7 0 0,4-1-1,-6 3 0,-2-1 1,-8 3-1,-2 1 0,-5-2 0,-5 2 0,-17 0 0,22 2 0,-22-2 1,0 0 0,0 0 1,0 0 0,0 0 1,13 15-1,-13-15 1,0 0-1,0 0 1,4 23-1,-4-23 0,4 19-1,-4-19 1,2 25 0,-2-25 1,4 33 0,-6-13 0,4 8 0,-4 1 0,4 12 0,-6-1 0,4 7-2,-4 4 1,4 5-2,-2 3 1,0 5-1,-2-1 1,2 3-1,-1 6 0,3 0 1,-4-1-1,2 3 0,-2-4 0,0 0 1,0-3-1,-2-4 1,2 0 1,-2-2-2,1-3 2,-1-2-2,0-4 2,4-1-2,-2-2 1,0-2-1,2-5 0,0-1 0,2-1-1,0 0 2,0 2-2,0 0 1,0 2 0,2 0 0,-2 1 0,2 1 0,0 1 0,0-1 0,0-1 0,2 2 0,-2-1 0,0-1 0,0 1 1,2-2-1,0 3 1,-2 0-1,-1-1 1,-1 1-1,2-1 1,0-3-1,-2 1 0,2-2 0,-2-2 0,2-3 0,0 2 0,0-2 0,0-1 0,0 3 0,0-1 0,-2 1 0,0-1-1,2 3 1,-4-1 0,2-2 0,-2-1 0,2 0 0,-2-4 0,2 1 1,-2-6-2,2 0 2,0-4-2,0 1 1,0-4 0,0-2 0,0 0 0,0 0 0,2-1 0,0-1 0,-2-1 0,2 0 1,-2 3-1,4-1 0,-2-1 0,-2-17 0,4 30 0,-2-14 0,0-1 1,-2-15-2,5 23 1,-5-23 1,4 21-1,-4-21 0,2 19 0,-2-19 0,0 0 0,4 22 0,-4-22-1,0 0 2,4 19-2,-4-19 1,0 0 0,0 19 0,0-19 0,0 0 0,2 19 0,-2-19 0,0 0 0,2 20 0,-2-20 1,0 0-1,0 0 0,0 0 0,0 0 0,0 0 1,0 0-1,-16 15 0,16-15 0,-21 2 1,21-2-1,-37 0 0,14 2-1,-7 0-1,3 3-1,-10-7-2,12 13-11,-10-8-14,2-1 0,2 0 1</inkml:trace>
</inkml:ink>
</file>

<file path=ppt/ink/ink18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6:16.01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515 3 1,'0'0'13,"0"0"7,-21-12-9,21 12-3,-31 1-3,10 3-1,-11-2-1,-1 5 1,-4-4-1,-2 6 0,-3-4-1,5 4 0,-6-2-1,8 2 1,0-6-1,8 2 0,1-1 0,7-1 0,1-1 0,18-2-1,-19 2 0,19-2 0,0 0-1,0 0 1,0 0-1,0 0 1,0 0-1,0 0 2,0 0-1,0 0 1,0 0 0,0 19 0,0-19 0,0 0 1,8 20-1,-8-20 0,6 19 0,-6-19 0,9 24 0,-3-8 1,-2 2-1,4 3 1,-4 0-1,3 3 0,-3 8 1,2 3-1,-2 3 1,2 4-3,-2 4 2,0 1-1,0 5 0,-3 5 0,1-3 0,0 2-1,-2 3 1,0 3 1,0 1-1,0 0 0,-2-4 0,0 3 1,-1-6-1,1 1 0,0-6 0,0 0 1,0 0 0,0-1-1,0-2 1,-2 1-1,4-2 0,-2 0 0,2 1 1,-2-1-2,2-3 1,2-1 0,-2 5 0,4-3 0,-2 4 0,0 0 0,2 2 0,-2 0 0,2 0 0,-2-2 0,-1 0 0,1-2 0,0-2 0,0 3 0,0-5 0,0 1 1,-2-2-1,2 0 1,-2 4 0,0-2-2,0-1 2,2-1-2,-4-1 2,2 1-2,2-2 1,-2 2 0,0-4-1,0 1 2,-2 1-2,2 2 1,-2 2 0,0 0 0,0 3 0,-2-1 0,1 1 0,1 0 0,-2 0 0,0-1 0,0-4 0,2-2 0,-2-3 0,0-2 0,2-3 0,-2-3 0,2-2 0,0-3 0,2-1 0,0-2 0,0 2 0,-1-4 0,2 0 0,-1-1 0,0-3 0,0 3 0,0-18 0,0 30 0,0-30 0,4 24 1,-4-24-1,0 21 0,0-21 0,2 23 0,-2-23 0,2 23 1,-2-23-2,2 21 1,-2-21 0,4 21 0,-4-21 0,2 21 1,-2-21-2,4 19 1,-4-19 0,6 18 0,-6-18 0,0 0 0,11 19 0,-11-19 1,0 0-1,16 17 0,-16-17 0,0 0 0,21 18 0,-21-18 0,0 0 0,24 19 1,-24-19-1,19 11 0,-19-11 0,24 12 0,-24-12 0,23 12 0,-23-12 0,27 12 0,-27-12 0,29 11 0,-11-6 0,1 0 1,3-1-1,-1 1-1,2-1 1,1-1 0,1 1 0,-2-3 0,-3 3 0,1-2 0,-1-1-1,-20-1 0,33 2 0,-33-2-2,35 4-1,-35-4-2,33 3-6,-33-3-13,25-3-4,-25 3 1,27-4 23</inkml:trace>
</inkml:ink>
</file>

<file path=ppt/ink/ink18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6:18.451"/>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brush xml:id="br2">
      <inkml:brushProperty name="width" value="0.06667" units="cm"/>
      <inkml:brushProperty name="height" value="0.06667" units="cm"/>
      <inkml:brushProperty name="color" value="#177D36"/>
      <inkml:brushProperty name="fitToCurve" value="1"/>
    </inkml:brush>
    <inkml:brush xml:id="br3">
      <inkml:brushProperty name="width" value="0.06667" units="cm"/>
      <inkml:brushProperty name="height" value="0.06667" units="cm"/>
      <inkml:brushProperty name="fitToCurve" value="1"/>
    </inkml:brush>
  </inkml:definitions>
  <inkml:trace contextRef="#ctx0" brushRef="#br0">609 159 14,'0'0'11,"-15"-21"0,15 21 0,-24-26 0,24 26-2,-33-27-1,33 27-1,-39-29-1,18 20-1,-6-9-1,1 10-1,-1-5 0,2 10-1,-6-4-1,3 5 1,-3 11-2,4-2 0,-6 5 1,6 0-1,-6 8 0,3 4-1,1 2 2,2 6-2,2-2 1,3 6 0,7 1 0,5 5-1,6-3 0,6-2 1,8 1 0,3-8 0,7-2 0,3-7 0,4-7 0,1-4-1,5-6 1,-2-8 0,2-3 0,-4-5-1,0-4 1,-1-5 0,1-1 0,-8-5 0,1-1 0,-5 0 0,-1-3 0,-1 1 0,-1 2 0,-2 2 0,-1 1 0,1-1 1,-4 7-1,-1-1 1,-7 20-1,12-24 1,-12 24-1,0 0 0,0 0 0,0 0 0,0 0 0,0 0 0,10 16 1,-6 3-1,-2-2 1,3 11-1,3-1 1,2 2-1,2 1 1,1 2-1,5-2 0,1-4 1,1 0-2,1-8-1,2 3-3,-23-21-6,43 14-17,-21-11-1,-3-6 0,1 1 23</inkml:trace>
  <inkml:trace contextRef="#ctx0" brushRef="#br0" timeOffset="432.0247">961 275 1,'0'0'17,"0"0"9,0 0-11,0 0-1,14 26-4,-14-26-1,-6 38-2,-4-13 0,14 12-2,-12-2-2,10 7-1,-2-4-1,4 1 0,-2-3-1,2-2 0,4-6-1,-6-7-2,8 1-2,-10-22-2,11 25-5,-11-25-8,0 0-9,0 0 0,10-16 18</inkml:trace>
  <inkml:trace contextRef="#ctx0" brushRef="#br0" timeOffset="694.0397">1226 320 1,'0'0'19,"0"0"8,0 0-1,0 0-17,-2 35-4,0-16 0,6 11-1,-4-2 0,4 5-1,-4 1-2,2-1 0,2-2-2,-4-8-4,11 3-18,-9-3-5,-2-23-1,-4 26 11</inkml:trace>
  <inkml:trace contextRef="#ctx0" brushRef="#br0" timeOffset="1804.103">3016 115 4,'-4'-17'18,"4"17"-4,-6-18-1,6 18-2,-8-21-1,-4 2-2,12 19 0,-13-28-2,13 28-1,-22-30-1,22 30 0,-31-28-2,31 28 1,-39-21-2,18 12 0,-6 1 0,3 2 0,-3 3 0,2 5-1,-2-1 0,1 6 0,-3 4 0,6 1 0,-2 9-1,1 5 1,3 4 0,5 3-1,5 2 1,5 2-2,6 0 3,6 1-3,7-6 2,3-6-1,9-3-1,0-7 1,8-2 0,0-9-1,6-3 0,-4-7 0,6-4 1,-4-5-1,2-2 1,-4-3 1,-2-2-1,-2-2 1,-3-2-1,-5-4 1,-4 4 0,-5-3 1,-2 7-1,-5 0 0,-5 0 1,0 5 0,-2 16 1,0-19-1,0 19 0,0 0 0,0 0 0,0 0 0,-7 26 1,5-3-1,-2 2 1,4 6-2,-4 1 2,6 8-2,-2-3 2,6 6-2,-2-6 0,3 0 0,1 0 0,0-4 0,2-3-1,-3-7 0,5 3-3,-12-26-5,19 33-11,-19-33-9,20 14-1,-20-14 13</inkml:trace>
  <inkml:trace contextRef="#ctx0" brushRef="#br0" timeOffset="2138.1223">3479 211 1,'0'16'19,"5"2"5,-1-1-14,-8 4-3,8 6-2,-6 1-1,4 1-2,-2 5-1,2-5-1,0 3-2,-2-8-4,4 1-10,2-1-8,-6-24 0,2 25 24</inkml:trace>
  <inkml:trace contextRef="#ctx0" brushRef="#br0" timeOffset="2658.1521">3605 290 1,'16'-15'10,"-16"15"13,21-25-10,-1 18-6,1-4-1,6 6-1,-3-7 0,3 8 0,-2-4-1,2 6-1,-3 0 0,1 4-1,-6 1 0,1 6-1,-20-9 0,29 32 0,-23-8 0,-4 8 0,-8 5 0,-4 5 1,-5 1-1,-5 1 0,-3 0 1,0-2-1,-1-7 0,7-2 1,-1-7-1,8-5 0,10-21 0,-7 27 0,7-27 0,17 8 0,3-13 0,7-2-1,6-3 1,4-4 0,10-2-1,-3-2-1,9 6-2,-10-7-5,9 12-15,-13-2-7,-8 4 0,-6 5 12</inkml:trace>
  <inkml:trace contextRef="#ctx0" brushRef="#br0" timeOffset="20395.1666">6027 105 12,'2'-20'15,"-2"20"-2,0 0-1,0 0-1,0 0-1,27-8-1,-27 8 0,18 10-1,-18-10 0,23 21-3,-23-21 0,31 33-2,-13-15 0,7 8-2,-1-1 0,3-1-1,-2 1 1,2-2-1,-1-1 0,-1-1 1,0-3-1,-5-2 0,-3-4-1,-17-12 0,23 19-2,-23-19-2,18 14-1,-18-14-5,0 0-10,0 0-8,0 0-1,0 0 11</inkml:trace>
  <inkml:trace contextRef="#ctx0" brushRef="#br0" timeOffset="20787.1889">6395 154 11,'0'0'16,"0"0"-3,0 0-1,0 0-1,0 0-2,0 0-1,-20-9-1,20 9-2,-17 14 0,17-14-1,-35 26 0,19-5-1,-13 0 1,6 9-2,-8 0 0,3 5 0,-1 0-1,4 2 0,0-2-1,5-4 1,3 2-1,1-5-1,8 0-2,-1-12-4,11 12-11,-4-10-11,2-18-1,-4 22-1</inkml:trace>
  <inkml:trace contextRef="#ctx0" brushRef="#br0" timeOffset="4080.2334">452 1775 16,'0'-24'15,"-6"6"-2,6 18-1,-12-24-2,12 24-1,-16-25-2,16 25-1,-19-19-2,19 19-1,-29-14 0,29 14-1,-37-6-1,17 8 0,-5 3 0,0 2-1,-4 6 0,3 1 1,-3 7-1,2 0 0,4 7 0,1-2 0,3 6 1,7-1-1,4 2 0,2 1 0,8-5 0,4-1 0,6-3 0,3-4 0,5-5 0,-3-4 1,5-5-1,-1-4 0,3-4-1,-5-6 1,4 0 0,-1-7-1,1 0 1,-2-6-1,3 1 1,-3-4 0,1-3 0,-1-4 0,-3 1 0,-3-3 0,-3 4 0,-2 0 0,-3 2 1,-3 5 0,-4 2 1,0 19-1,-2-22 1,2 22 0,0 0 0,0 0-1,0 0 1,0 0 0,-13 22-1,11-3 0,0 7-1,2 6 1,0 4 0,6 3 0,-1 1 0,9 2-1,0-2 1,5-3-1,2-5 1,5-4-1,-1-6 0,2-6-1,2-4-1,-3-10-2,7 5-5,-16-16-16,13-1-5,-9-4-1,0-4 7</inkml:trace>
  <inkml:trace contextRef="#ctx0" brushRef="#br0" timeOffset="4615.264">800 1912 4,'0'0'23,"0"0"-6,0 0-7,0 0-2,6-21-1,-6 21-1,23-21-1,-4 12 0,1-7 0,5 7 0,0-3-2,7 5 0,-7 2 0,4 5-2,-6 3 1,1 11-1,-13 2 0,3 12 1,-12 0-1,-10 7 1,0 2-1,-7 5 1,-7-4-2,1 3 2,-2-8-2,1-2 1,1-6 0,9-2-1,1-6 0,7-1 1,4-16-1,5 16 0,-5-16 0,37 5 0,-11-7 0,5-3 0,6-2-1,0-5-1,8 3-1,-9-8-4,7 11-10,-12-4-13,-3-1 1,-11 1-2</inkml:trace>
  <inkml:trace contextRef="#ctx0" brushRef="#br0" timeOffset="4925.2816">1381 1878 1,'18'-10'23,"-18"10"3,0 0 0,0 0-19,23 28-2,-25-11-1,8 15 0,-10-1-1,6 10 1,-6-3-3,4 6-1,2 5-5,-9-7-19,3-3-4,4-4-1,-6-7 12</inkml:trace>
  <inkml:trace contextRef="#ctx0" brushRef="#br0" timeOffset="5849.3346">3265 1824 1,'-6'-28'18,"0"11"-1,6 17-3,-6-34-3,6 34 0,-12-33-2,12 33-1,-17-32-2,17 32-1,-33-22-1,11 15-1,-11 1-1,-2 12 1,-5 1-2,-5 7 1,-4 7-2,2 5 1,3 6 0,5 3-1,6 3 0,11 1 1,9-3-2,11-1 1,10-3 0,7-6 0,10-3 0,3-7-1,3-8 1,0-2-1,4-6 0,-6-6 0,0-1 0,-1-5 0,-3-2 0,-4-3 0,1-3 1,-3-2-1,-1-1 0,-5-5 1,1 2-1,-3-1 1,-1 6-1,-4 0 1,-6 21 0,10-26-1,-10 26 1,0 0 0,0 0 1,6 19 0,-8 1-1,0 9 1,0 1 0,4 10 1,0-1-1,2 5 0,1-6-1,5-1 1,0-6-2,2-6 0,3-1-2,-15-24-7,31 20-18,-31-20-1,27 3 0,-27-3 18</inkml:trace>
  <inkml:trace contextRef="#ctx0" brushRef="#br0" timeOffset="6336.3625">3492 1938 10,'22'-7'8,"-3"-2"-1,6 4-2,-1 0 0,3 3 0,-4 0-2,1 7 0,-7 1 1,-3 9 0,-6 3-1,-3 10 1,-12 0 0,1 9 0,-14-2-1,1 7 0,-6-2-1,-1-1 0,3-6-1,2-3 0,5-4 0,0-7 0,9-1 0,7-18 0,4 17 1,-4-17-1,29 4 0,-6-6-1,2-5 1,8 0-1,4 0-5,-2-7-6,8-4-14,-4 11-3,-8-8 8</inkml:trace>
  <inkml:trace contextRef="#ctx0" brushRef="#br0" timeOffset="6893.3943">3879 1976 3,'12'-17'23,"11"6"-12,7 3-4,3-3-1,6 4-2,0 0-1,-1 5 0,-3 1-2,-1 6 0,-9 4 1,0 5 0,-13 5 0,-4 9 1,-14 0-1,-4 7 1,-11-4-1,-3 6 1,-5-7 0,2 0-1,-2-7-1,5-6 1,5-3-1,19-14 0,-20 14 1,20-14-1,0 0 0,32-3 0,-7-6 0,8 2 0,6-4 0,6 1-1,-1-4 1,7 2-1,-6 1-1,-5-1-2,1 8-4,-15-6-11,1 4-8,-6 5-3,-21 1 14</inkml:trace>
  <inkml:trace contextRef="#ctx0" brushRef="#br0" timeOffset="19060.0902">5605-281 12,'4'-21'11,"-4"21"0,2-15-1,-2 15-1,0-16-1,0 16 0,0 0-1,0 0 0,2-19-2,-2 19 0,0 0-1,0 0-1,0 0-1,0 0 0,-10 21 0,10-21-1,-8 29 1,2-4-1,-1-2 1,1 6-1,-2 0 1,4 2 0,-2-1-1,2 5 0,-1 0 0,3 3 0,0-3 0,4 2-2,-2-2 3,2-2-3,0-1 2,3-4-2,-1-7 2,4-2-1,2-3 0,-10-16 1,23 24 0,-5-15 0,-1-3-1,3-1 1,-1-2-1,2-1 1,1-4-1,-1 1 0,1-1 1,-1-3-1,-1 1-1,-1-3 0,0 2 0,-19 5-2,37-14 0,-37 14-1,39-16-3,-29 0-3,15 11-9,-7-6-10,-1-4-1,-1-3 10</inkml:trace>
  <inkml:trace contextRef="#ctx0" brushRef="#br0" timeOffset="19708.1273">5558-104 21,'0'0'18,"16"-15"-4,-16 15 0,0 0-4,31 1-1,-31-1-2,25-1 0,-25 1-2,35-4-1,-15-1-1,7 3 0,-4-5-1,9 2-1,-3-2 0,0 0 0,4-2-1,-4 0 0,-2 2 0,-3-1-3,-1 8-2,-23 0-7,29-9-12,-29 9-6,0 0 2,0 0 11</inkml:trace>
  <inkml:trace contextRef="#ctx0" brushRef="#br0" timeOffset="22045.261">5685 1605 13,'0'0'12,"-2"-16"0,2 16-2,0 0-1,0 0-1,-6-22-1,6 22 0,0 0-1,0 0-1,0 0 0,0 0-2,0 0 0,0 0 0,0 0-1,0 0 0,0 0 0,-8 28-1,4-9 1,2 7 0,-5 6 0,5 8 0,-6 2-1,4 5 1,-2 1-1,2 1 0,0-2-1,2 0 1,2-7-1,2 1 1,2-8-1,2-2 0,4-4 0,0-3 1,3-4-1,3-3 0,1-5 1,5-5-1,1-1 0,4-6 1,2-4-1,3-3-1,3-2-1,0-5 0,2 4-2,-8-11-3,8 12-4,-18-14-12,3 7-6,-9-1-1,-5-1 12</inkml:trace>
  <inkml:trace contextRef="#ctx0" brushRef="#br0" timeOffset="22412.2819">5541 1934 1,'0'0'22,"0"0"-7,12-24-3,9 20-1,-21 4-2,41-19-1,-20 3-2,14 6 0,-8-6-1,10 4-2,-2-4-1,4 2 0,-2 2-2,0-2-1,0 5-3,-8-5-7,3 5-16,-7 4 0,-8 0-1,-17 5 25</inkml:trace>
  <inkml:trace contextRef="#ctx0" brushRef="#br0" timeOffset="23448.3412">6089 2027 19,'0'0'18,"0"0"-4,0 0 0,4-21-3,-4 21-1,0 0-2,0 0-1,0 0-2,0 0-1,0 0-1,0 0-1,0 0 0,-7 16-1,7-16 0,5 24 0,-1-8 0,4 3 0,4-1 0,1-1-1,-13-17 1,33 27-1,-11-20 1,-1-2-1,1-5 1,1-2 0,0-7-1,-1-3 1,-1-2-1,-1-3 0,-3-3 1,-3-1-1,-5 0 0,1 0 0,-6 4 0,-2-1 1,-2 18-1,2-22 0,-2 22 0,0 0 0,0 0-1,0 0 1,-8 15 0,4 5 0,-2 2 0,3 8 0,-1 2 0,0 1 1,0 4-1,0 3 1,0 0 0,2 1-1,-4-5 1,0-1-1,-3-5 1,-3 0 0,-5-7 0,1-4 0,-3-7 0,-3-3 0,-1-2 0,1-2-1,-1-3 1,4 0-1,-1-2-1,3-4 0,17 4-3,-26-2-4,26 2-13,0 0-10,0 0-2,-11 16 1</inkml:trace>
  <inkml:trace contextRef="#ctx0" brushRef="#br0" timeOffset="26159.4963">5910 3137 1,'0'0'8,"0"0"2,0 0-1,0 0-1,0 0 1,-17-7-1,17 7-1,0 0 1,0 0-1,0 0-1,0 0-1,0 0-1,0 0 0,-19 0-1,19 0 0,0 0-1,0 0 0,0 0 0,0 0-1,0 0 0,0 0 0,-20 4 0,20-4 0,0 0-1,0 0 0,0 0 1,0 0-1,0 0 0,0 0 0,0 0 0,0 0 0,0 0 0,-17 7 1,17-7-1,0 0 1,0 0 0,0 0 0,0 0 0,0 0 0,9-18 0,-9 18 0,20-23 0,-7 8 0,3-3-1,3-1 0,1 0 0,1-2 1,1-2-1,-3 2 0,-1-2 1,1 2-1,-5 0 0,1 2 0,-3-2 1,0 5-1,-3 0 0,-9 16 0,14-21 0,-14 21 0,0 0 0,12-15 0,-12 15 0,0 0 0,0 0 0,0 0 0,0 0 1,0 17-1,0-17 0,-2 28 0,2-5 0,0 1 0,2 8 0,-2 3 1,0 5-2,0 6 2,2 1-2,-2 4 2,-2-2-1,2 0 0,0-2 0,-2-3 0,0-2 2,-2-2-2,2-7 1,-2-1-1,2-4 1,-2-5 0,0-2 0,2-4-1,2-17 0,-4 19 1,4-19-1,0 0 1,0 0 0,0 0-1,0 0 1,-21 11-1,21-11 1,0 0-1,-25-7 0,25 7 0,-28-2 0,11 2 0,-1 0 0,-1 2 0,-2 1 0,1 1 0,3 1 0,17-5 0,-30 7 0,30-7-1,0 0 1,-19 7 0,19-7-1,0 0 1,0 0-1,0 0 1,23 9 0,-23-9-1,31 2 1,-7 0 0,1-2 0,6 0 0,4 0 0,4-2 0,0 0 0,2 0 0,-2-1 0,-2 1 1,-2 0-1,-6 1 0,-6-1 0,-3 2 1,-20 0-1,19 0 1,-19 0-1,0 0 1,0 0-1,0 0 1,0 0-1,0 0 1,0 0-1,0 0 0,0 0 0,0 0 0,0 0-1,0 0 0,0 0-3,-17 7-4,17-7-17,0 0-6,0 0-2,-24 12 1</inkml:trace>
  <inkml:trace contextRef="#ctx0" brushRef="#br0" timeOffset="8168.4672">648 3234 2,'-21'-6'24,"21"6"-6,-28-12-5,28 12-3,-25-9-2,25 9-1,-33-5-1,33 5-1,-45 7-1,20 4 0,-12 1 0,4 11-1,-8 1-1,6 8 1,0 4-1,6 8-1,4 2 1,9 1-1,8 0-1,8 0 1,14-1 0,7-2-1,10-7 0,6-8 1,8-4-1,6-8 0,3-6 1,3-9-1,-7-11 1,3-5-1,-7-9 1,-3-3 0,-6-9 0,-6-5-1,-7-6 0,-7-1 0,-9-6 0,-6 2 0,-10-1-1,-8-2 0,-5 6 1,-6 3-1,-2 6 0,-6 4-2,5 16-4,-10-7-14,8 17-8,1 4-2,6 5 1</inkml:trace>
  <inkml:trace contextRef="#ctx0" brushRef="#br0" timeOffset="8999.5148">3677 3171 1,'0'0'17,"-37"-16"8,18 7-10,1 7-6,-5-5-3,5 9-1,-3-4-2,3 9 1,-5-3-2,2 10 2,-3-2-2,7 9 1,-7 0-1,7 9 0,-4 3-1,9 4 1,0 5 0,6 5 0,4-1 0,8 1-1,4-3 0,6-1 0,7-4 1,4-6-1,6-8-1,2-6 1,0-8 0,4-6 0,-2-7 0,2-7 0,-6-5 0,0-5-1,-4-7 2,-1-4-1,-7-5-2,-4-2 2,-9-1-1,-6-3 0,-10 3-1,-5-1 1,-11 3-1,-5 4 0,-6 9-1,-6-1-4,10 17-11,-12-2-14,5 6 1,-1 4-2</inkml:trace>
  <inkml:trace contextRef="#ctx0" brushRef="#br1" timeOffset="76784.3919">-3967 5441 9,'0'0'29,"0"0"1,0 0-4,0 0-11,0 0-6,0 0-2,0 0-2,-15 20-1,-1-3-1,3 11 0,-13 4 1,-1 10-1,-8 3 0,-4 10-1,-9-5 0,3 5 0,-2-5-1,0-1 0,7-3-2,1-9 0,11-4-2,3-12-2,19 5-5,-13-20-10,19-6-13,0 0 1,25-11 0</inkml:trace>
  <inkml:trace contextRef="#ctx0" brushRef="#br1" timeOffset="76411.3705">-4506 5433 20,'0'0'27,"-19"-20"0,19 20-10,0 0-5,0 0-3,29 21-2,-29-21-2,49 44 0,-18-16 0,18 14 0,-3 0-2,11 9-1,-5-4 1,5 4-3,-5-4 1,-1-5-1,-8-5 1,-8-7-4,-4-2-1,-10-12-2,2 5-5,-23-21-7,0 0-14,0 0 0,0 0 0</inkml:trace>
  <inkml:trace contextRef="#ctx0" brushRef="#br1" timeOffset="77269.4194">-3655 4661 13,'0'0'31,"7"-21"-1,-7 21-6,0 0-10,0 0-4,0 0-3,-15 21-2,5 5-2,-3 2-1,1 9-1,-4 1 1,1 6-1,-3-2-1,5-2 0,3-3-1,0-9-3,10 9-7,-12-16-17,14-4-3,-2-17-1,0 0-1</inkml:trace>
  <inkml:trace contextRef="#ctx0" brushRef="#br1" timeOffset="79145.5269">-1996 5744 6,'0'0'19,"0"0"-4,0 0-2,0 0-1,0 0-1,0 0-2,0 0-1,0 0 0,0 0-2,0 0-1,0 0 0,0 0-1,0 0 0,0 0-1,29 4 0,-3-4-1,1-4 0,12 3-1,4-5 0,5 1-1,1 0-1,-1-2-2,5 5-1,-14-8-3,8 15-5,-26-10-8,6 8-11,-27-3 0,12 16 4</inkml:trace>
  <inkml:trace contextRef="#ctx0" brushRef="#br1" timeOffset="79412.5419">-1794 5951 9,'0'0'26,"0"0"0,22 9-12,-3-4-5,-19-5-1,41-2-2,-18-3-2,11 5-1,-3-5-1,4 3 0,0-3-2,-4 1-2,2 4-2,-10-7-8,6 5-16,-7 2-1,-22 0 1,25 2 23</inkml:trace>
  <inkml:trace contextRef="#ctx0" brushRef="#br1" timeOffset="81131.6405">794 5587 4,'-4'-19'28,"-6"-6"0,-1-1-10,3 6-7,-12-6-4,9 7-1,-13-4-2,5 6 0,-10-3-1,3 8 0,-7-2-1,2 9 0,-6 1 0,2 8-1,-2 3-1,-2 9 1,2 5-1,4 3 0,0 6-1,8 3 2,6 1-1,5 1 0,14 0 1,10-2-2,9-3 2,6-6-2,8-3 2,4-5-2,4-7 1,0-6-1,-4-6 0,2-10 2,-6-2-2,-2-6 2,0-6-2,-5-2 1,-5-1-1,-2-3 2,-5 1-2,-4 2 1,-2 0 1,-5 8 0,-1 2 0,0 5 0,-2 15 0,-2-16 0,2 16 1,0 0-1,-2 26 0,2-1 0,-1 3 0,2 9 0,1 3 1,2 7-2,-2-1 1,4-3-1,2-2 0,0-5-1,1-2-1,-7-10-4,12 8-6,-14-32-19,4 28 0,-4-28-1,0 0 11</inkml:trace>
  <inkml:trace contextRef="#ctx0" brushRef="#br1" timeOffset="81458.6592">1183 5636 4,'0'0'30,"0"0"1,0 0 0,0 0-15,18 5-9,-18-5-2,-6 39-1,-2-13-2,4 7 0,-2 2-1,0 5 0,0 1-1,3-1 0,-1-5-1,2-5-1,6 0-1,-8-13-3,15 8-3,-11-25-10,0 0-12,0 0 1,28-9-1</inkml:trace>
  <inkml:trace contextRef="#ctx0" brushRef="#br1" timeOffset="81669.6713">1344 5715 9,'20'-13'30,"-20"13"-1,0 25-2,6 5-16,-16-6-4,12 16-2,-8-1-1,10 8-2,-4 2-1,2-3-3,8 8-7,-14-12-20,8-3-1,-2-13-1,2-9 8</inkml:trace>
  <inkml:trace contextRef="#ctx0" brushRef="#br1" timeOffset="83419.7714">2603 5109 1,'0'0'25,"0"0"2,-21 7-5,-4 3-10,11 20-2,-21 0-4,8 14-1,-14-1-1,6 15 1,-8-7-2,4 5-1,0-7 0,4-3-1,4-6 0,6-7-3,5-1-1,1-17-5,21 8-17,-2-23-5,0 0-1,19 7 5</inkml:trace>
  <inkml:trace contextRef="#ctx0" brushRef="#br1" timeOffset="83080.7519">2165 5142 16,'-3'-19'15,"3"19"-3,0 0-2,0 0-1,0 0-3,0 0 0,0 0-1,0 0-1,0 0-1,0 0 1,0 0-1,0 0 1,0 0-1,2 21 1,1-4 0,13 13 0,-2-2 0,9 14 0,0-2-1,8 9 0,2-3-1,6 3-1,-2-7 0,2-2 0,-2-5 0,-2-5-1,-2-4 2,-2-5-2,-9-3 1,-3-4-2,-19-14 2,24 17-3,-24-17 0,0 0-3,19 16-5,-19-16-12,0 0-9,-17-14 0,17 14 0</inkml:trace>
  <inkml:trace contextRef="#ctx0" brushRef="#br1" timeOffset="84027.8061">3876 5408 1,'-14'16'21,"14"-16"8,17 5 0,-17-5-16,49 5-3,-14-5-1,29 11-1,0-8-3,18 6-1,4-5-1,3 4-2,-1-1 0,-3-1 0,-9-1-1,-12-2-2,-11 3-1,-14-8-2,-4 11-8,-35-9-18,25-4 1,-25 4-2,0 0 14</inkml:trace>
  <inkml:trace contextRef="#ctx0" brushRef="#br1" timeOffset="84334.8237">4335 5058 6,'0'0'28,"0"0"1,0 0 0,0 0-16,-6 46-6,-2-11-3,6 14 0,-6 1 0,6 15-1,-7 0-1,3 3 0,-2-1-1,0-6-3,2 0-2,-9-15-12,9-2-14,0-9-1,6-11-1,2-8 16</inkml:trace>
  <inkml:trace contextRef="#ctx0" brushRef="#br1" timeOffset="85132.8694">5735 5158 11,'-5'-28'25,"3"5"1,0 7-14,-12-6-3,14 22-4,-25-23 0,25 23-2,-39 3-1,17 10 0,-5 9-1,2 8 0,0 7 0,1 5-1,5 3 1,5 3 0,6-1-1,8 0 0,8-7 0,6-5 1,5-8-2,5-6 1,-1-5 0,4-9 0,0-9 0,-1-5-1,-1-7 0,-4-7 0,1-4 0,-3-6 0,-1-3 0,-3-8 0,-1 2 1,-4-4-1,-3 4 2,1 2-1,-4 4 1,2 8 1,-4 2 1,-2 24-1,4-21 2,-4 21 0,0 0-1,2 33 1,-6-7 0,4 13-1,-2 4 0,4 12 0,-4 1-1,8 7 0,-2-6-1,5 0-2,3-7 1,0-2-2,3-6-3,-9-18-6,14 4-19,-9-9-2,-11-19 0,26 14 7</inkml:trace>
  <inkml:trace contextRef="#ctx0" brushRef="#br1" timeOffset="85416.8856">6208 5482 19,'2'21'29,"-6"-5"2,0 3-2,6 11-21,-13 1-4,9 11-2,-8-2 0,4 8-2,0-5-1,2-1-3,4 2-1,-7-14-8,14-2-16,-3-7 0,-4-21-1,16 19 18</inkml:trace>
  <inkml:trace contextRef="#ctx0" brushRef="#br1" timeOffset="85836.9096">6383 5587 1,'24'-14'22,"-7"7"5,-17 7 0,33-21-17,-4 16-3,-3-2-2,7 3-2,-6 1 0,6 4-1,-12 3 1,7 8 0,-28-12-1,23 39 0,-29-10 1,-4 10-2,-13-1 1,-6 8-1,-6-4 0,2 3-1,-2-6 1,6-2-1,1-9 0,13-4 1,5-6-1,10-18 0,16 23 1,5-20-1,8-3 1,6-5-2,14 1-2,-8-10-7,15 2-19,-5 0-1,-8-2-1,-8 0 7</inkml:trace>
  <inkml:trace contextRef="#ctx0" brushRef="#br1" timeOffset="88173.0431">7171 5100 15,'0'0'17,"0"0"-4,0 0-1,6-17-3,-6 17 0,0 0-3,0 0 0,0 0-1,0 0 0,8-16-1,-8 16-1,0 0 1,0 0-1,0 0 1,0 0-1,11 19 0,3-3 0,-8 0-1,11 6 0,-3 3 0,9 3-1,-3 0 0,7 3 0,-2-3 0,5-1 0,-1-3-1,2-3 1,0-3-1,-2-3 0,0-2 0,-3-6-2,1 0-1,-8-7 0,3 5-3,-22-5-3,35-5-7,-35 5-14,0 0 2,25-25-1,-21 9 20</inkml:trace>
  <inkml:trace contextRef="#ctx0" brushRef="#br1" timeOffset="90057.151">7786 5023 1,'0'0'20,"0"0"-5,0 0-3,0 0-1,0 0-2,0 0 0,0 0-2,0 0 0,-18-7-2,18 7-1,0 0-1,0 0 0,0 0-1,0 0-1,0 0 0,0 0 0,-17 0 0,17 0-1,0 0 1,0 0-1,0 0 0,0 0 0,0 0 0,0 0 0,-18 10 0,18-10 0,0 0 0,0 0 0,0 0 0,0 0 0,0 0 0,0 0 0,0 0 0,0 0 0,0 0 0,0 0 0,0 0 0,0 0 0,0 0 0,0 0 0,0 0 0,0 0 0,0 0 0,0 0 0,0 0 0,0 0 0,0 0 0,0 0 0,0 0 0,0 0 0,0 0 0,0 0-1,0 0 1,0 0 0,0 0 0,0 0 1,0 0-2,0 0 1,0 0 1,0 0-1,0 0-1,0 0 1,0 0 0,0 0 0,0 0 0,0 0 0,0 0 0,0 0 0,0 0 0,0 0 0,0 0 0,0 0 0,0 0 0,0 0 0,0 0 0,0 0 1,0 0-1,0 0 0,0 0 0,0 0 0,0 0 0,0 0 0,0 0 0,0 0 0,0 0-1,0 0 1,0 0 0,0 0 0,0 0 0,0 0 0,-9 18 0,9-18 0,0 0 0,-12 25 0,2-10 0,1 5 0,-3 2 0,-2-1 0,1 6 0,-1-1 0,-2-2 0,3 1 0,1-6 1,0-1-1,12-18 0,-17 26 0,17-26 0,0 0 1,-14 17-1,14-17 0,0 0 0,0 0 0,0 0 0,0 0 0,0 0 1,0 0-1,0 0 0,0 0 0,0 0 0,0 0 0,0 0 0,0 0 0,0 0-1,0 0 1,0 0 0,0 0-1,0 0 1,0 0 0,0 0 0,0 0-1,-7 16 1,7-16 0,0 0 0,0 0 0,0 0-1,0 0 0,0 0 0,0 0-1,0 0 1,0 0 0,0 0-1,0 0 1,0 0 0,0 0 0,0 0 0,0 0-1,0 0 0,0 0 0,-8 18 0,8-18 0,0 0 0,0 0 0,-12 19 0,12-19 1,-6 16 0,6-16 1,-8 21 0,8-21 0,-9 28 0,5-13 0,0 1 1,2 0-1,2-16 1,-4 28 0,4-28-1,-2 19 1,2-19 0,0 0 0,-4 16 0,4-16 1,0 0-2,0 0 1,0 0 0,0 0 0,0 0 0,0 0 0,0 0-1,0 0 1,0 0 0,0 0-1,0 0 0,0 0 0,0 0 0,0 0 0,0 0 0,0 0 0,0 0-1,0 0 1,0 0 0,0 16 0,0-16-1,0 0 2,0 19-2,0-19 2,0 23-1,0-23-1,2 26 1,-2-26-1,0 26 2,0-26-2,0 25 1,0-25-1,2 16 1,-2-16 1,0 0-1,2 19 0,-2-19 1,0 0-1,0 17 0,0-17 0,0 0 1,-4 20-1,4-20 0,0 0 1,0 0-1,0 0 0,-2 15-1,2-15 1,0 0-2,0 0-2,0 0-3,0 0-5,0 0-13,0 0 0,0 0 5,0 0 20</inkml:trace>
  <inkml:trace contextRef="#ctx0" brushRef="#br1" timeOffset="93925.3723">8539 5519 7,'0'0'20,"0"0"-5,19-9-1,-19 9-2,24-5 0,-24 5-2,48-9 0,-15-2-1,22 11-2,1-9-1,22 6-1,4-8-2,9 4 0,-1-1-1,1 1-1,-7-2 0,-10 0 0,-16 2 0,-9 2 0,-18 0-1,-10 3 1,-21 2 0,20-5-2,-20 5-1,0 0-1,0 0-4,-30-7-8,30 7-14,-29 1-2,8-1 1,-4-1 7</inkml:trace>
  <inkml:trace contextRef="#ctx0" brushRef="#br1" timeOffset="94267.3918">9015 5042 2,'0'0'27,"0"0"1,-19 9-2,1 0-11,22 19-3,-23-4-3,17 20-2,-12-4-1,9 13-1,-7-4-2,6 9-1,-2-9-1,4-2 0,2-3-4,-3-11-1,10 7-10,-10-13-17,7-6-1,-2-21 0,11 15 5</inkml:trace>
  <inkml:trace contextRef="#ctx0" brushRef="#br1" timeOffset="95258.4482">10177 5077 5,'0'0'24,"0"0"1,10 16-10,-10-16-6,52 0 0,-15-7-1,23 7-1,-3-14-2,17 7 0,-6-9-2,10 6 0,-10-8-1,-4 4-1,-12 0-1,-9 0-2,-6 12-7,-37 2-17,27-12-2,-27 12-1,0 0 3</inkml:trace>
  <inkml:trace contextRef="#ctx0" brushRef="#br1" timeOffset="94857.4256">10443 4801 4,'0'0'19,"4"-16"-8,-4 16-1,0 0-2,28-5 1,-28 5 1,0 0 0,0 0 1,17 22-1,-29-2 0,12 18 0,-19 4-3,11 18 0,-11 3-2,7 12-1,-5 0-2,7 2-1,4-8 0,8-6-1,6-9 0,5-10 1,5-11-1,7-8 0,2-8 0,8-8 0,4-6-1,0-6 0,6-2-2,-6-8-1,6 8-2,-16-16-7,14 9-17,-18-2-1,-6 0 1,-19 14 0</inkml:trace>
  <inkml:trace contextRef="#ctx0" brushRef="#br1" timeOffset="96661.5288">11467 5347 10,'0'0'26,"0"0"-2,0 0-7,0 0-4,0 0-3,0 0-1,-18 10-2,-1-3-1,5 14 0,-15-1-2,0 9 0,-10-1-1,0 11 0,-6-2-1,2 1-1,-1 3 0,3-1 0,4-5-2,4-4 0,7-1-3,-3-12-4,20 10-13,-9-14-9,18-14-2,-17 14 0</inkml:trace>
  <inkml:trace contextRef="#ctx0" brushRef="#br1" timeOffset="96302.5082">11041 5434 9,'0'0'28,"0"0"-1,0 0 0,0 0-16,29 23-3,-29-23-1,33 32 0,-14-16-3,13 6 0,-5-1-1,6 2-1,0-4-1,2-1-1,-6-4 1,2-4-2,-4 1 0,-5-9-2,1 10-3,-23-12-8,33-5-16,-33 5 1,18-11-1,-18 11 6</inkml:trace>
  <inkml:trace contextRef="#ctx0" brushRef="#br1" timeOffset="98848.6539">8973 5179 11,'0'0'8,"0"0"-2,0 0 0,0 0-3,0 0 0,0 0-2,0 0 0,0 0-1,0 0 0,0 0 0,0 0 1,0 0 1,-2 16-1,2-16 1,0 0-1,-4 21 1,4-21 0,-2 21-2,2-21 1,-4 24-1,2-8 1,2-16-1,-4 30 1,4-30 0,-4 31 0,2-13-1,2 1 2,0 0-1,0 4 0,2-2 0,0 5 1,-2-1-1,2 5 0,0 3 1,0 2-1,0 0 0,0 3 0,0-3-1,0 2 1,0-4 0,2-3 0,-4-7 0,2-2 0,-2-5 1,0-16 0,2 21-1,-2-21 1,0 0 0,3 17-1,-3-17 1,0 0-1,0 0 1,0 0-1,0 0 0,0 0 0,0 0 0,0 0 0,0 0 0,0 0-1,0 0 1,0 0-1,0 0 1,0 0-1,0 0 0,0 0 0,0 0 0,0 0 0,0 0 0,0 0 1,0 0-1,0 0 0,0 0 0,0 0 1,0 0-1,0 0 1,0 0-1,0 0-1,0 0-5,0 0-12,8-21-8,-8 21 0,2-23 4</inkml:trace>
  <inkml:trace contextRef="#ctx0" brushRef="#br1" timeOffset="102145.8424">-3432 6746 21,'6'-16'29,"-6"16"-1,0 0-8,0 0-6,-29 2-5,25 14-2,-15 3-3,5 9-1,-7 2 0,3 10-2,-7-2 1,2 6-2,1-2 0,-1-3-2,9 1-5,-7-15-12,9 3-11,2-9 0,10-19-1</inkml:trace>
  <inkml:trace contextRef="#ctx0" brushRef="#br1" timeOffset="101700.817">-3852 7210 10,'0'0'20,"0"0"-5,-23 9-3,23-9-3,-27 31-1,9-8-3,1 7 1,-9 1-2,5 4 0,-2 2-1,5 2-1,-1-8 0,7 1-1,-2-8 0,6-3 0,5-5-1,3-16 0,-4 17 1,4-17-1,0 0 1,0 0 0,0 0 0,0 0 0,0 0 1,0 0-1,0 0 0,0 0 0,0 0 0,0 0 0,0 0 0,0 0 1,2 16 0,-2-16 0,2 25 0,0-1 1,-2-1 0,1 12 0,-2-2 0,4 9-1,-6 0 1,1 4-1,-2-6 0,2 2-1,-4-7 1,4-2-1,-2-6-1,0-5 2,4-22-2,-2 25 0,2-25 0,0 0 0,0 0-1,0 0-2,0 0-2,0 0-7,0 0-18,8-18 0,-8 18-1,12-28 1</inkml:trace>
  <inkml:trace contextRef="#ctx0" brushRef="#br1" timeOffset="100973.7754">-4367 7222 10,'0'0'23,"0"0"0,0 0-6,0 0-4,0 0-4,-2 25-2,11-4-1,-5 0 0,10 10-1,-4 1 0,9 4-2,-1 0-1,3-3 0,-2-2-1,3-1 0,-5-5-1,3-6 0,-5-2-2,-15-17-2,26 27-4,-26-27-9,0 0-11,17 8-1,-17-8 0</inkml:trace>
  <inkml:trace contextRef="#ctx0" brushRef="#br1" timeOffset="102890.8851">-1718 7690 1,'0'0'25,"26"1"1,-7-2-5,6-6-10,18 7-1,-4-9-5,12 7-2,-1-5-3,3 0-4,3 7-10,-3 0-13,-14-2 1,-6 8-1</inkml:trace>
  <inkml:trace contextRef="#ctx0" brushRef="#br1" timeOffset="103074.8956">-1403 7996 1,'10'16'7,"-10"-16"15,39-4 0,-10 1-17,10-4-7,4 3-15,0-11-4,11 6 5,-11-14 16</inkml:trace>
  <inkml:trace contextRef="#ctx0" brushRef="#br1" timeOffset="104540.9794">819 7275 1,'-6'-23'21,"2"7"-4,4 16-3,-11-28-3,11 28-1,-16-28-1,16 28-2,-19-24 0,19 24-2,-33-20-1,13 19-2,-5-1 0,-2 9 0,-4 3-2,-1 10 1,-3 6-1,2 7 1,2 9-1,2 4 0,10 3 0,1 0 0,10 0 0,8-4 0,8-3-1,6-5 1,3-9 0,7-7 0,-1-5-1,2-9 0,2-4-1,1-10-1,-1 2 0,-4-11-1,6 2 0,-9-8-2,7 4 1,-9-12 0,5 9 0,-9-12 0,3 5 2,-3-7 0,-1 3 1,-3 1 0,-2 1 2,-2 6 1,-4-3 2,-2 27 1,4-29 1,-4 29 0,0 0 1,0 0 1,0 0-1,-4 28 0,-4-4-1,6 15-1,-4 1-1,4 11 0,-2 1-1,4 4-1,2-3 0,4-4-1,2-5 0,2-9-2,1-2-1,-5-14-4,15 6-13,-21-25-9,22 19 1,-22-19-2</inkml:trace>
  <inkml:trace contextRef="#ctx0" brushRef="#br1" timeOffset="105646.0423">1144 7536 17,'0'0'21,"0"0"-6,0 0-4,-8-20-3,8 20-1,0 0-2,20-15 0,-20 15-1,23-14 0,-23 14 0,29-7 0,-29 7-1,35 8-1,-17 5 0,1 9 0,-3 5 0,-1 9 0,-3 1-1,-4 10 1,-8-1 0,-4 5-1,-12 1 0,-3 1 1,-10-6-1,-2-1 0,-6-6 0,0-3 0,6-9-1,-1-4 1,11-10-1,2-5 0,19-9 0,0 0 0,0 0-1,0 0 1,0 0 0,27-7 0,-6 3 0,5-1 0,3 0 1,0 1-1,2 3 0,0-1 1,0 4-1,-2-2-1,3 1-1,-7-4-1,4 8-5,-29-5-8,41-7-14,-20 2 0,-1-2 0</inkml:trace>
  <inkml:trace contextRef="#ctx0" brushRef="#br1" timeOffset="105930.0589">1644 7670 11,'0'0'26,"0"0"3,0 0-13,25 11-2,-25-11-3,0 45-2,-7-18-2,9 15-2,-10 0-1,0 9-2,-2-2-1,-1-2-2,5 4-5,-10-15-11,8 3-14,-1-6 1,5-12-2</inkml:trace>
  <inkml:trace contextRef="#ctx0" brushRef="#br1" timeOffset="107325.1387">2500 7017 4,'0'0'7,"0"0"-1,0 0-1,0 0-2,0 0 0,0 0-1,0 0 0,0 0-1,0 0 1,0 0-1,0 0 1,0 0-1,0 0 0,0 0 0,0 0-1,0 0 1,0 0 0,0 0 0,0 0 0,0 0 0,0 0 0,0 0 0,0 0 0,0 0 0,0 0-1,0 0 1,0 0 0,0 0 0,0 0 0,0 0 1,0 0-1,0 0 0,0 0 1,0 0 0,0 0 0,0 0 0,0 0 1,0 0-2,0 0 1,0 0-1,0 0 0,0 0 0,0 0 0,0 0 0,0 0-1,0 0 1,0 0 0,0 0 0,0 0 0,0 0 0,0 0 0,0 0 0,0 0 0,0 0-1,0 0 1,-2 16 0,2-16 0,0 0 0,0 0 1,22 7-1,-22-7 0,0 0 0,25 12 0,-25-12 1,19 14-1,-19-14 1,26 23 0,-9-7 1,-3 5 0,9 7 0,-2 3 0,9 10-1,-3 4 1,8 9 0,-2 2-2,4 4 1,0-4-1,-2 2 0,-2-9-1,-4-5 1,-4-9-1,-5-7 1,-6-9-1,-14-19 0,17 24-1,-17-24 0,0 0-2,0 0-3,0 0-4,0 0-9,-14-17-9,14 17-2,-15-23 1</inkml:trace>
  <inkml:trace contextRef="#ctx0" brushRef="#br1" timeOffset="107982.1763">3002 6928 7,'0'0'23,"0"0"-4,0 0-2,0 0-4,0 0-2,0 0-2,0 0-1,0 0-1,-27 18-1,15 4-2,-9 5-1,-3 11 0,-9 8 0,2 13 0,-8 8-1,0 6 0,-5 2-1,5 1 0,-4-3 0,6-6 0,2-6-1,4-12 0,7-9-2,3-13-2,17 1-2,4-28-7,-4 15-18,4-15-1,26-1 1,-9-10 7</inkml:trace>
  <inkml:trace contextRef="#ctx0" brushRef="#br1" timeOffset="109417.2583">4337 7387 6,'0'0'22,"0"0"-7,0 0-3,0 0-2,37 21-1,-37-21-1,50 16 1,-19-16-1,20 14-2,-3-13-1,13 10-2,-5-8-1,6 4-1,-5-5 0,-3 2-1,-7-3-1,-8-1-1,-4 4-2,-17-9-1,5 12-7,-23-7-17,0 0 1,0 0 0,2-21 21</inkml:trace>
  <inkml:trace contextRef="#ctx0" brushRef="#br1" timeOffset="109726.276">4804 7133 17,'0'0'26,"0"0"0,-24 21-13,24 3-4,-10 3-2,5 11-3,-5 2 0,2 15 0,-2-3-1,3 8 0,-1-2-3,0-2 0,4 0-3,-8-13-7,14-2-19,-5-3 0,1-10 0,2-5 14</inkml:trace>
  <inkml:trace contextRef="#ctx0" brushRef="#br1" timeOffset="110585.3252">6150 7229 2,'0'0'24,"-4"-30"-4,-2 9-6,6 21-3,-12-24-3,12 24-1,-17-18-2,17 18 0,-20-7-1,20 7-1,-29 6 0,29-6-1,-35 24-1,14-3 1,-1 5-1,-1 8 0,4 6-1,-1 2 1,8 2 0,1 1-1,5-1 0,6-5 0,4-4 0,8-7 0,-3-7 0,7-4 0,-16-17 0,33 16 0,-33-16 0,35-5 0,-16-6 0,1-5 0,-1-3 0,1-4-1,-1-3 1,1-5 0,-3 1 0,-1 0 0,-5 0 1,1 7 0,-4 1 0,-8 22 1,10-25 0,-10 25 0,0 0 0,0 16 0,-4 7 0,6 6 0,-4 8 0,6 7-1,-1 2 0,3 6 1,4-6-2,2-1-1,3-6 0,-5-10-3,11 5-4,-21-34-12,24 28-9,-24-28-3,31 8 2</inkml:trace>
  <inkml:trace contextRef="#ctx0" brushRef="#br1" timeOffset="111104.3548">6473 7614 2,'0'0'24,"0"0"2,-4-22-10,4 22-4,0 0-4,17-11-1,-17 11-3,26-10 0,-26 10 0,35-7-2,-16 5 1,8 5 0,-7 3-1,3 8 0,-23-14 0,29 38 0,-25-12-1,-2 8 1,-12-1 0,-1 5 0,-11 1-1,-1-2 0,-2-1 0,-4 0-1,3-7 0,5-4 0,5-4 0,3-5 0,13-16 0,0 22-1,0-22 1,23 2 0,-2-5 0,7-4 0,3 0 1,6-4-1,-2-1-1,2-2 0,4 9-3,-14-13-5,12 16-15,-14-6-5,-4 1-2,-21 7 1</inkml:trace>
  <inkml:trace contextRef="#ctx0" brushRef="#br1" timeOffset="111550.3804">6872 7705 1,'9'-17'10,"-9"17"14,20-21 1,-11 5-13,15 11-3,-24 5-2,39-18-1,-22 8-1,5 10 0,-22 0-1,35 2-1,-35-2-1,21 24 1,-17-5-1,0 8 0,-10 1 1,2 5-1,-8 2 0,-1 0-1,-3 2 0,1-2-1,-1-4 1,2-1-2,3-5 1,3-4 0,4-4-1,4-1 1,0-16 0,0 0 0,29 14 0,-9-18-1,7 3 0,-2-12-2,12 10-7,-8-11-18,6 3-1,-1-4-1,-5 2 5</inkml:trace>
  <inkml:trace contextRef="#ctx0" brushRef="#br1" timeOffset="112293.4229">7558 6823 19,'0'0'18,"0"0"-3,0 0 0,24 31-1,-24-31-2,39 44-1,-16-21-2,22 17-3,-6-5-1,13 11-1,-3-4-3,5 0 0,-1-2-2,-7-5-1,-1 2-2,-16-18-4,8 11-13,-17-16-9,-20-14 1,21 10-1</inkml:trace>
  <inkml:trace contextRef="#ctx0" brushRef="#br1" timeOffset="112925.459">8307 6996 22,'0'0'24,"0"0"-8,0 0-5,0 0-2,0 0-3,-33 11-1,18 5-1,-9-1-1,1 8 0,-6 2 0,4 4-1,-5-1-1,5 4 1,0-2-2,3-4 1,7-3-1,1-4 0,4-3 0,10-16-1,-9 19 1,9-19 0,0 0-1,0 0 1,0 0 0,0 0 0,0 0-1,0 0 1,0 0 0,0 0 1,0 0 0,7 21 1,-7-5 0,8 6 0,-6 3 0,8 10 1,-8-2 0,8 9-1,-6-1-1,1 1 1,1-4-2,-2-1 1,-2-4-1,0-3 1,0-4-1,-2-5 0,0-3 0,0-18-2,2 22-1,-2-22-4,0 0-10,0 0-13,0 0 2,0 0-3</inkml:trace>
  <inkml:trace contextRef="#ctx0" brushRef="#br1" timeOffset="113861.5124">9064 7446 1,'0'0'20,"0"0"6,21 2-1,3 2-13,-7-11-5,20 8 0,-4-8-2,20 6-1,-4-6-1,13 1 0,-2-2-1,4-1 0,1-2-2,-1-1-1,-4 3-2,-13-3-4,1 10-7,-17-5-13,-7 0 0,-7 0-1,-17 7 19</inkml:trace>
  <inkml:trace contextRef="#ctx0" brushRef="#br1" timeOffset="114194.5316">9591 7051 18,'0'0'28,"0"0"0,-19 24-5,19-24-13,-18 46-3,5-15-3,5 15 0,-4 4-1,4 12 0,-1-3-2,3 6 0,0-4-1,0-5-3,8 4-8,-10-15-18,10-10 1,0-12-2,4-7 2</inkml:trace>
  <inkml:trace contextRef="#ctx0" brushRef="#br1" timeOffset="115118.5844">10904 6742 7,'0'0'24,"8"-15"0,-8 15-7,0 0-4,-6 22-3,4 6-3,-13 0 0,11 18 0,-13-1-1,9 15-1,-6 3-1,10 5-2,-4-5 0,12 2-1,6-5 0,6-8-1,3-5 1,6-10-1,3-9 0,3-8 0,6-12-1,0-13-1,5-2-2,-8-16-6,14 2-16,-13-9-3,-2-1-1,-11-4 0</inkml:trace>
  <inkml:trace contextRef="#ctx0" brushRef="#br1" timeOffset="115334.5967">10842 7068 3,'0'0'23,"20"-19"0,-20 19-2,31-28-16,-2 16-3,6-1-4,2-1-8,0-3-12,8 8 1,-10-5 0</inkml:trace>
  <inkml:trace contextRef="#ctx0" brushRef="#br1" timeOffset="116084.6397">11410 7198 24,'4'-18'30,"-4"18"-1,0 0-4,0 0-12,0 0-5,0 0-3,14 23-2,-6-4 0,3 2-1,1 9 0,4-2-1,1 2 1,1-1-2,1-1 1,2-5-1,3-3 0,-3-8 1,2-7-1,-1-5 0,3-7-1,-1-5 1,-1-4-1,0-3 0,-1-1 0,-3-1 0,-1 2 1,-3 3-1,-15 16 1,20-24-1,-20 24 1,0 0 1,7-16-1,-7 16-1,0 0 1,0 0 1,0 0-2,0 0 1,0 0 0,0 0 0,0 0 0,0 0 0,0 0 0,0 0 0,0 0-1,0 0 1,0 0 0,0 0 0,0 0 0,0 0 0,0 0 0,0 0 0,0 0 0,0 0 0,0 0 0,0 0 0,0 0 0,0 0 0,0 0 0,0 0 0,0 0-1,0 0 1,0 0 0,0 0-1,0 0 0,0 0-1,0 0-2,0 0-4,0 0-11,0 0-10,0 0 0,0 0 0</inkml:trace>
  <inkml:trace contextRef="#ctx0" brushRef="#br1" timeOffset="119352.8266">11961 7217 11,'0'0'13,"0"0"0,0 0-2,0 0 0,0 0-1,0 0-1,0 0 0,0 0-3,0 0 0,0 0-1,-8 16 0,8-16-1,-19 22-1,19-22-1,-31 34 0,11-15-1,1 4 0,-1-4-1,3-2 1,1 1-1,16-18 0,-23 23 0,23-23 0,0 0 1,-16 17-1,16-17 0,0 0 1,0 0-1,0 0 1,0 0-1,0 0 0,0 0 0,0 0 0,0 0 0,0 0 0,0 0 0,0 0 0,0 0-1,0 0 1,0 0 0,0 0 0,0 0-1,0 0 1,0 0 0,0 0 0,0 0 0,0 0 0,0 0 0,0 0 0,0 0 1,0 0-1,0 0 0,0 0 0,0 0 0,0 0 0,0 0 0,0 0 0,0 0 0,0 0 0,0 0 0,0 0 0,0 0 0,0 0 0,0 0 1,-4 20-1,4-20 1,0 0 0,-9 26 0,3-9 1,0 1-1,0 6 0,-4 1 1,4 5-1,-1-1 0,1 3 0,-2-2-1,4-2 1,2-4-1,0-1 0,0-4 0,2-19 1,0 25-1,0-25 0,0 0 0,2 15-1,-2-15 1,0 0-1,0 0-1,0 0-1,0 0-3,0 0-4,0 0-10,0 0-9,0 0 1,0 0-1</inkml:trace>
  <inkml:trace contextRef="#ctx0" brushRef="#br1" timeOffset="118165.7587">11990 7203 10,'0'0'7,"0"0"1,0 0-1,0 0 1,0 0-1,0 0-1,0 0 1,0 0-2,0 0 0,0 0-1,0 0-1,0 0-2,0 0-1,0 0-2,0 0-4,0 0-5,0 0-8,0 0-3,0 0 5</inkml:trace>
  <inkml:trace contextRef="#ctx0" brushRef="#br1" timeOffset="162774.3102">-4408 9150 7,'0'0'17,"-2"-18"-3,2 18-1,0 0-2,0 0 0,0 0-1,0 0-1,0-15-1,0 15-2,0 0 1,0 0-2,0 0-1,0 0-1,0 0 0,0 0 0,0 0 0,0 0-1,10 26 1,-3-2 0,-3 3-1,10 13 1,-6 5 0,9 8-1,1 5-1,1 5 0,1-2-1,1-3 1,-2-2-1,1-7 0,-3-5 0,-1-8 0,-2-6 1,-3-7-1,-3-7 0,-8-16 0,14 21 0,-14-21 1,0 0-1,0 0 0,19-2 0,-19 2 0,12-24 0,-4 3-1,-1-4 1,1-8-1,4-4 1,-4-5-1,-1 0 0,3-2 1,-2 4 0,0 0-1,5 5 1,-5 3 0,4 8-1,-5 3 1,-7 21 0,16-25-1,-16 25 1,0 0-1,0 0 1,21-9 0,-21 9 0,10 20 0,-6-3 0,8 6 0,-5 8 0,7 6 1,0 7-1,-1 5 1,1 2-1,3-1 0,1-1 0,-1-1 1,1-8-1,0-7 0,-3-6 0,-1-6 0,-14-21 0,23 22 1,-23-22-1,21 0 1,-21 0-1,26-26 1,-11 5-1,3-5 1,1-9-1,3-6 0,-3-4 1,3-1-1,-1-3 0,-2 0 0,3 2 0,-5 2 0,3 1 0,-5 4 0,1 5 1,-1 1-1,-3 8 0,0 3-1,-4 6 1,-8 17-1,11-23 0,-11 23-1,0 0-3,-2-16-6,2 16-18,0 0-2,0 0 0,0 0 0</inkml:trace>
  <inkml:trace contextRef="#ctx0" brushRef="#br1" timeOffset="163227.3359">-2939 8686 33,'11'-26'28,"-11"26"0,0 0-9,-2-23-9,2 23-2,0 0-3,2 23-1,-10-6-1,5 13-1,-7 1 0,2 10 1,-4 1-2,1 3 1,-3 4-1,2-3-2,7 1-3,-13-14-14,14 2-11,-2-8-1,4-6-1,2-21-1</inkml:trace>
  <inkml:trace contextRef="#ctx0" brushRef="#br1" timeOffset="163863.3725">-1607 9390 27,'0'0'29,"0"0"1,0 0-1,20-23-20,7 21-4,-6-10-1,14 7-2,0-4 0,10 2-2,0 2 0,2 0-3,-1 8-5,-13-6-15,2 10-6,-9 0-1,-26-7 0</inkml:trace>
  <inkml:trace contextRef="#ctx0" brushRef="#br1" timeOffset="164050.3829">-1517 9784 16,'0'0'28,"17"10"-2,7-11 1,-3-10-18,16 6-3,-6-6-2,12-1-7,4 1-19,-3 1-5,-7-2 0,-2-1-1</inkml:trace>
  <inkml:trace contextRef="#ctx0" brushRef="#br1" timeOffset="166154.5035">817 8966 20,'0'0'16,"0"0"-4,0 0 0,0 0-3,0 0-1,2-17-4,-2 17 2,0 0-1,0 0-1,-2 24 2,4-1-2,-10 3 1,8 13-1,-9 3 2,7 14-3,-6 0 0,4 12-1,-4 0-1,4 2 1,-1 0-2,3-7 1,0-3-1,0-8 0,2-10 0,0-8 1,0-10-1,0-6 0,0-18 0,2 17 0,-2-17 1,0 0-1,0 0 1,0 0-1,0 0 0,0 0 0,0 0 1,0 0-1,0 0 0,0 0-1,0 0 1,0 0-2,0 0 1,6-21-3,-6 21-1,0 0-5,7-17-18,-7 17-1,0 0 0,-2-16 2</inkml:trace>
  <inkml:trace contextRef="#ctx0" brushRef="#br2" timeOffset="266756.2576">-4257 11009 9,'0'0'16,"2"-17"-4,-2 17-1,0 0-2,0 0-1,-3-19-2,3 19 1,0 0-1,0 0 0,0 0 0,0 0 0,0 0-1,0 0 0,0 0-2,0 0 0,0 0 0,0 0-1,0 0 0,0 0-1,0 0 1,0 0 0,0 0-1,-2 21 1,2-21 0,-2 36 0,-2-6 2,0 12-2,0 9 2,2 10-2,0 1 0,6 4 0,2 2 0,4-3-1,5-7-1,7-6 0,-1-11 0,4-13 0,2-9 0,1-12 1,7-16-1,2-10 0,0-13 1,0-4-1,-4-10 0,0-5 0,-6-1 0,-2-1-1,-9 6-1,-6 7 2,-5 7-2,-1 5 1,-2 6 0,-2 22 0,2-17 1,-2 17 0,-4 16 2,4 1-2,2 11 2,0 4-2,6 5 2,0 3-1,5 2-2,5-2 2,5-3-1,1-6 0,3-8 0,4-7 0,0-7 1,4-9-1,-4-13 1,2-4 0,-2-11 0,-5-11-1,-3-4-1,-7-8 1,-9-5-2,-7-2 1,-7 2 0,-7 0 0,-2 2-1,-3 6 1,-2 10 1,-1 5-1,7 8 0,-1 6 0,16 19-1,0 0 1,0 0-1,0 0 0,0 0 1,14 19-1,7-3 1,4 0 0,6-1 1,4-2-1,8-1 1,0-3-1,6-6 1,-3-6 0,3-4 0,2-9 0,-5-5 1,1-7-1,-6-9 1,0-7 0,-10-8 0,-2 1 0,-6-7 1,-5 2-1,-10 2 1,-1 5 0,-9 5 0,1 14 0,-5 6 0,2 8 0,4 16 0,0 0-1,-24 46 0,17 4 0,-1 17-1,4 13 0,0 12-1,2 7 2,2 3 0,6-4 0,2-7 1,0-14-2,-1-14 2,1-14-1,-2-10 1,0-11-1,-4-9-1,-2-19 1,0 0 0,0 0 0,4-19-1,-4-4 0,4-7-1,-3-5 0,7 0-1,0-3 0,8 4 0,-1 4 1,3 11-1,1 5 1,3 12 0,-1 8 0,0 6 2,3 5-1,-3 6 1,2 5-1,1 2 1,1-2-1,0-3 2,1-4-2,1-7 0,0-9 0,4-5-1,-2-11 1,5-6 0,-5-6-1,0-5-1,-2-7 1,0-3 0,-3 1 0,-5 2 0,-3 3 1,-7 6 0,-1 5 0,-8 21 1,12-19-1,-12 19 1,0 31 0,2-5 1,2 9-2,4 6 1,1 4 0,5 3 1,3-3-2,5-6 1,3-8 0,2-3-3,-1-12 0,7-4-7,-12-17-21,12-4-2,-10-17 0,3-2-2</inkml:trace>
  <inkml:trace contextRef="#ctx0" brushRef="#br2" timeOffset="266920.267">-2041 10766 6,'-19'-12'13,"19"12"-12,0 0-2,0 0-17</inkml:trace>
  <inkml:trace contextRef="#ctx0" brushRef="#br2" timeOffset="267656.3091">-1387 10932 16,'-29'6'28,"2"4"-2,-6 4 1,-4 0-17,11 16-4,-3-2-3,12 10 1,-3 1 0,10 5-2,5 1 2,8 8-2,3-8 1,8 3-1,7-8 0,7-5-1,3-9-1,4-7 2,0-15-1,8-11 1,-5-14 0,7-9-1,-10-12 0,2-7 1,-6-14-1,-2-9 0,-5-8-1,-5-8 0,-1 1 0,-8 3 0,-3 5 1,-3 10-1,-2 12 1,-2 15-1,2 17 1,-2 25-1,-8 18 0,1 20 1,-1 13-1,0 14 0,0 8 0,0 11 1,-1 2 0,1-4-1,6-5 1,2-10 0,0-13-1,0-10 1,4-11 0,0-10 0,-4-23-1,0 0 1,29-7-1,-10-19 0,7-9-1,3-5 0,4-2 0,4-2 0,0 5-1,0 9 1,-4 11 0,2 12 1,-2 16 0,-2 8 0,2 10 1,0 6-1,4 5 1,2-1-3,8 4-3,-14-20-21,21 0-6,-5-20 0,11-6-2</inkml:trace>
  <inkml:trace contextRef="#ctx0" brushRef="#br2" timeOffset="269358.4065">1450 11020 1,'7'-35'29,"-16"14"-1,-11-5 1,-13-8-15,14 15-4,-18-14-3,7 14-2,-8-6 0,6 15-2,-6 3 0,1 15 0,-4 8-1,4 14-1,0 8 0,4 11 0,5 7 0,5 2-2,8 0 2,9-4-2,13-1 1,3-8 0,10-8 0,5-9 0,2-10-1,8-13 2,0-14-1,4-8 1,-4-17-1,2-8 1,-8-14 0,-1-14-1,-3-16 0,-10-10-2,3-9 0,-8-5 0,-3 5 1,-5 3-1,-2 11 2,0 16 0,-5 21 1,3 22 0,2 32 1,-24 12 0,5 25-1,3 17 0,3 22-1,1 15 0,8 12 0,2 7 0,10 1 1,11-10-1,11-5 0,3-12 0,4-17 1,3-14-1,5-20 1,2-16 0,1-15-1,5-11 1,-2-17-1,-3-7 1,3-11-1,-3-7 0,-5-1 0,-6-1 0,-10 6-1,-7 3 1,-6 9 0,-7 9 0,-3 8 0,-4 18-1,0 0 1,-10 16-1,7 9 0,1 6 1,4 8-1,1 1 0,5 4 1,6-1 0,5-4 0,5-6-1,1-5 2,0-7-1,2-8 1,-1-6-1,-3-13 0,0-4 1,-7-11-1,-4-9 2,-6-10-3,-10-9 1,-8-7-2,-6-6 2,-3 6-1,-8-1-1,4 11 1,-3 4-1,9 16 0,1 8 0,18 18 0,0 0 0,2 32 0,14-8 0,13 3 0,6 2 2,8-1 1,9-1 0,7-6 0,5-2 0,0-10 1,6-2 0,-8-11 0,1-1 1,-5-11-1,-3 0 0,-13-10 1,-3-2-1,-13-9 0,-11 2-1,-13-3 1,-4 4-1,-13 5 0,-7 6-1,-11 7 0,-4 13 0,-2 17-1,2 12 1,2 18-1,4 7 1,6 10-1,7 2 0,11 3 1,8-1 0,7-4 0,8-8-1,7-8 2,4-9-2,3-8 2,5-11-1,2-6 0,1-11 0,5-7 0,0-11 2,2-8-3,2-6 2,1-8-1,3-2 0,-1 0-1,-1 0 2,0 3-2,-3 8 1,-1 6 0,-2 10-1,-4 11 1,-2 11 0,-4 7 0,-4 9 1,-8 5-1,-5 3 1,-8 1 0,-8 1-1,-14-3 2,-7-2-2,-8-4 0,-12-11-5,6 6-20,-18-17-8,1-4-1,-5-12 0</inkml:trace>
  <inkml:trace contextRef="#ctx0" brushRef="#br2" timeOffset="270640.4798">4471 11162 1,'17'15'30,"-17"-15"2,31-7-2,-3 0-16,-7-26-3,18 2-4,-8-18-3,10-9-1,-6-16-1,2-4-1,-6-13 1,-2-2-2,-5-4 1,-7 5-1,-5 2 2,-2 15-1,-10 10 1,1 14 0,-2 16-1,1 35 0,-18-3 0,2 33 0,3 15-1,1 20 0,4 16-1,5 13 1,4 9-1,9 1 1,10-8 0,7-7 0,2-12 0,4-17 1,2-20-1,4-17 1,0-21 0,0-16-1,-4-18 2,2-13-2,-6-17 1,0-15-1,-2-10 0,-3-8-1,-7 2 1,1 4 0,-9 7 0,-3 14 0,-2 17-1,-2 19 1,-4 32 0,0 0 1,-14 33-1,6 15 0,1 17 0,-1 13 0,6 8 0,0 3 0,2 1 0,6-11 0,0-9 0,3-14 0,-3-16 1,2-14-1,-8-26 0,0 0 0,0 0 0,13-30 0,-5-1-1,0-6 0,6 0 0,-1-3 0,9 3 0,-1 6 0,6 8 0,2 11 0,3 12 0,3 7 1,2 7-1,2 5 1,1 2 0,3-2 0,6-1 0,-1-4 1,3-9-1,0-7 1,-3-8 0,-1-6 0,-6-8 0,-4-4 0,-12-6 0,-6-3 0,-11-1 0,-8 3 0,-9 2-1,-9 10 0,-9 5 0,-8 11 0,-2 14-1,-4 14 0,4 14 0,6 13 0,6 8 0,7 3 1,8 4-1,14-1 1,12-5 0,9-2 0,4-15 1,8-9 0,4-11 0,2-12 0,4-9-1,-3-12 0,-3-6-1,-10-21-6,10 1-23,-25-17-2,-7 0 0,-22-12-1</inkml:trace>
  <inkml:trace contextRef="#ctx0" brushRef="#br2" timeOffset="270828.4905">4786 10418 29,'47'-18'28,"17"-1"1,20-2-3,23 2-34,11-8-17,16-1-3,10-2 1,0 2 4</inkml:trace>
  <inkml:trace contextRef="#ctx0" brushRef="#br2" timeOffset="271719.5415">7062 10600 22,'12'-25'28,"5"2"1,7-3 0,13 10-20,-10-10-2,16 10-2,-8-1-1,8 8 0,-8-1-1,5 13-1,-10 6 1,1 14-1,-10 8 0,1 13 0,-9 10-1,1 11 1,-8 3-1,-3 2 0,-3-5-1,-3-7 1,-1-9-1,2-12 1,-4-11-1,4-10 1,2-16 0,0 0 0,0 0 0,-2-18-1,4-6 1,6-10-1,1-4 0,5-8-1,4-3 1,5-3 0,4 3-1,8 1 1,6 6 0,4 6-1,7 2 1,3 6-1,1 6 0,1 1 1,-1 3-1,-7 2 0,-5 4 1,-7 2-1,-7 3 1,-9 3 1,-21 4-1,23 2 1,-23-2 1,2 24-1,-6 1 0,-1 8 1,-1 6-1,4 10 0,-2 1-1,4 5 1,2-3-1,6-4 0,1-8 0,7-9 0,1-8 0,3-16-1,9-5-2,-8-25-5,24 2-21,-16-23-3,4 1-1,-15-22 0</inkml:trace>
  <inkml:trace contextRef="#ctx0" brushRef="#br2" timeOffset="271891.5513">8122 10092 26,'0'0'27,"0"0"-4,30 2-7,-30-2-35,39 26-7,-6-10 1,4 5 4</inkml:trace>
  <inkml:trace contextRef="#ctx0" brushRef="#br2" timeOffset="273129.6222">8807 10321 55,'-19'-14'33,"-16"-7"0,8 11-2,-16-3-25,12 12-2,-2 6-3,3 9-1,5 7 0,4 11 0,5 4-1,8 6 1,8 4-1,8-1 1,8 1 0,5-8-1,8-3 0,2-12 0,6-5 1,-4-11-1,4-6 1,-5-4-1,-3-6 2,-6 2-1,-5-2 1,-18 9 0,25 2 1,-15 16-1,-5 11 0,1 15 0,-2 7 0,4 9 0,-4 6 0,-2 6 0,-6-6 0,-4-4 0,-7-12 1,-5-6-1,-9-10 1,-4-10-1,-8-12 1,-2-5-2,-4-8 1,3-8-1,-3-3 0,6-4 0,6-2-2,6-1 2,10 0-2,13-4 2,13 0-2,9-3 1,17-2 1,8-5-1,12-4 1,3-10-1,8-9 1,0-11-1,1-8 1,-1-13-1,-2-8 1,-8-6-1,-5-3-1,-6 4 2,-6 10 0,-10 10 0,-7 15 1,-7 17 0,-7 14-1,0 14 1,-6 21 0,0 0 0,-2 22 1,0 12-1,2 13 0,-2 9 0,0 7 0,4 7 0,-4 4 0,4-4-1,0-6 0,0-2 1,-4-15-1,2-5 0,-2-11 1,2-6-1,-4-9 1,4-16-1,0 0 1,0 0-1,0 0 0,0 0-1,0 0 0,4-35 0,8 7 0,1-6 0,9-2 0,-1-3 0,6 2 0,1 4 0,1 9 0,-2 6 1,2 13-1,-2 12 1,-1 9 0,-1 10-1,-2 5 1,3 6 0,-3 2 0,6-3 0,-2-4 0,1-8 0,1-10 0,2-10 0,2-13 0,-4-10 0,0-11 0,-3-10 1,-5-7-1,-1-15 0,-3-6-1,-3-4 0,-7 0 0,-1 2 0,0 6 1,-2 8-1,-2 8 0,0 15 1,-2 16 1,0 17-1,0 0 1,-2 35 0,0 3 0,2 15 0,0 4 0,4 10 0,0 3 0,2 0 0,1-5-1,5-7 1,2-9-2,1-14 1,5-7-2,1-16 0,8-5-3,-9-23-7,17 6-20,-18-20 0,4 4-1,-13-16 1</inkml:trace>
  <inkml:trace contextRef="#ctx0" brushRef="#br2" timeOffset="273347.6346">9893 10094 35,'-12'-16'30,"12"16"1,29-16-1,2 13-18,1-13-8,12 7-1,3-7 0,8 2-1,-1 0-2,-1-3-3,9 6-23,-19-6-4,-3 6 0,-12-3-2</inkml:trace>
  <inkml:trace contextRef="#ctx0" brushRef="#br2" timeOffset="274386.6941">10677 10708 20,'4'18'29,"-4"-18"0,31 1 0,0-4-16,6-27-5,19 9 0,-3-26-3,13 5 0,-6-19-2,8-1 0,-11-8-1,-1-3 0,-11-8-1,-6-1 0,-10-2-1,-9 5 1,-15 6 0,-5 10-1,-7 10 0,-5 18 1,-9 21-1,-3 23 1,-1 21-1,2 19 0,1 17 1,5 16-1,5 11 1,8 9-1,8 1 0,12 2 1,5-7-1,10-9 1,2-17-2,6-16 2,4-19-1,2-23 0,-1-17 1,-3-22-1,-2-19 0,-4-14 0,-4-13 0,-2-13-1,-3 0 0,-11 1 0,-3 4 1,-4 11-1,-4 10 0,-2 15 1,2 13-1,-4 30 2,0 0 0,-8 24-1,6 17 1,0 9-1,0 12 1,0 8 0,0 7-1,2 2 1,-2-2-1,2-4 0,-4-12 0,4-8 1,-2-15-1,0-9 1,0-14-1,2-15 0,0 0 0,-4-37 0,10 6 0,0-9-1,6-4 0,-1-5-1,9 5 1,-1 2 0,7 11 1,3 4-1,2 13 1,2 13 0,4 11 0,2 13 1,0 7-1,6 5 0,1 7 0,1 0 0,-2 0 0,-4-9-3,1 0-4,-14-26-21,5-2-3,-33-5-1,25-28-1</inkml:trace>
  <inkml:trace contextRef="#ctx0" brushRef="#br2" timeOffset="274583.7053">11253 10192 20,'81'-18'24,"26"8"-9,-1-4-15,1-6-16,5 12-6,-12-1 2</inkml:trace>
  <inkml:trace contextRef="#ctx0" brushRef="#br2" timeOffset="275012.7299">12344 10034 29,'0'0'15,"31"-3"-15,-11 8-1,-1-2-24,8 10 8</inkml:trace>
  <inkml:trace contextRef="#ctx0" brushRef="#br2" timeOffset="274843.7202">12406 10304 56,'-7'21'35,"5"12"-2,-8-1 0,18 11-26,-10 5-4,10 9 0,-5 5-3,7-5 1,4-4-2,-1-11-1,7-2-2,-20-40-8,33 25-20,-33-25 0,29-35-1,-29-6-1</inkml:trace>
  <inkml:trace contextRef="#ctx0" brushRef="#br2" timeOffset="275694.7686">12821 10316 55,'0'0'34,"-12"37"-1,-2-16 0,14 12-27,-15-1-2,5 6-2,-5 1-1,3-6 0,4-5 0,0-5-1,3-6 0,5-17 1,0 0-2,0 0 1,0 0-1,25-38 0,-2 6 0,2-6-1,9-1 1,-1-1-1,6 7 1,-4 3 0,2 12 1,-2 15 0,-2 12 0,0 13 1,0 6-1,4 7 1,2 6-1,3-1 1,7-7 0,2-3 0,5-14-1,2-11 1,3-10 0,-3-11 0,-5-10 0,-7-9 0,-11-6 0,-9-1 0,-15-1 0,-9 4-1,-13 6 1,-9 5-1,-3 9 0,-8 10 0,0 14 0,1 9 0,5 11 0,4 11-1,5 10 1,8 8 0,4 11-1,10 7 1,4 3 0,4 4 0,-1-4 0,3-3 0,-3-7 0,-5-9 1,-4-13 0,-6-9 0,-10-13-1,-5-7 1,-10-11 0,-8-6-1,-8-8 1,-6-3-1,-1-2-1,-3-8-3,8 10-4,-11-16-23,23 11-2,4-7-1,19 6 0</inkml:trace>
  <inkml:trace contextRef="#ctx0" brushRef="#br2" timeOffset="276135.7941">14558 9533 50,'0'0'35,"0"0"-2,0 0 1,0 0-23,10 53-5,-20-4-3,4 17 0,-5 10 0,1 10-2,-4 10 1,-3-2-2,5-4-1,0-13-1,8-5-3,-9-25-16,15-2-13,-4-18 0,10-10-2,-8-17 1</inkml:trace>
  <inkml:trace contextRef="#ctx0" brushRef="#br2" timeOffset="276354.8066">14562 10792 67,'-19'32'36,"19"-32"-2,0 0 0,0 0-33,0 0-3,0 0-8,0 0-23,0 0 0,9-23-2,1 7 0</inkml:trace>
  <inkml:trace contextRef="#ctx0" brushRef="#br2" timeOffset="276724.8276">15393 9554 59,'13'-26'34,"-13"26"1,2 25-2,-2 13-27,-8 13-3,1 14-1,-1 8-1,0 13 0,0 10 0,1-1-3,10-1-3,-10-22-12,13 4-16,-6-20-1,9-7-1,-5-18 0</inkml:trace>
  <inkml:trace contextRef="#ctx0" brushRef="#br2" timeOffset="276919.8386">15399 10785 57,'5'27'37,"-5"-27"-2,8 29 1,-8-29-26,0 0-8,14 21-2,-14-21-16,17 4-18,-17-4-1,0 0-1,14-30-2</inkml:trace>
  <inkml:trace contextRef="#ctx0" brushRef="#br3" timeOffset="285003.3013">-6377 12384 29,'2'-19'24,"-2"19"1,-6-20-7,6 20-5,0 0-3,0 0-2,-6-17-3,6 17-2,0 0 2,0 0-1,-2 16 0,4 8 0,-8 1 2,4 17-3,-3 5 2,3 16-2,-2 5 1,4 15-2,0-5-1,4 5 0,3-6-1,7-4 1,0-10-1,5-7 0,1-8 0,5-13 0,0-7 1,6-7-1,2-7 1,6-6-1,4-8 1,6-3 0,1-9-1,3-2 1,1-4-2,-5-5-1,3 8-4,-18-20-11,6 19-15,-16-11-1,-1 10-1,-15-9 0</inkml:trace>
  <inkml:trace contextRef="#ctx0" brushRef="#br3" timeOffset="285397.3238">-6251 12752 31,'18'-6'27,"9"3"0,8-1-9,0-15-2,14 14-7,-4-13-4,7 6-2,-3 0-5,-10-6-9,0 2-16,-6 6 0,-16-4-1,-17 14 0</inkml:trace>
  <inkml:trace contextRef="#ctx0" brushRef="#br3" timeOffset="285642.3378">-6354 12338 37,'0'0'28,"28"-31"1,-9 12-1,12 8-16,-10-17-5,16 12-4,-2-5 1,8 4-5,10 6-16,-10-1-13,-1 1 0,-5 3-2,-7-5 0</inkml:trace>
  <inkml:trace contextRef="#ctx0" brushRef="#br3" timeOffset="300091.1643">-5295 12654 17,'0'0'27,"-18"-16"2,18 16-1,0 0-10,0 0-5,-21-14-4,21 14-3,0 0-1,0 0-1,0 0 0,2 28-1,-4-11-1,4 15 1,-6 1-1,6 9-1,-2 5 0,0 6 0,2-4-1,2 0 0,1-4-1,3-4 1,6-10 0,-1-5 0,3-4 0,-16-22-1,31 19 1,-31-19-1,35-7 0,-17-7 0,-3-2-1,-1-9 1,1-1 0,-1-9 1,0-3-1,-5-1 1,-1-1 0,-2 0 0,-2 3 1,-2 4-1,0 1 1,0 11 0,-4 2 0,2 19 0,2-19 0,-2 19 0,0 0 0,0 0 1,4 24-1,1 1 0,-1 3 0,6 7 0,0 5-1,5 4 1,1-4-1,1 0 0,3-7 0,-1-3 0,5-9 0,-1-7 0,4-9 1,2-6-1,1-8 0,3-7-1,4-3 0,-2-14-5,15 12-16,-15-23-11,8 9 0,-14-9 0,6 9-1</inkml:trace>
  <inkml:trace contextRef="#ctx0" brushRef="#br3" timeOffset="301235.2297">-4078 12671 36,'0'0'26,"-11"-28"-1,11 28-6,-20-30-4,20 30-2,-17-30-3,17 30-2,-20-28-1,20 28-2,-25-19 0,25 19-2,-33-7-1,14 12-1,-5 4 0,-1 9 0,0 6-1,-1 6 0,3 9-1,4 3 1,3 5 0,8 2 0,4 2 0,8-4 0,8-2-1,3-4 1,9-6 0,3-6-1,4-8 1,2-5 0,4-9 0,0-7 0,6-7 0,2-7 1,-4-5-1,1-6 0,-5-3 0,2-3 1,-6-4-1,-2-4 1,-9-3-1,-1-3 1,-5-4-1,-1-5 0,-5-4 1,-2-7-1,-2-2-1,-4 1 0,0 1 0,-2 2 1,-2 5-2,0 9 2,-2 11-1,0 8 1,-2 11 0,6 19 0,0 0 0,-21 8-1,11 19 1,0 10 0,2 13 0,1 10 0,-1 10 1,4 5-1,4 6 1,2-1 0,4 1-1,3-4 0,3-9 0,4-8 0,1-10-1,1-9 1,3-12 0,1-9 0,1-13-1,0-9 1,4-9 0,1-10 0,1-5 0,0-5 0,-2-6 0,-1-3-1,-3-2 1,-4 3 0,-3 4 1,-4 5-1,-7 6 0,-1 5 0,-4 19 1,4-18-1,-4 18 1,0 0-1,-4 25 0,6-4 1,0 5-1,4 4 0,2 6 0,4 5 0,3-1-1,3-2 1,1-3 0,4-3-1,3-2 0,-5-15-3,14 6-6,-15-22-21,13-1-1,-10-19-1,6 2 0</inkml:trace>
  <inkml:trace contextRef="#ctx0" brushRef="#br3" timeOffset="301415.24">-3295 12433 54,'-30'-16'30,"30"16"-1,0 0-1,0 0-29,0 0-21,18-9-6,1 13-2,-1 1 0</inkml:trace>
  <inkml:trace contextRef="#ctx0" brushRef="#br3" timeOffset="303154.3395">-2687 12706 46,'-1'-26'31,"1"26"1,-16-21-1,16 21-22,-21-21-1,21 21-4,-28-16 0,28 16-1,-33-2-1,33 2-1,-37 21 0,18 0-1,-1 9 0,1 7 0,1 8-1,5 1 0,3 5 1,4-4-1,8 0 1,2-7-1,6-6 0,3-10 1,5-8 0,1-9 0,7-14-1,1-7 1,0-12-1,2-8 2,-1-8-1,-1-7 1,-2-10-1,-4-6 1,-9-7 0,0-7 0,-6-3-2,-4-2 1,-4 4 0,-2 3 0,-2 10 0,-2 13 0,2 12-1,-1 15 1,7 27 0,-18-5-1,8 24 1,1 15 0,3 13 0,-6 13 0,6 6 1,0 11-1,6 5 1,2 1-1,4-1 1,4-3-2,2-4 1,7-8 0,0-8-1,5-8 1,-1-11 0,2-7-1,5-12 1,-1-10 0,2-9 1,2-11-1,4-7 0,0-7 1,-2-10-1,2-2 1,0-9-1,-4-1 1,-6-4 0,-1 2 0,-11-1-1,-5 8 1,-6 5 0,-6 5-1,-6 7 0,8 23 0,-29-19 0,7 23-1,1 8 0,-2 5 0,3 13 0,-1 2 0,1 10 0,5 2 0,7 5 0,4-2 1,10 2-1,6-5 1,5-2-1,10-7 1,10-6-1,6-8 1,8-10 0,5-7 0,6-10 0,3-10 0,1-10 1,0-5-1,-6-8 1,-3-5 0,-11-3 0,-7-2 1,-12-2-1,-7 6 1,-12 3-1,-8 7 0,-10 5 0,-8 11 0,-5 6 0,-4 15-1,-2 10-1,-1 8 1,5 10-1,0 3 0,7 5 0,5-1 0,7 3-1,4-5 2,6-3-2,2-6 2,5-5-2,-11-21 1,32 21 0,-15-21 0,4-7 0,1-9 0,1-1 0,2-8 0,-1-1 0,-1-4 0,-1 4 1,-5 2-1,-3 4 1,-14 20 0,19-19 0,-19 19 0,8 18 0,-8 3 0,0 10 1,4 6-1,4 1 0,3 4 0,1-3 0,3-4 0,1-7-1,4-9 1,1-10 0,0-9 0,-1-11 1,-1-8-1,1-12 1,3-6-1,-2-5 1,5-2-1,-1 0 1,0 4-1,-3 7 0,-1 7 0,-1 10 1,-1 11-1,-19 5 0,29 19 1,-17 0-1,-2 11 1,-3 3 0,1 4-1,-4 1 1,0-1-1,-2-5 1,-2-6 0,-2-5-1,2-5 1,0-16 0,0 0 0,0 0 0,0 0-1,-6-23 1,10-3-1,2-6-1,2-5 1,1-1-1,3-2 0,7 1 1,-1 6-1,5 7 1,-1 10-1,-1 12 1,2 11 0,3 11 1,-1 12 0,0 6-1,3 8 1,-1 5-1,6 2 1,0-2-1,4-7 0,2-5 0,2-15 0,7-7-1,-1-15-1,13-4-4,-11-31-17,15 5-11,-7-17-1,3 0 0</inkml:trace>
  <inkml:trace contextRef="#ctx0" brushRef="#br3" timeOffset="304214.4001">438 12212 24,'0'0'28,"2"-28"1,-10 11-12,8 17-3,0 0-5,0 0-3,0 0 0,12 17-1,-16 3 0,6 20-3,-6 5 2,10 17-2,-8 4 1,10 11-1,-3 4 0,7-1-2,4-1 0,5-7 1,2-11-1,5-8 0,5-11 0,2-14-1,6-9-2,-3-17 0,13 1-6,-20-26-24,18 4 0,-14-18-1,-2 4 0</inkml:trace>
  <inkml:trace contextRef="#ctx0" brushRef="#br3" timeOffset="304433.4126">446 12415 41,'41'-21'29,"7"0"-2,5 2-12,5-4-16,-2-1-15,7 3-10,-3 7-3,-7 2 0</inkml:trace>
  <inkml:trace contextRef="#ctx0" brushRef="#br3" timeOffset="304845.4362">1031 12501 28,'22'4'32,"-22"-4"-1,0 0 1,29 17-24,-29-17-5,25 32 0,-11-6-1,5 5-1,-1 4 0,1 4 0,-1-4-1,-3 2 1,-5-11 1,2 0 0,-12-26 0,9 27 0,-9-27 0,0 0 1,-11-23-1,7 0 0,-2-7-1,2-5 0,4-8 0,2-3-1,6 0 0,5 3 0,7 4 0,3 2-1,10 9-1,2 4 0,12 17-6,-18-5-23,22 15-4,-12-3 1,5 9-1</inkml:trace>
  <inkml:trace contextRef="#ctx0" brushRef="#br3" timeOffset="305914.4973">1994 12496 18,'12'-25'31,"-12"25"0,-4-22 0,4 22-22,-21-14-2,21 14-3,-45 3-2,16 11 0,-8 7-1,-2 11 0,-2 10-1,2 7 0,4 5 0,6 2 0,7 4 0,11-6 0,7-3 0,8-11 0,7-10-1,9-11 2,5-12-1,6-12 0,0-11 1,3-10 0,-1-9 0,-2-6-1,-4-4 1,0-4 0,-5 2 0,-3 5-1,-5 5 0,-3 7 0,-3 7 0,0 7-1,-8 16 1,0 0 0,14 18 0,-9 5 1,1 8-1,2 4 1,0 6 0,5 2-1,1 1 1,4-2-1,-3-5 0,3-6 0,-1-4 0,-1-8 1,-16-19-1,33 21 1,-33-21 0,25-9 0,-11-8 0,1-6 0,1-10 0,3-6 0,1-10-1,-1-5 0,5-4 0,-3 0-1,0 7 1,1 4-1,-1 9 1,-1 10-1,-1 14 1,-1 15 0,-18-1 1,29 39-1,-18-6 1,1 9 0,0 5-1,-3 4 1,1-2-1,0-1 1,-2-10-1,-1-6 0,-1-8 0,0-5 1,-6-19 0,0 0 0,0 0-1,0 0 1,12-24 0,-6-2-1,-1-8 1,3-4-2,4-1 1,2 1 0,-1 4 0,3 5-1,1 6 1,3 7-1,3 11 1,0 10 0,3 6-1,1 10 1,2 5 0,2 7 0,-2 8 0,3 1 1,-5 0-1,-2-4-1,0-3 0,-5-10-1,7 3-5,-27-28-16,35 3-11,-17-15-1,1-2 0</inkml:trace>
  <inkml:trace contextRef="#ctx0" brushRef="#br3" timeOffset="306590.536">3681 12440 12,'14'-16'32,"-1"0"0,-9-5-2,-4 21-13,-6-31-7,6 31-4,-31-28-3,8 19-1,-14 0-1,-4 8 0,-6 2 0,3 5-2,-1 8 2,2 3-3,10 6 3,6 1-2,11 4 1,10 2-1,18 3 0,5 1 0,13-3 1,5 1 0,7-1 0,5-3 0,2-1 0,-1 1 1,-7-6-1,-4 1 1,-10-4 0,-3 4 1,-14-5-1,-5 4 1,-12-4 0,-7 1 0,-9-5-1,-5 2 0,-5-6-1,-4-3 0,0 0-2,-7-12-2,13 16-4,-16-25-21,16 14-5,2-9 0,7 2-1</inkml:trace>
  <inkml:trace contextRef="#ctx0" brushRef="#br3" timeOffset="307898.6106">4107 12622 10,'33'-12'31,"6"-1"0,6 1-1,-4-11-19,17 15-4,-9-6-4,5 1-3,3 6-2,-9-5-5,7 14-4,-16-14-3,5 15-1,-18-13 1,7 17 2,-33-7 4,29-6 2,-29 6 5,0 0 7,0 0 4,0 0 2,-27-1 1,5-5-1,22 6-2,-43 14-1,28 7 0,-10-5-3,13 14-1,-8 0-2,15 8 0,-1 1-1,8 3-1,7-2 0,7-3-1,1-4 0,7-5 1,-3-10 0,3-4-1,-3-9 2,0-5-1,-21 0 1,24-18-1,-18-4 1,-5-1 0,-4-9-1,-5 1 0,-6-6-1,-5 0 0,-1 2 0,-3 4 0,3 3-1,3 3-1,9 4 1,2 4-1,6 17 1,22-27-1,3 20 1,2 2 0,10 3 0,4 4 1,2 5 0,2 4 0,-4 4 0,-3 3 1,-3 1-1,-3 0 1,-9-1-1,-6 1 1,-17-19 0,20 26 0,-20-26 1,0 0-1,0 0 0,0 0 1,0 0-1,-20-7 0,13-10 0,3-6-1,2-5 0,2-5 0,6-2-2,1-4 2,9 6-3,-2-4-1,17 22-12,-12-10-16,8 11-1,-7 4 0,5 6 6</inkml:trace>
  <inkml:trace contextRef="#ctx0" brushRef="#br3" timeOffset="307106.5655">4451 12132 12,'4'-34'33,"-2"-2"-2,0 4 2,-6-8-15,6 17-11,-12-7-2,5 15-2,5 15 0,-26-13-2,7 22 0,-1 16 0,-3 8-1,2 14 1,-3 7-1,1 11 0,6 7 1,5 2-1,4 1 1,8-3-1,4-2 1,6-6-1,3-2 0,1-10-2,5 3-3,-15-26-8,10 10-20,-12-15-1,-2-1 0,0-23 4</inkml:trace>
  <inkml:trace contextRef="#ctx0" brushRef="#br3" timeOffset="308594.6506">5405 12447 35,'0'0'33,"0"0"-1,6-16 1,-6 16-27,0 0-1,21 28-2,-17-9-1,6 11 0,-9 2 0,5 8-1,-4 2 0,0 4 0,-6-6 0,2-5 0,-3-7 0,3-5 0,2-23 0,-8 22 0,8-22 0,0 0 0,-10-24-1,10 5 0,4-8 0,4-2-1,3-6 1,3-1-1,7 5 1,1-1-1,3 6 0,0 7 1,3 8-1,-5 8 1,0 8 0,-1 9 0,-5 7 0,-3 5 0,-2 4 0,-3 4 0,-1-3 0,-4-1 0,0-6 0,-2-3 0,-2-5 0,0-16 0,0 0 0,0 0-1,17-10 1,-9-11 0,2-6 0,1-6-1,5 0 1,0-2-1,-1 3 1,1 4-1,-1 7 1,-15 21 0,26-12 1,-26 12-1,21 30 0,-11-4 1,-1 7-1,-1 0-1,6 11-3,-12-19-7,17 10-22,-11-18 0,10 1 0,-18-18-1</inkml:trace>
  <inkml:trace contextRef="#ctx0" brushRef="#br3" timeOffset="309022.6751">6393 12499 41,'0'0'32,"6"-22"1,-6 22-1,-31-16-26,31 16-2,-41-2-2,14 6-1,-5 1-1,3 4-1,-2 3 1,6 2-1,2 5 0,7-1 1,8 3-1,4-2 0,8 4 0,6-2 0,4 3 1,3 1-1,2 1 1,5 2 0,-3 0 0,1 2 1,-3 3-1,-3 2 0,-7-3 1,-3-1 0,-8-3 0,-4-2 0,-7-5 0,-3-1 0,-3-10 0,-5-5-2,5 2-4,-16-17-24,12 6-4,-7-10 0,5 0-1</inkml:trace>
  <inkml:trace contextRef="#ctx0" brushRef="#br3" timeOffset="311418.8122">7597 12597 23,'-23'-28'27,"23"28"-4,-33-33-5,33 33-4,-39-28-4,39 28-2,-47-24-1,24 17-3,-10-4 0,4 8-1,-6-1 0,1 11-1,-4 0-1,5 9 0,-1 5-1,7 9 0,2 3 0,9 7 0,5 2-1,9 2 1,13-2-1,5-3 1,9-6 0,4-9 0,5-8 1,2-9-1,1-9 1,0-8-1,-2-6 1,-2-8-1,-3-6 1,-3 0 0,-4-3 0,-1 0-1,-7 1 1,-1 6 0,-4 5-1,-5 3 0,-5 18 0,6-16 0,-6 16 0,6 16 0,-2 3 0,4 6-1,3 5 1,5 3 0,5 4 0,5-2 0,3-4 0,4-4 0,0-8 0,2-7 0,0-8 1,0-8-1,0-10 1,-2-7 0,-6-7 0,1-5 0,-3-6 0,-4-3 0,-1-2 0,-5 2-1,-1 2 1,-2 7-1,-3 5 0,1 9-1,-10 19 2,0 0-1,23-4 0,-15 23 0,2 8 0,-2 4 1,1 4-1,1 4 1,-2-2-1,0-6 0,-2-5 1,-1-5-1,-5-21 1,6 23 0,-6-23 0,0 0-1,4-24 1,-2 6 0,-2-8-1,4-6 0,0 2 0,2-3-1,1 2 0,5 3 0,4 7 0,1 3 0,7 9 0,5 6 1,6 5-1,6 3 1,3 4 0,5-2 0,2 0 0,3-2 0,1-5 0,-5-2 1,-3-3-1,-4-4 1,-8-3 0,-6-4-1,-10-1 0,-7-1 1,-12-1-2,-6 3 2,-11 0-2,-5 4 1,-5 7-2,-4 7 2,-2 6 1,0 6-2,2 13 1,5 4-1,7 8 2,5 1-2,10 5 2,8 1-1,8 0 0,7-1 0,11-8 1,6-2-1,5-9 1,6-3-1,6-9 0,5-7 0,6-2-2,-6-21-7,14 8-22,-19-13-1,0 1-2,-15-11 0</inkml:trace>
  <inkml:trace contextRef="#ctx0" brushRef="#br3" timeOffset="320138.3109">12309 12083 1,'0'0'10,"0"0"3,0 0-15,0 0-14,0 0 11,0 0 5</inkml:trace>
  <inkml:trace contextRef="#ctx0" brushRef="#br3" timeOffset="332313.0073">10395 12506 13,'0'0'24,"-14"-22"0,14 22-7,-13-25-2,13 25-2,-18-26-2,18 26-1,-27-21-4,27 21 0,-45-14-2,20 16-1,-12 1-1,0 11 0,-4 2-2,4 8 1,-2 4 0,8 6-2,6 2 1,5-1-1,11 0 0,7-5 0,9-2 0,7-10 0,9-4 0,1-9 1,7-7-1,-2-10 0,4-5 1,-2-6 0,2-5 0,-7-2 0,-1 0 0,-8 2 0,1 2 0,-6 7 0,-5 3 1,-7 16-1,0 0 1,0 0-1,0 0 1,6 24-1,-4 1 0,4 3 0,0 2 0,5 1 0,5-1 0,5-5 0,3-6 0,5-9 0,0-8 0,6-9 1,-2-10-1,4-6 1,-4-12 0,0-2 1,-4-10-2,-3-2 1,-7-7-2,-3-2 2,-8-5-2,-3 0 2,-5 0-2,-2 0 0,-1 3 2,-1 9-1,-2 8 1,0 9-1,2 10 1,4 24-1,0 0 1,-10 17 0,6 18 0,-1 16 0,-1 10 1,0 16-1,-2 11 1,2 12-1,2 5 0,3 2-1,2 1 1,3-3-1,2-5 0,2-5 0,4-13-1,-1-12 1,1-14 0,0-10 0,-3-17-1,1-9 1,-10-20-1,20 7 1,-20-7-1,11-30 0,-7 5 1,-4-8-1,-4-4-1,-4-8 1,-3-1 0,-7-5-1,1 4 0,-7 0 0,3 3 1,0 4-1,5 8 1,1 3-1,9 6 1,2 2 0,12 3 0,5 1 1,11-2 0,7-1 0,10-6 0,9 0 1,1-9 1,9-2-1,0-9 0,3 1 1,-5-11-2,0-2 2,-9-8-1,-6-1 0,-6-1-1,-10 3 2,-10 2 0,-5 10 0,-10 8-1,-4 15 1,-12 14-1,-3 23 1,-6 18-2,-5 19 1,1 15-1,-2 16 0,2 16 0,-1 13 0,7 6 1,6 4-1,5-2 0,8-3 0,6-8 1,5-8-1,3-14-1,4-15 1,1-13-1,1-16 1,-1-14 0,-17-21 0,31 0 0,-19-17 0,-4-13 1,-2-10-2,-6-9 1,-4-7 0,-6-4-1,-6 1 0,-3 3 0,-2 0 0,-1 10 0,-1 7-1,5 10 1,5 6 0,5 7 0,8 0-1,0 16 1,25-19 0,2 10 0,5-1 0,10-1 1,5-4 0,6-1 0,1 0 1,1-1-1,-5 1 1,-5 0 0,-6 4 1,-14 1-1,-2 8 2,-23 3 0,18 12-1,-22 6 1,-2 8-1,-2 2 0,5 7-2,1 2 1,0 1-1,6-1-3,-2-13 0,15 5-6,-17-29-16,21 7-8,-21-7 0,30-27 0</inkml:trace>
  <inkml:trace contextRef="#ctx0" brushRef="#br3" timeOffset="333099.0522">11936 12258 33,'0'0'31,"0"0"-1,27 14 0,-27-14-19,15 33-3,-13-10-1,10 15-2,-12-1-1,6 10-1,-8-1-1,0-1 0,-4-4 0,0-6-1,-1-9 0,1-7 0,6-19-1,0 0 1,0 0 0,-16-17-1,18-10 0,0-6 0,6-5-2,2-3 2,3 1-2,1 3 2,3 8-2,-1 6 2,3 11-2,1 8 1,-1 9 2,5 9-2,-3 7 2,4 2-2,1 3 2,5-1-1,0-4 0,2-2 0,2-8 0,0-6 0,4-9 0,-4-8 0,2-5 1,-6-4-1,-2-7 0,-6-2 1,-9-3-2,-6 1 2,-8 2-2,-8 6 1,-8 6-1,-5 4 0,-4 11 1,-4 6-1,-1 13 2,3 7-2,6 10 1,1 7-1,9 2 2,5 4-2,10-1 1,5-3-1,9 0 0,1-10-2,14 1-3,-7-24-12,11 7-14,-2-14 0,6 1-1,-10-13 0</inkml:trace>
  <inkml:trace contextRef="#ctx0" brushRef="#br3" timeOffset="333356.0669">13103 12590 33,'0'0'34,"17"25"-1,-21-9 1,3 21-15,-19-8-14,6 20 0,-13 0-3,0 11-1,-4-1-2,-6-10-4,19 13-20,-15-26-8,14-2-1,-1-24-1</inkml:trace>
  <inkml:trace contextRef="#ctx0" brushRef="#br3" timeOffset="334391.1261">13587 12631 4,'0'0'28,"0"0"1,28-4 0,-21-17-13,19 12-3,-13-19-4,16 6-3,-9-15 0,9 4-1,-6-11-3,9 2 1,-11-5-2,4 1 1,-1 2-2,-1 6 1,-2 6-2,3 8 1,-3 8 0,2 12 1,5 15-1,3 8 1,-4 11-1,4 7 0,-4 5 2,1 7-2,-7 0 1,-5 2-1,-9-8 1,-7-1-1,-9-7 1,-9-3-1,-7-9-1,-12-8 1,-4-4-1,-4-8 1,2-3-1,1-5-1,3-2 1,6-3 0,7 3 0,9-4 0,17 11 0,0 0 0,0 0 1,31-10-1,0 15 1,6 2 0,10 2 0,3-1 0,7-2 0,-1-1 0,4-7 1,-1-1-1,-5-10 1,-1-1 0,-8-5 0,-5-5 0,-5-6 0,-7-2 1,-5-1-2,-7 2 2,-5-3-2,-7 6 2,-2 4-2,-4 6 1,2 18-2,0 0 1,-25 0 1,17 20-1,-2 8 0,7 5-1,1 5 1,4 3 0,7-1 0,5-3 0,7-6 0,3-8 0,3-9 1,4-7-1,0-9 1,4-8-1,-6-8 1,-1-6 0,-5-11 0,-8-2 0,-5-5-1,-10-2 2,-8 2-3,-9 2 2,-10 5-2,-10 3 1,-6 17-5,-10-8-16,7 23-11,-7-2-2,10 9 0,1-2-2</inkml:trace>
  <inkml:trace contextRef="#ctx0" brushRef="#br3" timeOffset="336905.2699">-6282 14047 23,'0'0'25,"22"-14"-1,-22 14-7,19-37-2,3 22-3,-9-27-3,14 15-3,-5-18-1,5 10-1,-4-16-1,7 13 1,-7-10-3,2 10 2,-7-8-3,-1 1 2,-7-1-2,2 8 1,-7 4-1,1 5-1,-8 6 3,2 5-3,0 18 2,0 0-1,0 0 0,-23 41 3,13-8-2,-1 11 0,3 5 1,0 7-2,2 5 2,6 2-2,4-10 1,6-1-2,7 2 1,7-8 0,3-6-1,6-12 2,4-9-1,2-13 0,2-10 0,0-8 1,-5-14-1,3-8 0,-4-6 0,-2 3 0,-7-10 1,-3 5 0,-3-2-2,-5 4 3,-5 2-3,-2 3 2,-3 6-2,-3 7 2,2 6-3,-4 16 2,0 0-1,0 0 0,6 21 1,-6 4-1,2 4 2,0 8-2,0 2 2,0 1-2,-2 0 2,2-3-1,-4-6 0,0-4 1,2-5-1,0-22 0,-4 21 0,4-21 0,0 0-1,0 0 0,8-26 0,-4 5-1,6 0 0,-1-5 0,7 3 1,1 0 0,9 4-1,-3 3 1,8 9 0,4 6 1,4 6 0,2 5 0,2 6 0,5 2 0,1 3 0,7-2 1,1-3 0,3-6-1,4-6 1,2-3 0,-1-9 0,-3-1 1,-8-10-1,-3 1 1,-14-3 0,-6 2-1,-15-4 1,-11 6-1,-14-1 0,-11 6 0,-13 1-1,-4 6 0,-8 7 0,-3 5-1,-1 7 1,2 7-1,7 7 0,7 2 1,13 8 0,12-1 0,16 3 0,15-1 0,20-6 1,16-5 0,11-9-1,11-10 1,7-11 0,1-10-1,7-9-1,-15-9-2,1 6-4,-31-17-22,-1 8-3,-22-2 0,-21 0-1</inkml:trace>
  <inkml:trace contextRef="#ctx0" brushRef="#br3" timeOffset="337162.2846">-5550 13659 44,'46'-11'31,"15"-3"-2,1-2 2,-2-8-22,14 1-4,0 7-7,-8-12-17,4 12-10,0-3-1,-11-4 1</inkml:trace>
  <inkml:trace contextRef="#ctx0" brushRef="#br3" timeOffset="338822.3796">-2618 13667 29,'0'0'28,"11"-21"2,-11 21-10,-6-24-5,6 24-4,-5-28-3,5 28-1,-12-28-3,2 10 1,-3 2-3,-9 2 1,-1 6 0,-2 4-1,-7 1-1,1 6 1,-4 2-1,6 11 0,-6-4-1,12 9 0,-1-3 1,7 1-3,9 4 3,6 2-3,10-1 2,7-1-1,11 1 1,11 1-2,7-2 1,9-1 1,1-2-1,3-3 0,-3 1 1,-3-1-1,-10-5 1,-8 1 1,-12-5 0,-21-8 0,14 23 0,-14-23 1,-31 21-1,2-10 0,-12-1 1,-8 1-2,-3-1 1,-3-5-1,1 4-1,-1-9-1,12 12-2,-5-20-7,30 25-14,-5-20-8,23 3 0,0 0 0</inkml:trace>
  <inkml:trace contextRef="#ctx0" brushRef="#br3" timeOffset="340342.4665">-1895 13734 5,'-25'-18'26,"7"11"2,-3-1-1,-6-6-11,5 14-5,-13-11-4,10 15-2,-12-6-2,8 7 0,-6 0-2,4 4 0,0 3 0,5 4 0,3 3-1,4 2 0,9 6 0,4-1 0,8 2-1,8-4 1,3 3 0,7-6 0,9-4 0,2-5 0,4-6 0,2-8 1,0-7-1,0-5 1,-2-7 0,0 0-1,-10-7 1,-1 2 0,-7-4 0,-3 9 0,-6-2 0,-3 8 0,-5 15-1,4-20 1,-4 20-1,0 0 0,2 23 0,0-4 0,4 8 0,4-1 0,1 4 0,3 1 0,2-5 0,1-1 1,1-9 0,1-4 0,-19-12 1,35-2 0,-35 2 0,35-30 0,-21 6 0,5-1 0,-3-6 0,1-1-1,-1 3 0,-1 2 0,-1 5 0,0 4-1,-14 18 0,23-19 0,-23 19 0,19 7 1,-19-7-1,16 30 0,-12-9 1,0 0-1,-2 1 0,0-1 1,-2-3-1,0-2 0,0-16 0,-2 17 1,2-17-1,0 0 1,0 0-1,0 0 0,0 0 0,9-28 0,1 12-1,2-3 1,5-2-1,1-3 0,5 1 0,1 2 0,3 3 0,-2 8 1,-2 5 0,1 6-1,-3 6 1,-1 7 0,-3 7 1,-3 4-1,-4 1 0,-1 2 0,-5 0 0,0-5 1,0-2-1,-4-4 0,0-17 0,2 20 0,-2-20 1,0 0-1,0 0 0,0 0-1,0-25 1,2 6-2,6-2 1,-5-7-1,7 0 1,2 0-1,3 3 0,-1-1 1,4 9-1,-18 17 1,35-21 0,-16 19 0,-19 2 1,35 16-1,-17-2 1,-1 5 0,4 2 0,3 0 0,1 0 0,2-2 1,6-3-1,-1-4 0,5-5 1,1-5-1,1-6 1,4-1-1,-6-7 1,0-2 0,-4-4 0,-2-1 0,-9-5 0,-3 1 0,-11-2-1,-2 3 2,-10-3-2,-4 4 1,-6 2-1,-5 7 2,-2 1-3,-3 7 2,-1 6 0,-2 7-2,1 2 2,1 6-2,4 8 1,1 1 0,5 5 0,5 4-1,4 2 1,8 0 1,8 1-2,3-1 1,7-4 0,3-3 0,6-5 0,1-6 0,5-5 0,-2-11-1,4 3-2,-6-20-5,14 8-26,-18-13 1,2 2-1,-12-10 0</inkml:trace>
  <inkml:trace contextRef="#ctx0" brushRef="#br3" timeOffset="341158.5132">436 13683 17,'27'-2'30,"6"-5"3,10 0-2,-12-14-20,26 16-4,-17-12-3,13 6-2,-4 2-5,-12-15-10,1 18-19,-6 1 1,-3 3-2,-10 2 11</inkml:trace>
  <inkml:trace contextRef="#ctx0" brushRef="#br3" timeOffset="340918.4995">560 13392 24,'0'0'32,"6"-28"-1,-6 28-1,-13-17-19,13 17-2,-14 16-3,8 12-1,-9 3-1,7 15-1,-8 3 0,9 14-1,-1 2 0,10 8-1,5-1 0,13-7-1,5-6 0,8-8 0,8-11 0,8-10 0,3-14-1,1-16 0,7-7-2,-11-20-2,7 10-6,-27-23-23,4 3-1,-23-10 1,-8 8-1</inkml:trace>
  <inkml:trace contextRef="#ctx0" brushRef="#br3" timeOffset="341678.5426">1162 13667 20,'19'7'33,"-19"-7"2,31 13-2,-31-13-17,31 22-6,-23-4-5,10 15-1,-11-3-2,5 7-1,-6-4 0,0 0 0,-6-7 0,2-1 0,-6-8 0,4-17 0,-6 18 0,6-18 0,0 0 0,-16-18 0,11 1-1,1-6 1,2-7-1,6-3 0,3 0-1,5-4 1,9 2 0,9 2-1,3 3 1,8 4 0,5 7-2,1 1 2,5 4-2,-3 4 1,-2 2-1,-8 1 1,0 4-1,-10 1 1,-8 0 0,-21 2 1,26 7 1,-26-7-1,1 25 1,-2-6-1,-5 4 2,2 5-2,-2 4 1,2 1-1,0-2 0,2-4-1,4-1-1,-2-26-4,10 45-15,-10-45-13,0 0-1,0 0 0</inkml:trace>
  <inkml:trace contextRef="#ctx0" brushRef="#br3" timeOffset="341866.5537">1837 13329 32,'0'0'28,"19"6"-6,-19-6-17,0 0-31,23 12-2,-3 0-1</inkml:trace>
  <inkml:trace contextRef="#ctx0" brushRef="#br3" timeOffset="342697.6009">2434 13497 21,'-21'2'33,"-3"2"-1,1 6 2,-20-6-22,20 22-7,-12-5 0,11 10-3,-1 1 1,9 8-2,9-1 0,7 3-1,9 0 0,9-2 1,7-5-1,6-3 0,6-10 0,4-8 1,0-7-1,4-12 0,0-7 1,-1-7-1,-3-8 1,0-6 0,-10-4 0,-2-3-1,-3-5 0,-7-3 1,-5-9 0,-3 0-1,-3 3 0,-4 5 1,0 4-2,0 6 2,-4 11-1,0 12-1,0 16 1,-2 18 0,-2 10 0,0 7 0,0 7 0,0 7 0,0 3 1,2 1-1,-3 0 0,3-11 0,-2-7 1,0-4-2,-4-6 1,2-6 1,6-19-1,-11 21 1,11-21-2,0 0 1,-18-4-1,18 4-1,2-24 1,4 1-2,7 4 0,-1-9-1,15 3 2,-1-4 0,11 4-1,-4-1 2,10 5-1,-7 5 1,3 4 0,-4 5 2,-5 5-1,-5 5 0,-8 6 0,-7 7 0,-8 3 1,-6 6-2,-8 5 2,-1 1-1,-7 2 0,-1 2 0,2-3 0,3-2 0,4-4 0,6-3 1,5-6-1,1-17 1,19 25-1,0-20 1,7-3-1,5-4 1,2-5-1,6-2-1,6 2-2,-8-16-8,17 9-22,-7-3 1,-3 1-3,-3-1 12</inkml:trace>
  <inkml:trace contextRef="#ctx0" brushRef="#br3" timeOffset="345186.7436">4409 13543 11,'0'0'33,"-10"-18"1,10 18-3,0 0-17,0 0-5,0 0-3,-14 21-2,14 9-2,-6 4 1,4 9-2,1 6 1,2 7-1,3 2 0,4 0-1,4-9 0,5-5 0,5-11 0,1-9 0,4-10-1,1-15 1,5-12-1,-2-11 0,2-6 1,-4-8-1,0-4 0,-4-6 0,-1 5 1,-5 2-1,-5 6 0,-4 7 0,-1 6 0,-9 22 0,14-16 1,-14 16-1,17 23 1,-7-4-1,2 7 1,3 0 0,3 4 0,1 0 0,1-6 0,3-3 0,-1-8 0,-1-5 1,0-8-1,-1-3 1,-20 3 0,31-30 0,-21 6 0,-3-4-1,-7-6 1,-3-2 0,-5-3-1,-2 1 1,-4 1-2,1 3 1,-1 6-1,3 6 0,11 22-2,-8-20 2,8 20-1,0 0 0,39 23 1,-10-11-1,14 4 0,7-2 1,14 2 0,5-6 0,6-1 1,-1-7-2,-4 0 2,-5-4-1,-13-5 2,-7 3 1,-16-8 0,-8 5 0,-21 7 1,4-16 0,-21 8-1,-1 8 1,-13 1 0,-2 8-3,-6 5 1,0 7-1,2 7 1,8 2-2,6 5 1,9-2-1,12 4 0,10-4 1,10-3-1,7-5 1,6-8 0,2-6 0,0-10 0,2-2 0,-4-10 0,-2-5 0,-7-3 0,-5-5 0,-7-6-1,-8 0 1,-8-1 0,-7-3-1,-5 5 0,-3-1 1,1 5-3,-1 4 3,21 21-3,-26-26 1,26 26 0,0 0 0,20-4 0,-1 10 1,11 4 1,5 2 0,4 2 1,3 4-1,5 1 2,2 4-2,-5-2 2,-1 2-1,-8-4 0,-2 0-1,-9-1 2,-5-1-1,-19-17 0,6 23 0,-6-23 0,-18 12 0,18-12 0,-33-1-1,14-5 1,-1-2-1,1-3 0,3-5-1,7-3 1,3 0 0,10 1-1,9-3 2,7 6-2,7-3 1,8 6-1,6-2 0,8 7-1,-1-4 0,5 8-3,-7-8 1,13 8-1,-16-10 1,5 6 0,-15-12 1,0 5 2,-9-7 3,-11-9 1,-3 4 0,-14-9 2,4 7 0,-15-10 0,11 17 0,-16-9 0,14 14-2,-11 4-1,17 12 1,-18 2-1,13 13 0,-3 15-1,2 10 0,4 4-1,-2 9 1,4 1 0,-2 4-1,2-2 0,2 0 0,-2-14 1,0-5-2,0-8 2,0-4 0,0-9-1,0-16 0,0 0 0,0 0 1,0 0-1,0 0 0,2-21-1,2 1 0,2-2 0,2-6 1,5-2-2,3-2 2,7 3-2,2-3 1,6 4 0,3 3 1,4 6-1,1 5 0,-2 4 1,-4 6 0,-3 4-1,-5 9 1,-6 3 0,-9 6-1,-6 3 2,-8 3-2,-6 4 2,-3 2-2,-5-2 2,-3 0-2,-1-2 1,1 1 0,5-5 0,3 1 0,7-4 0,4-3 0,6 0-1,-4-16 1,29 24 0,-7-17 0,5-3 0,6-6 1,2-1-1,2-4 0,-2-4 1,2-3-1,-2-3 0,-2-3 1,-6-2-1,-2-1 1,-3-5-1,-3 0 2,-3 2-3,-4 1 2,-1 1-1,-3 4 0,0 5 0,-8 15 0,19-13 0,-19 13-1,25 7 2,-25-7-2,32 28 2,-17-8-2,5 4 2,-1 1-2,-1 3 1,-3 1 0,-1 1 0,-3-2 1,-3 0-1,-4-2 0,-6-5 1,-6 0-1,-7-5 1,-9-4-1,-5-3 1,-4-5-2,-2-4 1,-2-9-3,10 12-6,-18-18-21,20 8-4,2-11 0,23 18 0</inkml:trace>
  <inkml:trace contextRef="#ctx0" brushRef="#br3" timeOffset="349795.0072">7943 13629 23,'-13'-19'26,"13"19"-7,0 0-3,0 0-4,-8-22-2,8 22-2,0 0-2,0 0-1,0 0 0,0 0-1,0 0 1,20 32-2,-22-14 0,7 11-1,-3 1 1,4 7-2,2 3 0,6 0-1,-1-3 0,7-4 0,-1-5 0,5-7 0,1-5 0,0-11 1,0-5-1,-1-8 0,-1-5 0,-2-4 0,-3-2 0,-2-1 0,-5-1 0,-1 4 0,-10 17-1,10-25 1,-10 25-1,0 0 0,0 0 1,0 0-1,19 9 0,-19-9 0,20 25 1,-20-25 0,37 26 0,-14-16 0,2-1 0,0-4 1,1-6 0,1-5-1,-6-8 1,-1-3 0,-8-4 0,-3-5-1,-7-4 0,-4-2 1,-4-1-2,-9 2 2,-5 3-2,-1 3 1,2 6-2,-3 5 1,22 14-1,-29-13 0,29 13 1,0 0-1,0 0 2,17 22-1,7-12 2,3-3-1,4 0 2,10-3-1,-2-3 1,8-2 0,-3-8-2,5-2 2,-4-6-2,0-6 1,-7-7 0,-1 0 0,-7-5-1,-7-1 0,-6-5 2,-5 3-2,-10-2 1,-2 12 0,-4 1 0,2 8-1,2 19 1,-17-14-1,17 14 0,-16 28 1,10 9-2,0 7 2,1 6-1,-1 6 0,2 6 0,4-1 0,2-1 0,0-4 0,2-11 1,2-8-2,-3-9 1,3-5 1,-6-23-1,8 22 1,-8-22-1,0 0 0,4-22 1,-2 2-1,2-2 1,2-5-2,3 1 1,1-2 1,4 5-1,-1 4 0,7 7-1,1 5 1,1 12-1,1 4 0,0 8 1,3 3-2,1 4 2,0-1-1,2-2 1,2-2 0,0-8 0,2-4 0,1-9 1,-1-3-1,-4-9 1,0-2 0,-4-7-1,-3-1 2,-9-1-2,-3-1 2,-6 3-3,-8 2 2,4 21-2,-21-23 2,21 23-2,-35 4-1,15 12 2,-1 5-2,5 5 1,1 2-1,7 3 2,6-1-2,6 0 1,6-4 0,7-7 1,4-5-1,5-3 1,1-8 0,0-6 0,4-4 0,2-7 0,0-4 0,1-4 0,-1 1 0,-4-2 0,0 2 0,-4 5 0,1 2 0,-26 14 0,29-9 0,-29 9 0,15 16 0,-15-16 1,4 32-1,-6-13 0,0 2 0,-2-2 0,2-3 1,2-16-1,-5 23 1,5-23-1,0 0 0,0 0 1,0 0-1,15-25 1,-5 9-1,4-5 0,1-1 0,5-1 0,-1 2-1,2 5 2,-1 4-1,-1 7 0,1 8 0,-3 11 0,1 5 1,-3 8-1,1 1 0,5 7-1,-3-6-3,11 17-10,-10-25-18,11 0-1,-7-16 1,8-1-3</inkml:trace>
  <inkml:trace contextRef="#ctx0" brushRef="#br3" timeOffset="350719.06">11264 13216 22,'0'0'26,"0"0"2,2-21-4,-2 21-11,0 0-4,6 35-1,-14-18-1,8 22 0,-9 3-1,5 19-1,-8-3 0,4 12-2,-5-4-1,1 1-1,2-6 0,3-5-1,-1-16 1,4-5-1,0-10 1,2-6-1,2-19 1,0 19 0,0-19 0,0 0-1,0-22 1,0 4 0,0-6 0,2-8-1,2-6 0,-2-8 1,4-13-2,1-6 1,5-5-2,2-4 2,5 1-1,3-1 1,3 6-1,0 5 0,4 14 1,-3 12-1,1 14 1,-2 13 0,0 15 0,1 14 1,-3 13-1,0 12 1,1 10 0,3 12 0,-2 4 0,1 4-1,-1-4 0,2 0 0,-2-9 0,-1-3 0,-1-11 0,-5-10-1,-3-7 0,-3-11 0,0-1-3,-12-18-4,9 17-22,-9-17-4,-19-3-1,-3-10 1</inkml:trace>
  <inkml:trace contextRef="#ctx0" brushRef="#br3" timeOffset="350967.0742">11185 13625 23,'0'0'30,"0"0"1,31 9-1,0-19-16,12 8-10,0-7-1,13 6 0,6-4-2,2-1-2,12 8-12,-8-7-17,-2 2 1,-5-4-3,-7 1 2</inkml:trace>
  <inkml:trace contextRef="#ctx0" brushRef="#br3" timeOffset="351372.0974">12107 13632 18,'0'0'29,"23"9"-1,2-9-5,-3-14-13,23 14-1,-7-12-2,19 8-3,-5-4-2,9 0-3,-1 10-9,-11-4-19,-7 2-1,-8 0 0,-15 6 1</inkml:trace>
  <inkml:trace contextRef="#ctx0" brushRef="#br3" timeOffset="351551.1076">12294 13858 17,'7'19'30,"15"-17"-1,11-7 1,14 1-20,1-15-5,14 3-6,16 2-9,-6-5-17,8-5-3,0 3 1,-6-6 6</inkml:trace>
  <inkml:trace contextRef="#ctx0" brushRef="#br3" timeOffset="352774.1776">13605 13207 17,'0'0'27,"17"-30"1,-3 9-3,7 9-16,-9-11-1,17 11-2,-5-9 0,12 8-1,-4-2-1,7 8-1,-3-2-1,7 7 0,-2 4-1,2 8-1,-2 6 1,-2 7-1,0 7 0,-6 5 0,-6 5 0,-6 6 1,-7-3-1,-8 3 1,-8 3-1,-8 0 0,-7-7 0,-11-4 0,-3-3-1,-8-5-3,-2-2 2,-7-10-3,7-4 2,-10-11 0,11 1 0,-1-9 0,10-1 1,-1-2 3,13-3-2,19 11 3,-23-21-3,23 21 2,5-18-1,-5 18 2,34-7 0,-3 11 1,-2-2 1,16 10-1,-3-5 2,17 12-2,-3-3 2,12 10-3,-4-1 1,7 5-2,-1-2 1,3 1-1,-6-1 0,-1-1 0,-8-3 0,-3-3-1,-5-5-1,-11-9-3,6 14-19,-18-25-10,-4 3-2,-23 1 1</inkml:trace>
  <inkml:trace contextRef="#ctx0" brushRef="#br3" timeOffset="352131.1406">13889 13188 22,'0'0'28,"-18"-20"1,18 20-11,0 0-4,-25-17-3,25 17-2,-6 16-2,8 5 0,-12 0-2,12 15-1,-11 1 0,9 17-1,-6 4 0,6 7-2,-2-4 0,4 4-1,2-5 0,-2-3-1,3-6-1,-3-14-2,8 1-2,-10-38-12,-10 28-17,10-28 1,-17 0-1,1-15 5</inkml:trace>
</inkml:ink>
</file>

<file path=ppt/ink/ink18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6:47.28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40 10,'0'0'10,"0"0"-2,0 0 0,0 0-2,0 0-1,0 0 0,20 5 0,-20-5 0,27 0 0,-10-3-1,11 3-1,1-4-1,8 1 0,0-2-1,6-1 0,-3 1 0,1 0-1,-4 0 0,0 1 1,-6 2-1,-2-1 0,-3 3 1,-5 0-1,-3 0 0,-18 0 1,25 2 0,-25-2 0,0 0 1,17 0 0,-17 0 0,0 0 0,0 0 0,0 0 0,0 0-1,0 0 1,0 0-1,2 15-1,-2-15 1,0 21-1,0-21 1,0 32 0,0-13-1,2 4 1,-2 1-1,2 4 0,0 0 1,0 6-1,0-3 0,0 6 1,0-2-1,2 4 1,-2 3 0,2 3-2,0-1 2,-2 3-2,2-3 2,-3 1-1,3-1 1,-2 3-1,-2-4 0,4 0 1,-4 3 0,2-1 0,-4 3-1,4 2 1,-2-1 0,2 2-1,-4-2 1,4 2-1,-4-2 0,4 0 1,-2-5-1,0 1 0,0-3 0,0-1 1,0 2-2,2 1 2,-2-2 0,0 0-1,0 0 1,0 2-1,0-2 2,2 4-2,-2-3 1,0 1-2,2 2 1,-2 1 0,0 4 0,0-2 0,0 1 0,0 3 0,0 0 0,0-3 0,0-2 0,0-1 0,0-2 0,0 1 0,2-6 0,0-1 1,0-3-1,-2 1 0,2 2 0,-2-1 1,2-1 0,-2 0-1,-2 0 0,2-1 0,0 3 1,-2-1-1,0-1 0,2-2-1,-2 4 1,0-3 0,0 3 0,0-2 0,0 5 0,0-2 0,2 2 0,-2 0 1,0 0-2,2 0 2,0 0-1,0 2 0,0-6 0,0 3 0,0-6 0,0 2 0,2-2 0,-2-2 0,2-2 0,0-1 1,0 0-2,0-2 2,-2 2 0,4-1-1,-4-2 1,4-1-1,-2 0 1,2 0 0,-4-1 0,3-2-1,-1-2-1,0-4 2,0 3-2,0-5 2,-2-15-1,2 27 0,-2-27 0,2 21 0,-2-21 0,2 15 0,-2-15 0,0 0 0,-2 20 0,2-20 0,0 0 0,0 0 0,-2 17 0,2-17 0,0 0 1,0 0-1,0 0 0,0 0 1,0 0-1,0 0 0,0 0 1,-19 12-1,19-12 0,-18 6 1,18-6-1,-27 5 0,27-5 0,-33 5 0,12-1 0,1-1 0,-1 1 0,-1-3 0,3 3-1,-1-1 0,1 1 0,-1-2 0,20-2-2,-29 3 1,29-3-2,-23 4-1,23-4-1,0 0-4,0 0-8,-20 8-11,20-8 0,0 0 3</inkml:trace>
</inkml:ink>
</file>

<file path=ppt/ink/ink18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6:51.58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16,'0'0'14,"0"0"-2,0 0-1,0 0-2,0 0 0,0 0-2,0 0-1,0 0-1,0 0 0,0 0-1,0 0 0,0 0-1,0 0 0,0 0 1,0 0-1,0 0 0,22 18 0,-13-2 0,9 8 0,-1 1 0,7 6-3,3 1 2,4 4-2,4-2 1,0 1-2,-2-6 2,2-2-2,-6-4 1,-1-4 0,-5-3 1,-6-2-1,-17-14 0,26 17 0,-26-17 0,0 0 1,19 11-1,-19-11-1,0 0 1,0 0-1,0 0 0,0 0-2,0 0 0,0 0 0,0 0-3,0 0-2,22 8-6,-22-8-12,0 0-3,0 0 0,0 0 20</inkml:trace>
  <inkml:trace contextRef="#ctx0" brushRef="#br0" timeOffset="2293.1312">76-19 5,'0'0'7,"0"0"0,0 0-1,0 0 1,0 0-3,0 0 0,0 0-1,0 0 0,0 0-1,0 0-1,0 0 0,0 0-1,0 0 1,0 0-1,0 0 0,0 0 0,0 0-1,0 0 0,0 0 0,0 0-1,0 0 1,0 0-1,0 0 1,0 0-1,0 0 2,0 0-1,0 0 1,0 0 0,0 0 0,0 0 0,0 0 0,0 0 0,0 0 0,0 0 0,0 0 0,-17 12 0,17-12 0,0 0 0,0 0 0,0 0 0,0 0 0,0 0 0,0 0 0,0 0 1,0 0-1,0 0 1,0 0 0,0 0 0,0 0 1,0 0-1,0 0 1,3 16 0,-3-16 0,0 0 0,4 19 0,-4-19 0,8 20 1,-8-20-1,14 22 2,-5-6-1,-9-16 0,26 37 0,-11-20 1,3 10-3,1-6 2,3 7-1,1-6 0,2 5-1,1-3 0,1-1 0,-2 0 1,0-2-1,1 0 0,1-2 0,-2 0 0,-1-3 0,1-2 0,-4 2 0,-1-4 0,1 0 1,-21-12-1,31 21 1,-31-21-1,22 18 1,-22-18-1,17 16 1,-17-16-1,0 0 0,20 14 0,-20-14 0,0 0 0,0 0-1,19 14 1,-19-14 0,0 0-1,0 0 1,0 0-1,0 0 1,0 0-1,18 12 1,-18-12-1,0 0 1,0 0-1,0 0 1,0 0 0,0 0-1,0 0 1,0 0-1,0 0 1,0 0-1,0 0 0,0 0 1,0 0-1,0 0 0,0 0 0,0 0 0,0 0 1,0 0-2,0 0 1,0 0 0,0 0 0,0 0-1,0 0 0,0 0-2,0 0-1,0 0-7,0 0-18,0 0-1,-6-18-1,6 18 14</inkml:trace>
  <inkml:trace contextRef="#ctx0" brushRef="#br0" timeOffset="2906.1661">568-73 20,'0'0'12,"0"0"-1,0 0-1,0 0-1,0 0-1,0 0-2,-23-4 0,23 4-2,0 0 1,-16 18-1,-1-11 0,5 9 1,-15-2-1,7 8 0,-11 5 1,4 8-2,-10 0 1,6 8-3,-10 1 2,12 5-2,-6-2 1,4 6-3,2-7 2,3-1-1,3-5 0,4-3 1,3-5-1,2-6 0,5-5 0,9-21 0,-14 26 0,14-26-1,0 0-1,0 0 0,-2 19-4,2-19-5,0 0-19,0 0-1,14-21-1,-14 21 16</inkml:trace>
  <inkml:trace contextRef="#ctx0" brushRef="#br0" timeOffset="4613.2639">-85 1457 1,'0'0'22,"0"0"-5,0 0-4,0 0-3,0 0-3,0 0 0,0 0-2,0 0 0,0 0-2,27 14 0,-8 0-1,3 0 0,9 2 0,0 3-1,6 0 0,2 2-1,2-3 1,1-1-1,-1-3 0,-4-1 1,-2-3-1,-4-1 0,-3-4 0,-7-1 0,-3-1-1,1 1-2,-19-4-2,21 7-3,-21-7-5,0 0-9,0 0-5,18 3 4</inkml:trace>
  <inkml:trace contextRef="#ctx0" brushRef="#br0" timeOffset="5561.3181">712 1417 4,'0'0'17,"0"0"-4,0 0 0,0 0-2,0 0-1,0 0 0,0 0-2,0 0-1,0 0-1,0 0-1,0 0-1,0 0-1,0 0 0,0 0-1,-23-4-1,23 4 1,-25 13-1,7-3-1,-5 2 1,-5 4-1,1 3 0,-4 1 1,2 1-1,2 1 0,-1 1 0,7-5 0,2 1 0,5-3 0,14-16 0,-21 24 0,21-24 0,-10 18 0,10-18-1,0 0 1,-4 17 0,4-17 0,0 0 0,0 0 0,0 0 0,0 0 0,0 0 0,0 0 0,0 0 0,0 0 0,0 0 0,14 16 0,-14-16 0,0 0 0,0 0 0,0 0 0,0 0 0,0 0 0,11 17 0,-11-17 0,0 0 0,0 0 0,0 0 0,6 16 1,-6-16-1,0 0 1,2 20 0,-2-20 0,-2 26 0,0-7 0,-2 6 0,4 6 0,-4 2 1,4 8-1,-5-1-1,5 2 1,-6 0 0,6 0-1,-4-5 0,2-4 1,0-5-1,0-5 0,2-6 1,0-17-1,-2 23 0,2-23 1,0 0-1,0 0 0,0 0 0,0 0-1,0 0-3,0 0-2,0 0-10,0 0-16,21-7 1,-21 7-2,0 0 20</inkml:trace>
  <inkml:trace contextRef="#ctx0" brushRef="#br0" timeOffset="7003.4006">-15 3043 19,'0'0'14,"0"0"0,0 0-3,0 0 0,-18-5-2,18 5-2,0 0-1,0 0-1,0 0-2,0 0 0,0 0-1,0 0 0,0 0 0,20-19 0,-20 19 0,29-30-1,-12 9 1,7 2-1,1-9 0,0 5 0,0 0 0,-1 1-1,-3 2 0,-1 5 0,-20 15 1,27-25-1,-27 25 0,17-10 0,-17 10 0,0 0-1,0 0 1,0 0 0,0 0 0,0 0 0,0 0 0,0 0 0,0 0 1,18 12-1,-18-12 0,0 0 1,0 0-1,6 24 1,-6-24-1,0 28 1,-2-7 0,0 7 0,0 6 0,-2 4 0,0 4-1,2 4 1,-2 1-1,2 2 1,0-3-1,-1-1 0,1-5 0,0-3 1,0-7-1,0-4 1,-2-5-1,2-3 0,2-18 1,-6 22 0,6-22 0,0 0 0,0 0-1,-21 18 1,21-18 0,-22 3-1,22-3 1,-31 0-1,14 2 0,-1-2 1,-1 0-1,19 0 0,-31 0 0,31 0 0,-24 2-1,24-2 1,0 0 0,-19 2-1,19-2 0,0 0 1,0 0-1,0 0 0,0 0 0,0 0 1,21 10 0,-21-10 0,29 9 1,-9-7 0,5 1 0,4-1-1,6-2 0,4 0 0,4-2-1,-2-1 0,4-1 0,-3 1 0,-3-1 0,-4 2 1,-4 1 0,-7-1 0,-7 0 0,-17 2 1,20 0-1,-20 0 1,0 0 0,0 0-1,0 0 1,0 0-1,0 0 1,0 0-1,0 0 0,0 0 0,0 0-1,0 0-1,0 0-4,0 0-21,0 0-3,0 0-1,-24-3 0</inkml:trace>
</inkml:ink>
</file>

<file path=ppt/ink/ink18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6:50.09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512 15 13,'0'0'9,"0"0"0,0 0 1,17 0 0,-17 0 0,0 0-1,0 0-2,0 0 0,0 0-2,0 0-1,-25-16-1,25 16 0,-27-2-1,9 6 0,-7-4 0,0 3 0,-6-1-1,-2 3 0,-3 1 0,3-1 0,-4 0-1,4 0 1,0-1-1,2 1 0,2-1 0,6-3 0,3 1 1,20-2-1,-29 4 0,29-4 0,0 0 0,-17 0 0,17 0 0,0 0 0,0 0 0,0 0 0,0 0 0,0 0 0,0 0 0,0 0 0,0 0-1,0 0 1,0 0 0,0 0 0,0 0 0,0 0-1,0 0 1,0 0 0,0 17 0,0-17 0,0 0 0,3 21 0,-3-21 0,6 23 1,-6-23-1,6 30 0,-4-11 0,0 2 1,2 3-1,-2 6 0,2 2 0,-2 3 1,2 7-2,-3-2 1,1 7 1,2 4-3,-4 2 3,2-1-2,-2 4 1,0 0-1,2 0 1,-2 0-1,0-1 1,2-3 0,0 4 0,0-3 0,0 1-1,2 0 1,-2-1 0,0-1 1,0-1-2,-2 0 2,0-6-1,-2 3 0,0-3 0,-2-3 1,2 2 0,-2 0-1,2-2 1,-2 0-1,2 2 1,0-2-1,0-2 1,0 4-2,2-2 0,0 0 1,-1 1-1,1 1 1,-2 3-1,2 1 1,-2 1 0,0-2 0,0 0 0,0-1 0,0-2 0,0 1 0,0-6 0,2-3 0,-2-1 0,0 0 0,0-1 0,0-3 0,0 4 0,-2-1 0,0 2 1,1 1-1,-1 0 1,0 0-1,0 1 1,2-1-1,0-2 1,0 2-1,0-2-1,2-2 2,0 4-2,0-2 2,0 0-2,0 0 1,2 0 0,-2-2 0,2 2 0,0-2 0,-2-1 0,4-1 1,-4 1-1,4-2 0,-4-1 0,2 1 0,0-2 1,0 0-1,-2-2 0,2 1 1,-2-3-1,1 1 0,-1-2 0,2-2 1,-2 1-1,0-1 0,2 2 0,-2-2 1,0 2-1,0-2 1,0 2 0,2 1-1,-2-1 1,2 0-1,0-4 1,-2 2-1,4-2 1,-2 0-1,2-3 0,-4-16 0,8 26 0,-8-26 0,7 27 0,-7-27 0,8 21 0,-8-21 0,8 21 1,-8-21-1,10 19 0,-10-19 0,9 18 0,-9-18 0,0 0 0,14 17 1,-14-17-1,0 0 0,22 14 0,-22-14 0,19 9 0,-19-9 1,27 9-1,-9-6 0,-1 1 1,5-3-1,1 3 0,4-2 0,6-2 1,2 1-1,2 1 0,4 0 0,0 0 0,2-1 0,2 1 0,-1 0 0,1 1 0,-4-1 0,0 2 0,-4-1 0,-4-3 0,-2 4 0,-8-3 1,-1 1-1,-22-2 1,29 2-1,-29-2 1,0 0-1,17 2 1,-17-2-1,0 0 1,0 0-1,0 0-2,0 0-2,0 0-17,0 0-8,0 0-2,0 0-1</inkml:trace>
</inkml:ink>
</file>

<file path=ppt/ink/ink18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7:01.29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18 38 18,'0'0'15,"0"0"-1,0 0-2,0 0-1,0 0-2,-19-17-2,19 17-2,0 0-2,0 0 0,0 0-1,0 0 0,17 1-2,-17-1 1,33 4 0,-6-1 0,4-3 0,6 0 0,2-3 0,4-1-1,0 1 1,-2-2-1,-6-1 0,-6 5 0,-4-5 1,-7 5-1,-18 1 0,23 0 1,-23 0 0,0 0 1,0 0-1,0 0 1,0 0 0,4 17-1,-4-17 1,-6 18-1,6-18 0,-4 24 0,2-6 0,0 3 0,-1 1 0,3 5 0,-4 1 0,2 7 0,-2 0-1,2 5 1,-4-2-1,4 6 1,-2 0-1,2 0 1,0 5-2,0 0 1,0 0 1,2 2-2,2-2 2,0 0-2,0 3 2,0 1-2,2-1 1,0 1-1,0 5 1,0-2 0,-2 3-1,0 1 1,0-3 0,0 3 0,-2-2-1,1-2 2,-2-2-2,1 0 1,-2 1-1,2 1 2,-2-4-1,2 1 1,0-1-1,-2 1 0,4-1 1,-2-1-1,2-2 0,0 0 0,-1 2-1,1-2 1,0 2 0,0-1 0,-2 1 0,2 0 0,-2-2-1,0 0 2,0-3-2,-2-1 2,2-5-2,0 2 2,-2-5-2,2-2 2,0-2-2,0-1 2,2-4-2,-2 0 2,2 2-1,0 0 0,0-4 1,2 0 0,-2 0 1,2-1-2,0-1 2,2 1-2,-3-4 2,1 0-2,2 0 0,0 0 0,-2 0 0,2 0 0,0 2 0,-3-1 0,3 1 0,-2-2 0,0 2 0,0-4 0,0 4 0,0 0 0,0-2 0,-2-2 0,0 2 0,1 0 0,-1 0 0,2 2 1,-2 0-2,0-4 2,0 2-1,0 2 0,2-4-1,-2 0 2,0-1-2,0-1 2,0-1-1,0 0 0,0-1 0,-2-15 0,4 28 0,-3-12-1,-1-16 1,2 30 0,0-14 0,-2-16 1,6 28-1,-6-12 0,0-16 0,0 26 0,0-26 0,2 24 0,-2-24 0,2 23 0,-2-23-1,2 19 1,-2-19 0,0 20 1,0-20-1,2 17 0,-2-17 0,2 18 0,-2-18 0,0 17 0,0-17 0,2 16 0,-2-16 0,0 0 0,2 17 0,-2-17 0,0 0 0,2 16 0,-2-16 2,0 0-2,0 0 1,-2 18-1,2-18 1,0 0-1,0 0 2,2 15-2,-2-15 0,0 0 0,0 0 0,0 18 0,0-18 0,0 0 0,0 0 0,2 16-1,-2-16 1,0 0 0,0 0 0,0 19 0,0-19 0,0 0 0,0 19 0,0-19 0,0 0 0,-2 21 0,2-21 0,0 0 0,-2 18 0,2-18 0,0 0 0,0 15 0,0-15 0,0 0 0,0 0 0,0 0 0,-4 18 0,4-18 0,0 0 0,0 0 0,0 0 1,0 0-1,0 0 0,0 0 0,-4 16 0,4-16 0,0 0 0,0 0 0,0 0 1,0 0-1,0 0 0,0 0 0,0 0 1,0 0-1,0 0 0,0 0 0,0 0 1,0 0-1,-17 9 0,17-9 0,0 0 0,-28 5 1,28-5-1,-31 3 0,12 1 0,-1-2 0,-3-1 0,2 1 0,-5 2 1,5-3-2,-1 1 1,1 2 0,2-3 0,-1 3 0,20-4 0,-31 5 0,31-5 0,-29 7 0,29-7 0,-25 9-1,25-9 0,-22 5-1,22-5-1,-17 2-1,17-2-5,0 0-9,0 0-13,0 0 0,0 0-1,0 0 16</inkml:trace>
</inkml:ink>
</file>

<file path=ppt/ink/ink18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7:22.24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 29 17,'0'0'28,"-4"-19"1,4 19-2,-12-19-15,12 19-6,0 0-3,0 0-3,0 0-1,0 0-2,0 0-2,0 0-2,0 0-4,16 16-6,-16-16-10,23 8 1,-23-8 2</inkml:trace>
  <inkml:trace contextRef="#ctx0" brushRef="#br0" timeOffset="900.0515">292-162 1,'0'0'6,"0"0"0,0 0-2,0 0-2,0 0 0,0 0 0,0 0-1,0 0-2,0 0-5,0 0-7,8 18 10,-8-18 3</inkml:trace>
</inkml:ink>
</file>

<file path=ppt/ink/ink18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8:06:13.40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23 2,'0'0'25,"0"0"-2,0 0-7,0 0-4,0 0-2,0 0-3,0 0-1,0 0-2,17 0-2,5 0-1,3-2 0,10-3 0,8 1-1,7-3-2,12 7-2,-5-5-4,9 8-8,-10 3-11,-5-10-1,2 11 4</inkml:trace>
  <inkml:trace contextRef="#ctx0" brushRef="#br0" timeOffset="297.0168">216 395 2,'1'16'25,"-1"-16"0,0 0-11,39 12-7,-19-12-1,15 4-1,-2-8-2,14 3 0,-7-8 0,11 2-1,-4-5-1,1-1-2,5 6-4,-10-7-10,-6 2-11,2 9 0,-12-6 4</inkml:trace>
</inkml:ink>
</file>

<file path=ppt/ink/ink1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45:26.372"/>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definitions>
  <inkml:trace contextRef="#ctx0" brushRef="#br0">-828 810 2,'26'11'3,"-26"-11"-1,0 0 0,0 0-1,0 0 0,0 0-1,0 0 0,0 0 0,-17-29-1,17 29 0,0 0 1,-23-29-1,23 29 0,0 0 0,-32-28 0,32 28 1,0 0-1,-35-21 1,35 21 0,0 0 0,-26-5 0,26 5 1,0 0-1,0 0-1,0 0 1,-9 28 0,9-28 0,15 24 0,-15-24 1,29 34-1,-9-8 2,3 0 0,6 10 0,6-2 1,-3 5 0,8-2 1,-5-1 0,0-2-1,-3-5 0,-3-3-1,-29-26 0,37 29 0,-37-29-1,0 0 0,0 0-1,0 0 1,0 0 0,0 0-1,-20-24 1,20 24-1,-41-26 0,15 8 1,0 2-1,0-2-1,0 0 2,26 18-1,-49-34 0,49 34 0,-43-37 0,43 37 0,-38-26 0,38 26 0,-26-18-1,26 18 1,0 0-1,0 0 1,0 0 0,0 0 0,0 0 0,0 0 0,0 0 0,0 0 1,0 0 0,0 0 0,35 10 0,-35-10 1,40 24 0,-11-11 0,3 5 1,6 3 0,-1-3-1,10 6 1,-4-6-1,6 8 1,-2-5-1,-1 2-1,-3-7 0,-5 2 0,-6-7 0,-32-11-1,43 15 1,-43-15-1,0 0 1,0 0-1,0 0 1,-8-28-1,-18 15 0,-1-11 0,-7 1-1,-7-9 0,-2 1-1,-1-5 0,4 4 0,-4 1 0,12 0 0,-2 7 0,8-2 1,26 26 0,-41-31 0,41 31 1,-26-21 0,26 21-1,0 0 1,0 0 0,0 0 1,0 0-1,0 0 0,0 0 0,0 0 1,0 0-1,0 0 0,0 0 0,0 0 0,0 0-1,0 26 1,0-26 0,0 0 0,26 21 0,-26-21 0,0 0 1,29 24-1,-29-24 0,0 0 0,29 28 0,-29-28 1,17 26-1,-17-26 1,29 39 0,-29-39 0,47 50 0,-21-27 0,3 6 0,3-3 0,-1 0 1,-2-5-1,-3 0-1,-26-21 1,38 28 0,-38-28 0,0 0-1,26 19 1,-26-19-1,0 0 0,0 0 1,0 0-1,-29-21 0,29 21 0,-26-21 0,26 21 0,-38-29 0,38 29 0,-46-31 0,20 13 0,-3-6 0,0 4-1,-3-7 1,-2 7 0,2-4-1,-3 1 1,3 4 0,3-1-1,0 4 1,29 16 0,-43-26 0,43 26 0,-26-13 0,26 13-1,0 0 1,0 0 0,0 0 0,0 0-1,0 0 1,0 0 0,0 0 0,26 23 0,-26-23 0,29 21 0,-29-21 0,37 29 0,-37-29 0,44 34 0,-18-16 1,-26-18-1,52 36 0,-26-17 1,3 2-1,3-3 0,-3 0 1,3-5-1,0 8 1,2-5-1,-2 2 0,-3-5 0,-3 2 1,-26-15-1,44 19 0,-44-19 0,0 0 1,0 0-1,0 0 0,-12-32 0,-11 9-1,-9 0 0,-6-14 0,-2 8-1,-4-7 1,4 5-1,-1 2 0,9 6 1,1 4 0,31 19 1,-41-23-1,41 23 1,0 0 0,-29-11 0,29 11 0,0 0 0,0 0 0,0 0 0,15 26 0,-15-26 1,0 0-1,23 32 0,-23-32 0,0 0 0,26 26 0,-26-26 1,0 0-1,26 21 0,-26-21 0,0 0 1,35 28 0,-35-28-1,26 21 1,-26-21 0,29 21 0,-29-21 0,29 21-1,-29-21 1,29 18 0,-29-18 0,26 21 0,-26-21 0,31 21 0,-31-21 0,32 18 0,-32-18 0,41 23 0,-41-23 0,43 24-1,-43-24 1,47 23 0,-21-12 0,-26-11 0,46 23-1,-46-23 1,43 18 0,-43-18 0,38 19-1,-38-19 1,41 21 0,-41-21 0,40 23 0,-40-23-1,41 21 1,-41-21-1,43 18 1,-43-18-1,41 18 0,-41-18 1,34 13-1,-34-13 0,29 11 1,-29-11-1,26 10 0,-26-10 1,0 0-1,38 18 0,-38-18 0,32 14 1,-32-14-1,32 15 0,-32-15 0,32 16 1,-32-16-1,26 13 1,-26-13-1,0 0 1,29 21-1,-29-21 1,0 0-1,0 0 1,29 23-1,-29-23 1,0 0-1,0 0 0,29 26 0,-29-26 1,0 0-1,0 0 1,23 26-1,-23-26 0,0 0 1,0 0-1,23 24 0,-23-24 0,0 0 0,0 0 1,0 0-1,0 0 0,0 0 0,26 23 0,-26-23 0,0 0 0,0 0 0,0 0 1,0 0-1,0 0 0,0 0 0,0 0 0,0 0 0,0 0 0,0 0-1,0 0 1,23 24 0,-23-24 0,0 0 0,0 0 0,0 0 0,32 18 0,-32-18 0,0 0 0,26 13 0,-26-13 1,0 0-1,0 0 0,29 13 0,-29-13 0,0 0 0,0 0 0,29 16 0,-29-16 1,0 0-1,29 15 0,-29-15 0,0 0-1,0 0 2,35 26-1,-35-26 0,0 0 0,26 26 0,-26-26 0,0 0 0,34 24 2,-34-24-2,0 0 1,29 18-1,-29-18 1,0 0-1,0 0 0,26 23 1,-26-23-1,0 0 0,18 24 1,-18-24-1,0 0 1,0 0-1,20 29 0,-20-29 1,0 0-1,0 0 0,26 26 1,-26-26-1,0 0 0,0 0 0,0 0 1,29 26-1,-29-26 0,0 0 0,0 0 0,0 0 0,26 23 0,-26-23 0,0 0 0,0 0 0,26 21 0,-26-21 0,0 0 0,26 18 0,-26-18 0,0 0 0,29 21 1,-29-21-1,0 0 0,32 24 0,-32-24 0,32 20 0,-32-20 0,32 19 0,-32-19 0,29 18 0,-29-18 0,29 16 0,-29-16 0,0 0 0,34 20 0,-34-20 0,0 0 0,29 21 0,-29-21 1,0 0-1,29 31 0,-29-31 0,24 24 0,-24-24 0,26 26 0,-26-26 0,26 23 0,-26-23 0,23 24 0,-23-24 1,0 0-1,32 31 0,-32-31 0,0 0 0,26 29 0,-26-29 0,0 0 0,32 29 0,-32-29 0,0 0 0,34 28 0,-34-28 0,0 0 0,32 26 0,-32-26 0,0 0 0,35 24 0,-35-24 0,26 13 0,-26-13 0,26 13 0,-26-13 0,26 15 0,-26-15 0,26 16 0,-26-16 1,26 16-1,-26-16 0,26 13 0,-26-13 0,26 10 0,-26-10 0,0 0 0,0 0 0,29 16 0,-29-16 0,0 0 0,0 0 0,35 13 0,-35-13 0,0 0 0,35 13 0,-35-13 0,0 0 1,26 13-1,-26-13 0,0 0 0,37 15 0,-37-15 0,35 14 0,-35-14 0,41 15 0,-41-15 0,46 16 0,-46-16 0,41 15 0,-41-15 1,34 13-1,-34-13 0,32 11 0,-32-11 0,26 13 0,-26-13 0,26 8 1,-26-8-1,32 10 0,-32-10 1,29 13-1,-29-13 1,32 13-1,-32-13 1,32 18-1,-32-18 0,32 13 0,-32-13 1,32 14-1,-32-14 0,31 10 0,-31-10 0,29 13 0,-29-13 0,29 13 0,-29-13 0,0 0 0,32 13 0,-32-13 1,0 0-1,0 0 0,32 13 0,-32-13 0,0 0 0,0 0 0,32 18 0,-32-18 0,0 0 0,0 0 0,32 16 0,-32-16 0,0 0 0,0 0 1,0 0-1,29 18 0,-29-18 0,0 0 0,0 0 0,0 0 0,29 21 0,-29-21 0,0 0 1,0 0-1,0 0 0,26 23 0,-26-23 0,0 0 0,0 0 1,29 24-1,-29-24 0,0 0 0,0 0 0,32 26 0,-32-26 0,0 0 0,0 0 0,28 21 0,-28-21 0,0 0 0,0 0 0,27 18 0,-27-18 0,0 0 0,0 0 1,31 18-1,-31-18 0,0 0 0,32 21 0,-32-21 0,32 16-1,-32-16 1,32 18 0,-32-18 0,32 18 0,-32-18 0,26 19 0,-26-19 0,0 0 0,32 26 0,-32-26 0,0 0 0,34 31 1,-34-31-1,0 0 0,35 26 0,-35-26 0,0 0 0,32 21 0,-32-21 0,0 0 0,26 18 0,-26-18 0,0 0 0,26 16 0,-26-16 0,0 0 0,26 13 0,-26-13 1,0 0-1,0 0 0,26 15 0,-26-15 0,0 0 0,29 16 0,-29-16 0,0 0 0,32 31 0,-32-31 0,26 21 1,-26-21-1,26 18 0,-26-18-1,0 0 2,35 26-2,-35-26 1,0 0-1,26 16 1,-26-16-1,0 0 1,0 0 0,0 0 0,0 0 0,0 0 0,0 0 0,0 0 0,0 0 0,26 13 0,-26-13 0,0 0 0,0 0 0,0 0 0,0 0 0,0 0 0,0 0 0,0 0 1,0 0-1,0 0 0,0 0 0,0 0 0,0 0 0,0 0 0,0 0 0,0 0 0,0 0 0,0 0 0,0 0 0,0 0 1,0 0 0,0 0-1,-35-21 1,35 21-1,-37-28 1,37 28-2,-50-37 2,19 14-1,-1-1 0,-3 1-1,3 2 1,-3 0 0,1 0 0,2 0 0,-3 0 0,0 3 0,6-3 1,-2 6-1,2-4 0,3 6 0,-1 0 1,27 13-1,-37-18 0,37 18 0,-29-15 0,29 15 0,0 0-1,-35-24 1,35 24 0,0 0 0,-35-23 0,35 23 0,0 0 0,-34-21 0,34 21 0,0 0 0,-32-21 0,32 21 0,0 0 0,-29-16 0,29 16 0,0 0 0,-26-15 0,26 15 0,0 0 0,-26-13 0,26 13 0,-26-11 0,26 11 0,-32-18 0,32 18 0,-35-18 0,35 18 0,-35-19 0,35 19 0,-29-15 0,29 15-1,-29-13 1,29 13 0,-34-18 0,34 18 0,-35-19 0,35 19 0,-38-15 0,38 15 0,-46-19 0,46 19 0,-49-18 0,49 18 0,-50-23 0,24 7-1,-3 6 1,3-6 0,-3 3 0,3 0 0,0 0 0,26 13 0,-46-18 0,46 18 0,-35-16 0,35 16 0,-32-13 0,32 13 0,0 0 0,-29-23 0,29 23 0,0 0-1,-26-24 1,26 24 0,0 0 0,-29-23 0,29 23 0,0 0 0,-26-21 0,26 21 0,0 0 0,-34-13 0,34 13 0,0 0 0,-32-16 0,32 16 0,0 0-1,-35-15 1,35 15 0,0 0 0,0 0 0,0 0 0,0 0 0,0 0-1,0 0 1,0 0 0,0 0-1,0 0 1,0 0 0,35 7 0,-35-7-1,46 24 2,-46-24-1,55 36 0,-20-10 0,0-2 0,-1 2 0,4-3 0,-6 1 0,0-6 0,-3-2 0,-29-16 0,37 18 0,-37-18 0,0 0 0,0 0 0,0 0 0,0 0 0,0 0 0,0 0 0,-40-37 0,11 17 0,-12-4-1,1-2 1,-7-5 0,1 0 0,-3-3 0,2 0-1,4 0 1,0 3 0,8-3 0,0 8-1,6 0 1,29 26-1,-40-39 1,40 39 0,-24-24-1,24 24 1,0 0 0,0 0 0,0 0-1,0 0 1,0 0 0,0 0 0,0 0-1,27 16 1,-27-16 0,40 26 0,-11-8 0,3 5 0,3 1 0,2 2 0,-2 0 0,3 0 0,-4 0 0,-5-2 0,0-4 0,-29-20 0,38 29 0,-38-29 0,0 0 0,26 21 0,-26-21 0,0 0 0,0 0 0,0 0 0,0 0 0,0 0 0,0 0 0,-32-16-1,32 16 1,-37-23 0,8 10 0,0-5-1,-6-3 1,-6 0 0,4-5 0,-4 2 0,-2-2 0,2 3-1,4-1 1,2 1 0,3 2 0,0 3 0,6 2-1,0 3 1,26 13 0,-41-23 0,41 23 0,-29-16 0,29 16 0,0 0-1,-31-18 1,31 18 0,0 0 0,-38-18-1,38 18 1,0 0 0,-35-19 0,35 19-1,-32-15 1,32 15 0,-31-16 0,31 16 0,-35-16 0,35 16-1,-35-15 1,35 15 0,-26-16 0,26 16 0,0 0 0,-32-18 0,32 18 0,0 0 0,-26-18 0,26 18 0,0 0 0,-29-16 0,29 16 0,0 0 0,-35-18 0,35 18 0,-29-11-1,29 11 1,-29-13 0,29 13 0,-31-15 0,31 15 0,-32-16 0,32 16 0,-26-18-1,26 18 1,-26-21 0,26 21 0,-26-26 0,26 26 0,-26-31 0,26 31-1,-32-29 1,32 29 0,-32-34 0,32 34 1,-29-23-1,29 23 1,-29-21-1,29 21 0,-26-18 0,26 18 1,-29-11-1,29 11 0,-26-13 0,26 13 0,-35-10 0,35 10-1,-38-13 1,38 13 0,-43-16 0,43 16 0,-46-16 1,46 16-1,-41-15 0,41 15 0,-40-16 0,40 16 0,-35-15 0,35 15 0,-32-19 0,32 19 0,-29-18 0,29 18 0,-32-21 0,32 21-1,-32-21 1,32 21 0,-26-21 0,26 21 0,-26-20 0,26 20 0,-26-19 0,26 19 0,0 0 0,-40-31 0,40 31 0,-32-26-1,32 26 1,-38-26 0,38 26 0,-43-29 0,43 29 0,-44-31 0,44 31 0,-40-31 0,40 31 0,-35-31 0,35 31 0,-29-24-1,29 24 1,-26-23 0,26 23 0,-26-19 0,26 19 0,-26-26 0,26 26 0,-35-26 0,35 26 0,-29-28 0,29 28 0,-26-29 0,26 29 0,0 0 0,-29-31 0,29 31-1,0 0 1,-17-34 0,17 34 0,-9-26 0,9 26 0,0 0-1,-9-34 1,9 34 0,0 0 0,0 0 0,-8-24 0,8 24 1,0 0-1,0 0 0,0 0 0,0 0 0,0 0 0,-26-18 0,26 18 0,0 0 1,0 0-1,0 0 0,-26-10 0,26 10 0,0 0 0,0 0 0,-32-11 0,32 11 0,0 0 0,-32-8 0,32 8 0,-26 0-1,26 0 2,0 0-1,-35-2-1,35 2 1,0 0-1,-35-5 0,35 5 0,0 0 0,0 0 0,-26-11 0,26 11 1,0 0-1,0 0 1,0 0 0,0 0-1,0 0 1,0 0-1,0 0 1,0 0-1,0 0 1,0 0-1,0 0 1,0 0-1,0 0 0,0 0 1,0 0-1,0 0 0,0 0 1,0 0-1,0 0 1,0 0-1,0 24 1,0-24-1,0 0 1,0 0 0,32 26 0,-32-26 0,0 0-1,29 18 1,-29-18 0,0 0 0,38 23-1,-38-23 1,34 24 0,-34-24 0,47 34-1,-15-16 1,2 8 1,7-2-1,-1 4 0,4-2 0,-4 3 1,4 0-1,-4-3 0,1 0 1,-6-5-1,-1-1 0,-5 1 1,3-5-1,-6 0 0,-26-16 0,44 20 0,-44-20 0,29 8 0,-29-8 0,0 0 0,0 0 0,0 0 0,0 0-1,-35-18 0,35 18-1,-46-18-1,20 12 0,-6-12 0,6 13-2,-9-13 0,6 7-1,-6-12 0,9 7-1,-6-10 1,32 26 1,-49-39-1,49 39 2,-38-36 1,38 36 2,0 0 0,-26-21 1,26 21 1,0 0 0,0 0 1,15 31 1,-15-31-1,37 37 2,-8-17-1,6 1 1,0 5 0,5-2-1,7 2 1,-4-5-1,6 2 0,-2-5 0,-4 6-1,4-9 0,-4 6-1,0-5 1,1 2-1,-7-2 0,1-3 0,-9 2 0,3-1-1,-32-14 1,40 20 0,-40-20-1,27 16 1,-27-16-1,0 0 1,0 0-1,0 0 0,0 0 1,0 0-1,0 0 0,0 0 0,0 0 0,0 0 0,0 0 0,0 0 0,-29-3 0,29 3 0,-27-10 1,27 10-1,0 0 0,-28-10 0,28 10 0,0 0 0,0 0 0,28 23 1,-28-23-2,50 29 2,-18-11-1,8 3 0,-2 7 0,11-2 1,-14 1-1,5-1 0,-8 0 1,3-5-1,-35-21 1,40 36-1,-40-36 0,0 0-1,26 21 1,-26-21 0,0 0 0,0 0 1,0 0-2,-26-31 2,26 31-2,0 0 2,-34-34-2,34 34 1,-21-24-2,21 24 1,0 0 0,0 0 0,-20-26 0,20 26 0,0 0 1,0 0-1,0 0 2,0 0-1,0 0 0,9 24 1,-9-24-1,0 0-1,26 36 1,-26-36 0,38 29 0,-38-29-1,43 34 1,-43-34-1,55 41 2,-29-17-1,9-6 0,-6 6-1,14-4-4,-11 1-9,6-5-8,-1 5-1,-11-8 5</inkml:trace>
  <inkml:trace contextRef="#ctx0" brushRef="#br0" timeOffset="-9231.528">-857 917 6,'0'0'4,"0"0"-1,0 0-1,0 0-1,0 0 1,0 0 0,0 0-1,18 29 1,-18-29 0,31 29 0,-10-6 0,8-2 1,3 8-1,2-3 0,4 7 0,0-6 0,-1 1-1,-2-4 0,-6-4 0,-3-6-1,-26-14 0,32 15 0,-32-15-2,0 0-1,0 0-2,-12-31-1,12 31-1,-37-39-2,37 39-1</inkml:trace>
  <inkml:trace contextRef="#ctx0" brushRef="#br0" timeOffset="-96308.5084">617 128 1,'0'0'9,"-3"-24"0,3 24-1,0 0-3,0 0 1,0 0-1,0 0 1,-3-29 0,3 29 1,0 0 0,0 0 1,-5-23-1,5 23 0,0 0-1,0 0-1,0 0-1,-24-23 0,24 23-1,0 0-1,-29-16 0,29 16 0,-26-8-1,26 8 0,-37-5 0,11 5 0,-3 0 0,-6 5 0,-3 0-1,-5 6 1,-1-1-1,-2 6 0,3-1 0,5 4 0,3-1 0,6 3 0,0-3 0,29-18 1,-37 44-1,31-20 0,-3 2 0,6 3 1,3-1 2,6 3-3,3 1 3,0 2-3,5-1 3,6 4-3,1-8 3,2 2-2,3-8-1,0 1 1,0-9 0,9 1 0,-6-11-1,0 1 1,-3-6 0,3 0 0,-29 0-1,46-11 1,-46 11 0,38-18-1,-38 18 1,26-13-1,-26 13 0,0 0 0,0 0-3,0 0-1,0 0-8,0 0-17,0 0-2,0 0 1,-18 28-2</inkml:trace>
  <inkml:trace contextRef="#ctx0" brushRef="#br0" timeOffset="-95496.4616">800 399 3,'5'-24'22,"-5"24"-2,0 0-4,0 0-1,0 0-3,9-23-1,-9 23-2,0 0-2,0 0 0,0 0-2,0 0-1,6 23-1,-6-23 0,-6 37 0,6-6 0,-6-5-1,6 10 0,-3-2-1,3 3 1,-3-3-1,3 0 0,3-6 0,-3-2 0,0 0-1,3-2 1,-3-24-1,0 39 1,0-39-1,0 31 0,0-31 0,0 0 1,3 26-2,-3-26 1,0 0-2,0 0-2,0 0-6,0 0-20,0 0-1,0 0 0,0-28-1</inkml:trace>
  <inkml:trace contextRef="#ctx0" brushRef="#br1" timeOffset="-65335.7365">12 5178 13,'20'-34'23,"-20"34"-1,26-15-3,-26 15-7,32 7-1,-32-7-2,32 52-1,-26-7 1,17 25-3,-17-7 2,14 20-3,-17-10 0,8 5-3,-13-15 2,7-3-2,-8-24 0,3-5 0,0-31 1,0 0-1,0 0 0,-17-33-1,23-14 0,3-5 0,2-14-2,7-1 1,8-4-1,5 1 1,13 7-2,2 6 1,9 15-3,-6-2-3,24 26-21,-24-11-3,9 19 0,-17-3-1</inkml:trace>
  <inkml:trace contextRef="#ctx0" brushRef="#br1" timeOffset="-64459.6868">1434 5009 38,'-9'-29'29,"-17"3"-2,-9 10 1,-23-2-19,9 21-4,-18-3-2,7 15 0,-4 1-1,9 10-1,3 3 0,20 5 0,12 2-1,17 1 0,17 2-1,15 0 1,18 0 1,13 2-1,7 6 2,5 0-3,-2-2 3,-4-1-1,-13-5 2,-7 5-1,-29-10 1,-5 5-1,-12-39 1,-41 47 0,-14-31-1,-6-1 0,-11-7 0,0-3-2,-6-5 0,5-2 0,7-6 0,11 0 0,17 0-1,12-2 0,26 10 0,0 0 0,0 0 0,0 0 0,52-13 0,-17 18 1,17-2-1,0 2 1,3 3 0,3-6 0,3 1-1,2-3 1,-2-5 0,6-3 0,-6-8 0,2-12 0,1-6 0,3-3 1,-1-4-2,4-6 1,-1 0-1,-5-5 1,-9 5-1,-12 2 2,-11 6-2,-14-2 1,-18 4 0,-15 9 0,-17 4 1,-8 6-1,-12 7 1,-3 9 0,0 10-1,2 5 0,4 10 1,12 6-1,5 10 0,9 3 1,8 12 0,15 6-1,9 0 2,5 5-2,15-5 1,9-2-1,2-6 2,12-5-2,3-19 0,3-7-1,6-8-1,-3-18-3,23 10-15,-26-31-11,20 5 0,-20-26-1,11 6-1</inkml:trace>
  <inkml:trace contextRef="#ctx0" brushRef="#br1" timeOffset="-63963.6585">2815 5202 48,'0'0'31,"-41"-6"-1,15 17 1,-32-3-21,26 20-4,-17 3-2,12 19-1,-1 2 0,15 8-2,5-5 2,16 5-3,10-6 2,15-1-3,12-12 1,9-15 0,11-10 0,11-16 0,9-13 0,1-13 0,2-18-1,-3-14 1,1-12-1,-10-8 0,-5-3-1,-21-5 2,-11 3-1,-5 2 1,-13 13 0,-8 11 0,-3 10 0,-6 13 1,6 34-1,-20-26 1,20 26 0,-23 36 0,11 6 0,4 13 0,2 10 0,0 10 0,3 11 1,6 0-2,6-5 2,5-5-2,4-14 1,8-10-1,5-12 1,4-20-5,17-1-7,-23-32-20,23-3-2,-23-31 0,15 0-1</inkml:trace>
  <inkml:trace contextRef="#ctx0" brushRef="#br1" timeOffset="-63775.6473">3235 5071 38,'0'0'29,"26"-47"-2,3 21 1,5-10-21,19 2-5,10 0-2,4-13-9,14 13-17,-3-5-1,-3 5-1,-8 3-2</inkml:trace>
  <inkml:trace contextRef="#ctx0" brushRef="#br1" timeOffset="-63362.6234">4219 5136 63,'0'0'33,"-26"45"1,3-19-2,20 21-26,-11 5-2,8 8-3,0-3 1,6 0-2,9-7 1,-1-8-4,13-1-6,-21-41-22,26 26-2,-26-26 1,34-31-2</inkml:trace>
  <inkml:trace contextRef="#ctx0" brushRef="#br1" timeOffset="-63179.6132">4237 4868 58,'0'0'25,"0"0"-11,0 0-17,0 0-24,0 0-3,49 13 0</inkml:trace>
  <inkml:trace contextRef="#ctx0" brushRef="#br1" timeOffset="-62491.5743">4848 5149 44,'0'0'32,"-53"6"-2,53-6 1,-52 33-22,38 4-5,-12 2 0,17 13-3,0 3 1,7 2-2,7-2 2,4-3-2,3-10 1,5-3-1,-3-13 1,-14-26-1,32 13 1,-32-13 0,32-34 0,-15-2-1,-14-11-1,-6-8 1,-5-2-2,-7-6 2,-5 6-2,-3 2 2,-3 13-2,-3 8 2,14 8-1,15 26 0,-5-33 0,5 33 0,43-19 0,-5 11 0,11 6 0,6-3 0,6 5 1,0 5-1,-1 5 1,-5 14 0,-8 7 1,-13 8 0,-8 8 1,-8 5-1,-7 3 2,-11 2-1,-5-10 1,-1-3-2,-9-12 2,7-4-2,8-28 0,0 0 1,0 0-2,11-36 1,12-3-2,12-11 0,9-4-1,2-4 2,6 6-2,-6 8 1,1 12-1,-7 14 1,-2 21 1,-6 18 0,-9 13 2,0 10-2,-3 11 1,1 5-1,2-3 1,-3-8-2,9-2-4,-29-47-25,46 37-2,-46-37 0,64-34-1</inkml:trace>
  <inkml:trace contextRef="#ctx0" brushRef="#br1" timeOffset="-68672.9277">-3463 4852 23,'-6'-34'23,"6"34"-4,0 0-3,-29-33-4,29 33-1,0 0-2,0 0-1,-23-29-1,23 29-1,0 0-1,0 0-1,0 0 0,0 0-1,0 0 0,0 0 0,-17 36-1,17-2 0,-12 11-1,7 14 1,-10 7 0,1 14 0,-7 1 0,7 10 0,-6-2 0,-1 0-2,7-11 1,5-3-1,-2-7 2,5-5-3,-3-9 1,3-7 0,3-8 0,3-5 0,-5-5 1,5-3-1,0-26-1,-3 39 1,3-39-1,6 24-1,-6-24 0,0 0-2,8 26-3,-8-26-6,0 0-18,9-37-1,-9 37-1,3-42 1</inkml:trace>
  <inkml:trace contextRef="#ctx0" brushRef="#br1" timeOffset="-68243.9026">-4117 5973 36,'-26'10'29,"26"-10"0,0 0-6,0 0-11,35 13-3,-9-18-3,29 10-1,-6-7 0,26 2-1,3-11-1,15 4-1,-3-9-1,2 0 0,-8-2-1,-8 2-1,-7 3-1,-23-8-3,4 24-8,-50-3-17,40-26-2,-40 26 0,6-31 0</inkml:trace>
  <inkml:trace contextRef="#ctx0" brushRef="#br1" timeOffset="-67815.8788">-4100 4860 13,'0'0'27,"0"0"1,26-13-2,-5-16-11,36 24-3,-13-29-1,31 21-3,-5-21-2,22 16-1,-8-10-2,12 9-1,-9-4-1,-3 7 0,-6 1-2,-9 2 0,-8 13-3,-20-13-6,8 23-19,-49-10-2,43 10 0,-43-10-2</inkml:trace>
  <inkml:trace contextRef="#ctx0" brushRef="#br1" timeOffset="-66942.8289">-2684 5308 14,'12'-28'25,"-12"28"1,8-39-5,-8 39-6,18-29-6,-18 29 0,29-26-3,-29 26 1,32-3-2,-32 3-1,34 45 1,-16 1-2,-12 12 1,2 10-3,-8 5 2,-3 5-2,-2-5 2,-4-3-3,-3-13 1,4-10 0,-4-15 0,-2-9 0,14-23 0,0 0 0,0 0 0,-24-36-1,30-6 0,6-10 0,5-11 0,9-5 1,0 1-2,12-4 1,-1 9-1,4 2 1,8 8-1,-2 13 1,-1 7-2,3 11 2,0 8 0,-5 13 0,-4 13 0,-5 11 0,-12 12 2,-5 14-1,-13 7 1,-2 8-2,-11 1 2,-7 1-1,-5-2 0,0-5-2,8 0-4,-11-28-9,26 4-17,-3-36-1,0 0-1,0 0 0</inkml:trace>
  <inkml:trace contextRef="#ctx0" brushRef="#br1" timeOffset="-66336.7936">-1459 4613 16,'0'0'28,"0"0"0,12 44 1,-24-13-11,12 40-8,-23-9-1,20 32-2,-17-6-3,20 17 1,-12-9-1,18 6-2,-3-14 1,11-2-2,1-15 1,11-9-2,3-12 1,5-14-1,7-17 0,5-12 0,6-14 0,6-9 0,0-13 0,3-12 0,6-9-1,-4-5 1,-2 1-2,-9-6 2,-11 2-1,-12 4 1,-9 4-2,-20 14 2,-14 7 0,-15 8-1,-6 11 1,-6 12 0,-5 11-1,0 11 1,2 7 1,12 8-1,6 11 1,9 7-1,11 3 2,12 0-2,11 0 2,9 0-2,18-6 1,8-7-1,0-15 1,9-9 0,0-13-1,5-15 1,1-10-1,-3-14-1,2 0-5,-22-28-16,11 18-9,-21-18 0,-5 12-2</inkml:trace>
  <inkml:trace contextRef="#ctx0" brushRef="#br1" timeOffset="-66050.7777">-1381 4824 28,'38'-11'28,"8"3"0,6-5 0,18 11-17,-4-16-4,21 7-3,-9-5-2,6 3-2,-3 11-8,-11-3-18,-9 2-1,-15 6-1,-17 7-1</inkml:trace>
  <inkml:trace contextRef="#ctx0" brushRef="#br1" timeOffset="-61152.4972">7225 5037 27,'-15'-23'26,"15"23"2,-43-52-10,43 52-6,-55-29-2,55 29-3,-67-3 0,38 19-3,-17 2 0,14 21-1,-5 3-1,8 15 0,5 6 0,13 2-2,14 3 1,11-3 0,12-10 0,12-11-1,8-15 1,9-16-1,0-18 1,3-14 0,-9-17-2,-8-11 2,-12-13-2,-12-8 1,-17-2-2,-14 2 2,-15 3-2,-12 8 1,-2 10 1,-3 10-2,5 16 1,6 14-1,35 7 0,-29 15 1,29-15-1,35 39 0,11-20 0,9-6 1,15-6 1,5-12-1,12-8 1,-3-13 0,3-8 0,-6-15 1,-9-11 0,-8-5 0,-15-8 1,-5 2 0,-18-2 0,-9 13 1,-11 6-1,-3 17 0,-3 37 0,0 0-1,-44 29 0,24 39 0,0 23 0,2 26 0,1 16 0,6 23 0,2 3 1,9 0-2,9-15 1,5-11 0,3-24 0,9-13-1,3-23 0,6-26 0,6-18 0,-1-21 0,7-19 0,-4-12 0,-3-14-1,-5-12 0,-6-3 1,-17-8-2,-18 3 1,-23 2 0,-23 8 0,-23 5-1,-9 16 0,-12-3-4,21 32-11,-9-13-13,23 10-2,12-8 1,49 8-2</inkml:trace>
  <inkml:trace contextRef="#ctx0" brushRef="#br0" timeOffset="-207483.8673">8971 4954 28,'0'0'27,"32"-21"-2,-32 21-4,29-3-32,-29 3-14,37 14-1,-37-14-1</inkml:trace>
  <inkml:trace contextRef="#ctx0" brushRef="#br1" timeOffset="-59300.3912">9150 4352 11,'0'0'25,"0"0"1,0 0-8,0 0-3,18 39-4,-36-8-1,24 37-2,-17 0-1,16 28 0,-13-5-3,13 19 0,-5-11-1,9 0-1,-3-13-1,3-13 1,-4-18 0,4-11-1,-6-18 1,-3-26 0,3 26-1,-3-26 0,0 0 0,-23-31 0,8 7-2,-2-7 1,-3-5-1,-1-9 1,-2-4 0,9-9 0,2-7 0,9-8-1,9-5 1,6 3 0,8-1 0,6 3-1,9 11 1,-6 4-1,8 16 1,-2 11-1,3 18 1,2 8 0,1 15-1,-1 16 1,4 16 0,2 15 0,0 11 0,1 8 1,-10 2-1,-2 3 0,-9-8 1,-6-8 0,-8-13-1,-3-13 1,-15-13 0,6-26 0,0 0 0,-32 8-1,18-31 1,5-11-1,6-16 1,9-15-1,8-13 0,15-8-1,9 0 1,8 0 0,9 5-1,3 11 0,3 15 1,0 16 0,-3 21-1,-6 18 1,0 13-1,-9 23 1,-5 19 0,-6 18 0,-12 10 1,-5 14-1,-15 4 1,-6 1 0,-12-3-1,1-13 1,-6-16 0,5-12-1,1-17-1,3-12-1,14-29-2,0 0-14,31 0-13,-13-31-3,20 2 1,-10-23-1</inkml:trace>
  <inkml:trace contextRef="#ctx0" brushRef="#br1" timeOffset="-58676.3561">11696 4360 13,'-18'-26'27,"1"-6"1,-3 9 0,-12-13-15,32 36-4,-44-40-2,44 40-2,-49-23 0,49 23 0,-61 0-2,32 10 0,-17 6 0,-3 15-1,0 11-1,-4 13 1,-2 10-1,6 13 0,3 11 0,8 7 0,9 1 0,15-4-1,5-7 0,12-5 1,9-13-1,5-11 0,9-13 0,9-10 1,8-13-1,12-10 1,6-11-1,8-8 0,1-8 1,8-7-1,0-1 0,-5-4 0,-7 4-1,-14 1-1,-2 12-2,-24-10-3,11 29-11,-37-8-14,0 0 0,0 0-2,0 0 2</inkml:trace>
  <inkml:trace contextRef="#ctx0" brushRef="#br1" timeOffset="-58342.3369">12176 5058 27,'0'0'32,"0"0"-2,26-18 2,-26 18-19,0 0-5,-26 34-2,26 8-2,-17 2 0,8 16-1,-8 2 0,5 11-2,-2-2 0,5-4-1,3-9 0,-2-11-3,16 5-9,-16-29-20,8-23-1,0 0 1,0 0-3</inkml:trace>
  <inkml:trace contextRef="#ctx0" brushRef="#br1" timeOffset="-57772.3043">13534 4352 34,'-37'-42'30,"37"42"-1,-61-41-11,35 43-7,-32-4-4,14 22-1,-22 6-1,14 24-1,-9 10-1,9 21 1,3 5-2,20 13 0,3 0-1,23 0 1,14-11-2,12-7 0,15-16 0,11-18 0,6-13 0,3-13 0,9-13-1,-9-13-2,5 5-5,-22-29-15,14 18-8,-20-15-1,8 13 0</inkml:trace>
  <inkml:trace contextRef="#ctx0" brushRef="#br1" timeOffset="-57308.2774">13717 5019 21,'0'-31'26,"0"31"1,26-39-4,6 34-13,-32 5-3,60-27-2,-28 17-1,15 15 0,-13 0 0,10 19-1,-15 5-1,0 15 0,-15 5 0,1 14-1,-21-3 2,-6 5-2,-14-2 1,-3-1-1,-5-12 1,-4-9-2,3-7 2,6-8-2,3-7 0,26-19 0,0 0 1,0 0-1,0 0 1,44-14-1,-10 1 1,13 3-1,2-3 1,9 5-1,0 0 0,0-2-2,2 23-11,-13-21-17,5 13-2,-17-12-1,-4 9 0</inkml:trace>
  <inkml:trace contextRef="#ctx0" brushRef="#br1" timeOffset="-56419.2265">15474 4592 6,'6'-34'26,"-6"34"2,0 0 0,6 31-11,-23-5-6,25 39-3,-19-5-1,16 26-1,-10 0-1,16 13-2,-2-8 0,8-10-2,1-13 1,5-13-2,0-16 2,3-13-2,3-21 0,0-13-1,3-15-1,0-14 0,8-4-1,-5-14 0,5 11 0,-8-6 0,3 16 1,-9 8 0,3 18 1,-29 8 0,46 26 0,-25 3 1,5 5 0,0 5 0,3-2 1,3-4 1,-3-9-1,8-6 1,-5-15-1,6-6 1,-6-15-1,-1-8 0,-5-16 0,-2-13-1,-10-7-1,-11-9 0,-6-1 1,-11-7-2,-4 14 0,-14-3-2,9 27-1,-14-6-2,37 47-3,-47-31-2,47 31-2,0 0-2,23 23 0,-23-23 2,58 16 1,-23-16 3,17 2 3</inkml:trace>
  <inkml:trace contextRef="#ctx0" brushRef="#br1" timeOffset="-55984.2017">16673 4138 16,'-14'-26'26,"14"26"-4,0 0-4,0 0-30,0 0-11,0 0-1,31 24 2</inkml:trace>
  <inkml:trace contextRef="#ctx0" brushRef="#br1" timeOffset="-56211.2148">16714 4610 30,'52'-13'14,"-52"13"2,32 3 1,-32-3 0,14 33-2,-14-33-3,0 73-3,-9-28-3,18 20 0,-12-8-3,6 8-1,-3-5-1,3-5 0,0-8-1,-3-13-3,14 7-6,-14-41-21,0 34 1,0-34-2,0 0 1</inkml:trace>
  <inkml:trace contextRef="#ctx0" brushRef="#br1" timeOffset="-55309.1631">17261 4094 25,'0'0'30,"0"0"0,-15 23 1,27 22-17,-26-6-6,19 29-1,-16 5-2,17 23 1,-12 3-3,14 5-1,1-5 0,6-2-1,8-14-1,6-13 0,3-20 0,8-19 1,1-18-2,5-15 1,0-19 0,-2-21 0,-4-15-1,4-21-1,-4-6 1,-11-7 0,-3 0 1,-14 2-1,-3 8 0,-7 11 1,-4 15 1,-4 21-1,-6 8 1,12 26 0,0 0 0,-17 42 0,14 5 0,3 18 0,-3 13 0,0 14 0,0 7-1,0 0 1,0-11 0,0-7-1,1-13 1,-1-16-1,0-16 0,3-36 1,3 26-1,-3-26 0,32-34 0,-9 1-1,6-12 1,3 1-1,2-3 0,4 3 0,2 10 0,-8 10 0,3 19 1,3 16-1,-1 10 1,1 7-1,3 6 1,2 3 0,0-4 0,1-7-1,5-2-4,-23-34-15,23 15-10,-31-29-2,14 6 1</inkml:trace>
  <inkml:trace contextRef="#ctx0" brushRef="#br1" timeOffset="-55038.148">17377 4177 37,'61'-2'29,"5"-16"0,27 15-7,-9-23-12,26 15-4,-12-12-3,-2 5-4,5 7-9,-26-12-17,-8 12-1,-26-7-1,-7 8-2</inkml:trace>
  <inkml:trace contextRef="#ctx0" brushRef="#br1" timeOffset="-53220.044">-3399 6783 11,'-29'-20'24,"29"20"0,0 0-5,0 0-4,-17 44-2,17-44-1,-21 62-2,-5-28 0,20 31-2,-17-2-1,20 18-2,-8-6-1,14 9-2,5-9 1,10 1-2,8-16-1,12-11 1,-1-17 0,7-17-1,2-15 1,0-13-1,1-13 1,-1-10-1,-3-11 0,1-8 1,-4-8-1,1-2 0,-6 0-1,-4 5 0,-2 3 0,-5 7 1,-4 6-2,-6 13 2,-14 31-1,26-26 1,-26 26 0,15 23 1,-9 8 0,-3 16 0,-1 5 1,-2 8-1,-2 6 1,-7-1-1,0-3 1,-2-7-1,-4-13-1,1-6 1,2-12-1,12-24 1,0 0-1,0 0 1,-6-39-1,21-3 0,8-13 0,9-10-1,11-5-1,4-1 2,2 9-2,3 4 1,-3 14 0,0 10 0,1 24 0,-10 15 1,-5 16 1,-6 21-1,-3 10 1,-6 8 0,-8 7 1,-4 1-2,-5-5 2,-3-9-1,-6-9-1,1-14 1,5-31-1,-9 29 1,9-29-1,0 0 0,17-45 0,4 9 0,8-8 0,8-9-1,10 4 0,2-1 0,3 11 0,-3 8 0,3 21 1,0 15 0,-2 18-1,-4 16 1,-6 11 0,1 7 1,0 8-1,-7-2-1,1 2-4,-23-31-19,11 8-7,-23-42-1,3 26-1</inkml:trace>
  <inkml:trace contextRef="#ctx0" brushRef="#br1" timeOffset="-53000.0308">-2765 6411 1,'0'0'2,"0"0"-1,0 0-1,35 0-3</inkml:trace>
  <inkml:trace contextRef="#ctx0" brushRef="#br1" timeOffset="-51398.9398">-550 6781 10,'-55'-11'23,"29"9"1,-12 2 1,-2-3-10,11 21-4,-17-10-2,14 26-1,-17-8 1,23 24-2,-15 2-1,21 16-1,-12-6-1,23 11-2,9-8 1,12-2-2,17-11-1,8-10 1,10-24-1,8-13 0,6-15 0,-4-19 0,1-13 0,-8-15-1,-13-3-2,-11-5 2,-3 7-1,-14 1 1,-3 8-1,-6 12 1,-3 14-1,3 23 2,-6-24 0,6 24 1,0 0-1,6 31 1,-6-31 2,17 55-2,-2-16 2,5 11 0,0-1 0,6 9-1,6-4 1,12 4-1,-1-6-2,12-5 2,0-13-2,6-11 1,6-12-1,5-11 1,0-16-1,1-10 1,-7-18-1,-2-9 0,-6-9-1,-6-3 0,-11-3 0,-10 3 0,-7 2-1,-13 9 2,-2 12-2,-12 8 1,-9 10 1,12 24 0,-49-10 0,14 18 0,-5 10 0,-3 6 0,2 7 1,3 3-1,9 5 1,9 0-1,14 5 2,9 1-2,15-4 1,5-2-1,9-5 0,-1 0 0,1-8 0,-3 3 0,0-8 0,-6 5 1,-2 2-1,-4 6 1,-3 11 0,-2 4 0,-6 6-1,0-3 1,-9 0-1,-3 3 1,-6-11 0,-5-2 0,-9-14-1,-3-9 1,-9-14 0,-2-5 0,-4-11-1,4-9 1,-1-12-1,7-4-1,5-6 1,8 0-1,16 3 1,10 3-1,19-1 0,10 4 0,15 6 0,9 1 1,12 3 0,5-3-1,9 0 1,3 0 0,0-6 0,3-7 0,-1-2 0,-2-4 0,-9-4-2,-5 2 2,-15-5-1,-12 2 1,-11 1-1,-15 10 0,-20 2 0,-17 6 1,-9 8 1,-3 2-1,-6 10 0,-3 9 0,1 7-1,2 10 1,3 9 0,9 5 0,6 7 1,-1 6-1,7 10 2,5 0-2,6 3 2,6-3-1,5-3 0,9 1 0,18-3-1,3-5 0,5-14 1,6-7-1,6-11 0,6-7 1,5-13-1,6-9 0,-5-9 0,-3-14-2,8 13-4,-26-25-18,21 25-8,-30-13 0,4 27-2</inkml:trace>
  <inkml:trace contextRef="#ctx0" brushRef="#br1" timeOffset="-50406.883">2621 6312 25,'0'-32'27,"0"32"0,-3-46-2,3 46-11,0 0-3,0 0-3,0 0-1,29 62-1,-29 3 0,17 29-1,-17 15 2,18 35-3,-10 4 0,4 17-1,0-9-1,-1-5-1,-2-21 1,2-12-2,-5-22 1,-3-23-1,-3-18 1,0-19-1,0-36 1,0 0-1,-26 13 0,26-13 1,-23-28-2,11 2 1,-2-3 0,5-8-1,0-2 0,6-8 1,3-7-1,3-9 0,6-10 1,6-8-2,8-5 0,3 0 1,17 0-2,1 6 2,8 7-1,6 5 1,2 18-2,4 9 3,3 17-1,-4 11 1,-7 18-1,-7 11 1,-6 15 0,-8 8 0,-12 8 2,-14 8-2,-12 0 2,-15 5-1,-16-6 1,-13-2-1,-8-7 1,-11-9-3,14 1-5,-26-29-19,34 7-6,-11-36 0,55 21-2</inkml:trace>
  <inkml:trace contextRef="#ctx0" brushRef="#br1" timeOffset="-50087.8648">3782 6247 30,'0'0'29,"0"0"0,6 33 1,-24-9-15,27 41-5,-20-2-4,16 25 0,-13 3-2,13 14 0,-2-9 0,6 6-2,-6-14-1,-3-12-1,11-6-4,-19-36-9,31 10-17,-23-44-1,0 0-1,0 0 0</inkml:trace>
  <inkml:trace contextRef="#ctx0" brushRef="#br1" timeOffset="-48959.8003">4544 6700 36,'0'0'28,"-32"-47"0,3 37 1,-26-6-19,5 26-4,-13-2-2,2 21-1,-6 5-1,12 15 0,9 6 0,11 8-1,15-6 1,17 0-2,15-5 2,14-10-2,6-11 1,8-15-1,4-8-1,-1-16 0,0-10-1,-8-8 2,-3-6-2,-6-4 1,-3 2-1,-5 0 1,-7 5-1,-11 29 1,20-33 0,-20 33 1,0 0 1,32 23-1,-17 1 2,5 9 0,-3 4 0,7 2-1,-1 0 2,-3-5-2,-3-3 1,-17-31 0,29 26-1,-29-26 0,29-8 0,-29 8 0,26-54-1,-5 15 0,5-13-1,6 2 0,2-2 0,4 5 1,0 0-2,-1 13 2,-2 11 0,0 15 1,-35 8 0,46 29 0,-34 4 1,-4 14-1,-8 3 2,-3 7-1,-5-5 1,-1 6-2,-8-17 1,2-2-1,-2-15 1,17-24-1,0 0-1,-26 16 0,26-16-1,3-58 0,14 19-1,0-10 1,9-1-1,1 1 1,7 2-1,1 2 1,0 17 0,0 7 0,-4 16 1,1 7-1,0 11 1,-3 8 0,-3 8-1,0 2 1,-3 6 1,3-4-1,-2-1 1,2-4-1,3-4 1,-3-9-1,5-7 1,1-5-1,9-8-2,-1-8 3,4-6-2,2-7 1,1-8-2,-1-2 3,-9-8-3,-5-3 2,-9-3 0,-11 1 0,-9 4-1,-15 9 1,-8 10 0,-12 8 0,-5 18 0,-4 10 0,-2 14 0,2 15 0,1 5 0,11 11 1,5 2 0,13 0-1,11 1 2,14 2-2,7-6 1,8-4 0,11-6 1,6-7-1,7-11-1,4-5 1,4-8-1,-3-11 0,3-2-3,-15-26-10,18 18-19,-32-15 0,8 12-2,-25-15 1</inkml:trace>
  <inkml:trace contextRef="#ctx0" brushRef="#br1" timeOffset="-39539.2608">6788 6776 8,'0'0'9,"0"0"0,0 0 0,0 0 0,0 0 1,0 0-2,0 0 0,0 0 0,0 0 0,0 0-1,0 0-1,0 0 0,0 0-1,0 0-1,0 0 0,0 0-1,26 2 0,-26-2 0,0 0 0,0 0 0,31-10-1,-31 10 1,44-13-1,-15 2 0,11 3-1,7-2 0,11 2 0,5-2 0,7 2-1,11 0 0,3 0 1,3 6-1,3-1 0,-6 1 0,-3 2 0,-12 0 0,-5 0 0,-15 2 0,-11-2-1,-9 5-1,-29-5-2,34 11-5,-34-11-21,0 0 1,-26 5-2,26-5 1</inkml:trace>
  <inkml:trace contextRef="#ctx0" brushRef="#br1" timeOffset="-38983.229">6709 7208 31,'41'0'26,"-41"0"2,58 11-9,-32-19-6,38 23-4,-12-17-2,29 12-2,0-10-1,23 8-1,0-11-1,15 6 0,-6-6-1,-6 1 0,-11-3-1,-15-1 1,-18 4 0,-13 2 0,-21-3 0,-29 3-1,0 0 1,0 0-2,0 0-6,-41 16-20,41-16-4,-32 0-1,32 0-1</inkml:trace>
  <inkml:trace contextRef="#ctx0" brushRef="#br0" timeOffset="-36168.0685">9101 5947 22,'0'0'26,"-9"-24"0,9 24-10,0 0-6,0 0-2,0 0-1,0 0-2,0 0 0,-26 0 0,26 0 0,-11 29 0,11 0 0,-20-3-1,11 10 0,-14 3-2,8 19 1,-8 4-2,6 9 1,-6 4-1,11 11 0,-3-5-1,10 8 1,5-9-1,3-4 0,2-8 1,10-8-1,2-11 1,6-7-1,3-8 1,6-6-2,6-9 2,8-4 0,3-7-1,9-8 0,12-3 1,2-4-1,4-6 0,2 0 1,-3-3-2,-3 0 2,-5-2-2,-12 2 0,-6 9-1,-14-9-1,0 16-5,-32-23-13,-3 23-11,0 0-2,31-21 2</inkml:trace>
  <inkml:trace contextRef="#ctx0" brushRef="#br0" timeOffset="-35584.0348">8942 5983 29,'49'-26'29,"-8"16"0,-4-21-10,33 23-7,-12-21-3,26 19-3,-6-16-1,15 13-2,-7-6-2,-5 1-4,12 18-7,-35-13-19,6 8-1,-24-6 0,1 9-1</inkml:trace>
  <inkml:trace contextRef="#ctx0" brushRef="#br0" timeOffset="-35851.0505">8974 6385 15,'49'-8'28,"-14"10"1,-6-9-3,26 22-12,-18-25-3,33 18-3,-12-16-3,20 5-1,-6-10-2,1 0-3,5 5-4,-29-20-16,6 12-8,-23-7-1,-32 23-1</inkml:trace>
  <inkml:trace contextRef="#ctx0" brushRef="#br0" timeOffset="-34883.9948">10650 5947 11,'-11'26'30,"5"-3"-1,-9 1 1,15 25-14,-20-4-5,26 30-2,-18-4-3,18 20-1,-12-5-1,12 10 0,-9-7-2,6-3 0,-3-16-1,0-10 0,-6-16 0,3-10 0,3-34 0,-14 29-1,14-29 1,0 0-1,-29-50 0,17 14 0,-2-14-1,0-9 1,-4-12-1,4-10 0,2-5 0,3-2 0,9 2 1,6 0-1,12 8 0,5 2 0,14 11 1,4 10-1,11 13 1,3 3-1,3 13 0,3 8 1,0 15 0,-4 11-1,-7 13 1,-10 8 0,-2 10 0,-9 8 0,-12 2 0,-8 6 1,-18-3 0,-11 3 1,-15-8-1,-5 0 0,-15-8 0,-6-5 0,-3-3-1,3-13-2,15 3-3,-15-37-12,61 16-15,-49-18 0,49 18-1,-6-36 0</inkml:trace>
  <inkml:trace contextRef="#ctx0" brushRef="#br0" timeOffset="-34522.9746">11667 5983 28,'0'0'32,"0"0"1,0 0 0,0 0-14,0 71-11,-21-22-2,18 27-3,-8 7 0,5 14-1,-5-1 0,5 6 0,0-11-2,0-8 1,0-15-2,-2-16 0,8-5-4,0-47-10,-12 34-19,12-34 0,0 0 0,-12-42-1</inkml:trace>
  <inkml:trace contextRef="#ctx0" brushRef="#br0" timeOffset="-33942.9412">12182 6090 32,'9'60'30,"-9"10"1,6 24-7,-21-10-11,27 25-4,-18-20-4,12 5-1,-9-19-1,6-10 0,-6-20-1,3-9 0,0-36 0,-15 24-1,15-24 0,-23-24-1,6-7 1,5-8-1,-2-13 0,-4-8-1,10-13 1,-1-11-1,6-2 1,3-2-1,12-1 0,2 3 0,9 8 1,6 5-1,9 13 0,5 13 1,1 11-1,5 12 1,-3 9-1,1 12 1,-1 11 0,-3 13 0,-8 12 0,0 7 1,-12 6 0,-9 9 0,-16 5 0,-7 3 1,-20-6-1,-6-5 0,-11-8 0,-9-7-1,3-8-1,-9-24-2,23 13-11,-14-39-18,52 21 0,-58-52-2,52 23 1</inkml:trace>
  <inkml:trace contextRef="#ctx0" brushRef="#br0" timeOffset="-33478.9148">13251 6153 45,'0'0'31,"-50"-16"0,24 42-11,-29-18-10,32 34-3,-23-3-2,20 21-1,-6 2-1,14 14 0,1 5-1,14 5-1,3-8 0,12-5-1,5-13 1,6-8-1,6-16 0,3-12 0,6-14 1,2-12-1,1-19 1,-1-13 0,-8-18-1,0-8 1,-9-16-1,-5-7 0,-16-6 0,-7 1 0,-10 7-1,-11 0-2,6 29-4,-32-16-17,31 42-9,-19-8 0,40 34-1</inkml:trace>
  <inkml:trace contextRef="#ctx0" brushRef="#br0" timeOffset="-33079.8914">13786 5994 18,'0'0'29,"0"0"1,0 0 1,3 47-15,-3-47-5,-17 80-3,-1-25-2,13 26-1,-13-3-1,12 13 0,-8-5-2,8 3 0,-3-11 0,9-7-1,0-14-1,9-8 0,0-12 1,8-11-1,-17-26 1,49 23-1,-20-23 0,9-5 1,0-8-1,-1 0 0,4-3 0,-1-2-2,1 8-2,-12-16-6,23 23-21,-52 3-3,49-26 1,-49 26-2</inkml:trace>
  <inkml:trace contextRef="#ctx0" brushRef="#br0" timeOffset="-32488.8581">14458 6111 36,'0'0'31,"6"29"0,-9 23-4,-26-8-17,23 34-2,-20-5-2,14 21-2,-8-5-1,12 7 0,-10-12-1,9-12-1,1-12 0,2-13 0,-3-13 0,6-10-1,3-24 1,0 0-1,0 0 0,-2-47 1,7 2-1,1-15 0,3-18-2,2-15 2,7-9-1,-1-2-1,6 5 1,-2 0 0,5 13 0,-3 7 0,6 25 0,-3 12 0,6 13 1,-1 19 1,4 12-1,0 19 1,3 13 1,2 24-1,1 9 1,-1 19 0,-8 8 0,-3 8 0,-12-3-1,4-3 1,-13-5-2,-2-10 1,-6-16-1,-3-10 0,3-13 0,-6-16-3,12 2-3,-6-28-16,0 0-12,-17-28 0,17 28 0</inkml:trace>
  <inkml:trace contextRef="#ctx0" brushRef="#br0" timeOffset="-32270.8457">14357 6596 28,'0'0'31,"-29"-24"0,29 24 1,26-39-16,17 26-10,1-10-3,19-1-1,10-2 0,16 0-2,13 8-2,-12-19-7,20 27-20,-32-19-2,3 22 0,-26-17-1</inkml:trace>
  <inkml:trace contextRef="#ctx0" brushRef="#br0" timeOffset="-30647.7528">15448 5913 5,'0'0'27,"0"0"2,0 0 0,0 0-11,0 0-4,-6 29-4,18 15-3,-12 0-1,12 21-1,-12 8-1,8 13-2,-5 0-1,0 3 1,-3-8-2,0-3 1,-3-13-1,0-8 1,0-12-1,1-11 0,-4-8 0,6-26 0,-3 31-1,3-31-1,0 0 0,0 0-1,0 0-1,11-37-1,-11 37 0,15-62-1,-1 23 1,-11-29-1,12 8 0,-15-23 0,8 2 3,-8-8-1,9 1 2,-6-1 1,6 3 1,-1 13 2,1 3 0,8 15 1,1 0 0,11 16 0,-3-2 1,14 14-1,1 1 0,14 13 1,-9 3 0,12 15 0,-14 6 0,8 17-1,-18 6 0,-2 18 0,-20 6-1,-6 12 0,-18 0-1,-5 1 1,-21-4-2,-5-7 1,-9-5-1,-3-11 1,-3-15-1,3-8 0,5-11 0,10-7 0,11-8 0,29 5-1,-26-26 1,26 26-1,11-29 1,-11 29-1,38-16 1,-12 16 0,6 8 0,9 8 2,-1 2-1,3 13 1,1 3 0,2 11 0,1-1 0,-1 8 0,-6-5-1,-2 5 0,-3-5 0,0-3 0,-6-5-1,-1 0 1,-4-7-1,-4-6 0,-3-3 0,-17-23-1,35 42-2,-35-42-7,49 15-21,-49-15-3,38 3 1,-38-3-2</inkml:trace>
  <inkml:trace contextRef="#ctx0" brushRef="#br0" timeOffset="-28096.6068">17107 6705 9,'0'0'20,"0"0"1,-2-23-6,2 23-2,0 0-3,0 0-1,5-34-2,-5 34 0,15-37-1,5 14-1,-11-19-1,17 1 0,-9-22-1,15 0-1,-6-15 1,9 3-2,-6-11 0,0 5 0,-6 0 0,-6 11 0,-5 5-1,-3 10 1,-12 8 0,0 10-1,-9 9 1,12 28 0,-29-26-1,29 26 1,-35 0-1,35 0 0,-40 23 0,40-23 0,-43 39 0,22-15 0,-2 4 0,3 6 0,0 3 0,-1 2 0,7 5 0,-1 6 1,4 7-1,2 6 0,3 4 1,3 1-1,3 5 0,0-3 0,3-2 0,3-3 1,0-5-2,5-8 2,1-7-1,2-6 0,1-11 0,8-4 1,-23-24-1,52 26 0,-20-23 0,3-6-1,2-5 0,1-7 0,6-6 0,-10-5 0,7 0 0,-12-8 0,3 2 0,-9-1 1,-3-1 0,-3-3-1,-2 1 1,-6-1 0,2 1 1,-2-1-1,-3 1 0,2 4 0,-2 1 1,0 8 0,-6 23 0,9-32 0,-9 32 1,0 0 0,0 0 0,0 0 1,0 0-1,11 42 1,-14-5-1,6 12 0,-6 6 0,6 10-1,-3 0 0,0-5 0,0-5-1,3-13 0,3-6-1,-6-36-2,26 44-6,-26-44-23,0 0 1,32-28-2,-3 17 0</inkml:trace>
  <inkml:trace contextRef="#ctx0" brushRef="#br0" timeOffset="-27831.5918">17779 5900 11,'0'0'26,"0"0"0,-20-26-1,20 26-10,0 0-8,0 0-2,0 0-5,0 0-9,0 0-15,-15 29-2,15-29 0,12 23-1</inkml:trace>
  <inkml:trace contextRef="#ctx0" brushRef="#br0" timeOffset="-26832.5347">18104 6223 21,'5'-31'27,"-5"31"0,6-24-1,-6 24-12,0 0-4,0 0-2,0 0-2,6 45 0,-18-11-2,12 20 0,-14-2-2,5 16 1,-5-3-2,2 6 0,-2-9-1,2-10 1,0-10-1,4-11 1,8-31 0,-15 29-1,15-29 1,0 0-1,3-39 1,6 10-1,2-7 0,4-9-1,5 1 1,3-3-1,6 3 1,0 5-1,6 8 1,0 2-1,2 11 1,-2 5 0,0 10 0,0 6 0,-6 10 0,-3 7 0,-6 12 0,-6 7 0,-2 5 1,-3 8-1,-4 3 0,1 0 1,0-3-1,3-3 0,-3-7 0,8-8 1,-14-34-1,55 34 0,-17-34 0,8-11 1,9-9-1,12-12 0,-1-7 1,7-10-1,-7-9 0,-2-4 0,-6-6 1,-12-5-2,-11 5 2,-9 3-2,-12 3 2,-8 4-2,-12 11 1,-5 11 0,-7 10 0,-8 10 0,-3 8 0,-5 11-1,-1 10 1,-3 8 0,1 13-1,-7 10 1,7 11 0,-1 7 0,6 9 0,6 2 0,9 2 0,11 1 1,12-3-1,14-8 1,6-5 0,9-5 0,8-11 0,12-8 0,3-10 0,3-10 0,0-8 0,2-11-1,1-7 1,-3-8-1,0-3-1,-9-8-3,14 24-16,-31-26-12,12 23 0,-47 8-3,43-18 1</inkml:trace>
</inkml:ink>
</file>

<file path=ppt/ink/ink19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6:39.290"/>
    </inkml:context>
    <inkml:brush xml:id="br0">
      <inkml:brushProperty name="width" value="0.06667" units="cm"/>
      <inkml:brushProperty name="height" value="0.06667" units="cm"/>
      <inkml:brushProperty name="fitToCurve" value="1"/>
    </inkml:brush>
  </inkml:definitions>
  <inkml:trace contextRef="#ctx0" brushRef="#br0">728 12 1,'0'0'15,"-19"-14"-3,19 14-1,-20-7-3,20 7-1,-29-2 0,29 2-2,-39 0-1,16 5 0,-4-5-1,-3 5-1,-1-1 0,-2 1 0,-2-3 0,-2 5-1,0-4 0,2 3 0,0-3 0,4 2 0,-2-3 0,6 2 0,1-1 0,7-1 0,0-2 0,1 0 0,18 0 0,-23 0 0,23 0 0,0 0-1,-22-2 1,22 2 0,0 0 0,0 0 0,0 0 0,0 0 1,0 0-1,0 0 1,0 0-1,0 0 0,0 0 1,0 0-1,0 0 0,0 0-1,0 0 1,0 0-1,0 0 0,0 0 1,0 0-1,0 0 0,0 0 0,0 0 0,0 0 1,0 0-1,0 0 0,0 0 0,0 0 0,0 0 0,0 0 0,0 0 0,0 0 0,0 0 0,0 0 0,0 0 0,0 0 0,0 0 0,0 0-1,0 0 1,0 0 0,0 0 0,0 0 0,0 0-1,0 0 1,0 0 0,0 0 0,0 0 0,0 0-1,0 0 1,-13 16 0,13-16 0,-2 19 0,2-19 0,-2 28 0,2-9 0,0 2 0,0 4 0,-2 1 0,2 6 1,-2-1-1,0 6 0,0-2 0,0 5 0,0-1 1,0 1-1,0 6 0,2-1 0,-2 1 1,2 1-2,0 0 1,0-1-1,2-1 1,-2-1-1,2-7 1,0-2-1,0-4 1,0-3 1,0-1-2,0-3 2,0 1-1,0-3 0,-2 1 0,2 0 0,0 0 0,-2 3 0,2 0 0,0 0 1,0 1-2,-1 1 2,1 0-1,0 0 0,-2 0 0,2 0 0,0-2 0,-2 2 0,2-3 0,0 3 0,0-4-1,0 2 1,0-1 0,0-2 0,2-1 0,-2-1 0,0 0 0,0 0 1,0-1-1,0-1 0,-1 5 0,1-3 0,2 4 1,-2-1-2,0 3 2,2-3-2,0 1 2,-2 1-2,2-5 2,-2 4-2,0-4 1,0-2 0,0 0 0,-2 0 0,2 1 0,-2-3 0,0 2 0,1 1 0,-2 1 0,1-2 0,0 2 0,0 2 0,0-2 0,0 1 0,0-1 0,1-1 0,-1 1 0,0-2 0,0 2 0,0 2 0,0 1 0,0 1 0,0 1 0,0 0 0,0 2 0,0 0 0,0-3 0,0-2 0,2-1 1,-2 1-1,0 0 0,0 0 0,-2-1 0,1-1 0,-1 2 0,2 0 0,-4 0 0,2 1 0,0 1 0,0-2 1,0 5 0,2-4-1,-2 4 1,0 0-1,0-3 1,0-1-2,2 1 2,-2-3-2,2-2 1,-2 2-1,2-2 1,0-3 0,0 1 0,0 1 0,-2 0 0,2 0 0,-2 2 0,2-1 0,-2 1 0,2-2 0,-2 2 0,2-3 0,-1 1 0,2-2 0,-1-17 1,0 32-1,2-16 0,0-1 0,-2-15-1,4 28 1,-4-28 0,2 28 0,-2-8 0,2-3 0,-2 2 0,2 2 0,0-1 0,0 4 1,0-1-1,0 1 0,-2-4 0,4 1 1,-4-4-1,2 1 0,0-1 0,-2-1 0,0 0 0,2 1 0,-2 1 0,0-1 0,0 1 0,2-1 0,-2 1 0,0 1 0,0-3 0,-2 1 0,2-17 0,0 30 0,0-30 0,0 28 1,0-28-1,-2 28 0,2-28 0,-2 25 0,2-25 0,0 26 0,0-26 1,0 28-1,0-28 1,2 28-1,-2-28 1,4 30-1,-4-30 0,3 28 0,-3-28 0,4 22 0,-4-22 0,2 23 0,-2-23 0,2 20 0,-2-20-1,2 15 1,-2-15 0,0 0 0,6 18-1,-6-18 1,0 0 0,0 0 0,4 19-1,-4-19 1,0 0 0,6 23 1,-6-23-1,4 23 0,-4-23 1,5 28-1,-5-28 0,6 28 1,-6-28-1,4 26 0,-4-26 0,4 26 0,-4-26 0,6 23 0,-6-23 0,2 21 0,-2-21 0,4 19 0,-4-19 0,2 18 0,-2-18 0,2 15 0,-2-15 0,5 18 0,-5-18 0,4 19 0,-4-19-1,6 21 1,-6-21 0,4 23 0,-4-23 0,4 26 0,-4-26 0,4 28 0,-4-28 0,4 30 0,-4-30 0,4 28 0,0-12 0,-3 0 0,-1-16 0,4 28 0,-4-28 0,4 26 0,-4-26 0,4 21 0,-4-21 0,2 19 0,-2-19 0,0 0 0,4 21 0,-4-21 0,0 0 0,4 18 0,-4-18 0,0 0 0,4 17-1,-4-17 1,0 0 0,0 0 0,8 19 0,-8-19 0,0 0 0,0 0 0,13 16 0,-13-16 0,0 0 0,0 0-1,24 14 1,-24-14 0,23 7 1,-23-7-1,33 5 0,-12-3 0,3 2 0,5-3 0,-2 3 0,4-2 0,0-1 0,2 1 0,-1 0 0,-1 0 0,2-1 0,-4 3 0,2-2 0,-2 1 0,0 1 0,-1-1 0,-5 1-1,0-1 2,-1-1-1,-3 0 0,-1-1 0,-18-1 0,31 2 0,-31-2 0,29 0 0,-29 0 0,31-2 0,-31 2 1,31-1-1,-13-1 0,-18 2 1,29-4-1,-29 4 1,23-1-1,-23 1 1,18-2-1,-18 2 1,0 0 0,0 0 0,0 0 0,17-4-1,-17 4 1,0 0 0,0 0-2,0 0-4,0 0-18,0 0-7,-21-3-2,21 3 0</inkml:trace>
</inkml:ink>
</file>

<file path=ppt/ink/ink19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6:41.774"/>
    </inkml:context>
    <inkml:brush xml:id="br0">
      <inkml:brushProperty name="width" value="0.06667" units="cm"/>
      <inkml:brushProperty name="height" value="0.06667" units="cm"/>
      <inkml:brushProperty name="fitToCurve" value="1"/>
    </inkml:brush>
  </inkml:definitions>
  <inkml:trace contextRef="#ctx0" brushRef="#br0">0-1 7,'0'0'11,"0"0"1,0 0-2,0 0 0,0 0-1,18-11-2,-18 11 0,0 0-1,0 0-1,0 0 1,0 0-1,0 0-1,0 0 1,4 18-1,-4-18 0,4 24 0,-6-3 0,6 11-2,-4-1 2,4 9-3,-4 1 1,4 8-1,-1 0 1,3 5-2,-2-3 1,4-2 0,-2 2-1,2-4 1,-3-3-1,1-4 1,-4-7 0,0-5-1,-4-5 1,4-6 0,-2-17-1,-2 20 1,2-20-1,0 0 0,0 0 0,0 0-3,0 0-4,0 0-17,0 0-8,-2-20-1,2 20 0</inkml:trace>
</inkml:ink>
</file>

<file path=ppt/ink/ink19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6:43.245"/>
    </inkml:context>
    <inkml:brush xml:id="br0">
      <inkml:brushProperty name="width" value="0.06667" units="cm"/>
      <inkml:brushProperty name="height" value="0.06667" units="cm"/>
      <inkml:brushProperty name="fitToCurve" value="1"/>
    </inkml:brush>
  </inkml:definitions>
  <inkml:trace contextRef="#ctx0" brushRef="#br0">363 114 8,'-12'-19'11,"12"19"1,-15-16-2,15 16 0,-21-9-3,21 9 1,-28-7-2,28 7 1,-31-7-1,31 7-1,-37-3 0,37 3-1,-37 0-1,37 0-1,-33 2-1,33-2 1,-29 7-1,29-7-1,-27 15 1,27-15-1,-27 28 1,17-10-2,-4 5 2,2 5-2,3 1 1,1 5-1,0 2 1,4 3-2,4-2 2,0 3-1,6 0 1,2-1 0,2 3-1,1-2 1,5-1 0,1-3 0,3-2 0,-1-5 0,5-2 0,-1-5 0,2-6 1,1-5-1,3-4 1,0-6-1,2-6 1,4-2 0,0-3-1,-2-4 1,4-4-1,-2 2 1,-2-5-1,0 2 1,-2-2-1,-3-2 1,-3-3-1,0 0 1,-5-2 0,-3-4 0,-5-3 0,0 0-1,-9-1 1,-1-5 1,-7 3-2,-1-3 2,-6-2-2,-4 2 2,-3 1-2,-4 3 2,-3 2-2,1 7 0,-4 2-1,-4 5-2,8 18-8,-14-1-18,2 6-1,2 5 0,-2 2 10</inkml:trace>
  <inkml:trace contextRef="#ctx0" brushRef="#br0" timeOffset="1345.077">2474 46 10,'0'0'12,"-25"-16"-2,25 16 0,-18-7-2,18 7-1,-23-2-2,23 2 0,-31 2-2,31-2 0,-35 9 0,35-9 0,-39 19-1,19-5 1,-1 5-1,3 2-1,-1 4 2,3 5-2,1-1 0,5 5-2,2 1 2,4 1-2,6-1 2,2 4-2,2 1 1,6-3-1,1 2 1,5-1 0,-1 2 0,3-3 0,-1 0 0,3-4 1,3-3-1,0-4 0,-1-1 1,1-4-1,0-7 1,2 0 0,1-9 0,-1 0 0,-4-5 0,6-5 0,-3-6 0,3-1 0,-4-5 0,4-4 0,-3-6 0,1 1-1,0-4 1,-2 1 0,-1-6 0,-1 0-1,-3-4 1,-7 1 0,-1-3 0,-4 3 0,-6-6-1,-6 2 2,-6-4-2,-4 8 3,-7-2-3,0 5 2,-5 3-2,1 4 1,-2 5-2,-4 6-2,7 13-14,-7 3-12,-4 1 1,-4 5-3</inkml:trace>
  <inkml:trace contextRef="#ctx0" brushRef="#br0" timeOffset="9176.5249">2735 1895 5,'0'0'18,"0"-16"-3,0 16-4,-12-16-1,12 16-2,-16-17 0,16 17-2,-21-11-1,4 6-1,17 5-1,-32 0-2,15 5 1,-6 2-1,-3 4 1,-3 3-1,0 2 0,-4 1 0,4 6 0,-1 0 0,1 5 0,2-2-1,6 4 0,1-1 0,7 5 1,1-3-2,4 4 2,4-2-2,4 1 2,4-1-2,4-2 2,2 3-2,3-6 2,3 2 1,3-4-2,5-3 2,1-2-1,2-6 0,4-1 0,0-10 1,2-2-2,2-4 0,2-9 0,-3-1 0,2-5 0,-2-1 0,-3-3 0,0-2 0,-4 2 0,-2-7 1,-1 0-1,-7-2 1,-1 1-1,-8-6 2,-3 0-2,-7-2 1,-1-2 0,-9 1 0,-4-1-1,-3 3 1,-3 1-1,1 3 0,-2 4-2,3 11-2,-5-6-8,25 23-18,-39-14 0,18 16-1,-1 3 18</inkml:trace>
  <inkml:trace contextRef="#ctx0" brushRef="#br0" timeOffset="8026.4591">546 1879 19,'0'0'20,"6"-23"-4,-6 23-1,0 0-5,0 0-2,2-21-2,-2 21-1,0 0-1,0 0-1,0 0-1,0 0 0,0 0 1,-8 21-1,-2-3 0,6 8 0,-3 4 0,1 10 0,-2 4-1,4 5 0,0 0 0,6 2 0,0-8-1,4 1 1,-2-7-1,4-5 1,-1-8-1,1-1 0,-2-7 0,-6-16 1,8 21-1,-8-21 1,0 0 0,0 0-1,0 0 1,0 0 0,8 15-1,-8-15-1,0 0-2,0 0-1,0 0-6,0 0-22,3 18 2,-3-18-3,0 0 13</inkml:trace>
  <inkml:trace contextRef="#ctx0" brushRef="#br0" timeOffset="10304.5894">4628 1772 12,'0'0'26,"0"0"-8,0 0-4,0 0-4,-24-24-1,24 24-2,0 0-2,-17-13-1,17 13-1,-24-5-1,24 5-1,-33 4-1,12-1 1,-4 8-1,-5 1 0,-1 4 1,-2 3-1,-2 4 1,0 3-1,4 6 0,-2 1 1,6 5-1,2 1 0,7 6 0,0-1 0,11 3 0,1 1-1,8-3 1,6-3 0,1-1 0,9-3-1,1-5 2,9-3 0,-3-2-1,8-7 2,0-2-2,4-6 2,4-5-1,0-6-1,3-5 0,1-6-1,2-5 1,-2-2-1,-1-3 1,-3-2-1,0 0 1,0-4 1,-8 1-1,-2-4 1,-4-4 0,-3-5 0,-5-1 0,-3-8 0,-9-3 0,-3-7 0,-4 2-1,-11-4 2,1 4-2,-9 2 1,-3 4 0,-5 4-1,2 9 0,-5 11-2,-3 3-3,10 23-16,-12-4-9,0 9-2,0 3 0</inkml:trace>
  <inkml:trace contextRef="#ctx0" brushRef="#br0" timeOffset="13071.7477">-1382 3595 14,'-4'-26'15,"4"26"-1,-8-25-2,8 25-1,-11-26-2,11 26 0,-16-23-3,16 23 1,-23-17-3,23 17 0,-27-14-1,27 14 0,-37-7-2,17 8 0,-1 1 0,-5 3 0,1 2-1,-2 6 0,-2-1 1,0 4-1,-1 5 1,3-2 0,0 4 0,2 1-1,3 2 1,1 2-1,3 0 1,5 2-1,1-2 0,0 4-1,7-1 1,-1-1 0,6 3 0,4-1-1,3-1 1,5 3 0,4-3 0,3-1 0,6 1 0,3-1 0,1-2 0,4-3 0,-2-1 0,6-5 0,-4-3 0,2-2 0,-4-7 0,2-3 1,-2-4-1,0-4 1,-3-3-1,1-3 0,0-8 1,-4 1 0,3-6-1,-3 2 1,-4-5 0,1-1 0,-7-6 1,1 2-1,-8-6 0,-1 0 0,-9-1 0,-3-3-1,-5-1 1,-4 0-1,-3 0 0,-3 4 0,-3 1-1,0 4 1,-3 1-1,3 4 1,0 5-2,-3 4 0,5 10-2,-6-5-8,27 14-17,-41 4-3,41-4 1,-33 14 13</inkml:trace>
  <inkml:trace contextRef="#ctx0" brushRef="#br0" timeOffset="17547.0037">2990 3245 18,'0'0'17,"0"0"-4,0 0-2,0 0-3,0 0-1,-18 3-2,18-3 1,-16 18-1,7-1 0,-11 1 0,5 13 0,-13-3 0,5 13 0,-12 2-1,6 10 0,-6-2-1,6 6-1,-4-2 1,5 2-2,1-2 2,6-3-3,-1-3 1,5-3 0,1-8 0,5-3-1,-1-3 1,2-6-1,2-1 1,3-4-1,-1-4 0,6-17 0,-8 30 0,8-30 0,-6 28-1,6-28 0,-2 24-2,2-24-1,-2 25-4,2-25-6,-4 16-15,4-16-3,0 0 1,-9 17 15</inkml:trace>
  <inkml:trace contextRef="#ctx0" brushRef="#br0" timeOffset="16717.9562">2480 3227 13,'0'0'12,"0"0"-1,0 0-1,0 0-1,0 0 0,0 0-2,0 0-2,0 0-1,0 0-1,0 0 0,0 0 0,0 0 0,0 0 0,0 0-1,0 0 1,0 0 0,8 28 0,-12-12-1,4 9 1,-2-1-1,2 6 0,-2 0-1,2 5 1,0-4-1,2 1 1,-4-1 1,4-1-2,-2-6 1,0 1 0,-2-8 0,2 1 0,0-18 0,-6 24-1,6-24-1,0 0 1,0 0 0,0 0 0,0 0-1,0 0 1,0 0 0,0 0-1,0 0 0,0 0 1,0 0-1,0 0 0,0 0-1,0 0 0,0 0 0,0 0-2,0 0-3,0 0-4,19 0-20,-19 0-2,0 0 0,12-15 7</inkml:trace>
  <inkml:trace contextRef="#ctx0" brushRef="#br0" timeOffset="19043.0892">2746 4090 3,'0'0'10,"0"0"-2,4 16 0,-4-16 1,0 0-1,12 18 2,-12-18-1,0 0 1,19 5-1,3 0 0,-22-5-2,39-3-1,-16-6-1,14 5-1,0-8-2,10 5 0,-3-5 0,7 3-2,-2-5 1,-3 5-1,-5-1 0,-4 5 1,-8-2-1,-5 1-1,-7 1 1,-17 5 0,22-2-1,-22 2 1,0 0-1,0 0 0,0 0 0,0 0-2,0 0-1,0 0-4,0 0-6,0 0-12,0 0-3,0 0 0,0 0 25</inkml:trace>
  <inkml:trace contextRef="#ctx0" brushRef="#br0" timeOffset="18343.0491">3375 3689 1,'-8'-22'22,"8"22"-4,-10-21-4,10 21-2,-17-21-3,17 21-2,-24-16-2,24 16 0,-25-7-2,8 5 0,17 2 0,-32 4-1,32-4-1,-33 10 1,33-10-1,-33 14 1,33-14 0,-31 21 0,18-5-1,-3 0 1,4 3-1,-1 4 0,1 3 0,-2 4 0,7 5 0,-1 2 0,2 5-1,-2 1 1,6 5-1,-2 1 1,4 0-1,0 1 1,2-1-1,-2-3 1,2 0-1,2-8 1,-2 1-1,0-8 1,2-3-1,-4-5 1,0-2-1,0-5 0,0-16 0,2 26-2,-2-26-1,4 17-4,-4-17-9,0 0-13,0 0-1,0 0 0,-18 0 18</inkml:trace>
  <inkml:trace contextRef="#ctx0" brushRef="#br0" timeOffset="22386.2805">4832 3511 6,'-2'-18'15,"2"18"-3,-8-19 0,8 19-3,-17-21-1,17 21-1,-18-14-1,18 14 0,-23-10-1,5 4-2,18 6 1,-29-1-2,29 1 0,-33 0 0,16 3-1,-3 1 0,1 1 1,-3 0-2,3 0 1,-3 2-1,1 2 1,0 2-1,1-1 0,-1 4 2,1 0-2,3 4 2,-3 3-2,3-2 1,-3 4-1,3 1 2,-1 2-2,1 1 0,1 1-1,3 0 1,1 2 0,4 1-1,2 1 1,6 4 0,4-2 0,4 2 0,6-2 0,-1 4 0,7-5 0,-1 4 0,4-5 0,1-1 1,1-5-1,-2-1 0,5 0 1,-5-10 0,4-1-1,-3-5 1,3-4 0,-2-3 0,2-2 0,-1-3 0,1-4 0,0-4-1,2 1 1,4-6 0,1-2-1,-1-1 0,2 0 0,0-4 1,-2 0-1,-2 2 0,0-3 0,-6-1 1,2 1-1,-7-4 1,-3 0 0,-3-2 0,0 0 0,-7-5-1,-1 4 1,-6-4 0,-2 1 0,-3-1 0,-3-2 0,-4 1-1,-2 2 1,-5-1-1,-2 2 1,-7 2-1,-1 1 1,-4 4-3,-2 3 1,2 9-2,-10-5-5,10 10-21,-10 5-3,1 3 2,-3-1 1</inkml:trace>
</inkml:ink>
</file>

<file path=ppt/ink/ink19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7:11.300"/>
    </inkml:context>
    <inkml:brush xml:id="br0">
      <inkml:brushProperty name="width" value="0.06667" units="cm"/>
      <inkml:brushProperty name="height" value="0.06667" units="cm"/>
      <inkml:brushProperty name="fitToCurve" value="1"/>
    </inkml:brush>
  </inkml:definitions>
  <inkml:trace contextRef="#ctx0" brushRef="#br0">0 42 17,'0'0'8,"0"0"-1,0 0 1,0 0-2,0 0-1,0 0 0,0 0-1,0 0-1,0 0 0,0 0 0,0 0-1,0 0 0,0 0 0,19-2 0,-19 2-1,31-2 2,-9-1-2,3 1 1,4 2-1,0-4 0,4 4 0,4-1-1,-2-1 1,-2-2 0,-2 4-1,1-1 1,-5-1 0,0 2-1,-7-4 1,-1 6 0,-19-2 0,27-2 0,-27 2 0,0 0 0,20-1 0,-20 1-1,0 0 1,0 0 0,0 0-1,0 0 0,19 3 0,-19-3 0,0 0 0,0 0 0,18 5 0,-18-5 0,0 0 1,0 0-1,0 0 0,17 14 0,-17-14 0,0 0 1,0 0-1,16 18 1,-16-18-1,0 0 0,11 21 1,-11-21-1,6 23 1,-6-23-1,8 28 1,-6-13-1,0 5 1,2-1 0,-4 2 0,2 5 0,-2-3 0,0 7 0,-2-4-1,2 4 1,-2-2 0,0 3 0,0-1-1,2 2 1,-2-4-1,2 1 1,-2-1-1,2 0 1,-2 4-1,0-4 0,2 0 1,-2 2-1,-2-1 1,4 1-1,-2-2 1,0 2-2,0-6 3,2 4-3,-1-3 2,2-2-1,-2-1 0,2 1 0,-1-2 0,2 0 0,-2 0 0,2-1 0,-2 1 0,2 0 1,0 0-1,0 1 0,0-1 1,0 0-1,0 0 0,0 2 1,0 0-1,0 0 1,0-1-1,0 1 0,0 0 0,0 0 1,0-1-1,1 1 0,-3-4 0,4 4 0,-2-3 0,0 1 0,2 0 0,0 0 0,0 0 0,0 1 0,0-1 0,2 0 0,-3 0 0,3 0 0,-2 0 0,2 0 0,-2-1 0,0 1 0,2-2 0,-1 0 0,1 6 0,0-3 0,-2-1 1,2 2 0,-2-2 0,2 2-1,-3-2 1,3 2-1,-2-6 0,0 1 0,2-1 0,-2 3 0,2-3 0,-2 1 0,-1-1 0,1-1 0,0 1 0,-4-17 0,6 32 0,-2-16 0,-2-1 0,-2 1 0,2 0 0,0 1 0,-2 1 0,2-1 1,-2-1-2,0 2 2,2 1-1,-2-2 0,2 3 0,-2-1 0,2 0-1,-2 2 2,2 2-1,-1-2 0,-1 0-1,0 2 2,0-2-1,0 0 0,2-2 0,-2-1 0,-2-1 0,2-1 0,2 1 0,-2-1 0,0 0 0,-2 0 0,2-1 0,0 1 0,0 2 0,0-3 0,0 1 0,0 0 0,0-16 0,2 30 0,-2-15 0,0 3 0,0-2 0,0 0 0,0-1 0,2 1 0,-2 0 0,-2 0 0,4-1 0,-2-15 0,2 32 0,2-15 0,-6-1 2,4 2-2,-2-1 2,4 1-2,-4-1 2,2 2-2,-2-3 2,2 2-2,0-1 0,-2 2 0,2 1 0,0-1 0,-2 0 0,2 2 0,-2 2-1,2-2 1,-2 0 0,0 0 1,0 2-1,0-2 0,0 2 0,0-2 0,-2-2 0,0-2 0,0 3 0,2-1-1,0-2 1,-2 1 0,2-1 0,0 1 0,0 1 0,0 0 0,0-1 0,2-2 0,-4-1 0,2 3 0,0-18 0,2 28 0,-2-28 0,0 28 0,0-28 0,0 26 0,0-26 0,4 28 0,-4-28 0,2 26 0,-2-26 0,2 27 0,-2-27 0,2 28 0,-2-28 0,3 30 0,-3-15 0,2 3 0,0-2 0,-4 1 0,4 1 0,-4-1 0,4 1 0,-2 1 0,2 0 1,-4-1-1,4 4 2,0-1-2,0 0 1,0 0-1,2 2 1,-2-2-1,0-2 0,0 2 0,-2-3 0,2-1 0,0-1 0,-2 0 0,0 0 0,0-16 0,2 30 0,-2-30 0,2 28 0,-2-28 0,2 29 0,0-13 0,-2 0 0,2 0 0,-2-1-1,1 3 2,-1-2-1,2 1 0,-2-17 0,2 30 0,2-14 0,-2-1 0,0 1 0,-2-16 0,2 28 0,-2-28 0,2 30 0,-2-30 0,4 26 0,-4-10 0,0-16 0,2 24 0,-2-24 0,2 23 0,-2-23 0,2 20 0,-2-20 0,0 15 0,0-15 0,0 0 1,2 18-1,-2-18 0,0 0 0,2 16 0,-2-16 0,0 0 0,0 0 0,0 17 0,0-17 0,0 0 0,0 0 1,0 19-1,0-19 0,0 0 0,0 0 0,2 18 0,-2-18 0,0 0 0,0 0 0,0 0 0,0 17 1,0-17-1,0 0 0,0 0 0,0 0 0,0 16 0,0-16 0,0 0 0,0 0 0,0 0 0,0 0 0,0 0 0,0 0 1,0 0-1,-2 16 0,2-16 0,0 0 0,0 0 0,0 0 0,0 0 0,0 0 1,0 0-1,0 0 0,0 0 0,0 0 0,-12 16 1,12-16-1,0 0 0,0 0 0,0 0 0,-23 8 1,23-8-1,0 0 0,-18 6 0,18-6 0,0 0 1,-21 3-1,21-3 0,-18 4 0,18-4 0,-19 1 0,19-1 0,-26 4 1,26-4-1,-29 3 0,29-3 0,-29 2 0,29-2 0,-31 4-1,31-4 2,-31 1-2,31-1 2,-29 4-1,29-4 0,-26 5 0,26-5 0,-17 4 0,17-4 0,0 0 0,0 0 0,0 0-1,-20 5 1,20-5 0,0 0 0,0 0 0,0 0 0,0 0 0,0 0 0,0 0 0,0 0 0,0 0 0,0 0 0,0 0 0,0 0 0,0 0 0,0 0-1,0 0 1,0 0 0,-17 7 0,17-7 0,0 0 0,0 0 0,0 0 0,0 0 0,-20 5 0,20-5 0,0 0-1,0 0 1,0 0-1,-17 5 0,17-5 1,0 0-1,0 0 0,0 0-1,0 0 1,-21 6-2,21-6 0,0 0-4,0 0-6,0 0-18,0 0 1,0 0-1,0 0 7</inkml:trace>
</inkml:ink>
</file>

<file path=ppt/ink/ink19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7:25.207"/>
    </inkml:context>
    <inkml:brush xml:id="br0">
      <inkml:brushProperty name="width" value="0.06667" units="cm"/>
      <inkml:brushProperty name="height" value="0.06667" units="cm"/>
      <inkml:brushProperty name="fitToCurve" value="1"/>
    </inkml:brush>
  </inkml:definitions>
  <inkml:trace contextRef="#ctx0" brushRef="#br0">609 9 19,'0'0'19,"0"0"-3,0 0-2,0 0-2,-14-17-2,14 17-2,-17 0-2,17 0-2,-31 3-1,11 3 0,-9-3-1,0 2 0,-10 4-1,2-2 0,-6 2 0,0-4-1,2 4 0,1-6 1,-1 3-1,6-3 0,4-1 1,3-2-1,3 0 0,6-2 0,19 2 0,-28-3 0,28 3 0,0 0 0,-19-6 0,19 6 0,0 0 0,0 0 0,0 0-1,0 0 1,0 0 0,0 0 0,0 0 0,0 0 0,0 0 0,0 0 0,0 0-1,0 0 1,0 0 0,0 0 0,0 0-1,0 0 1,0 0 0,0 0 0,0 0-1,0 0 1,0 0 0,0 0 0,0 0 0,0 0 0,10 16 0,-10-16 0,0 0 0,0 0 0,0 0 0,0 0 0,0 0 1,0 0-1,13 18 0,-13-18 1,0 0-1,8 15 0,-8-15 1,8 18-1,-8-18 0,8 24 1,-5-8-1,3 2 0,0 1 0,2 4 0,-2 1 0,2 2 1,-3 1-2,3 1 2,0 0-1,-2 0 0,0-4 0,-1 1 0,1-1 0,-2-3 0,0 0 0,0-1 0,0-3 0,0 1 1,0 3-1,-2-6 0,1 6 0,-1-1 0,2-3 2,0 1-2,0-1 1,0-1-2,-4-16 2,6 26-2,-6-26 2,8 23-2,-8-23 1,5 24-1,-5-24 1,6 27 0,-6-27 0,6 29 0,-2-13 0,-2 0 0,0 0 0,0 1 0,0-1 0,2 2 0,-4 1 0,2-2 0,-2 3 0,2-1 0,-2 2 0,0 0 0,0 0 0,0 2 0,0 1 0,0 2 1,-2 1-1,2-1 0,0 0 0,-2 2 0,2-2 0,0 1 0,0-5-1,0 1 1,0-2 0,2 2 0,-2-4-1,2 2 1,-2-1 0,1-1 0,-1-2 0,0 3 0,2-3 0,-4 1 0,4 1 0,-4-2 0,2 3-1,0 1 1,0 0 0,0 0 0,0 5 0,0-3 0,0 1 1,0 2-1,-1-1 1,1-2-1,0 0 0,-2-1 1,2-2-1,0-1 0,0-3 0,-2-1 0,2 1 0,0-16 0,0 28 0,0-28-1,0 28 1,0-28 0,2 30 0,-2-30 0,0 28 0,0-28 0,2 28 0,-2-28 0,0 28 0,0-28 0,0 26 0,0-26 0,0 25-1,0-25 1,0 24 0,0-24 0,1 25 0,-1-25 0,2 24 0,-2-24 0,2 26 0,-2-26 0,2 30 0,0-12 0,0-1-1,0-1 2,0 2-2,0-1 1,-2-1 0,2 0 0,-2-1 0,2 3 0,0-2 0,-2-1 0,2 1 0,0 0 0,0 0 0,0-1 0,-2-15 0,4 30 0,-4-30 0,2 30-1,-2-30 1,5 30 0,-3-15 0,2 1 0,-2 2 0,2-3 0,0 3 0,-2-1 0,2-1 0,0 2 0,0-2 0,-3-1 0,3 1 0,0 0 0,-2 1 0,2-1 1,-2 3-1,2-3 0,-2 3 1,0 1 0,2-1 0,-2 2 0,0-2 0,1 2-1,3-2 2,-4 2-2,4 0 0,-4-1 0,2 1 0,0-2 0,0 2 0,0 2 0,-2-1 0,1 1 0,1 2 0,-2-1-1,4 3 1,-2-1 0,2 4 0,-2-2 0,0 1 0,0 3 0,1-1 0,-1-3 0,-2 2 0,0 0 0,2-2 0,-2-2 0,0-3 0,0 1 0,0-3 0,0 0 0,0-1 0,0 1 0,-2-2 0,4 2 0,-4-3 0,1 3 0,1-2 0,0 2 0,0-2 0,0-1 0,-2 1 0,2-2 1,0 1 0,-2-2-1,0 1 2,2-1-2,0 1 1,0 1-1,-2-1 1,2 1-1,0-1 0,0 3 0,-2-5 0,2 6 1,-2-3-1,2-1 0,-4 3 0,2-1 1,0 0-1,0 2 0,0-1 1,2 1-1,-2 0 0,0 0 1,0 1-1,2 1 0,0 0 0,0 0 1,-2 1-1,2 1 0,1-1 0,-1 1 0,0-1 0,-2 2 0,0 2 0,0-3 1,2-1-1,-4 1 0,2-2 0,-2 1 0,2-1 0,-2 2 0,2-3 0,0-1 1,-3 2-1,3 0 0,-2 0 0,0-1 0,0-1 0,0 0 0,0-1 0,0 1 0,0-2 0,2 2 0,-4 2 1,6 3 0,-2 0-1,0 0 1,0 3 0,0-1-1,0-2 1,-2 2 0,4-5-1,-4-2 0,-2 1 0,2-1 0,0 2 0,-2 0 0,2-2 0,0 2 0,-1-2 0,1 0 1,0 1-1,0-1 0,0 0 0,0 2 0,0-4 0,2 1 0,-2 1 0,0 0 0,2 2 0,-2-4 1,0 2-1,0 0 0,0 0 0,0 2 0,-2-4 0,2 0 0,0-1 0,2-1 0,-1-1 0,1-16 0,-4 28 0,4-28 1,-2 26-1,2-26 0,0 25 0,0-25 0,-2 24 0,2-24 0,-2 25 0,2-25 0,0 28 0,0-13 0,0-15 0,0 30 0,0-30 0,-2 30 0,2-30 0,0 28 0,0-28 0,2 26 0,-2-26 0,0 25 0,0-25 0,0 23 0,0-23 0,0 22-1,0-22 2,0 21-2,0-21 1,2 30 0,-2-30 0,2 28 0,-2-28 0,2 26 0,-2-26 0,0 28 0,0-28 0,0 20 0,0-20 0,0 19 1,0-19-1,0 17 0,0-17 0,0 20 0,0-20 0,0 19 0,0-19 0,-2 21 0,2-21 0,0 21 0,0-21 0,0 17 0,0-17 0,0 16 0,0-16 0,0 0 0,4 19 0,-4-19 0,0 0 0,5 16 0,-5-16-1,0 0 1,0 0 0,0 0-1,22 16 1,-22-16 0,17 3-1,-17-3 1,22 2-1,-22-2 1,27 2 0,-27-2-1,35 0 1,-14 0-1,5 0 0,-1-2 1,4 2-1,0 0 1,-1 0-1,-1 0 1,-2 0-1,-2-2 1,-3 2 0,-3 0-1,-17 0 1,28 0 0,-28 0 0,19 2 0,-19-2 0,0 0 0,21 6 0,-21-6 0,0 0 0,20 3 0,-20-3 0,0 0 0,0 0 0,17 4 1,-17-4-1,0 0 0,0 0 0,0 0 1,0 0-1,0 0 1,0 0-2,0 0-3,0 0-14,0 0-12,-5 15-1,5-15-1</inkml:trace>
</inkml:ink>
</file>

<file path=ppt/ink/ink19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7:27.972"/>
    </inkml:context>
    <inkml:brush xml:id="br0">
      <inkml:brushProperty name="width" value="0.06667" units="cm"/>
      <inkml:brushProperty name="height" value="0.06667" units="cm"/>
      <inkml:brushProperty name="fitToCurve" value="1"/>
    </inkml:brush>
  </inkml:definitions>
  <inkml:trace contextRef="#ctx0" brushRef="#br0">403 0 12,'-18'10'11,"18"-10"0,0 0-2,-13 19-1,13-19-2,-14 18 1,14-18-1,-23 30 0,9-15 1,0 10-1,-5-4 0,3 12-2,-9-3 1,6 7-2,-9-4 1,11 9-2,-8-5-1,5 5 0,-1-2 0,5 0-1,1-1 0,1-1 1,0-1-1,3-5 0,-1-3 0,2-2 0,3-3 0,-1-5 0,0-3 0,8-16 1,-8 23-1,8-23 0,0 0-2,0 0-1,-2 19-2,2-19-7,0 0-16,0 0-1,0 0-1,4-16 22</inkml:trace>
  <inkml:trace contextRef="#ctx0" brushRef="#br0" timeOffset="-772.0441">-84 10 15,'0'0'11,"0"0"0,0 0 0,0 0 0,-7-16-2,7 16 0,0 0-2,0 0-1,0 0-2,0 0 0,0 0-1,0 0-1,0 0 0,0 0 0,0 0 0,0 0 0,0 0-1,11 23 1,-11-23 0,20 26-1,-7-3 1,9 5-1,-1 2 1,4 5-2,3 2 2,1-1-3,4 3 2,-2-2-1,2-6 1,-4-1-2,0-4 1,-1-1 1,-5-4-1,-2-2 0,-5-1 0,-16-18 1,27 24-1,-27-24 0,20 19 0,-20-19 1,0 0-1,17 13 0,-17-13 1,0 0-1,0 0 1,0 0-1,0 0 0,18 10 0,-18-10 0,0 0 0,0 0-1,0 0 1,0 0-1,0 0 0,0 0 1,17 5-1,-17-5 0,0 0 1,0 0-1,0 0 0,0 0 0,0 0-1,0 0 0,0 0-2,0 0-4,-2-17-7,2 17-14,0 0 1,2-18-1</inkml:trace>
  <inkml:trace contextRef="#ctx0" brushRef="#br0" timeOffset="1143.0654">-140 1617 7,'0'0'9,"0"0"-1,0 0 1,0 0 0,0 0-1,12 15 1,-3 1 0,-9-16 1,22 33-1,-13-12-2,17 14 0,-7-1-3,14 11-1,-2-3-1,8 4 0,0-2-1,2-4 0,-4-3-1,0-6 1,-8-8-1,-2-4 1,-7-7 0,-3-1 0,-17-11 0,18 9 0,-18-9 0,0 0 0,0 0-1,0 0-1,0 0-3,0 0-6,0 0-14,0-18-6,0 18 0,-2-21 8</inkml:trace>
  <inkml:trace contextRef="#ctx0" brushRef="#br0" timeOffset="2147.1227">551 1624 8,'0'0'12,"-6"17"-2,6-17-1,-8 16 1,6 0-2,2-16 0,-14 31-1,-1-15 0,11 10-1,-12-1-1,9 6-1,-7 1-1,4 5 0,-5-2-1,3 5 0,-2-5-1,1 5 0,-3-7 0,3 4 1,-3-5-2,0-1 1,3-5 0,-1-1 0,4-6-1,1-3 0,9-16 1,-14 21-1,14-21 0,0 0 1,0 0-1,0 0 0,0 0 1,0 0-1,0 0 0,0 0 0,0 0 0,0 0 1,0 0-1,0 0 0,0 0 0,0 0 0,0 0 0,0 0 0,0 0 0,0 0 0,0 0 0,0 0 0,0 0 0,0 0 0,0 0 0,0 0 1,0 0-1,0 0 0,0 0 1,0 0-1,0 0 1,18 9-1,-18-9 0,0 0 1,0 0-1,0 0 0,0 0 1,19 19-1,-19-19 1,10 26 0,-4-3-1,1 5 1,-1 2 1,4 5-2,0 0 2,-1 0-2,-1-2 2,0-3-2,-2-6 1,0-4 0,-4-5-1,-2-15 0,4 23 0,-4-23 1,0 0-1,0 18 1,0-18 0,0 0 0,0 0 0,0 0-1,0 0 0,0 0-1,0 0-1,0 0-6,0 0-22,0 0-1,0 0-1,-4-16 0</inkml:trace>
  <inkml:trace contextRef="#ctx0" brushRef="#br0" timeOffset="4052.2318">107 3593 7,'-18'2'9,"18"-2"1,0 0-1,0 0 0,-17 2 0,17-2 0,0 0-1,0 0 1,0 0-2,-23 3 0,23-3-2,0 0 0,0 0-2,-18 11 0,18-11 0,0 0-1,0 0-1,-19 12 0,19-12 0,0 0-1,0 0 0,0 0 0,0 0 0,0 0 0,0 0 0,0 0 0,0 0 0,17 12 0,-17-12 1,29 2-1,-7-2 1,7 0 0,0-2-1,6 1 1,6-1-1,-2 0 1,2 0-1,0 1 0,-1-1 0,-6 2 0,-1 0 0,-6 0 0,-4 0 0,-1 2 0,-22-2 0,29 3 0,-29-3 0,0 0 0,19 5 0,-19-5-1,0 0 1,0 0 0,0 0 0,0 0 0,0 0 0,0 0 0,0 0 0,0 0 0,0 0 0,0 0 0,0 0 0,10 18 0,-10-18 0,-6 17 1,6-17-1,-10 29 0,1-12 1,-3 6-1,-4 3 1,-3 2-1,0 4 1,-5-1-1,-1 4 0,-2 2 0,-3 0 1,3-1-1,0 1 0,0-2 0,1-2 0,3 1 0,2-6 0,1 0 0,5-5 0,1-2-1,4-2 1,3-3 0,7-16 0,-12 24 0,12-24 0,-8 21 0,8-21 1,-6 18-1,6-18 0,-6 17 0,6-17 0,-7 16 0,7-16 0,0 0 0,-8 17 0,8-17 0,0 0 0,0 0 0,0 0 0,-2 16-1,2-16 1,0 0 0,0 0 0,0 0 0,19 9 0,-19-9 0,22 2 0,-5-2 1,3 0-1,3-2 0,6 0 0,0-1 0,6-1 0,1 1 1,0-1-1,1 1 0,-2-1 0,0 2 0,-3-1 0,-3 1 0,-4 0 0,-2 1 0,-5-1 0,-18 2 1,27-2-1,-27 2 1,0 0 0,0 0 0,18-2 0,-18 2 0,0 0-1,0 0 1,0 0 0,0 0-1,0 0 0,0 0-1,0 0-3,0 0-8,0 0-18,0 0 0,0 0-2,-20 6 7</inkml:trace>
  <inkml:trace contextRef="#ctx0" brushRef="#br0" timeOffset="85415.8855">216 4056 1,'0'0'4,"0"0"0,0 0-1,0 0 0,0 0 0,0 0-1,0 0 1,0 0 1,0 0-1,0 0 2,0 0 0,0 0 1,0 0-1,0 0 0,0 0 0,0 0-1,0 0 0,0 0-1,0 0-2,0 0 1,0 0-1,0 0-1,0 0 0,0 0 1,0 0-1,0 0 0,0 0 0,0 0 0,0 0 0,0 0 1,0 0-1,0 0 1,19-4-1,-19 4 0,22 0 1,-22 0-1,29-3 0,-29 3 0,31 0 1,-31 0-1,31-2 0,-31 2 0,31 0 0,-31 0 0,28 0 0,-28 0 1,23-2-1,-23 2 0,17 2 0,-17-2 0,0 0 0,0 0 0,18-2 0,-18 2 1,0 0-1,0 0 0,0 0 0,0 0 0,0 0 0,0 0 0,0 0 0,0 0 0,0 0 0,0 0 1,0 0-1,0 0 0,0 0 0,0 0-1,19-3 1,-19 3 0,0 0 0,0 0 1,18-2-1,-18 2 0,17-4 0,-17 4 0,18-1 0,-18 1 0,17-4 0,-17 4 1,0 0-1,0 0 1,18-2-1,-18 2 1,0 0 0,0 0 1,0 0-1,0 0 1,0 0 0,0 0 0,0 0-1,-19-8 1,19 8 0,-18-4-1,18 4 0,-23-3 0,23 3 0,-28-6 0,28 6-1,-25-3 0,25 3 0,-25-4 0,25 4 0,-24-3 1,24 3-1,-23-2 0,23 2 0,-23-3 0,23 3-1,-25-2 1,25 2 0,-24 2 0,24-2 0,-23 1 0,23-1 0,-20 4 0,20-4 0,0 0 0,-23 7-1,23-7 1,0 0 0,-23 9 0,23-9 0,0 0 0,-20 7 0,20-7 0,0 0 0,0 0 0,-17 5 0,17-5 0,0 0 0,0 0 0,0 0 0,0 0 0,0 0 0,0 0 0,-18 9 0,18-9 0,0 0 0,0 0 0,0 0 0,0 0 0,0 0 0,0 0 0,0 0 0,0 0-1,0 0 1,0 0 0,0 0-1,0 0 1,0 0-1,0 0 1,0 0-1,0 0 1,0 0 0,0 0-1,0 0 0,0 0-3,0 0-3,18 8-15,-18-8-4,0 0 0,19 0 12</inkml:trace>
  <inkml:trace contextRef="#ctx0" brushRef="#br0" timeOffset="1.0497E6">508 5141 8,'0'0'5,"0"0"0,0 0 1,13-15-1,-13 15 0,0 0 0,6-16-1,-6 16-1,0 0 1,0 0 0,8-21 1,-8 21 0,0 0 1,0 0 1,0 0 0,0 0 0,0 0-1,0 0-1,0 0 0,0 0-1,0 0-1,0 0-1,0 0 0,0 0 0,0 0-1,0 0 1,0 0-1,0 0 1,0 0-1,-6 17 1,6-17 0,-2 16 0,2-16 0,-2 23 0,0-7-1,2 8 1,-4 2-1,2 6 1,-1 3-1,1 5 0,-4 0 0,4 4 0,-2-4-1,0 1 1,0-5 0,2 1-1,-2-5 1,2-2-1,-1-2 2,-1-4-2,0-1 2,0-2-2,0 0 1,0 2 0,0-4 0,0-2-1,2 3 0,-2-3 0,3-1 0,-3 0 0,4-16 0,-6 26 1,6-26-1,-6 24 0,6-24 0,-6 21 0,6-21 0,-4 18 0,4-18 0,0 0 0,0 0 0,-4 17 1,4-17-1,0 0 0,0 0 1,0 0-1,0 0 1,0 0-1,0 0 0,0 0 1,0 0-1,0 0 0,0 0 0,0 0 0,0 0 0,0 0 1,0 0-1,0 0 0,0 0 0,0 0 0,0 0-1,0 0 0,0 0-2,0 0-2,0 0-11,0 0-15,0 0-1,0-26 0,0 26-2</inkml:trace>
</inkml:ink>
</file>

<file path=ppt/ink/ink19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6:47.614"/>
    </inkml:context>
    <inkml:brush xml:id="br0">
      <inkml:brushProperty name="width" value="0.06667" units="cm"/>
      <inkml:brushProperty name="height" value="0.06667" units="cm"/>
      <inkml:brushProperty name="fitToCurve" value="1"/>
    </inkml:brush>
  </inkml:definitions>
  <inkml:trace contextRef="#ctx0" brushRef="#br0">4246 32 15,'0'0'11,"0"0"0,-2-19-2,2 19-1,0 0 0,0 0-1,0 0-1,0 0-1,-21-18-1,21 18 0,0 0-2,-25 2 0,25-2 0,-28 3-1,28-3 0,-29 9 1,12-5-1,17-4 0,-35 14 0,35-14 1,-33 21-1,15-11 0,-1 2-1,19-12 1,-33 35 0,19-17-1,-2 5 1,3-1-2,1 5 2,0 1-2,1-2 2,1 2-2,2-4 2,1 4-2,-1-3 1,4-1-1,-2-1 0,4 0 2,-2 2-1,6-3 0,0 1 0,2 0 0,4-2 0,0 2 0,3-1 0,5 1 0,-1 2 0,3-4 0,1 0 0,3-2 1,1 2-1,0-5 0,1-1 0,3-4 1,2-2 0,0-1-1,2-6 1,1 2-1,-1-8 1,4-1 0,2-4-1,0-3 1,-2-4 0,4 0-1,-6-3 1,2-2 0,-4-5 0,-4 0 0,-4-8 0,-1 3 0,-7-8 0,-1 1 0,-6-6 0,0 4 1,-5-4-2,-1 0 2,-4 0-3,-1 4 3,-5 0-2,0 3 2,-6 0-2,-1 4 1,-3 0-1,-3 8 1,-2 3 0,-7 1-1,-1 5 0,-4 2-1,-2 9 0,-8-2-3,5 15-7,-15-4-19,1 5-1,-3-1 0,1-1 8</inkml:trace>
</inkml:ink>
</file>

<file path=ppt/ink/ink19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6:50.340"/>
    </inkml:context>
    <inkml:brush xml:id="br0">
      <inkml:brushProperty name="width" value="0.06667" units="cm"/>
      <inkml:brushProperty name="height" value="0.06667" units="cm"/>
      <inkml:brushProperty name="fitToCurve" value="1"/>
    </inkml:brush>
  </inkml:definitions>
  <inkml:trace contextRef="#ctx0" brushRef="#br0">-1460 1890 16,'0'0'11,"-17"-25"-1,17 25-1,-16-16-2,16 16-2,-17-14 0,17 14-1,-24-7-1,24 7-1,-27-1 1,27 1-1,-35 7-1,16 0 1,-5 0 0,1 3-1,-2 1 1,-1 1-1,-1 2 1,2 2-1,-2-2 0,3 5 0,-1-3 0,2 5 0,-1-2 0,5 4 0,-3-1 0,5 5 0,-3-3-1,5 4 1,-1 0-1,5 4 0,-3-3 0,6 1 1,0 0-2,7-2 2,1 0-2,3 0 2,3 0-1,2-5 1,8 3 0,-3 0-1,7-5 0,1 4 0,2-4 1,3-2-1,1-3 0,4 0-1,0-6 1,2 1 0,-4-3 0,5-1 1,-5-3-1,2 1 1,-4-3-1,2-4 1,-3 0-1,1-1 1,-4-4-1,4-2 1,-1 0 0,1-3-1,-2 0 1,0-6 1,1 3-1,-3-5 0,-1-2-1,-3-1 2,-3-2-2,-3-1 1,-3-2-1,-6 2 0,0-6 0,-4 3-1,-4-3 2,0-1-1,-4 1 1,0-1-1,-1 0 0,1-2 0,-6 3 1,3-1-1,-5 5 0,0 0 0,1 2 0,-3 3 0,1 7-2,-7-1-4,24 17-8,-38 0-15,16 0-1,1 3-1,1 1 27</inkml:trace>
</inkml:ink>
</file>

<file path=ppt/ink/ink19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6:57.524"/>
    </inkml:context>
    <inkml:brush xml:id="br0">
      <inkml:brushProperty name="width" value="0.06667" units="cm"/>
      <inkml:brushProperty name="height" value="0.06667" units="cm"/>
      <inkml:brushProperty name="fitToCurve" value="1"/>
    </inkml:brush>
  </inkml:definitions>
  <inkml:trace contextRef="#ctx0" brushRef="#br0">982 3434 1,'-20'-16'25,"20"16"0,-29-19-12,29 19-3,-25-7-4,25 7-1,-33-4-1,15 4-1,-3 2-1,0 2 0,-5-1-1,1 6 0,-2-2 0,-2 3 0,-1 3 0,3-1 0,0 0 0,4 6 1,-3-1 0,5 4-1,1 4 1,7 3-1,1 3 0,6 2 0,2 4 0,6 0-1,6 3 0,4-1 0,5-1 0,5-1 0,3 0 0,4-6 0,0-4 0,4-3 1,0-6-1,2-4 1,0-7-1,1-4 1,0-5-1,1-1 1,0-4-1,0-2 1,-2-1-1,0-3 1,-2-1-1,-3 2 0,-1-4 1,-4 1-1,-2-3 0,1 1 1,-7-3-1,3 1 1,-9-4 0,3 1-1,-6-5 1,-2 1 0,-6-2 1,0-2-1,-4-1-1,-4 1 1,-4-2-1,-5 4 1,-3-1-1,-1 2 1,-4-1-1,-1 4 0,-3 1 1,2 4-1,-2 0 0,4 1-1,-1 6-1,-3 0-2,29 12-10,-43 1-17,24 3 0,-5-2-2,7 3 17</inkml:trace>
</inkml:ink>
</file>

<file path=ppt/ink/ink19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7:39.084"/>
    </inkml:context>
    <inkml:brush xml:id="br0">
      <inkml:brushProperty name="width" value="0.06667" units="cm"/>
      <inkml:brushProperty name="height" value="0.06667" units="cm"/>
      <inkml:brushProperty name="fitToCurve" value="1"/>
    </inkml:brush>
  </inkml:definitions>
  <inkml:trace contextRef="#ctx0" brushRef="#br0">-2 1 1,'0'0'8,"0"0"-2,0 0-1,0 0-2,0 0 1,0 0-1,0 0 1,0 0 0,2 15 0,-2-15 0,0 0 1,0 0 0,0 0 0,15 16 0,-15-16-1,29 7 0,-7-3-1,3-3 0,6 1-2,4 0 1,6 0-2,4-2 1,2 1-1,-1-1 0,3 2 1,-4-4-1,-1 2 0,-3-1 1,-6-1-1,-6 0 0,-1 0 1,-11 1-1,1-1 1,-18 2-1,0 0 1,19-4 1,-19 4-1,0 0 0,0 0 0,0 0 0,0 0-1,0 0 1,0 0-1,0 0 0,0 0 0,0 0 0,16 18 0,-16-18 0,0 0 0,0 0 0,0 0 0,19 16 0,-19-16 1,0 0-1,0 0 1,14 21 0,-14-21 0,8 19-1,-8-19 1,5 24 0,-1-8 0,-2 0 0,2 3 0,0 0-1,0 4 1,-2 0 0,2 3-1,-2 0 1,2 4 0,-4-2-1,3 4 1,-3-1-1,2 1 1,0-1-1,2 1 0,-2 3 2,2 2-1,-2-2 0,2 0-1,0 0 1,0 1-2,0-1 2,-1 4-1,1-4 0,0 0-1,-2 2 1,2 1 0,-2 4 0,2-1 0,-4 2 0,2 1 0,-2 3 0,0-1 0,0 1 0,-2-1 0,2-2 0,0 1 0,-2-3 0,2-2 0,0-3 0,0-2 0,2-5 0,0 1 0,-2-3 0,2-1 0,0 2 1,-2-4-1,2 3 1,0 2-1,-2-4 1,2 2 0,-2 0 0,0 0-1,0-5 0,2 3 0,-2-3 1,2-2-1,-1 0 0,3 2 0,-2-2 0,2-2 0,0 2 0,2-2 0,-2 4 0,0-2 0,0 0 0,-1-2 0,-1 2 0,2-2 0,-2 4 0,2-2 0,-2 2 0,0-2 0,2 2 0,-2 1 0,0 1 0,2 1 0,0-1 0,-2 1 0,1-2 0,1 3 0,0-5 0,-2 3 0,0-4 0,0 2 0,0-2 0,0 0 0,-2 0 0,2 0 0,-2 0 0,2 1 0,0-1 0,0 1 0,2 0 0,-2-1 0,1 4 0,1-2 0,0-1 2,2 3-3,0-1 3,0 1-3,2 1 3,-3-1-3,5-1 3,-4 1-2,2-3 0,-2-1 0,-1 4 0,1-2 0,-4 1-1,2-1 1,0 1 0,-2 3 0,0-1 0,4 2 0,-4 0 0,3 2 0,-3 1 0,2 1 0,-2-2 0,2 1 0,-2 1 0,2-3 0,-2 1 0,0-2 0,0-2 0,0 1 0,0-5 0,2 3 0,-1-4-1,-1 2 2,2-2-2,0-2 2,2 0-2,-2 1 1,-2-1 0,2 2 1,-2-2-2,0 2 2,0 2 0,0 1-1,-2 3 2,0 2-2,0-1 2,0 2-2,-2-2 2,2 2-2,-2 0 0,0 0 0,0-2 0,2 0 0,0 0 0,0 0 0,0 0 0,0 0 0,2-2 0,-2 2 0,0-4 0,0 1 0,0 1 0,0-1 0,-2-1 0,2 2 0,0 1 0,0-3 0,0 2 0,0 1 0,2-1 0,0-1 0,0-1 0,0 2 0,-1-1 0,3 1 0,-2-1 0,2-1 0,-2-1 0,2 1 0,-2-1 0,0-2 0,0 0 0,0-2 0,0-1 0,2-1 0,-2-1 0,0 0 0,1 1 1,-3-17 0,6 30 0,-2-14-1,-2 0 2,2 1-2,-2-1 1,2 0 0,-4-16-1,6 28 1,-6-28-1,4 24 0,-4-24 0,3 23 0,-3-23 0,4 23 0,-4-23-1,4 23 1,-4-23 0,4 24 0,-4-24 0,4 26 0,-4-26 0,4 30 1,-2-14-1,0 0 0,2-1 0,-2 1 0,-2 2 0,2-3 0,0 1 0,-1 2 0,1-1 0,-2-1 0,0 0 0,-2 1 0,2 1 0,-1 1 0,-1 2 0,0-3 0,0 3 0,0-2 0,0 4 0,0-2 0,0-4 0,2 2 0,-2 1 0,2-3 0,-2-1 0,2 1 1,0-1-2,0 0 1,0 0 0,0-16 0,-2 28 0,2-13 1,0-15-2,0 30 1,0-30 0,-2 28 0,2-28 0,0 30 1,0-30-2,0 26 1,0-26 1,0 28-1,0-28 0,0 27 0,0-27 0,-2 26 0,2-26 1,-2 28-1,0-12 1,2-16-1,-2 31 1,0-12-1,0-1 1,1-1-1,-1 1 0,2-1 0,-2 1 0,0-1 0,2-17 0,0 27 0,0-27 0,-2 26 0,2-26 0,0 23 0,0-23 0,-2 24 1,2-24-1,-2 19 0,2-19 0,-2 18 0,2-18 0,0 0 0,-2 17 0,2-17 0,0 0 0,0 0 0,0 0 0,0 0 1,-2 16-1,2-16 0,0 0 0,0 0 0,0 0 0,0 0-1,0 0 1,0 0 0,0 0 0,0 0 0,0 0-1,0 0 1,0 0-1,-4 16 1,4-16-1,0 0 0,0 0 1,0 0-1,0 0 0,0 0 1,0 0-1,0 0 1,-2 16 0,2-16-1,0 0 1,0 0 0,0 0 0,0 0 0,0 0-1,-10 15 1,10-15 0,0 0 0,0 0 0,0 0 0,-23 15 0,23-15-1,0 0 1,-25 5 0,25-5 0,-27 2-1,27-2 1,-33 1 0,15 1-1,-3-4 0,1 4 1,1-2-1,-1 0 1,20 0-1,-29 0 1,29 0-1,-23 2 0,23-2 0,0 0 0,-22 2-1,22-2-1,0 0 0,0 0-1,0 0-1,0 0-1,0 0-2,-9 15-4,9-15-5,0 0-9,0 0 1,0 0 10</inkml:trace>
</inkml:ink>
</file>

<file path=ppt/ink/ink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20:39:38.514"/>
    </inkml:context>
    <inkml:brush xml:id="br0">
      <inkml:brushProperty name="width" value="0.05292" units="cm"/>
      <inkml:brushProperty name="height" value="0.05292" units="cm"/>
      <inkml:brushProperty name="color" value="#FF0000"/>
    </inkml:brush>
  </inkml:definitions>
  <inkml:trace contextRef="#ctx0" brushRef="#br0">15453 16384 34,'-6'-11'27,"0"-1"-4,6 12-5,-10-13-6,10 13-4,0 0-1,-8 8-3,8-8-1,-7 27-2,4-9 1,4 6-2,-1 0 1,4 1-1,1-4 0,1-4 0,1-4 1,2-6 0,-9-7 0,17-9 0,-11-6 1,1-3-1,-5-4 1,1 1-1,-4-1 0,-1 4 0,-2 3-1,4 15 1,-10-10-1,10 10 0,-12 12 0,8 1-1,3 6 1,1 0-1,3 2 1,2-3-1,1 0 1,1-5 0,-7-13 0,16 11 0,-16-11 0,15-11 1,-11-5-1,1-1 0,-3-4 1,-1-1-1,-3 0 1,0 2 0,-3 2 0,1 5 0,4 13-1,-12-11 0,12 11 0,-12 4 0,12-4-1,-7 16-4,9 1-4,-2-17-21,-3 20-1,3-20 0,0 0-3</inkml:trace>
  <inkml:trace contextRef="#ctx0" brushRef="#br0" timeOffset="1039.0592">18453 16306 13,'0'0'25,"0"0"-2,-13 25-11,8-12-6,4 9-3,0-3 0,2 6-2,1-6 0,3-1-1,-1-4 1,3-2 1,-7-12 0,11 8 0,-11-8 1,12-10 0,-9-4 0,2 3-1,-5-6 2,2 5-1,-3-4 0,1 6-1,0 10 0,-5-14 0,5 14-1,0 0 0,0 0 0,-6 13-2,6-13 1,4 17-1,-4-17 1,5 18 0,-5-18 0,4 10 1,-4-10 0,0 0 0,0 0-1,0 0 1,-5-17-1,5 17 0,-10-17-1,2 7-2,8 10-9,-10-5-16,10 5-2,-12-1 2,12 1 5</inkml:trace>
  <inkml:trace contextRef="#ctx0" brushRef="#br0" timeOffset="2534.1447">15994 17092 4,'0'0'23,"0"0"-6,9 21-1,-9-21-2,22 32-1,-12-11 0,17 16-4,-6-3 0,14 15-4,-1-3 2,13 4-4,3 1 0,10 1-2,7-8 0,11-1 1,5-8 0,9-3 0,2-11-2,5-6 2,4-10-2,0-8 1,-7-7 0,-4-9 0,-7-7 0,-6-6 0,-10-7 0,-8-4-1,-14-5 0,-11-1 0,-10 4-2,-11-3-2,-6 8-4,-11-8-2,2 18-15,-10-5-6,-2 10-1,-2 2-1</inkml:trace>
  <inkml:trace contextRef="#ctx0" brushRef="#br0" timeOffset="2954.1689">17183 17109 1,'0'0'13,"-6"13"11,6-13-11,17 14-5,-3-11-1,9 6 2,1-7-2,10 2 0,2-5 0,12 4-2,-2-5 0,7 4-1,1-1-1,2 5 0,-1 1 0,0 5-2,-5 5 3,-4 6-1,-9 5 1,-3 8-1,-15 0 2,-6 8-2,-13-4 0,-7 8 0,-13 1-4,-8-2-8,28-47-23,-59 86 0,28-56-1,-2-7-2</inkml:trace>
  <inkml:trace contextRef="#ctx0" brushRef="#br0" timeOffset="3475.1987">18539 17457 1,'0'0'14,"14"30"17,-10 2-1,-4-32-15,9 94-4,-9-33-1,6 17-3,-4 0-2,5 6-3,-3-6-1,0-3 0,-1-12 0,-2-11-3,-1-52-4,-4 60-4,4-60-3,0 0-3,0 0-5,-19-83-4,14 19 2</inkml:trace>
  <inkml:trace contextRef="#ctx0" brushRef="#br0" timeOffset="3853.2203">18527 17488 18,'10'-72'20,"3"10"-3,10 7 0,-4 1-5,11 12 1,-6 5-4,10 19 1,-8 7-5,4 17 1,-9 8-1,1 17-3,-9 7 2,-1 13-3,-10-1 2,-7 6-2,-7 0 1,-3 0-2,-7-3-1,-1-7 2,-2-7-1,-2-8 0,3-5-1,2-7 0,3-5 0,3-6-1,5-5 0,11-3-1,0 0 1,0 0 2,0 0 0,0 0 1,41 35 0,-41-35 1,63 51 1,-24-15 0,2 4-2,2 4-2,2 6-2,-3 1-5,6 0-13,-8-10-14,-40-41 0,71 52-1</inkml:trace>
  <inkml:trace contextRef="#ctx0" brushRef="#br0" timeOffset="4305.2462">19418 18024 28,'0'0'33,"0"0"0,-15 83-14,17-33-9,-9 17-3,9 6-3,-4 10-7,-4-5-8,13-1-22,-1-11-3,-6-66 1,13 71 20</inkml:trace>
  <inkml:trace contextRef="#ctx0" brushRef="#br0" timeOffset="4869.2783">19920 17255 28,'-3'34'29,"3"13"-7,-3 2-6,10 19-3,-5-2-4,10 14-3,1-10-2,7 4-1,1-8-1,5-3 1,2-11-2,-28-52 1,67 70-2,-67-70-3,81 17-6,-81-17-14,79-42-9,-39 1-1,-2-10 0</inkml:trace>
  <inkml:trace contextRef="#ctx0" brushRef="#br0" timeOffset="5076.2902">19935 17563 1,'17'-13'23,"17"-3"3,7-9-7,13-4-41,18-5-2,0-8 2,11 1 22</inkml:trace>
  <inkml:trace contextRef="#ctx0" brushRef="#br0" timeOffset="10861.6212">14919 16228 26,'-5'-16'27,"5"16"1,-18-24-5,18 24-9,-21-15-2,12 15-3,-9-12-2,5 13-3,-6 0 0,0 13-1,-5 5-2,1 10 1,-3 10-1,2 12-1,1 10 1,2 9-1,4 3 1,4-3-1,9-2-1,4-6 1,6-7-1,6-11 1,3-11-1,4-10 0,2-9 0,0-8 0,3-5-2,-6-11-3,8 4-6,-14-12-18,6 6-1,-9-7-1,1 5 0</inkml:trace>
  <inkml:trace contextRef="#ctx0" brushRef="#br0" timeOffset="11173.6391">14955 16718 22,'0'0'31,"0"0"1,0 0-1,-1 35-13,-3-13-10,6 18-2,-3-4-3,4 14-1,-2 6-3,-1 0-5,7 1-24,-6-7-2,1-6-1,-2-13 0</inkml:trace>
  <inkml:trace contextRef="#ctx0" brushRef="#br0" timeOffset="12071.6905">19068 15952 4,'-13'-15'26,"-5"-1"-2,0 4-4,2 17-6,-10-4-2,8 15-4,-8-2-1,7 21-2,-5 7-1,6 14 1,0 0-2,5 7-2,2-1 1,6 2-1,2-2 0,6-5-1,5-9 1,3-7-2,3-2-1,3-9-1,6 0-4,-5-19-9,7 4-14,0-12 0,3-3-1,-3-10 14</inkml:trace>
  <inkml:trace contextRef="#ctx0" brushRef="#br0" timeOffset="12433.7112">19181 16506 18,'0'0'27,"4"-19"-1,-4 1-9,12 11-8,-7-8-1,8 9-1,-4-7-2,6 11 0,-6 0 1,4 13-2,-7 7-1,1 12 0,-5 4-1,0 7 1,-3 0-2,-1 1 0,0-4-1,0-4 0,1-8 0,2-8 0,-1-18 0,12 12 0,3-15-3,3-20-9,13 6-19,5-15 0,13-5-2,10-11-1</inkml:trace>
  <inkml:trace contextRef="#ctx0" brushRef="#br0" timeOffset="19427.111">21680 14848 1,'0'0'24,"-2"28"1,-4 1-7,4 17-6,-8 6-4,5 16 0,-5 1-5,3 1-1,1-5-2,-1-7 0,1-9 0,2-11 1,1-13-3,-2-13-1,5-12 0,0 0 0,-7-23-1,1-5 1,4-5-1,-4-14 0,3-5 3,-2-11-1,3-5 3,3-3-1,3-4 1,4 3-1,3 1-1,5 5 2,3 6-1,5 7 1,-2 10 0,6 8 2,-4 10-1,1 12 1,-3 9 1,1 14 0,-7 8-1,0 11 0,-8 5 2,-1 9-2,-8-2 0,-4 4-1,-6-3 0,-4-2 0,-3-5 1,-2-3-2,-2-8-1,2-3 1,0-4-1,4-6 1,2 0-2,2-3 1,5 2-1,7-10 0,-6 23 0,8-11 0,4 9 0,1 3 0,5 4 0,2-1 0,0 1 1,4-2 0,-1-1 0,2-4 0,-1-9 0,2-4 0,-1-9 1,2-6-1,0-7 1,0-7-1,-1-4 0,-1-2 0,-1-2 1,-4 0-2,-1 0 1,-4 3 0,-3 2 0,-4 4 0,-2 2 0,-1 3 0,-4 5 1,5 10-1,-14-11 0,4 13 0,0 5 0,-1 6 1,-1 7-1,1 7 2,0 7-2,1 5 2,3 3-1,4 3-1,2-2 1,5-2-1,3-5 0,4-4 0,3-9-2,3-11-3,9-2-13,-4-15-11,5-6 0,-3-10-2</inkml:trace>
  <inkml:trace contextRef="#ctx0" brushRef="#br0" timeOffset="20865.1934">22321 14998 14,'0'0'29,"-11"6"0,-1 1-10,5 14-7,-8 3-5,6 11-2,-3 1-2,5 6-2,3-1 0,6 0-1,4-6-1,6-5 0,5-9-1,3-12-1,6-6-2,-3-17-1,9-3-1,-8-15-1,6 0 1,-8-11 0,2 7 3,-8-2 2,-3 6 4,-1 9 3,-10 4 1,-2 19 1,0 0 1,-3 11-1,-4 9 0,6 12-3,-2 0-2,3 7-1,3 0 0,3 0-1,2-5 0,5-4 0,1-10 1,-1-6 0,1-10-1,-1-6 1,-2-9 0,-3-8-2,-3-5 0,-4-10-1,-2-2-1,-6-5 0,1 3 0,-3 0 0,2 6 1,-3 4-2,5 7 1,0 4 0,5 17 0,3-18 0,-3 18-1,16-9 1,-2 8 0,-1-3 1,6 5 1,-2 1 1,4 2 0,-2 2 0,1 3-1,-2 5 2,-2 3 0,0 3 0,-4 3 0,-1 4 1,-4 1-1,0 1 2,-3 0-2,2-1 1,-4-4-1,1-2 0,-2-7 0,3-3-1,-4-12-1,9 7-1,-9-7 0,15-17 0,-6 3-1,-2-11-1,3-1-1,-6-10 0,2 2 1,-6-4 1,-2 3 2,-4 5 0,-2 1 2,-2 8 1,0 3 1,1 8-1,9 10 0,-14-9-1,14 9-1,0 0-1,0 0 0,0 0 0,19 12-1,-5-6 1,4 0 1,4-1 0,3-1-1,1-1 1,3-3 1,-1-4-1,0-2 1,1-2 1,-6-5-1,-1 2 2,-5-7 0,-2 4 1,-10-5 0,3 7 1,-12-5 0,4 17 0,-20-16-1,7 16 0,-3 3-2,1 9 0,-1 6-1,4 5-1,1 7-2,7 4 1,7 7 1,0-4-1,8 4 1,1-5 0,3-2 0,2-7 0,0-5 1,3-8 0,-4-8-1,3-7 0,-2-6-1,-1-8 0,2-4-2,-3-8-1,5 4-1,-6-5 1,7 6-1,-8-2 1,6 9 0,-6 2 1,3 6 1,-3 9 2,0 3 0,-3 7 0,-1 3 0,2 2 1,-5 0 1,2 2 2,-6-5 1,6 1 1,-8-15 1,3 13 0,-3-13 1,0-13-1,-5-8 0,10 3-2,-4-13-2,6-1-1,2-7 0,4-1-2,3 3-1,-1-5-8,11 12-19,-7-1-5,1 9-2,-6 5 7</inkml:trace>
  <inkml:trace contextRef="#ctx0" brushRef="#br0" timeOffset="21719.2423">22260 15789 5,'0'0'28,"-9"2"0,9-2-5,-4 30-9,-2-10-5,8 20-1,-4-2-2,4 15 0,-2-3-3,2 5 0,1 1-2,1-4 0,-1-8 0,1-8 0,-1-7-1,0-7 2,-2-7-2,-1-15-1,0 0 0,-10-5-2,7-12-1,-7-11-2,7 3 1,-6-14-1,6 4 1,-4-11 1,7 3 0,1-2 1,4 2 3,3-2-1,1 3 2,4 1-1,1 0 1,2 5 0,0 2 1,1 9-1,-1 3 0,-2 6 0,-3 2 0,0 10 1,-11 4-1,13 11 1,-12 6-1,-1 11 1,-4 7-1,-1 9 1,-5 3 0,1 2-1,-2-1-1,-1-5 1,0-6-1,3-6 0,1-10 0,1-9-2,7-12 1,0 0-1,0 0-1,0 0 1,13 0 0,-4-5 1,4 3 0,2 5 2,0 1-1,4 9 1,-1 4 0,1 2-1,1 12-4,-5-10-13,1 8-11,-3-3-1,-2-4 0</inkml:trace>
  <inkml:trace contextRef="#ctx0" brushRef="#br0" timeOffset="21921.2538">22650 16210 12,'1'20'30,"-1"4"0,-2 4-4,0 3-26,2 6-9,-2-5-18,1-8-1,3-5-1</inkml:trace>
  <inkml:trace contextRef="#ctx0" brushRef="#br0" timeOffset="22183.2688">22959 15785 15,'0'0'33,"-3"30"0,2 5 0,-8-1-23,11 19-5,-5-1-2,6 8 0,1-1-4,3-4 1,5-6-2,1-12-2,10-4-3,-10-22-16,11 1-7,-4-16-2,1-8 1</inkml:trace>
  <inkml:trace contextRef="#ctx0" brushRef="#br0" timeOffset="22357.2788">23001 16084 6,'-4'-30'27,"14"0"-3,-4-14-6,12 1-35,9-3-8,-1-6-2,4 4 22</inkml:trace>
  <inkml:trace contextRef="#ctx0" brushRef="#br0" timeOffset="33533.918">22142 16916 1,'-8'-2'20,"8"2"-1,0 0-3,0 0-6,0 0-1,0 0-2,19 1-1,-7-6-1,10 5 0,1-7 0,11 5-2,0-5 0,5 1-1,0-1-1,1 1 0,-6 2-1,-2 1 1,-6 2-1,-6 2 1,-4 2 0,-6 5 0,-10-8 0,5 23 0,-11-6 0,-2 4 0,-6 7 0,-3 4 0,-3 2-1,-3 3 1,-2 0 0,1 1-1,2-3 1,0 0-2,6-6 2,2-2-2,5-3 2,4-2-3,5-6 2,4-1-1,6-2 1,3-2 0,2-4-1,5 0 2,2-4-1,3-2 1,1-1-1,2-1 1,1-2 0,0-1-1,0-2 1,-2 0 0,-1 1-1,-2-1 0,0 2 0,-5-2-3,4 6-4,-11-2-18,7 2-7,-6-2 0,1-1 4</inkml:trace>
  <inkml:trace contextRef="#ctx0" brushRef="#br0" timeOffset="36226.072">23764 14407 1,'-53'-28'5,"2"-3"1,-11 8-1,-2-6-1,-2 6-1,-2 0 1,-4 6 0,-5-2-1,1 6 0,-5-2 1,2 7-1,-6-2 0,4 5 1,-3-1-2,2 2 1,-1 1-1,2 2 0,-2-1-1,5 4 1,-2 0-1,5 1-1,-1 1 1,4 2 0,0 0 1,3 2 0,2 0 0,1 2 0,0 2 0,2 2 0,0 6 0,2 4 0,0 9-2,2 7 1,0 7-1,5 5 1,2 6 0,2 3-1,4 8 1,0 2-1,4 4 1,4 3-1,3 10 0,4 5 0,6 7 0,1 9 0,4 5 0,4 7 1,5 6-2,3 4 2,6 2-1,2 0-1,4 4 0,6 1 0,6-2 0,3-4-1,8-1 1,0 4 0,5-9 0,3 4 0,4-9 0,-2 4 0,5-12 0,-2 9 1,1-18 0,4 7-2,2-13 0,1 4 1,9-11-2,2 2 2,5-5-1,7-3-1,8-3 0,3-11 1,9-5 0,5-10 1,8-5-1,0-13 1,7-10 0,2-12 0,6-5 1,-2-9-1,5-6 1,-3-7 1,-4-9 0,1-5 0,0-8 0,-3-2 0,-1-13 1,2-7-1,-10-10 0,4 1-1,-10-12 1,5 1-2,-14-10 0,3 3 1,-11-12-1,4-4 0,-14 4 1,8-18-1,-13 9 1,5-22 0,-11 15 1,1-27 1,-11 21 0,-6-14 0,-7 4 2,-14-5 0,-6 1 0,-13 4 1,-11-4 1,-10 6-1,-10-7 1,-12 10 0,-5-8-2,-4 8 0,-9-8 0,-1 5-2,-1-4 0,-5 6 0,5-3-3,-3 0 1,0-2 1,-6 4-1,2 5 1,-10 6 0,-1 4-1,-8 7 0,-5 10-2,-16 5-10,1 19-18,-17 15-2,-13 9 0,-12 16 21</inkml:trace>
</inkml:ink>
</file>

<file path=ppt/ink/ink2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9T00:12:16.337"/>
    </inkml:context>
    <inkml:brush xml:id="br0">
      <inkml:brushProperty name="width" value="0.05292" units="cm"/>
      <inkml:brushProperty name="height" value="0.05292" units="cm"/>
      <inkml:brushProperty name="color" value="#FF0000"/>
    </inkml:brush>
  </inkml:definitions>
  <inkml:trace contextRef="#ctx0" brushRef="#br0">21168 6424 1,'0'0'7,"0"0"6,0 0-3,0 0-1,-2 11-3,2-11 0,7 13 1,1-2 0,-8-11-1,26 17 1,-8-10-1,11 2-1,-2-5 0,11 3-1,-1-5-1,9 2 0,0-3-2,5 1 1,-2-1-1,3 2 0,-3 0-1,2 0-1,1 0 1,0-1-1,-2-2 1,2 0 0,4-1 1,0-1-1,2-4 0,-1 1 2,0-3-1,0 1 1,0 0-2,-1 1 0,-3-1 1,-2 3-1,-3-1 0,-1 0 0,1 3 0,-3 0 0,-2 2 0,-3 0 0,2 0 0,-2 2 1,0 0-1,-1 2 1,-4-1-1,1 2 1,-2 0-1,1 1 1,-5-2-1,2 2 0,-3 1 1,1-2-3,2 1 2,0-2-1,2 1 1,0-3-1,0-1 1,2-1 1,0-3-1,1 2 3,-4-4-3,5 2 2,-1-3-1,2 2 1,2 2-2,1 0 0,0-1 0,1 2 1,1 0-1,-1 1 1,-2-1 0,1 1-1,0 1 1,2 0 0,-2 0 0,3 0 0,-1 2 0,2-2 0,-2 2-1,3 0 1,-6-1-1,3 2 1,0 0-1,0-1-2,1 1 3,-3 0-3,0-2 2,-3-1-1,-2-1 1,-2 0 1,-5-3 0,-3 3 3,-4-5-3,-4 4 3,-6-3-2,-1 4 2,-12 0-1,13-1-1,-13 1-1,0 0 0,0 0-1,0 0-10,0 0-20,0 0-6,-15 0 1,15 0-4</inkml:trace>
</inkml:ink>
</file>

<file path=ppt/ink/ink20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8:18.99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810 27 15,'0'0'10,"0"0"-1,-14-16 0,14 16-1,0 0-1,0 0-1,0 0 0,0 0-1,-21-14-1,21 14 0,-25 0 0,5 3-1,-7-1 0,-4 5-1,-8-3 1,-2 3-2,-6 0 1,-3 0-1,-1 1-1,1-1 1,-1 2-1,6-2 0,2 0 1,7-1-1,2 1 0,7-2 0,2-2 0,5 1 0,20-4 0,-27 3 0,27-3 0,0 0 0,-21 4 0,21-4 0,0 0 1,0 0-1,0 0 0,0 0 0,0 0 0,-18 2 0,18-2 1,0 0-1,0 0 0,0 0 0,0 0 0,0 0 0,0 0 0,-19-2 0,19 2 0,0 0 0,0 0 0,0 0 0,0 0 0,0 0 0,0 0 0,0 0 1,0 0-1,0 0 0,0 0 0,0 0 0,0 0 0,0 0 1,0 0-1,0 0-1,0 0 1,0 0 0,0 0 0,0 0-1,0 0 1,0 0 0,0 0 0,0 0 0,0 0 0,-14 16 0,14-16 1,0 15-1,0-15 1,0 25 0,0-25 0,0 33 0,0-12 0,0 2 0,-2 3 0,4 2 1,-2 2-1,0 1 0,0-1-1,2 2 1,-2-3 0,2 3-1,-2-1 1,0 1-1,0 0 0,0 1 1,-2-2-1,2 4 1,-2 0-1,2 4 1,-2-4 1,2 0-3,-2 0 2,4 0-1,-2-2 1,0 0-2,0-5 2,2 2-2,-4 2 1,2-2 0,2 3 0,-4-2 1,2 3-1,0-1 0,-2 4 0,2-2 1,0 1-2,0 3 2,0-2-1,0 1 0,0 1 0,2-1 0,-2-1 0,0 2 0,0-1 0,0-1 1,0 1-1,0 1 0,0-2 0,0-2 0,-2 1 0,2 1 1,-2-2 0,0 2 0,1 0 0,1 0 0,-2 1 0,2 2-1,0-3 2,2 3-3,-2 1 1,0-3 0,0 1 0,1-1 0,-1 1 0,0 1 0,0-1 0,2-1 0,-2-3 0,2 0 0,-2 0 0,2-2 0,-2 1 0,4-5 0,-2 1 0,0 0 1,0-2-1,2 0 0,2-2 0,-2 2 0,0-3 0,-1 1 0,1 0 0,0 1 0,2-1 0,-2 2 0,0-2 2,0 2-1,0-2 0,0 1 0,1-1 0,-1 0-1,0 0 2,-2-3-2,2 0 0,0 0-1,0-1 1,0 1 0,0 0 0,-3 0 0,1-1 0,2 3 0,-2 0 0,0 1 0,0 0 0,0 0 0,0 4 0,0 0 0,0 1 0,2 1 0,-2-1 0,0 1 0,0-1 0,0-1 1,0 0-1,-1-2 0,1-2 0,-2-3 1,2 0-1,0 0 0,0-1 0,-2-1 1,2-1-1,-2 1 0,2 0 0,-2-2 0,2 2 1,-2-2-1,2 0 0,-2 1 0,0-3 0,2 1 1,-2 1 0,2 2-1,-2-4 1,2 3-1,-2-1 1,2 0 0,-2 0 0,0 2-1,0-1 0,0-1 0,-2 0 0,0 2 0,0-1 0,0 1 0,0-2 0,0-2 0,0 1 0,2-1 1,-2 1-1,0-2 0,2-16 0,-2 29 0,0-13 0,2-16 0,-2 26 0,2-26 0,-3 27 0,3-27 0,-2 28 0,2-28 0,-4 29 0,4-29 0,-4 32 0,2-15 0,2 1 0,0-1 0,-2 1 0,2-2 0,0-1 0,0 1 0,0-16 0,0 30 0,0-30 0,2 25 0,-2-25 0,2 24 0,-2-24 0,2 19 0,-2-19 0,2 20 0,-2-20 0,2 19 0,-2-19 0,2 16 0,-2-16 0,2 17 0,-2-17 0,2 16 0,-2-16 0,1 16 0,-1-16 0,2 15 0,-2-15 0,0 0 0,2 21 0,-2-21 0,2 16 0,-2-16 0,0 0 0,4 21 0,-4-21 0,0 0 0,0 19 0,0-19 0,0 0 0,2 18 0,-2-18 0,0 0 0,2 17 0,-2-17 0,0 0 0,0 0 0,2 16 0,-2-16 0,0 0 0,0 0 0,0 0 0,0 0 0,0 0 0,0 0 0,2 16 0,-2-16 0,0 0 0,0 0 0,0 0 0,0 0 0,0 0 0,0 0 0,8 16 0,-8-16 0,0 0 0,0 0 0,0 0 0,0 0 0,6 15 1,-6-15-1,0 0 0,0 0 0,0 0 0,0 0 0,0 0 0,7 16 0,-7-16-1,0 0 1,0 0 0,0 0 1,6 16-1,-6-16 0,0 0 0,0 0 0,0 0 0,0 0 0,6 16 0,-6-16 0,0 0 0,0 0 0,0 0 0,0 0 0,0 0 0,0 0 0,4 15 0,-4-15 0,0 0 0,0 0 0,0 0 0,0 0 0,0 0 0,0 0 0,0 0 0,0 0 0,0 0 0,0 0 0,0 0 0,0 0 0,8 16 0,-8-16 0,0 0-1,0 0 2,0 0 0,0 0-1,0 0 1,8 20-1,-8-20 1,0 0-1,0 0 2,3 17-2,-3-17 0,0 0 1,0 0-1,2 16 0,-2-16 0,0 0 1,0 0-1,0 0 0,16 16 0,-16-16 0,25 5 1,-3-3-1,5-2 0,6 0 0,4 0 0,6 0 0,1 0 0,3 0 1,-2 0-1,-2 0 0,-2 0 0,-8 1 0,-2-1 0,-6 2 0,-4-2 0,-21 0 0,30 4 0,-30-4 0,17 1 0,-17-1 0,0 0 0,0 0 0,0 0 1,0 0-1,18 0 0,-18 0 0,0 0 0,0 0 0,0 0 0,0 0 0,0 0 0,0 0 0,0 0-1,0 0-1,0 0 0,0 0-1,0 0-1,0 0-5,0 0-15,0 0-7,-20 6-1,20-6 1</inkml:trace>
</inkml:ink>
</file>

<file path=ppt/ink/ink20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8:24.01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525 0 20,'0'0'17,"0"0"-3,0 0-4,0 0-2,0 0-2,0 0-1,0 0 0,0 0 0,-23 11-1,23-11 1,-20 21-1,12-3 1,-9-4-1,5 10 1,-9-3-2,3 11 0,-7 1 1,2 7-2,-7-3 1,5 5-3,-4-4 2,4 3-3,-3-5 3,5 1-3,0-7 1,3-2-2,1-2 3,1-3-1,3-2 0,1-3 1,1-3-1,13-15 0,-22 25 0,22-25 0,-15 17 1,15-17-1,0 0 0,0 0 0,-20 18 0,20-18 0,0 0 0,0 0 0,0 0 0,0 0 0,0 0 0,-14 16 0,14-16 0,0 0 0,0 0 0,0 0-1,0 0 0,0 0-3,0 0-1,0 0-10,0 0-15,0 0 0,0 0-1,18-18 14</inkml:trace>
  <inkml:trace contextRef="#ctx0" brushRef="#br0" timeOffset="-949.0543">-24-14 12,'0'0'10,"0"0"1,0 0 0,0 0-1,0 0 1,0 0-1,0 0 0,0 0-1,0 0 0,0 0-2,29 23 0,-29-23-1,28 25 0,-13-9-2,13 10-1,-3-2 0,10 8 0,2 3-2,8 3 1,-1-1-1,1 2-2,-2-3 3,0-2-4,-4-5 3,-6-1-3,-6-8 3,-6-3-2,-3-3 1,-18-14 1,19 19-1,-19-19 1,0 0-1,0 0 1,12 16 0,-12-16-1,0 0 1,0 0-1,0 0 0,0 0 1,0 0-1,0 0-1,0 0 0,0 0-1,0 0-2,0 0-5,12 18-11,-12-18-11,0 0-2,0 0 1</inkml:trace>
  <inkml:trace contextRef="#ctx0" brushRef="#br0" timeOffset="2331.1334">-2 1716 10,'0'0'9,"0"0"1,0 0-1,0 0 0,0 0 0,0 0 0,0 0-1,0 0 0,0 0-2,0 0-1,0 0-1,0 0-1,0 0 0,0 0 0,0 0-1,0 0 1,17 23 0,-17-23 0,31 32 0,-11-13 0,9 7-1,0 4 0,4 1-1,2 1 0,2 0 0,-4-3-1,-2-1 0,-3-3 0,-3-4 0,-6-5 1,-1-2-1,-18-14 1,19 19-1,-19-19 1,0 0 0,12 17-1,-12-17 1,0 0-1,8 16 1,-8-16-1,0 0 0,8 16 0,-8-16 0,0 0 1,0 0-1,15 17 0,-15-17 0,0 0 0,0 0 0,0 0 0,18 13 1,-18-13-1,0 0 0,0 0 0,17 7 0,-17-7 0,0 0 0,0 0 0,0 0 0,18 5 0,-18-5 1,0 0-1,0 0 0,0 0 0,0 0 0,0 0 0,0 0 0,0 0 0,0 0 0,0 0 0,0 0 0,0 0 0,0 0 0,0 0 0,0 0 0,0 0 0,0 0 0,0 0 0,0 0 0,0 0 0,0 0 0,0 0 0,0 0 0,0 0 0,17 14 0,-17-14 0,0 0 0,0 0 0,0 0 0,0 0 1,0 0-1,0 0 0,0 0 1,0 0-1,0 0 0,0 0 1,0 0-1,0 0 0,0 0 0,0 0 0,0 0 0,0 0 0,0 0 0,0 0 0,0 0 0,0 0 0,0 0 0,0 0 0,0 0 0,0 0 0,0 0 0,0 0 0,0 0 0,0 0 0,0 0 0,0 0 0,0 0 0,0 0 0,0 0 0,0 0 0,0 0 0,0 0 0,0 0 0,0 0 1,0 0-1,0 0 0,0 0 0,0 0 0,0 0 0,0 0 0,0 0 0,0 0 0,0 0 0,0 0 0,0 0 0,0 0 0,0 0 0,0 0 0,0 0 0,0 0 0,0 0 0,0 0 0,0 0 0,0 0-1,0 0 0,0 0-1,0 0-4,0 0-10,0 0-15,0 0 0,0 0-1,0 0 11</inkml:trace>
  <inkml:trace contextRef="#ctx0" brushRef="#br0" timeOffset="4523.2586">741 1739 3,'0'0'8,"0"0"0,0 0 0,0 0 2,0 0 0,0 0-1,0 0 1,0 0-1,0 0 0,0 0-1,-18 26-2,-5-8-1,7 12-1,-13 1-1,6 9 0,-8 1-1,4 4-1,-3-1 0,5 0 0,2-7-1,5-2 0,3-7 0,3-6 0,4-4 0,8-18 0,-8 17 0,8-17 0,0 0 0,0 0 0,0 0 0,0 0 0,0 0 0,0 0 1,0 0-1,0 0 0,0 0 1,0 0-1,0 0 0,0 0 0,0 0 0,0 0 0,0 0 0,0 0 0,0 0 0,0 0 0,0 0 0,0 0 0,0 0 0,0 0 0,0 0 0,0 0 0,0 0 0,0 0 0,0 0 0,0 0 0,0 0 0,0 0 0,0 0 0,0 0 0,0 0 0,0 0 0,0 0 0,0 0 0,0 0-1,0 0 1,0 0 0,0 0 0,0 0 0,0 0-1,0 0 1,0 0 0,0 0 0,0 0 0,8 16 0,-8-16 0,0 0 0,8 16 1,-8-16 0,10 21 0,-10-21 0,9 37 0,-3-15 0,0 8 1,-2 0-1,2 3 0,-4 1 0,2-3 1,-4-1-1,2-4 1,-2-5-2,2-3 2,-2-18-1,0 22 1,0-22-2,0 0 1,0 0 0,0 0-1,0 0 1,0 0-1,0 0 0,0 0 0,0 0 0,0 0 0,0 0 0,0 0 0,-2 16 0,2-16 0,0 0 0,0 0 0,0 0 2,0 0-2,0 0 2,0 0-2,-2 16 2,2-16-2,0 0 1,0 0 0,0 0-1,0 0 0,0 0 0,0 0-1,0 0 1,0 0-3,0 0-4,0 0-17,0 0-7,0 0-1,0 0-1</inkml:trace>
  <inkml:trace contextRef="#ctx0" brushRef="#br0" timeOffset="6648.3803">23 3627 1,'0'0'15,"0"0"-2,0 0-4,0 0-2,0 0 0,0 0-2,19-13 1,-19 13 0,30-10 0,-30 10 1,44-12-2,-14 3 0,8 7 0,3-5-1,10 4-1,-2-4-1,3 5 0,-1-3-1,-1 3 0,-9 0 0,-2 2-1,-10-2 1,-5 4-1,-7-2 1,-17 0-1,21 2 1,-21-2 0,0 0 1,0 0-1,0 0 1,0 0 1,0 0-1,0 0 0,0 16 0,0-16 0,-11 15 0,11-15-1,-22 30 1,11-9-1,-9 4 0,3 3 0,-5 3 1,1 6-1,-4 0 0,3 5 0,-3 0 0,2 0-1,-1 2 0,-1-1 1,0-4 0,1-2 0,3-2-1,0-2 1,1-5-1,4-4 1,-1-3 0,7-1-1,1-5 0,9-15 0,-14 25 0,14-25 0,0 0 1,-8 17-1,8-17 0,0 0 0,0 0 0,0 0 0,0 0 0,0 0 0,0 0 0,0 0 0,0 0 0,0 0 0,0 0-1,0 0 0,0 0 0,0 0 0,0 0 0,0 0-1,0 0 0,0 0-1,0 0 1,0 0-2,16 16 1,-16-16-2,23 0 0,-23 0 0,39-1-1,-22-6-1,15 10-1,-9-12 1,8 9-3,-8-10 0,7 10-1,-11-9 0,6 7 0,-25 2-1,33-12-3,-15 12 8</inkml:trace>
  <inkml:trace contextRef="#ctx0" brushRef="#br0" timeOffset="7688.4396">348 4352 1,'0'0'11,"0"0"0,0 0-3,0 0-2,0 0-1,0 0 0,0 0-1,0 0 1,23 5 0,-23-5 1,24 0-1,-24 0 1,40 2-1,-16-4 0,9 5-1,-4-3 0,4 4-2,0-4 1,2 3-1,-2-3-1,-2 2 1,-5-2-1,-1 2 1,-6-4-1,1 2 1,-20 0 0,25-2 0,-25 2 0,0 0 1,0 0-1,18-1 1,-18 1-1,0 0 0,0 0-1,0 0 1,0 0-1,0 0 0,0 0-1,0 0 0,0 0 0,0 0-2,0 0-3,0 0-11,0 0-13,0 0-1,0 0 0,-18-20 8</inkml:trace>
  <inkml:trace contextRef="#ctx0" brushRef="#br0" timeOffset="12313.7043">356 3954 1,'0'0'2,"0"0"0,0 0 0,0 0 0,0 0-1,0 0 1,0 0 0,0 0 1,0 0 0,0 0 0,0 0 0,0 0 1,0 0-1,0 0 1,0 0-1,17 5 0,-17-5-1,22-1 0,-22 1 0,31-2 0,-12 0-1,3 2-1,-1-2 1,0 2 0,1-1 0,-3 1-1,1 0 1,-20 0 0,27-2 0,-27 2 1,17-2 1,-17 2 2,0 0 1,0 0 0,0 0 1,0 0 0,0 0-1,0 0-1,0 0-1,0 0-2,0 0 0,0 0-2,0 0-1,0 0-1,0 0-5,0 0-6,0 0-14,0 0 0,0 0 0,0 0 19</inkml:trace>
</inkml:ink>
</file>

<file path=ppt/ink/ink20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8:47.42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34 47 13,'0'0'9,"0"0"-1,0 0 0,-17 2-1,17-2 0,0 0-1,0 0 0,0 0 0,0 0-1,0 0-1,-18-12-1,18 12-1,0 0 1,0 0-1,0 0 0,0 0 1,27-2-1,-9 2 0,3-3 0,10 3 0,4-4-1,6 2 0,0-1-1,4 1 0,-2 0 1,-5 0-1,-1 2 0,-7-1 0,-5-1 1,-6 2-1,-19 0 0,26-2 1,-26 2 0,0 0 0,0 0 0,0 0 0,0 0-1,0 0 1,0 0 0,0 0-1,0 0 0,0 0 0,0 0 0,0 0 0,0 0-1,0 0 1,0 0-1,0 0 1,0 0-1,9 16 1,-9-16 0,0 0 1,4 23-1,-4-23 0,4 23 1,-2-8 0,-2-15-1,6 32 1,-4-15-1,2 4 1,-2-1-1,4 2 1,-4 3-1,3-1 1,-1 3-1,0 1 1,0-4-1,2 2 0,0-3 0,0 2 1,-1-3-1,3 3 0,-4-4 1,4 2-1,-4-2 1,0 0-1,0 0 1,-1-2-1,-1 0 0,2 2 1,0-3-1,0 1 0,0-1 0,0 1 1,0 2-1,2 2 0,-3-2 1,3 1-2,-2 1 2,0 2-2,0-1 2,0 1-2,0-3 2,0 1-3,-1 0 2,-1 0 0,2 0 0,-2 1 0,0 1 0,2 1 0,-2 2 0,0 0 0,2 2 0,0-2 0,-2 5 0,2-2 0,0 4 0,-1 0 0,-1 2 0,0 0 0,2 0 0,-2 1 0,0-1 0,0-2 0,2-2 0,-2 1 0,0-5 0,2 1 0,-2-4 0,2 1 0,-3-3 0,3-1 0,-2-2 0,2 0 0,0 3 0,-2-4 1,2 2 1,-2 1-1,2 0 1,-2 0-2,0-2 2,0 2-2,0-4 2,1 4-3,-1-4 1,0 2-1,0 0 1,0 0 0,0 2 0,0-1 0,0 1 0,0 0 0,-2 3 0,0-1 1,0 3-1,0 0 0,2-2 0,0 2 0,-2 0 0,2 2 0,0-2 0,0 2 0,0-2 0,2 0 0,-2-2 0,-2 2 0,1-2 0,-1 0 0,2-3 0,-2 2 0,0-3 0,0 1 1,0 0-1,0-2 0,-2 2 0,2-1 0,0 1 0,0-2 0,0 2 0,0-2 0,2 0 0,-2 0 0,0-2 0,2 1 0,-2 2 0,2 3 1,-2-4 1,0 2-1,2-1 0,-2 1 0,2 2 1,-2-3-2,0-1 2,2 0-3,-2 0 1,2 0 0,-2 0 0,0-1 0,2-1 0,-2 0 0,2 0 0,-2-1 0,2 1 0,-2 2 0,2-1 0,0 2 0,0 3 0,0-2 1,0 3-1,0 0 0,0 0 0,-1 1 0,1-1 0,2-2 0,-2-1 0,0 2 0,0-3 0,0 1 0,2-2 0,-2 0 0,2 2 0,-2 0 0,2-2 0,-2 2 0,1-2 0,-1 0 0,0 0 0,0 0 0,0 0 0,0-2 0,0 2 0,-2-2 0,2-1 0,-2-1 1,2 1-1,0-1 0,-2-1 1,2 1-1,-2-1 0,0 0 0,0-16 0,2 31 0,-2-31 0,2 27-1,-2-27 1,0 22 0,0-22 0,0 21 0,0-21 0,0 20 0,0-20 0,0 19 0,0-19 0,-2 18 0,2-18 0,0 21 0,0-21 0,0 21 0,0-21 0,-2 24 0,2-24 0,-2 26 0,2-10 0,-2 0 0,0 0 0,0-1 0,0 3 0,2-2 0,-2-1 0,0 1 0,2-16 0,-2 28 0,2-28 0,-4 28 1,4-12-2,0-16 2,-1 30-2,-1-15 2,0 5-2,0-5 1,0 5 0,0 1 0,-2-2 0,2 0 0,-2-1 0,2 1 0,-2 0 1,2-1-1,0-2 0,0-1 0,2-15 0,-5 28 0,5-28 0,-4 27 0,4-27 0,-6 22 0,6-22 0,-6 25 0,6-25 0,-6 26 0,6-26 0,-6 26 0,6-26 0,-5 27 0,5-27 0,-4 24 0,4-24 0,-6 25 0,6-25 0,-4 24 0,4-24 0,-4 21 0,4-21 0,-4 19 0,4-19 0,-2 20 0,2-20 0,-4 19 0,4-19 1,-2 23-1,2-23 1,0 24-2,0-24 2,0 21-1,0-21 1,0 20-2,0-20 1,0 0 0,0 17 0,0-17 0,0 0 0,0 0 0,0 0 1,0 0-1,-2 16 0,2-16 0,0 0-1,0 0 2,0 0-1,0 0 0,-2 16 0,2-16 0,0 0 0,0 0 0,0 0 0,0 0 0,0 0 0,0 15 0,0-15 0,0 0 0,0 0 0,0 0 0,0 0 0,0 0 0,0 0 1,0 0-1,0 0 0,0 0 0,0 0 0,0 0 0,0 0 1,0 0-1,0 0 0,0 0 0,0 0 0,0 0 1,-19 11-1,19-11 0,-19 2 0,19-2 1,-28 3-1,11-1 0,-1 0 0,-3 1 0,1-1 0,-1 1 0,-2-1 0,-1 2 0,1-1 0,0 1 0,-3-1 0,3 1 0,0-1 1,-1 1-1,1-1 0,2-1 0,-1 0 0,5 1 0,17-3 0,-31 4 0,31-4 0,-22 1 0,22-1 0,0 0 0,-23 4 0,23-4 0,0 0 0,0 0 0,-20 5 0,20-5 0,0 0-1,-17 4 1,17-4 0,0 0 0,-24 7 0,24-7 0,-17 5 0,17-5 0,-20 5 0,20-5 0,0 0 0,-23 5 0,23-5 0,0 0 0,0 0 0,-19 2 0,19-2 0,0 0-1,0 0-1,0 0 0,0 0-1,0 0-4,0 0-10,0 0-14,0 0 0,0 0-1,0 0 7</inkml:trace>
</inkml:ink>
</file>

<file path=ppt/ink/ink20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9:04.04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-6 17 18,'0'0'27,"0"0"0,2 17-2,-2-17-12,23-1-1,-23 1-5,42 0-1,-15-4-2,10 4-1,0-3-1,5-1 0,-3-1-1,1 1 0,-5-1-1,-6 0 0,-2 3 0,-27 2-2,30-3-2,-30 3-10,0 0-14,0 0-1,0 0-1,-17 12-1</inkml:trace>
  <inkml:trace contextRef="#ctx0" brushRef="#br0" timeOffset="-392.0224">83-309 17,'0'0'19,"-20"0"-4,20 0-2,0 0-2,0 0-1,-21-2-1,21 2-1,0 0-1,0 0-1,-23 4 0,23-4-1,0 0 0,0 0-1,-21 3 0,21-3-1,0 0 0,0 0 0,0 0-1,0 0-1,0 0 1,0 0 0,0 0 0,0 0 0,27 11-1,-6-11 1,2-5 0,8 1-1,4-3 0,1 0-1,3-3 1,-1 1-1,-1 0 0,-6 2-1,-8 4 0,-6-1-1,-17 4-2,18 0-3,-9 16-5,-9-16-9,0 0-9,-25 21 0,25-21 0,-13 24 2</inkml:trace>
</inkml:ink>
</file>

<file path=ppt/ink/ink20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8:10.904"/>
    </inkml:context>
    <inkml:brush xml:id="br0">
      <inkml:brushProperty name="width" value="0.06667" units="cm"/>
      <inkml:brushProperty name="height" value="0.06667" units="cm"/>
      <inkml:brushProperty name="fitToCurve" value="1"/>
    </inkml:brush>
  </inkml:definitions>
  <inkml:trace contextRef="#ctx0" brushRef="#br0">-3 68 14,'0'0'20,"0"0"-6,0 0 0,-17-16-3,17 16 0,0 0-3,0 0 0,0 0-2,0 0-1,0 0 0,0 0 0,0 0-1,0 0-1,0 0 0,39 0-1,-18-5 1,14 5 0,2-6-1,8 3-1,0-4 1,1 2-1,3-1 0,-2 1-1,-3 0 1,-3 1-1,-10 3 0,-3-3-1,-7 6 0,-21-2-2,27 3 0,-27-3-3,18 13-5,-18-13-9,0 0-11,-10 19 0,10-19 1</inkml:trace>
</inkml:ink>
</file>

<file path=ppt/ink/ink20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8:11.357"/>
    </inkml:context>
    <inkml:brush xml:id="br0">
      <inkml:brushProperty name="width" value="0.06667" units="cm"/>
      <inkml:brushProperty name="height" value="0.06667" units="cm"/>
      <inkml:brushProperty name="fitToCurve" value="1"/>
    </inkml:brush>
  </inkml:definitions>
  <inkml:trace contextRef="#ctx0" brushRef="#br0">96 390 6,'0'0'27,"0"0"0,-15 19-8,15-19-4,0 0-3,0 0-3,0 0-3,0 0-1,17 14-1,-17-14 0,28 9-2,-7-6 1,10 4-2,6-5 1,8 3-1,5-3 0,7 0 0,1-2 0,3 0-1,-1 0 1,-6-2-1,-5 2 1,-8-2-1,-12 2 1,-6-1-1,-23 1-2,0 0-2,24 8-13,-24-8-13,-22 6-2,3-6-1,19 0 3</inkml:trace>
</inkml:ink>
</file>

<file path=ppt/ink/ink20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8:41.77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1521 4180 20,'17'9'13,"1"-9"-1,-18 0-1,37-11-2,-18 1-1,14 4-1,-5-6-2,9 7 0,-6-7-1,2 6-1,-4-2-1,0 4 0,-5-3 0,-3 7 0,-21 0 2,25-2-1,-25 2 1,0 0 0,0 0 0,0 0-1,0 0 0,0 0-1,0 0-1,0 0 0,0 0-1,0 0 0,0 0-1,0 0-1,0 0-2,0 0-5,0 0-5,0 0-12,0 0-3,0 0 0,0 0 10</inkml:trace>
  <inkml:trace contextRef="#ctx0" brushRef="#br0" timeOffset="-1879.1074">1317 3522 1,'0'0'9,"0"0"1,6-16-2,-6 16-2,0 0 1,0 0 0,0 0 1,0 0-2,0 0 1,0 0 0,0 0-1,0 0 0,0 0 0,0 0-1,0 0 0,-8 19 0,8-19-1,-6 30-1,4-6 1,-8 4 0,6 13-1,-7 2 0,1 10-1,-6 5 0,3 8 0,-3 4-1,-1 7 1,-3 0-2,1 2 1,-3 0-1,3-4 1,-1-5 0,3-5 0,-1-9-1,3-5 1,1-11-1,3-7 0,-1-6 1,4-6-1,0-6 1,8-15-1,-13 23 1,13-23-1,0 0 1,0 0-1,-12 18 0,12-18 1,0 0-1,0 0-1,0 0 0,0 0 0,0 0-2,0 0-2,-10 19-6,-7-19-20,17 0 1,-18 2-2,18-2 2</inkml:trace>
  <inkml:trace contextRef="#ctx0" brushRef="#br0" timeOffset="-749.0427">2021 3718 15,'0'0'26,"-10"-18"-3,10 18-8,-11-17-4,-5 1-3,16 16-1,-18-16-3,18 16-2,-17-10-1,17 10 0,-18-6-1,18 6 1,-17 0-1,17 0 1,0 0-1,-23 9 2,23-9-1,-20 9 1,20-9-1,-21 9 0,21-9 1,-22 14-1,22-14 0,-19 15-1,19-15 1,-18 21-1,18-21 1,-11 27-1,11-27 0,-12 31 1,6-13-1,2 3 1,0-2 0,2 2 0,1 2-1,1 1 1,-2 3 0,2-1 0,0 4 0,0 1 0,0-3 0,3 7 0,-3 2-1,4 0 1,-2 1-1,4 1 1,-2-1-1,0-1 1,2 0-1,-2-6 1,-2-3-1,0-3 0,0-6 1,-2-3-1,0-16 1,0 23-1,0-23 1,0 0-1,-6 19-1,6-19 0,0 0-1,0 0-3,-6 16-7,6-16-18,0 0 0,-20-6-1,20 6 0</inkml:trace>
</inkml:ink>
</file>

<file path=ppt/ink/ink20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9:11.466"/>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547 16 5,'11'-15'22,"-11"15"-1,0 0-5,0 0-3,-17-2-3,-1-2-3,18 4-1,-37 6-1,10-1-2,-8 0 0,0 2-1,-4-2-1,2 2 0,-2 0-1,4 0 1,2 0-1,8-1 0,4-1 1,1 0-1,20-5 0,-27 7 0,27-7 0,-20 5 0,20-5 0,0 0 0,0 0 0,-17 2 0,17-2 0,0 0 0,0 0 1,0 0-1,0 0 0,-18-2 0,18 2 0,0 0 1,0 0-1,0 0 0,0 0 1,0 0 0,0 0 0,0 0-1,0 0 1,0 0 0,0 0 0,0 0 0,0 0-1,0 0 1,0 0 0,0 0 0,0 0 0,0 0 0,0 0-1,-2 16 1,2-16 0,2 16 0,-2-16 0,2 23 0,-2-23 0,0 31 0,0-12 0,0 2 0,-2 6 1,2 2-1,-2 3 1,2 3-1,-1 2 1,2 1-1,-2 4 1,1 2-2,0-2 0,0 2 1,-2 3-1,2 2 1,-4 4-1,2 1 0,0 2 0,0 2 1,-2 0-1,2-1 1,0-1-2,0-1 2,0-3-1,0-1 0,0-4 1,0 2 0,0-3 0,0-1-1,2-4 1,-1-1-1,1 0 1,-2-1-2,2 1 1,0-3 0,0 3 0,0 2 0,-2 2-1,2 3 2,0 4-2,-2 0 1,4 5 0,-2 0 0,0-2 0,2 0 0,0 0 0,1-1 1,1-4-1,0-2 0,0-1 0,0-1 0,0-1 0,-2-2 0,0 0 0,0-3 0,0-1 0,0 2 0,0-5 0,-1 2 0,-1 3 1,2 3-1,0-3 1,0 0-1,-2 2 1,2 0-1,-2 2 1,2-2-1,-2-2 0,2 0 0,0-1 0,0 1 0,-2-1 0,2-4 0,0-4 0,-2 1 0,2-4 0,0-2 1,0 0-1,0-1 0,-2-1 1,2 1-2,0 1 2,-2-1-1,2-1 1,-2 4-2,0-2 2,0 4-1,0-2 0,0 2 0,0 0 0,0 1 0,-2 1 0,2-1 0,0 1 0,0-1 0,2 3 0,0 1 0,-2 0 0,1 0 0,1 3 0,0 1 0,-2-1 0,0 3 0,0-1 0,-2-2 1,-1 3-1,1-1 0,-2-3 0,2-2 0,-2 1 0,0-2 0,0-1 1,0 0-1,0-1 1,0-1-1,0 1 1,1 1-1,1-3 1,-2 1-1,0-3 0,2 2 0,0-4 0,0 1 0,0-5 0,0 3 0,0-2 0,2 1 0,-2-1 0,2 0 0,-2 3 0,2-2 0,-2 1 0,2-1 0,0-1 0,-2-2 0,2 2 0,-2 0 0,2-2 0,-1 2 0,1-4 0,0 0 0,0 4 0,0-2 0,0-2 0,0-1 0,1 1 0,1-3 0,0 1 0,0 1 0,0-3 0,2 3 0,-4-18 0,8 30 0,-8-30 0,10 26 0,-10-26 0,13 24 0,-13-24 0,14 20 0,-14-20-1,15 15 1,-15-15 0,24 14 0,-24-14 0,27 11 0,-9-8-1,1 1 1,8-2 0,0-2 0,5-2 0,1-2 0,4 3 0,-2-3 1,4 1-1,-2-3 0,-2 3 0,-2-1-1,0 3 1,-2-3 0,0 2 0,0 1 0,-2-1 0,-2 2 0,1 0-1,-1 0 1,-6 0 1,-3 2-1,-1-2 0,-17 0 0,24 1 0,-24-1 0,0 0 1,17 4-1,-17-4 0,0 0 0,0 0 1,0 0-1,0 0 0,18 2 0,-18-2 0,0 0-2,0 0-9,0 0-22,0 0 0,0 0-2,0 0 1</inkml:trace>
</inkml:ink>
</file>

<file path=ppt/ink/ink20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9:13.49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9 7,'0'0'22,"0"0"1,0 0-1,0 0-11,0 0-3,0 0 0,22 2-2,-22-2-1,40 0 1,-18-2-1,11 4-2,-2-5 0,4 3 0,-2-4-2,0 2 0,-2 2-2,-5-5-4,3 10-8,-29-5-14,27-1 0,-27 1-1,0 0-1</inkml:trace>
  <inkml:trace contextRef="#ctx0" brushRef="#br0" timeOffset="-381.0218">527-276 1,'0'0'22,"-5"-26"0,5 26-4,-2-27-7,-6 12 0,8 15-3,-8-34-1,8 34-1,-12-33-1,12 33 0,-15-31-1,15 31 1,-24-30-3,24 30 3,-29-23-4,29 23 2,-35-16 0,18 11-1,-3 0 0,3 3-1,-3 0 0,3 4-1,17-2 1,-29 9-1,29-9 0,-26 19 0,26-19 2,-23 32-2,15-6 2,2 2-1,3 3 0,-1 4 0,0 0 1,6 6-1,0 1-1,-2 2 0,4-4 0,-1 2 0,-1-2 0,0 2 0,4 0 0,-6-2 1,2 1-1,-2-3 0,-2-3-1,0-3 0,0 3-2,-6-12-2,7 6-5,1-29-6,-22 32-14,22-32 0,-17 19 1,17-19-1</inkml:trace>
  <inkml:trace contextRef="#ctx0" brushRef="#br0" timeOffset="712.0407">804-453 38,'0'0'29,"0"0"-3,0 0-9,-12-17-8,12 17-1,0 0-3,27 10-1,-27-10 3,33 25-2,-9-6 1,11 11-3,0 3 1,6 7-1,-1 4-1,5 5 0,-2 2-2,-2-4 0,-8-3 0,-4-2 0,-4-4 0,-5-3 1,-7-7-2,-1-3 1,-6-4 0,-6-21-2,10 28-1,-10-28-1,4 19-4,-4-19-12,0 0-12,-10-17 1,10 17-1,-6-35 0</inkml:trace>
  <inkml:trace contextRef="#ctx0" brushRef="#br0" timeOffset="1217.0696">1348-476 15,'0'0'24,"0"0"1,0-19-10,0 19-3,0 0-5,0 0 0,0 0-2,0 0 1,0 0-1,0 0 0,-25 7-1,25-7 0,-23 26 2,7-1-2,-9-2 2,2 12-2,-9 1 1,5 12-2,-6 1 1,4 9-1,-8-4-3,6 4 2,-2-1-2,4 3 1,-1-2-1,5-4 1,2-5-2,1-5 2,9-7-2,1-6 1,4-5-1,1-10-1,7-16-2,-8 19-2,8-19-7,0 0-18,0 0-1,0 0-1,23-10 1</inkml:trace>
  <inkml:trace contextRef="#ctx0" brushRef="#br0" timeOffset="18418.0534">1922-518 9,'0'0'10,"0"0"0,0 0-1,0 0-1,0 0-1,0 0 0,0 0 0,0 0-1,0 0-1,0 0 0,0 0-1,0 0 0,0 0 0,0 0-1,-21 27 3,11-6-2,-5 3 1,1 11-1,-9 2 1,-1 12-1,-9 0 0,0 11-1,-8-6-2,2 9 0,-3-4 0,3 1 0,0-1-1,2-1 1,2-5-1,6-6 1,1-1-1,9-6 0,-1-7 1,3-3-1,3-7 0,5-4 1,1-3-1,8-16 0,-10 22 1,10-22-1,0 0 0,-6 18 0,6-18 0,0 0 1,0 0-1,0 0 0,-6 16 0,6-16 0,0 0-1,0 0 1,0 0-1,0 0 0,-7 15-1,7-15-1,0 0-1,0 0-3,0 0-4,0 0-15,0 0-2,0 0 0,-18 0 0</inkml:trace>
  <inkml:trace contextRef="#ctx0" brushRef="#br0" timeOffset="21276.2169">2094-12 1,'0'0'23,"0"0"0,0 0-6,23 14-2,-23-14-2,41 6-2,-20-10-2,18 9-2,-8-12-1,16 9-1,-4-9-1,9 5-2,-7-5 0,4 2 0,-1 0-1,-3 0 0,-6 1-1,-6 1 0,-6 1 0,-5 2 1,-22 0-1,27-2 1,-27 2-1,0 0 1,0 0-1,0 0 1,0 0-3,0 0-4,0 0-18,0 0-6,0 0 0,-18 7-1</inkml:trace>
  <inkml:trace contextRef="#ctx0" brushRef="#br0" timeOffset="20632.1801">2193-276 13,'0'0'13,"0"0"-1,0 0-1,0 0-2,-22 2 0,22-2-2,0 0 0,0 0-1,0 0 0,0 0-1,-19 0 0,19 0-1,0 0-1,0 0 0,0 0 0,0 0-1,0 0 1,37 2-1,-16-6 0,10 4 0,4-5 0,6 3-1,4-3 0,2-1 0,-5 1 0,-1 0-1,-4 0 0,-2 1 1,-6-1-1,-3 1 0,-5 3 0,-21 1 0,25-2 0,-25 2 0,0 0 0,0 0 0,0 0 0,18-2 0,-18 2 0,0 0 0,0 0 0,0 0 0,0 0 1,0 0-1,-8 16 1,8-16-1,-21 19 1,3-3 0,-5 2-1,-4 3 1,-4 5-1,-4 2 0,-2 5 0,0 4 0,-2 1 0,0 3 0,4 2 0,0-1 0,4 4 0,3-4 0,3-2 0,4-5 0,5-1 0,6-5 0,-1-4 0,7-6 0,0-3 0,4-16 0,0 23 1,0-23-1,0 0 0,6 19 1,-6-19-1,0 0 1,23 14-1,-23-14 1,33 5 0,-9-1-1,1-3 1,6-1 0,0 0-1,6 0 1,-4-3-1,4-1 1,0 1-1,2-2 0,-2-2 1,-2 1-1,-6-1 0,2 2 0,-7 0 1,-3 0-1,-3 1 0,-18 4 0,27-9 0,-27 9 1,23-7-1,-23 7 0,20-5-1,-20 5-1,19-3-3,-19 3-10,0 0-14,4-16-2,-4 16 0,0 0-1</inkml:trace>
  <inkml:trace contextRef="#ctx0" brushRef="#br0" timeOffset="23227.3285">-2 2195 25,'-23'-6'24,"23"6"-1,0 0-10,0 0-5,0 0-2,0 0-1,0 0 0,0 0 0,0 0 0,17-10 0,3 10 1,-3-9-1,13 7-1,-5-6 0,12 4-2,2-3 0,2 2-1,-1 0 0,-1-1-1,-2 6-2,-11-7-6,7 11-20,-33-4-2,21 3-1,-21-3 0</inkml:trace>
  <inkml:trace contextRef="#ctx0" brushRef="#br0" timeOffset="22815.3049">459 1685 16,'-6'-16'23,"6"16"0,-15-15-8,15 15-4,0 0-4,-20-9-1,20 9-1,-23-5-2,23 5 0,-27-6-1,27 6 0,-31 2 0,31-2-1,-31 5 0,13 1 0,18-6 1,-31 21-2,31-21 1,-27 31 1,17-12-1,-4 8 0,11 4-1,-3 2 1,6 4-1,0 0 1,2 5-1,3 0 0,1 3 1,-4-1-1,2 0 1,-4-2 0,2 2 0,-4 0-1,0-1 1,-4-2 0,4-3 0,-3-1-1,1-7 1,0-1-2,-2-8 0,6 6-6,0-27-11,-12 19-10,12-19-1,0 0 0</inkml:trace>
  <inkml:trace contextRef="#ctx0" brushRef="#br0" timeOffset="23818.3623">650 1808 24,'0'0'29,"0"0"1,16-20-4,3 27-10,-19-7-4,31 4-4,-13 5-2,13 12-2,-4-6 0,14 8-2,-4-2 0,4 4-1,-6-3-1,-2 1 0,-4-4 0,-8-5-2,1 6-2,-22-20-5,19 26-14,-19-26-8,-2 19-2,2-19 1</inkml:trace>
  <inkml:trace contextRef="#ctx0" brushRef="#br0" timeOffset="24552.4043">1325 1727 20,'0'0'24,"0"0"1,0 0-5,0 0-10,0 0-4,0 0-2,-17-9-2,17 9 0,0 0 1,-24 18-1,24-18 0,-29 19 1,8-5-1,-1 7-1,-5-2 1,4 6-1,-5-4 1,3 3-2,0-3 1,5 2-2,1-7 1,19-16 1,-23 24-2,23-24 1,-10 18 0,10-18 0,0 0 0,2 16 0,-2-16 0,0 0 0,0 0 1,0 0-1,0 0 0,0 0 1,0 0 0,19 15 0,-19-15 0,0 0 1,2 23 0,-2-23 0,2 30 0,0-9 1,-2 0-1,2 7 0,-6 2 0,6 1 0,-4 1-1,2 1 0,-4 0 0,4-1 0,-2-6 0,2-1-1,0-8 1,0 1-1,0-18 0,0 17 1,0-17-1,0 0 1,0 0-1,0 0 1,0 0-1,0 0 0,0 0-1,0 0-1,0 0-2,0 0-4,0 0-13,0 0-11,0 0 1,0 0-2</inkml:trace>
  <inkml:trace contextRef="#ctx0" brushRef="#br0" timeOffset="25170.4394">1887 1618 25,'0'0'26,"0"0"2,-21 0-10,17 18-3,-17-6-5,11 20-2,-19 1-1,3 20-1,-16 3 0,1 17-1,-16 4-1,7 7-1,-9 4-1,5 3 0,-3-11-1,9-3 0,1-8-1,10-10 0,8-10 0,4-8 0,7-12 0,5-8-1,5-3-1,8-18-2,-8 21-3,8-21-12,0 0-13,0 0 0,0 0 0,0 0-1</inkml:trace>
  <inkml:trace contextRef="#ctx0" brushRef="#br0" timeOffset="26669.5254">1905 2098 8,'-22'11'22,"22"-11"0,0 0-7,0 0-6,2 16-2,-2-16-2,0 0 0,0 0-1,26 8 1,-26-8-1,39-5 1,-14-5-2,12 4 0,4-8 0,7 5-2,3-6 1,3 2-1,-5 1 0,0 3 0,-7-1 0,-1 5 0,-12 1 0,-7 1 0,-5 3-1,-17 0 1,18 0-1,-18 0 1,0 0 0,0 0 0,-12 17 0,12-17 1,-23 18-1,9-3 0,-7 3 0,-1 3 0,-5 5-1,-6 6 1,-4 3 0,0 3-1,-4 8 1,0-1-1,-1 1 0,1-1 1,2-1-1,6-5 0,4-3 0,3-4 0,5-4 0,3-5 0,5-2 0,3-4 0,4-1 0,6-16 0,0 25 0,0-25 1,14 15 0,-14-15-1,33 11 1,-8-9 0,4-4 0,8 0 0,6-1 0,4-3 0,0-1 0,3 0-1,-3 0 1,0-1-1,-7 1 1,-1-2-1,-8 2 0,-3 0 1,-3 2-1,-6-2-1,-1 3-1,-18 4-1,25-5-2,-25 5-12,0 0-14,2-18 0,-2 18 0,0 0 0</inkml:trace>
  <inkml:trace contextRef="#ctx0" brushRef="#br0" timeOffset="27220.5569">1913 2370 20,'0'0'24,"0"0"-2,0 0-9,0 0-3,0 0-2,0 0-1,0 0-1,0 0 0,35 3-1,-18-12 1,14 9 0,4-10-2,14 10 0,-2-12-2,7 5 0,-1-2-1,1 0 0,-5 0 0,-3 4-1,-11-4 1,-7 2-1,-5 4 0,-6-1 1,-17 4-1,18-5 1,-18 5-2,0 0 0,0 0-5,0 0-20,-19 12-4,19-12-1,-24 6-1</inkml:trace>
  <inkml:trace contextRef="#ctx0" brushRef="#br0" timeOffset="30961.7709">889 3884 27,'0'0'27,"-8"16"-2,8-16-9,0 0-7,0 0-2,0 0-3,0 0-1,0 0 0,0 0-1,0 0 1,26 0 0,-26 0 0,29-21 0,-10 2-1,11-1 0,-5-6-1,8 0 1,-6-4-1,0 4 0,-1 1 0,-7 6 0,-3 3 1,-16 16-1,19-19 0,-19 19 1,0 0-1,0 0 0,0 0 1,0 0-1,0 0 0,2 25 0,-2-25 0,-8 35 0,4-11 0,1 8 0,-3 4-1,2 6 1,0 7 0,0 4-1,0 3 2,0 2-2,0 1 1,2-1-1,-1 0 1,1-2 0,-2-7-1,0-2 0,0-7 0,0-1 1,0-7-1,-2-3 0,0-2 0,3-6 0,-3-6 1,6-15-1,-8 23 0,8-23 0,0 0 0,-8 16 0,8-16 0,0 0 0,0 0 0,-17-2-1,17 2 1,-22 0 0,22 0 0,-39 2 0,16 1 0,-2 1-1,-1 1 1,1-1 0,4 1 0,-1 0-1,5 0 1,17-5 0,-20 11 0,20-11-1,0 0 1,0 0-1,-15 19 1,15-19 0,0 0 0,0 0-1,2 16 1,-2-16 1,0 0-1,33 7 0,-10-7 1,6 2-1,10-2 1,6 0-1,8-2 0,3 2 0,6 0 1,-3 0-1,-3 0 0,-2 2 0,-3-1 0,-8 3 0,-8-1 0,-6 1 1,-9-2-1,-20-2 0,25 1 1,-25-1 0,0 0-1,0 0 1,0 0 0,0 0-1,0 0 1,0 0 0,0 0-1,0 0 1,0 0-1,0 0-1,0 0-1,0 0-3,0 0-16,0 0-13,0 0 1,0 0-2,0 0 0</inkml:trace>
</inkml:ink>
</file>

<file path=ppt/ink/ink20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9:48.42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132 39 13,'0'0'13,"0"0"-2,0 0 0,0 0-2,0 0 1,0 0-2,0 0-2,0 0 0,0 0-2,0 0 0,0 0-2,0 0 0,0 0 0,0 0 0,0 0-1,22-9 0,-3 7 0,5-1 1,7-1-1,0 1 0,6-1 0,-2 1 0,2 1-1,-6-2 0,0 3 1,-8-1-1,-3 0 1,-20 2-1,25 0 1,-25 0 0,0 0 0,0 0 0,0 0 0,0 0 0,0 0-1,0 0 1,0 0 0,0 0-1,0 0 1,0 0-1,0 0 1,0 0-1,0 0 1,0 0 0,0 0-1,12 16 0,-12-16 1,0 0-1,0 21 0,0-21 0,0 18 0,0-18 0,0 17 0,0-17 1,-2 19-1,2-19 0,-2 21 1,2-21-1,-2 21 1,2-21-1,-2 25 1,2-25-1,-2 24 1,2-24-1,-4 28 1,4-28-1,-2 28 0,2-28 1,-4 28-1,4-28 0,-4 30 1,4-30 1,-5 30-1,5-9 1,-2 2-1,0-2 1,0 3-1,0 1 1,0 1-1,0 0 0,0 2-1,-2-3 0,0 3 0,0-2 1,0 2-1,0 2 0,1 1 0,-1 3 0,-2-5 1,0 5-1,2 1 0,0 0 0,0 1 0,0 1 0,3-2 0,-1 0 0,2 2 0,0-4 0,0 1 0,0-5 0,0 3 0,2-2 0,-1-1 0,-1 1 0,2 0 0,0 1 0,0-1 1,-2-2 0,2 2-1,0 3 1,-2-1-1,0 1 1,0-1-1,0 1 1,2 0-1,-2 0 0,0 2 1,0-5-2,2 2 1,0 1 0,2-2 0,0 3 0,-2 1 0,0-2 0,2 0 0,-2 2 0,-1 2 0,1 0 0,0 0 1,0-2-1,0-2 0,0 2 0,2-2 0,-2-3 0,0 0 1,0-4-1,-2-2 0,2 1 0,-2-1 1,0-3-1,2 0 1,-2 1-1,2-1 0,-2 0 0,2-2 1,0 0-1,0 0 1,0-1 0,0 3-1,-2-2 1,0 0-2,-2 1 3,4-1-2,-4-2 1,0 3-1,0-3 0,0 1 1,2-1-1,0 1 1,0-3-1,-2 6 1,2-1-1,0 1 0,-2 0 1,2 1-1,0 0 0,0 2 0,-2 1 0,2-1 0,0 1 0,0-3 1,0 3-2,0 3 1,2 0 0,-2 2 0,2 1 0,0 1 1,-2-1-2,2 6 1,0-2 0,-2-2 1,0 2-1,2-1 0,-4 1 0,2-2 0,-4 2 0,2-2 0,0 0 0,-2 2 0,0-1 0,0-1 0,0 0 1,-2 0-1,3-1 1,-1-2-1,2-1 0,0-2 0,0-1 0,0-3 0,0-4 0,2 0 0,0 1 0,2-3 0,-2 1 0,2-1 0,-2 2 0,2 1 0,0 1 0,0 0 1,-2 1-1,2-1 0,0 2 0,-2 2 0,1 1 0,-1 0 0,2 0 0,0 2 0,0 2 0,0 5 1,0-1-1,2-1 0,0-2 0,0 4 0,-2-1 0,4 1 1,-2-4-1,-1 4 0,1-3 0,0-1 0,0 1 1,0-3-1,-2 1 1,0 0-1,0-2 2,0-2-2,-2-1 1,2 1-1,-2-1 1,0-1-1,-2-3 0,2 2 0,0 0 0,-2-1 0,2-1 0,-2 2 0,0-2 0,2-2 0,-2 1 0,2-1 0,-2-2 0,0 1 1,2-2-1,-2 1-1,2-1 1,0-16 1,-2 28-1,2-12 0,0 0-1,-2-1 1,2 1 0,0-16 0,-2 30 0,2-11 0,0-1 0,-2-3 0,2-15 0,-2 28 1,2-28-1,-1 27 0,1-27 0,0 21 0,0-21 0,-2 19 0,2-19 0,0 0 0,-4 23 0,4-23 0,-2 19 0,2-19 0,-2 19 0,2-19 0,-2 18 0,2-18 0,-2 17 0,2-17 0,0 0 0,-4 18 0,4-18 0,0 0 0,0 0 0,0 0 0,0 0 0,0 0 1,0 0-1,-4 15 0,4-15 0,0 0 0,0 0 0,0 0 0,0 0 0,-19 11 0,19-11 0,-18 7 0,18-7 0,-33 9 0,12-4 0,-7 2 0,-5 0 0,0 0 0,-2 0 0,0 0 0,4 0 0,0-2 0,4-1 0,3-1-1,7 1 0,17-4 0,-27 1 0,27-1 0,-24 2-1,24-2 0,0 0 0,-25-5-1,25 5-1,0 0-2,0 0-5,0 0-12,0 0-9,0 0-1,0 0 1</inkml:trace>
</inkml:ink>
</file>

<file path=ppt/ink/ink2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43:43.37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111 152 9,'0'0'9,"-12"-31"0,12 31 0,0 0-1,0 0-1,0 0 1,0 0 0,0 0-2,0 0 0,0 0-1,0 0 0,0 0-1,0 0-1,0 0-1,0 0-1,0 0 1,0 0-1,0 0 0,-17 42-1,11-16 1,6 10 0,-3 3 0,3 11 1,-3 2-1,3 8 1,-2-3 0,4 11-1,-2-5 1,0 2 0,0-5-1,3-3 0,-3-7 0,3-1 0,-3-7 0,3-3 0,-9-8 0,6-2 0,0-29 0,-5 39 0,5-39 0,-9 23-1,9-23 1,0 0 0,0 0-1,0 0 1,0 0 0,0 0-1,-26 16 0,26-16 1,0 0-1,0 0 0,0 0 1,-6-24-1,6 24 0,0 0 0,0-33 0,0 33 0,0-34 0,3 10 0,-6-2 0,0-2 0,3-6 0,-3-3 0,-3-4 0,4-1 0,-4-5 0,3 0 0,-3 0 0,9-2 0,-6 2 0,6 2 0,-3 1 0,3 0 0,3 5 0,-3 2 0,2 6 0,1 5 0,0 2 0,-6 24-1,11-33 1,-11 33 0,0 0 0,15-24 0,-15 24-1,0 0 1,29-10 0,-29 10-1,0 0 1,26-11 0,-26 11 0,29-10 0,-29 10 0,26-16 0,-26 16 0,29-18 0,-29 18 0,0 0 0,32-29 0,-32 29 0,0 0 0,0 0 1,26-18-1,-26 18 0,0 0 0,17 23 1,-17-23-1,20 47 0,-5-10 0,2 5 1,-2 7-1,2 3 0,1-2 0,-1-1 0,-3-2 0,1-8 0,-4-8 1,-2-4-1,-9-27 0,12 36 1,-12-36-1,0 0 0,6 23 1,-6-23-1,0 0 0,0 0 1,0 0-1,0 0 0,0 0 1,0 0-1,0 0 0,0 0 1,0 0-1,0 0 1,5-33-1,-5 33 0,3-42 0,3 13 0,0-7 1,2-6-2,1-5 2,6 0-1,-4-2 0,10-1 0,-4 6 0,3 0 0,0 7 0,1 3 0,2 6 0,-3 2 0,-20 26 0,44-37-1,-44 37 1,37-23 0,-37 23 0,32-6-1,-32 6 1,29 11 0,-29-11-1,20 34 1,-11-8 0,-3 2 0,0 9 0,5 5 0,-8 7 0,3 3 0,-3 3 0,3 0 1,-4-1-1,1-1 0,0-1 0,-6-3 1,6-2-1,-6-5 0,3-6 0,-3 3 1,3-2-1,0-1 0,0-4 1,0-1-1,0-5 0,0-3 1,0-23-1,3 39 0,-3-39 0,-3 26 0,3-26 0,0 0 0,-2 27-2,2-27-1,2 23-4,-2-23-11,0 0-13,0 0-2,0 0 0,-26 13 16</inkml:trace>
  <inkml:trace contextRef="#ctx0" brushRef="#br0" timeOffset="892.0507">1721 124 17,'0'-34'23,"-9"8"-6,9 26-4,-3-34-1,3 34-2,-8-24-3,8 24-1,0 0-2,0 0-1,-26-20 0,26 20-1,0 0-1,-35 0 1,35 0-1,-35 10 0,35-10-1,-40 21 1,13-3-1,-1 3 0,-1 8 1,-6 2-1,0 13 0,3 0 1,3 9-1,0 4 0,6 0 0,6 6 0,5-1 0,6 3 1,4-7-2,4-3 2,4-3-1,6-5 0,2-6 0,7-4 1,-1-6-1,6-5 1,3-2 0,0-4 0,3-7 0,2 0 0,-2-5-1,3-3 1,-6-2 0,3-6-1,-3 1 1,3-1-1,-32 3 1,49-10-1,-49 10 0,37-13 0,-37 13 1,29-13-1,-29 13 0,0 0 0,26-21 0,-26 21 0,0 0-1,0 0 1,0 0-2,12-26 0,-12 26-2,0 0-5,0 0-5,0 0-17,-29 26 1,29-26-2,-26 16 21</inkml:trace>
  <inkml:trace contextRef="#ctx0" brushRef="#br0" timeOffset="1314.0751">2031 989 1,'0'0'25,"0"0"3,0 0-4,0 0-9,0 0-3,0 0-3,-18 44-1,-2-20-1,17 12-3,-14-2 1,11 5-3,-3-2 1,4-1-2,-1-7 1,3-3-2,3-26 1,-6 28-1,6-28-1,0 0-2,9 24-9,-9-24-19,0 0-2,-6-37 0,6 37 0</inkml:trace>
  <inkml:trace contextRef="#ctx0" brushRef="#br0" timeOffset="1984.1129">2784-38 5,'0'0'26,"-21"-29"-2,-8 19-11,29 10-3,-37 3-3,37-3 0,-64 15-1,32 6-1,-11-3-1,5 14-1,-5-1 1,5 18-1,-5 4-1,11 12 1,-3 2-1,15 12 0,-1-4-1,10 9 0,2-6 0,12-3-1,3-10 1,5-2-1,10-11 0,2-5 1,0-10-1,6-6 1,3-5-1,3-5 1,-1-8-1,4-5 0,0-6 0,-4-7-2,13 0-2,-18-16-4,23 16-11,-52 5-12,43-37 0,-43 37 0</inkml:trace>
  <inkml:trace contextRef="#ctx0" brushRef="#br0" timeOffset="2600.1482">2821 898 7,'0'0'26,"18"-24"-1,-18 24-13,29-18-3,-3 15-3,-26 3-1,46-5-1,-46 5-1,58 8-1,-58-8-1,49 29 0,-32-6 0,-2 6 0,-12 10 1,-6 3 0,-9 4 0,-8 1 0,-9-2 0,0 2-1,-8-11 2,2 1-1,-3-17 0,38-20-1,-49 32 2,49-32-1,0 0 0,0 0 0,0 0 0,49 2-1,-5-12 1,13 2-1,4-2 1,9-3-2,-7 2 1,1 3-1,-9 3 1,-6 0-1,-14 5 0,-6-3 0,-29 3 0,32 0 0,-32 0 1,0 0-1,0 0 0,0 0 0,0 0 0,32 8-1,-32-8-3,0 0-7,43 11-20,-43-11 0,0 0-2,0 0 3</inkml:trace>
</inkml:ink>
</file>

<file path=ppt/ink/ink21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6:54.06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887 344 6,'0'0'25,"-19"21"-2,11 6-4,-19-6-5,11 19-2,-21-8-2,8 17-1,-18-6-2,14 10-3,-10-6 0,6 2-3,-2-7 1,6 0-2,4-7 1,8-2-2,5-8 1,-3-8-4,15 8-4,4-25-11,-16 19-11,16-19 0,0 0-2</inkml:trace>
  <inkml:trace contextRef="#ctx0" brushRef="#br0" timeOffset="-419.024">480 378 1,'0'0'19,"-19"-16"-1,19 16-4,0 0-2,0 0 0,0 0-2,-19-18-2,19 18-1,0 0-1,0 0-1,0 0 0,0 0-1,1 20-1,9-1 1,-4 0 0,12 11-1,-7 1 0,13 8 0,3 0-2,4 1 0,0 0 0,8-1-2,-2-6 1,0-2 0,0-8 0,-4-2-1,-6-5 2,-2-4-2,-5-5 1,-20-7-2,25 7 0,-25-7-4,18 4-7,-18-4-18,0 0 1,-8-27-2,8 27 7</inkml:trace>
  <inkml:trace contextRef="#ctx0" brushRef="#br0" timeOffset="411.0234">1150 721 17,'0'0'28,"0"0"0,0 33-10,0-33-9,-8 44-1,-2-21 1,8 17-3,-8-7-1,5 11-2,-1-5-2,0-4 0,0 0 0,0-6-1,2-1-1,-1-8-2,8 6-6,-3-26-11,-9 17-10,9-17-1,0 0 0</inkml:trace>
  <inkml:trace contextRef="#ctx0" brushRef="#br0" timeOffset="1083.0619">582 1770 15,'0'0'28,"0"0"0,-22-7-11,22 7-4,0 0-4,4 17-1,-4-17-2,6 25-2,0-3 1,11 12-2,1 1 2,5 9-3,4-1 1,6 3-3,-3-2 3,1 1-3,0-8-1,-6-6 1,-3 1-1,-7-9 0,3 3-3,-18-26-2,23 40-4,-23-40-13,0 18-8,0-18-1,0 0 0</inkml:trace>
  <inkml:trace contextRef="#ctx0" brushRef="#br0" timeOffset="1444.0826">951 1791 5,'0'0'25,"-21"8"4,1 3-12,11 15-2,-21-8-3,11 20-3,-16-6-1,4 13-3,-10-3 1,6 9-3,-6-7 0,4 1-2,-2-1-1,6-4 0,4 1-2,2-12-3,15 12-5,-11-19-16,19 0-4,4-22-1,6 17 0</inkml:trace>
  <inkml:trace contextRef="#ctx0" brushRef="#br0" timeOffset="1932.1105">977 2174 1,'0'0'21,"0"0"4,11-17-7,-11 17-6,22-18-3,-3 15-1,-7-13 0,13 11-2,-25 5-2,37-13 0,-37 13-2,31-1 0,-31 1-1,23 21 1,-19-2-1,0 7 0,-8 4 0,0 3 1,-3 2-1,1 2 1,-4-2-2,2-5 1,1-2-1,3-5 0,4-6 0,0-17 1,9 21-1,-9-21 1,33 0-1,-9-7 0,5-3 1,2-1-2,6 1-2,-4-8-4,14 15-15,-14-4-8,-4-1-1,-8 8 0</inkml:trace>
  <inkml:trace contextRef="#ctx0" brushRef="#br0" timeOffset="2496.1427">531 3041 22,'0'0'29,"0"0"1,0 0-6,0 0-14,0 0-2,27 37-2,-27-37 0,41 47-1,-18-19-1,14 14-2,0-4-1,4 6 1,-4-2-2,2 0 1,-6-5-1,-2-4 0,-5-3 0,-3-5-1,-4 1-3,-19-26-3,32 38-8,-32-38-16,11 23-2,-11-23 1,0 0 6</inkml:trace>
  <inkml:trace contextRef="#ctx0" brushRef="#br0" timeOffset="2805.1605">978 3030 7,'-17'-7'26,"17"7"2,-16 25-11,-7-16-5,9 17-2,-21-9 0,12 20-2,-22-9-1,12 14-2,-13-7-1,7 7-1,-6-3-2,8-2-1,8 3-4,-6-12-6,25 5-20,-8-10 0,11-7-2,7-16 1</inkml:trace>
  <inkml:trace contextRef="#ctx0" brushRef="#br0" timeOffset="3463.1981">1093 3395 20,'0'0'29,"0"0"0,-9-18-6,9 18-15,0 0-2,0 0-3,0 0-1,23-7-1,-23 7-1,23-2 0,-23 2 0,33 7 0,-11 0 0,-3 6 0,1 2 0,-5 6 0,-3 9 1,-6 2 0,-8 3 0,-4 1 0,-10-2 0,3 1 0,-9-7 0,9-4 0,-5-6-1,18-18-1,-17 19 0,17-19-1,0 0 1,0 0 0,21 2-1,-21-2 1,37-7 0,-12 5 0,3 0 1,-1 6-1,0 1 1,0 7 0,-7 2 0,-1 5 1,-9 2 0,0 6 1,-12-3 1,2 4 0,-12-7 1,-4 4-1,-9-6 0,2 2 0,-4-7-2,-3 0-1,3 0-4,-6-12-8,8 7-18,1-6-2,5-1 0,0-7 2</inkml:trace>
  <inkml:trace contextRef="#ctx0" brushRef="#br0" timeOffset="5045.2886">1537 1409 17,'0'0'29,"8"-19"-3,-8 19-7,0 0-6,0 0-3,0 0-3,-20 29-1,5-13-3,5 11-1,-4-1-1,1 5 0,-3 1 0,0 3-1,3-5 0,-1-4-3,8 4-3,6-30-7,-13 31-16,13-31-3,-6 18 1,6-18 11</inkml:trace>
  <inkml:trace contextRef="#ctx0" brushRef="#br0" timeOffset="5723.3274">1521 2999 16,'0'0'28,"0"0"-2,0 0-11,-9-16-5,9 16-2,0 0-2,0 0 0,-4 18 0,6 3-1,-10-6 1,6 13-3,-8-1 2,4 8-2,-5-2-1,1 2-1,-4-2-1,1-5-2,7 7-6,-10-17-15,8 4-9,8-22 0,-9 18-1</inkml:trace>
  <inkml:trace contextRef="#ctx0" brushRef="#br0" timeOffset="4319.2469">1338-51 1,'0'0'16,"0"0"-2,20-23-1,-20 23-2,0 0 0,17-12-2,-17 12-1,0 0-1,0 0 0,0 0 0,0 0-1,0 0-1,-4 22-1,4 1 1,-9-4-1,1 11 0,-4-2-2,1 7 0,-5-1-2,-1-1 0,3 0-3,-7-8-4,15 10-12,-4-13-10,0-4-1,10-18-1</inkml:trace>
</inkml:ink>
</file>

<file path=ppt/ink/ink21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6:52.68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523 38 20,'0'0'24,"-10"-17"-5,10 17-5,-17-11-4,17 11-2,-27-11-2,27 11-2,-37-3 0,11 5-2,-7-2 1,2 3-2,-8-1 0,4 3 0,0-1 0,2-1-1,4 1 0,4-1 1,3 1-1,3-4 0,19 0 0,-21 2 0,21-2 0,0 0 0,0 0 0,-18 0 0,18 0 0,0 0 0,0 0 0,0 0 0,0 0 1,0 0 0,0 0 0,14 26 0,-14-26 1,7 26 0,-7-5-1,8 11 1,-10 4 0,4 12 0,-4 2 0,-2 12 0,-1 1-1,-1 7 0,-2 0 0,-2 2 0,2-2 0,1-2-1,-5-5 2,8 2-2,-6-4 1,6 0-1,-1-6 1,3-5-1,-4 1 0,4 0 0,2-2 0,-2-4 0,2-1 0,0 0 0,0-4 0,0 1 0,2-5 0,-2-1 0,0 0 0,0-1 0,2-1 0,-2 0 0,2 2 0,-2-2 0,-2 8 0,8-1 0,-2 0 2,1 0-2,1 1 2,0-1-2,2 0 1,-2 2-1,3-7 2,-5 2-2,0 0-1,0 1 1,0 1 0,0 1 0,-2 0 0,2 2 0,-2 2 0,-2 0 0,2-2-1,-2-2 1,0 1 0,2-5 0,-2-1 0,1 0 0,-1-5 0,2 0 0,0-2-1,0 0 1,-2 0 0,2-2 0,-2 1 0,2-3 0,0 1 0,-2-1 0,2 1 1,0-1-1,2-1 2,-2 0-2,0-2 1,0 0 0,0 0 0,0 0-1,0-4 0,0 1 0,-2 1 0,2-2-1,-2 3 1,1-1 0,1 0 0,-2 2 0,0 0 0,0-2 0,0 3 0,0-1 0,-2 0 0,1 3 0,-1-1 0,2 1 0,0 1 0,0 1 0,0 2-1,0-2 1,2 1 0,-2-1 0,1 0 0,1 0 0,2-1 0,-2-2 0,2-2 0,0 0 0,2-4 0,0 1-1,-6-18 1,11 26 0,-11-26 0,14 23 0,-14-23 0,16 21 0,-16-21 0,17 21 0,-17-21 0,23 19-1,-23-19 1,35 18 0,-9-10 0,1-1 0,8 2 0,4-2 0,8 0 0,3 0 0,7 0 0,5 0 0,2-2 0,0 1 0,2-1 0,1 0 0,-5-1 0,-6-1 0,-3 2 0,-7-1 0,-7-2 0,-4 1 0,-7 1 0,-7-3 1,-21-1-1,25 2 0,-25-2 1,0 0-2,18 5-1,-18-5-10,0 0-19,0 0-3,0 0 0,-20-26-1</inkml:trace>
</inkml:ink>
</file>

<file path=ppt/ink/ink21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7:02.59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22 7 1,'0'0'22,"0"0"5,0 0 1,-23 0-16,23 0-2,0 0-3,18 7-2,-18-7-2,29 4 0,-8-4 0,14 3 0,2-4 0,14 2-3,1-1-1,5-5-2,7 7-4,-12-13-9,7 8-13,-7-1-2,-5 3 1,-10 2 21</inkml:trace>
  <inkml:trace contextRef="#ctx0" brushRef="#br0" timeOffset="235.0134">178 382 1,'-8'18'27,"8"-18"1,2 19-1,18-9-21,1-3-2,14 4 0,2-6-2,10-1-2,7-3-6,3-4-18,3-9-3,8-1-1,-8-8 15</inkml:trace>
</inkml:ink>
</file>

<file path=ppt/ink/ink21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7:01.86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17-4 13,'-21'9'11,"21"-9"-1,0 0 0,0 0-2,0 0-1,0 0-2,0 0 0,0 0-2,0 0 0,0 0-1,0 0 0,0 0 0,0 0 0,8 19 1,-8-19-1,21 13 1,-4-6-1,7 0 0,-1-2 0,10 2-1,0-2 1,8 1-1,-4-3-1,4 1 1,-4-1-1,0-1 1,-6 0-1,-4-1 0,-3-1 0,-5 2 0,-19-2 0,29 4 0,-29-4 0,0 0 0,22 5 0,-22-5 0,0 0 0,0 0 0,0 0 1,0 0 1,0 0 0,17 7 1,-17-7 0,0 0 1,0 0 0,0 0 0,0 0-1,0 0 0,0 0-2,0 0 0,0 0 0,0 0-1,0 0-1,-6 26 1,6-10 0,0 7 0,0 5 0,0 10 1,-2 4-1,2 7 1,-2 5 0,4 4-1,-4 2 1,4 3 0,-2 2 0,2 1-1,0-1 1,0-2-2,0 0 2,0 0-1,0 0 1,0 0-2,-2-3 1,4 3 1,-4-2-1,0 4 1,0-2-1,2 1 0,-2 0 0,0-1 0,0-4 0,0-1 1,0-2-2,2 2 2,-2-2 0,2 0-1,0-2 1,-2 4-1,2 0 1,0 1-1,-2 4 1,1-3-1,-1 4-1,0 3 2,2 0-2,0-3 1,0 1 0,0-4 0,0-3 0,0-2 0,2-3 0,-2-4 0,2-4 0,0 3 0,-2-3 1,2-1-1,-2-4 1,-1 2-1,-1-3 1,2 1-1,-2-3 0,0-2 1,0-2-1,2 0 0,-2 2 0,0-3 0,2-1 0,-2-1 0,0 2 0,0-1 0,2 1 0,-2-3 0,0 1 0,2 0 0,-4 0 0,4-1 0,-2-1 0,0-1 0,2-3 0,-2-1 0,0 0 0,0-2 0,2-2 0,-2-3 0,0-16 0,-2 28 0,2-28 0,0 23 0,0-23 1,-2 15-1,2-15 0,0 0 1,0 0 0,-10 20-1,10-20 1,-17 5 0,17-5-1,-29 7 1,9-5-1,-1 1 0,-6 1 1,-1-1-1,-1 2 0,-2-1-1,2 1 1,-4-3-2,6 7-2,-10-13-5,37 4-16,-41 11-9,21-8 1,-3-6-1</inkml:trace>
</inkml:ink>
</file>

<file path=ppt/ink/ink21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7:04.59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703-1 1,'0'0'17,"-20"-11"7,20 11 0,-29 11-14,-6-10-2,12 8-3,-18-4-1,4 8 0,-14-5 0,7 6-1,-11-3 0,6 3-1,-1 0-1,-3 0 1,7-2-2,3 0 1,8-1-1,4-2 1,9-2-2,1-2 1,21-5-1,-18 5 0,18-5 0,0 0 0,0 0 1,0 0-1,0 0 1,4 19 1,-4-19 0,8 16 0,-8-16 0,8 25 1,-8-25-1,8 37 1,-4-11 0,7 5-1,-7 6 1,6 10-1,-4 1 1,3 11-1,-3 2 0,4 2 0,-4 9-1,2 4 1,-3-5-1,3 5-1,0-3 2,-2 1-2,0 3 1,-2 0-1,-1-2 1,-1 2 0,-2 0 0,2-2 0,-4-1 0,2-4 1,-2-7-1,0-2 0,2-6 0,-1-6 0,-1-2 1,0 2-2,0-4 2,2 1-2,0 0 1,0 1 0,0 0 1,2 6-2,-2-3 1,4 1 0,-3 5 0,-1 2 0,2 5 0,2-3 0,-4 1-1,2 0 2,0-3-2,-2-2 2,0-2-1,0-5 0,0-3 0,-2-4 0,0 0 0,2-4 1,-2 1 0,0-4-2,0 0 2,1-2-2,-1 0 2,2 1-1,-2-5 1,-2 3-2,2-4 1,2 0 0,-4 0 0,2-4 1,0 3-2,-2-3 1,2 3 0,0-3 0,0 1 0,2-1 0,0 2 0,-2 1 0,4 1 0,-2-2 0,2 2-1,2-2 2,-2 2-2,0-2 1,2-1 0,-2-4 0,0 0 0,0 0 1,0-4-1,-2-1 0,0-16 0,2 30 0,-2-30-1,4 26 1,-4-26 0,3 25 0,-3-25 0,8 23 0,-8-23 0,12 22 0,-12-22-1,19 20 1,-19-20 0,24 19 0,-24-19 0,31 14-1,-12-7 1,3-2 0,5 0 0,6-1 0,6 1-1,4-3 1,3 1 0,5-1-1,3 0-1,-5-2-1,6 5-3,-15-12-4,11 7-20,-16 2-1,-4-4 1,-6 2 18</inkml:trace>
</inkml:ink>
</file>

<file path=ppt/ink/ink21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7:07.83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0 125 7,'0'0'11,"0"0"-2,0 0 0,0 0-1,0 0-1,0 0-2,0 0 0,27-7-2,-27 7 0,32-7-1,-9 0 0,8 2-1,8 0 0,6-2 0,9-2 0,3 2 0,7-3 0,4 1 0,0 0 0,-2 0 0,-6 1 1,-3 1 0,-12 0 1,-3 3 0,-14-1 0,-5 3 0,-23 2 0,23-3 0,-23 3 0,0 0 0,0 0-1,0 0-1,0 0 0,0 0 1,0 0 0,0 0 0,0 0-1,0 0 1,0 0 0,0 0 0,0 0-1,0 0 0,0 0 0,0 0 0,0 0-1,10 22 1,-10-22 0,4 25 0,-2-9 0,2 6 0,0 3 0,0 5 0,-3 3-1,3 5 1,0 4 0,0 7 0,-2 6-1,2 4 1,-4 4-1,4 6 1,-2-1-2,2 2 2,-2 2-1,2-2 0,-3 2 0,3-1-1,0-2 1,0-1-1,-2 0 2,2 0-3,0 3 2,0 0-1,-2-2 1,2 1 0,0 0 0,-1 1 0,-1-2 0,0-1 1,0-1-2,2-4 2,-4 1-1,2-2 0,0-3 0,2 1 0,-2-2 0,2-1 0,-2 3 0,2-2-1,-1-2 2,1 1-1,0 1 0,-2 3 0,2-1 0,-2 1 0,0-3 0,0 2 0,-2-4 0,2 0 1,-4-6-1,2-1 0,-2-5 0,-2 4 1,2-5 0,0-1-1,2-3 0,-2-1 0,2-3 1,2 0-2,-2-1 2,2-5-1,0-1 0,2 0 0,-2 0 0,0 2 0,0 0 0,2 0 0,-2 0 0,0-2 0,0 1 0,-1 3 0,1-1 0,0-1 0,-2 3 0,2-1 0,0-1 0,0 1 0,0-1 0,0-3 0,0-1 0,0-3 0,0-3 0,0-2 1,0-1-1,-2-18 0,2 28 0,-2-28 0,2 21 0,-2-21 0,2 19 0,-2-19 0,2 16 0,-2-16 0,0 0 0,0 19 0,0-19 0,0 0 0,0 0 0,0 18 0,0-18 0,0 0 0,0 0 0,0 16 0,0-16 0,0 0 0,0 0 0,0 19 0,0-19 0,0 0 0,0 0 0,0 17 0,0-17 0,0 0 0,0 0 0,0 0 0,0 0 0,0 16 0,0-16 0,0 0 1,0 0-1,0 0 0,-22 9 1,22-9-1,-19 5 0,19-5 0,-35 5 0,11-1 0,-3-2 0,-6-2 0,-2 1 0,-6 1 0,0 0 0,-3 0 0,-1-1 0,0-1 0,4 2 0,2 2-1,6-3 1,4-1-2,12 6 0,-1-12-3,18 6-5,0 0-16,0 0-6,0 0-3,0 0 4</inkml:trace>
</inkml:ink>
</file>

<file path=ppt/ink/ink21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7:14.036"/>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brush xml:id="br2">
      <inkml:brushProperty name="width" value="0.06667" units="cm"/>
      <inkml:brushProperty name="height" value="0.06667" units="cm"/>
      <inkml:brushProperty name="color" value="#177D36"/>
      <inkml:brushProperty name="fitToCurve" value="1"/>
    </inkml:brush>
  </inkml:definitions>
  <inkml:trace contextRef="#ctx0" brushRef="#br0">168 82 10,'0'0'14,"-7"-19"-1,7 19-2,-6-19-2,6 19 0,0 0 0,-2-16-1,2 16-1,0 0-1,-14-16 0,14 16-1,0 0 0,0 0-1,-13 19 0,9 4-1,-6-2-1,4 12 1,-4 4-1,5 11 0,-3-3 0,4 8-1,2-4-1,2-2 1,0 2-1,4-3 0,-2-10 1,2-1-2,-2-7 2,2-5-2,-4-5 2,0-18-1,1 21 2,-1-21-2,0 0 1,0 0 0,0 0 1,0 0-1,0 0-1,-19-28 1,11 8-1,-1-6 0,-1-2-1,2-7 1,-4-2-1,3-5 0,3 0 0,-2 2 0,6 1-1,2-3 1,6 7-1,-6-1 1,15 6-1,1-2 1,7 8-1,3-3 1,5 8 0,2 0 0,4 5 0,0 2 0,0 3 0,-4 4 1,-2 3-1,-2 4 0,-8 5 1,-3 1-1,-18-8 1,21 32 0,-19-15 0,-2 6 2,-10 0-1,-1 2 0,-7-3 0,-3 3 1,-4-6-1,-3 2 1,-3-3-2,0-3 1,4-1-2,-4-5-3,15 7-6,-13-7-19,29-9-1,-17 8-1,17-8 6</inkml:trace>
  <inkml:trace contextRef="#ctx0" brushRef="#br0" timeOffset="494.0282">540 348 5,'0'0'25,"0"0"1,-18 0-10,18 0-3,-8 18-4,8 1-2,-11 4-2,9 5-1,-8 4 1,6 8-3,-2-5 1,4 2-3,0-4 1,2-3-4,4-9 1,-4-5-3,10-1-4,-10-15-17,0 0-4,0 0 1,18-24 13</inkml:trace>
  <inkml:trace contextRef="#ctx0" brushRef="#br0" timeOffset="775.0444">676 422 1,'0'0'23,"-18"7"3,18-7-6,-2 32-13,-7-13-1,9 9 0,-10-5-2,8 6 0,-4-4-2,4 1-2,0-3-3,-2-5-7,4-18-17,6 26 0,-6-26-2,0 0 27</inkml:trace>
  <inkml:trace contextRef="#ctx0" brushRef="#br0" timeOffset="1464.0837">1914 86 1,'0'0'7,"0"15"18,-2 1-9,2-16-5,-10 44-1,1-18-1,9 15-1,-8-6-2,8 10-2,0-1-2,2-4 0,4-3-1,1-5 0,-3-4-1,4-9 1,-2-2-1,-6-17 0,4 16 0,-4-16-1,0 0-1,0 0-2,0 0-2,-6-24-4,8 8-8,-2-2-9,-8-10 1,6 7 17</inkml:trace>
  <inkml:trace contextRef="#ctx0" brushRef="#br0" timeOffset="1799.1029">1904 124 8,'8'-26'21,"-8"26"-5,16-19-6,-16 19-3,33-16-2,-14 9-1,10 3 0,-1 1-1,5 6 0,-2 1-1,2 6 0,-8-1 0,0 10 1,-11-3 0,1 9 1,-15-6 1,4 9-1,-17-7 1,3 5-1,-13-6 0,1 4-1,-5-6-1,2 1-1,-4-5 0,1-2-1,7-1-1,-4-6-3,25-5-5,-33 12-14,33-12-7,-20 2-1,20-2 4</inkml:trace>
  <inkml:trace contextRef="#ctx0" brushRef="#br0" timeOffset="2125.1216">2248 369 1,'8'16'9,"-8"-16"17,4 37-3,2-11-15,-6 1-1,6 4-3,-6-3-2,2 0-1,2-3-3,-6-4-6,2-21-17,9 26 0,-9-26 5,0 0 20</inkml:trace>
  <inkml:trace contextRef="#ctx0" brushRef="#br0" timeOffset="2613.1495">2507 450 1,'0'0'7,"0"0"17,0 0-9,23-12-3,-23 12-3,28-14 0,-28 14-2,38-5-1,-20-1-1,7 10-1,-7-1-1,3 6 0,-7 9-2,-3-1 0,-5 6 0,-6 5 0,-6 0 0,-1 3-1,-9-3 1,-1 2-2,-3-10 2,5 2-2,-3-8 2,18-14-3,-19 21 3,19-21-1,0 0 0,0 0 1,0 0-1,35 11 1,-14-15 0,8-1-1,2-2 1,6 2-1,0-4 0,-2-1-3,6 8-8,-12-3-18,-2-4-1,-1 4 0,-7-6 20</inkml:trace>
  <inkml:trace contextRef="#ctx0" brushRef="#br0" timeOffset="3747.2144">4171 215 1,'16'-21'5,"-16"21"8,29-12-3,-29 12-3,33-14 0,-33 14 2,39-9 0,-20 2-1,6 9 0,-3-5-3,1 10-2,-3-4 0,-1 9 0,-1 1-2,-7 4 0,-7-1 1,0 7 0,-10-4 1,-2 5 0,-11-6 0,1 5 0,-13-8-1,2 3 0,-10-6 0,2 2-2,-2-1-2,-1-8-4,14 7-11,-3-3-12,6-7 0,5-1-1</inkml:trace>
  <inkml:trace contextRef="#ctx0" brushRef="#br0" timeOffset="3348.1915">4202 108 1,'0'0'1,"0"0"24,0 0-3,4 20-11,-4-20-1,0 35 0,-10-14 0,18 19 0,-18-7-3,16 15-1,-10-1-2,10 9-1,-4-9-1,6 4-2,0-9 1,-1-2-1,1-6 0,2-6-2,-2-7-1,-8-21-3,13 24-3,-13-24-14,0 0-8,0 0 1,0 0 12</inkml:trace>
  <inkml:trace contextRef="#ctx0" brushRef="#br0" timeOffset="4169.2383">4601 357 2,'0'0'28,"17"0"1,-17 0-8,0 0-8,-2 23-4,2-23-2,-4 35-2,-1-10-2,5 8-1,-2 0-1,0 0-3,6 2-2,-10-10-8,15 0-17,-7-3-2,-2-22 0,0 0 21</inkml:trace>
  <inkml:trace contextRef="#ctx0" brushRef="#br0" timeOffset="4759.2722">4756 401 1,'0'0'20,"18"-14"5,-18 14-9,21-12-6,-1 12-1,-20 0-3,31-9-1,-31 9-2,29-5 0,-29 5-1,23 0-1,-23 0 0,18 7 1,-18-7-1,2 19 0,-2-19 0,-14 25 0,14-25 0,-21 26 0,21-26-1,-26 21 0,26-21-1,-17 14 1,17-14-1,0 0 0,0 0 0,17 12 0,3-12 0,5 0 1,4 5-1,4-1 0,4-1 1,-4 1 0,-2 6 1,-3 1 0,-9 3 1,-5 3-1,-14-17 3,0 30-2,-18-21 2,3 10-1,-17-12 0,9 9-1,-12-9 0,8 0-2,-4-2 1,7 1-1,3 1-1,0-7-2,21 0-4,-29 7-11,29-7-13,-20 5-1,20-5 0</inkml:trace>
  <inkml:trace contextRef="#ctx0" brushRef="#br0" timeOffset="6307.3608">32 1682 1,'0'0'18,"0"0"9,-11-18-2,11 18-15,0 0-3,7-21-2,-7 21 0,30-16-2,-5 11 1,-2-7-1,12 8 0,-4-4-1,6 4 0,-2 2-2,-2 6 0,-2-1 0,-5 6 1,-7 5-1,-1 4 1,-11 1 0,-1 4-1,-10-1 1,-4 5-1,-9-5 2,-4 3-2,-7-7 1,-7 1-1,-4-3 1,-1-1-1,3-1-2,-2-5-2,12 9-5,-12-15-16,15 2-6,7-3 1,17-2 9</inkml:trace>
  <inkml:trace contextRef="#ctx0" brushRef="#br0" timeOffset="5855.3349">44 1591 1,'0'0'16,"6"-21"10,-6 21-8,0 0-5,0 0-4,0 0 0,0 0-2,0 0 0,-20 21-2,22 5-1,-10-2 0,7 15-1,-5 1 1,8 9-3,0 0 1,3 6-2,5-6 1,-2-6-1,6 1-3,-5-12-2,13 5-4,-22-37-8,19 31-15,-19-31 1,20 5-1</inkml:trace>
  <inkml:trace contextRef="#ctx0" brushRef="#br0" timeOffset="6888.394">388 1979 1,'0'0'13,"-21"-12"13,21 12-2,0 0-14,0 0-3,0 0-2,9-17-2,-9 17-1,24-9 0,-24 9-1,35-9 0,-12 7 0,2 1 0,1 4-1,-3 6 0,-2 3 0,-5 6 0,-5 4 1,-7 3-1,-6 3 1,-7 0-1,-7 0 1,-3-2 0,-3-3 0,-1-4 0,4-5 0,-1 0-1,20-14 0,-23 13 0,23-13 0,0 0 0,0 0 0,0 0 0,21-7-1,-3-2 1,-1 2-2,8 0-2,-3-7-7,7 3-17,-2 6 0,-2-4-1,-1 2 29</inkml:trace>
  <inkml:trace contextRef="#ctx0" brushRef="#br0" timeOffset="7166.4099">794 1932 1,'0'0'20,"0"0"7,0 0 1,0 0-18,0 0-3,0 0-2,0 0-1,-4 21-2,2-3 1,8 4-1,-6 5 0,2 1-3,4 10-6,-10-11-15,8 1-7,-2-4-1,2-6 9</inkml:trace>
  <inkml:trace contextRef="#ctx0" brushRef="#br0" timeOffset="8198.4688">2093 1697 1,'8'-28'3,"-8"28"21,13-19 1,-5 3-16,12 13-3,-20 3-1,40-18 1,-20 6-1,11 10 1,-6-8-2,8 12 0,-4-2-2,2 5 0,-5 9-1,-3-2 0,-5 7 0,-5 4-1,-9 2 1,-4 1-1,-12 2 1,-1 0-1,-11-7 2,-1 5-2,-4-6 1,0-1-1,-2-2 0,2-6-3,9 6-5,-7-11-10,6 2-12,21-8 1,-22 9 8</inkml:trace>
  <inkml:trace contextRef="#ctx0" brushRef="#br0" timeOffset="7807.4466">2097 1697 1,'0'0'7,"0"0"19,0 0 1,0 0-14,0 0-5,8 34-2,-14-17 0,12 18-1,-10-5 0,11 14-2,-7-6 0,8 4-3,-4-1 1,2-5-1,2 1-2,-8-14-6,11 5-17,-7-9-4,-4-19-2,2 16 16</inkml:trace>
  <inkml:trace contextRef="#ctx0" brushRef="#br0" timeOffset="8953.5121">2373 2037 1,'0'0'22,"0"0"-9,0 0-5,0 0-2,19-14-2,-1 12-1,-18 2-1,37-5-1,-14 5 1,-2 2-1,1 7 0,-5 5 0,-1 3-1,-6 8 2,-10 3-1,-2 3 0,-8 4 1,0 0 0,-9-5 0,7 2 2,-9-9-1,9-1 1,12-22-1,-19 25 0,19-25 0,0 0 0,0 0-1,0 0-1,0 0 0,0 0-1,25-11-1,-25 11-2,47-12-5,-26 0-15,12 0-5,2 3-1,-2-3 20</inkml:trace>
  <inkml:trace contextRef="#ctx0" brushRef="#br0" timeOffset="9396.5375">2775 2043 4,'0'0'23,"0"0"-8,0 0-5,6-23-2,15 23-2,-21 0 0,39-13-2,-17 6 0,5 7 0,-6-1-1,3 4-1,-7 4 0,-17-7-1,24 27 0,-19-6 1,-7-2-1,-1 5 0,-9-1 0,2 0 1,-5-4-1,1-1 1,14-18-1,-25 22 0,25-22 0,0 0-1,-18 13 0,18-13 0,20-2-2,-20 2-4,46-9-8,-17 2-14,6-7-2,6 2 5</inkml:trace>
  <inkml:trace contextRef="#ctx0" brushRef="#br0" timeOffset="10251.5864">4163 1661 1,'0'0'13,"0"0"13,18 7-9,-18-7-5,4 19-1,-4-19-2,4 37-2,-6-18-1,7 14-2,-5-3-1,4 7-3,-2-4 1,2-1-1,-2-3 0,0-2 1,0-6 0,0-2-1,-2-19 1,4 25-1,-4-25 0,0 0 0,0 0 0,0 0 0,0 0-1,0 0 0,0 0 0,-16-22 0,16 5-1,-6-8-2,6-1 1,-3-7 1,5 1-1,-4-10 2,4 7-2,-2-5 2,1 3-1,1 2 3,2 4-2,0 3 1,2 5-1,0 7 0,6-1 0,-12 17 0,27-22 0,-8 15 0,6 4 0,1-1 0,3 4 0,2 2 0,-2 2 1,0 3-1,-5 5 1,-1 4 0,-9 3 1,-5 6 0,-7-3 1,-8 6 1,-5-3 1,-5 3-2,-7-12 3,0 6-3,-9-11 2,3 1-4,-2-1-2,-2-9-6,8 1-21,0 2 1,1-6-2,7 2 27</inkml:trace>
  <inkml:trace contextRef="#ctx0" brushRef="#br0" timeOffset="11047.6319">4540 1941 9,'0'0'6,"0"0"0,0 0 0,0 0-1,0 0-1,0 0-1,0-16 0,0 16-1,0 0 0,0 0-2,26-3 0,-26 3 0,29-2 0,-29 2 0,33 5 0,-33-5-1,33 18 1,-33-18 0,21 33 0,-15-12 0,-6 5 0,-2 2 1,-7 4-1,-5 1 1,-4 0 0,3-3 1,-7-4 0,7-1-1,-4-6 1,7-3 0,12-16 0,-20 19-1,20-19 1,0 0-1,0 0 1,0 0-1,0 0 0,28-12 0,-11 5-1,3-2 1,3-1 0,2 3-2,2 0-1,-3-2-4,7 2-12,-4 7-7,-9-11 8,5 13 17</inkml:trace>
  <inkml:trace contextRef="#ctx0" brushRef="#br0" timeOffset="11723.6706">4871 1902 1,'0'0'6,"35"-17"11,-18 13-8,3-4-2,7 4 0,-4-5 0,10 8 0,-7-6-2,5 8 0,-10-2-2,1 6 0,-22-5-1,21 19-1,-23-3 0,-6 1 0,-5 1 0,-5 3 0,-3-2 0,-3-1 0,3-4-1,2-4 0,19-10-1,-24 14 0,24-14 0,0 0 0,0 0 0,28 7-1,-3-8 1,2 1 1,2-2-1,4 0 1,-2 4 0,0 0 0,-3 3 1,-5 5 0,-23-10 0,31 28 2,-31-28 2,8 39 0,-8-39 0,-18 38 2,-7-24-1,6 7-1,-16-12 0,5 7-1,-6-9-2,3 0-1,-2 2-3,0-11-5,35 2-17,-37 12-8,37-12 0,-30-5 2</inkml:trace>
  <inkml:trace contextRef="#ctx0" brushRef="#br0" timeOffset="12679.7253">-42 3164 7,'0'0'27,"0"0"1,0 0-11,0 0-7,0 0-3,-9 17-1,-1 1-2,8 12 0,-6-1-1,4 15 1,-3-2-1,5 7 0,-4-2-1,4 1-1,0-6 0,2-2-1,0-5-2,-2-9-2,8 4-5,-6-30-9,-4 28-11,4-28-3,0 0 1</inkml:trace>
  <inkml:trace contextRef="#ctx0" brushRef="#br0" timeOffset="13142.7518">-96 3239 1,'0'0'13,"0"0"13,-8-16-8,8 16-8,0 0-2,4-19-2,-4 19 0,18-12-1,3 6-1,-4-4 0,13 3-2,3-2 0,4 2 0,1-2-1,5 6 0,-4-1 0,-2 4-1,-8 4 0,-4 1 1,-25-5 0,28 28 0,-28-12 0,-6 7 0,-10 0 1,-3 3-1,-8-2 1,-4 1 0,-6-2-1,0-2 1,-2-4-2,4-3 1,0 0-2,4-7-1,9 7-6,-7-16-13,29 2-9,-29 6-1,29-6 0</inkml:trace>
  <inkml:trace contextRef="#ctx0" brushRef="#br0" timeOffset="13905.7954">314 3430 1,'0'0'17,"0"0"10,-21-2-7,21 2-7,0 0-4,0 0-2,0 0-1,-12-21-2,12 21-1,0 0-1,23-14-1,-23 14 0,31-14-1,-9 9 0,3 1 0,0 1-1,3 1 1,-3 2 0,-2 4 0,-3 1-1,-20-5 1,27 19 0,-27-19 0,4 26 0,-12-8 0,8-18 0,-25 30 1,7-14-1,1-4 0,17-12 1,-29 19-1,29-19 0,-22 11-1,22-11 1,0 0-1,0 0 0,0 0 1,0 0-1,22 15 0,-22-15 1,29 9-1,-10 0 1,-1 0-1,1 1 0,-19-10 1,31 23-1,-19-7 1,-6-1 1,-1 3 1,-6-2-1,-1 1 2,2-17-1,-22 32 1,5-20 0,17-12-1,-35 21 0,17-12-2,18-9-2,-37 5-5,37-5-17,-17 5-7,17-5 1,0 0 4</inkml:trace>
  <inkml:trace contextRef="#ctx0" brushRef="#br0" timeOffset="14248.815">750 3425 1,'0'0'29,"0"0"0,0 0 0,23 17-20,-23-17-3,-2 39-2,0-13-1,4 9 0,-4 2-2,2 1 1,0-1-3,-4-5-4,10 5-14,-8-9-11,-2-11 1,4-17-2</inkml:trace>
  <inkml:trace contextRef="#ctx0" brushRef="#br0" timeOffset="15434.8829">2155 3115 1,'0'0'16,"0"0"9,0 0-11,2-23-5,-2 23-3,27-12-1,-6 8 0,1-8 0,11 8-1,-2-6 1,8 5-1,-6-1-2,4 3 0,-4 1 0,0 4-2,-6 1 1,-1 4-1,-7 0 0,-19-7 1,27 25-1,-19-9 1,-8-1 0,-2 7 1,-8-3 0,-1 4 0,-13-4-1,-1 5 1,-8-6 0,0 3-1,-4-4-1,4-3-2,2 6-2,-4-15-5,19 11-17,-3-13-4,19-3-1,-20 2 13</inkml:trace>
  <inkml:trace contextRef="#ctx0" brushRef="#br0" timeOffset="14982.8568">2279 3102 4,'0'0'27,"0"0"-5,-23-8-7,23 8-4,0 0 0,-2 22-3,2-22 0,-10 37-1,-1-12-1,11 15-1,-8 0-2,6 11 0,-2-2-2,6 2 0,0-2-3,-2-7 0,10 2-5,-14-22-8,11 5-16,-7-27-1,8 24 0,-8-24 22</inkml:trace>
  <inkml:trace contextRef="#ctx0" brushRef="#br0" timeOffset="16079.9197">2534 3346 1,'0'0'4,"0"0"20,0 0-4,0 0-11,0 0-3,20-9-1,-3 9-1,-17 0 0,39-7-1,-20 2-1,9 7 0,-9-1-1,3 3 0,-22-4-1,27 26 1,-23-3-1,-6 1 0,-6 3 1,-6 1 0,-3-2-1,-5 4 1,3-9-1,-2-4 0,21-17 0,-30 23 0,30-23 0,0 0 0,0 0-1,0 0 1,26 0-1,-7-4 1,1-1 0,1 2-1,0-1 1,-1 2-1,-20 2 2,27 9-1,-27-9 2,14 19 0,-14-19 1,-2 32 0,-10-16 1,2 5-1,-9-7 0,1 3 0,-3-3-3,-6-8-5,27-6-17,-37 17-7,19-15-1,18-2 7</inkml:trace>
  <inkml:trace contextRef="#ctx0" brushRef="#br0" timeOffset="16556.947">2877 3416 7,'19'-18'24,"-19"18"-10,31-14-4,-31 14-2,33-12-1,-33 12-1,33-3 0,-33 3 0,31 5-1,-31-5-1,24 28-1,-22-11-1,2 11 0,-8-1 0,0 6 0,-10-5-1,1 3 0,-5-4 0,1-3 0,-3-6-1,5-2 1,15-16-1,-28 21 0,28-21-1,0 0 1,0 0 0,-2 15-1,2-15 1,30 0 0,-7-1 0,4-1 0,8 0-2,-2-7-2,14 11-7,-14-7-18,6 0 0,-6-1-1,-6-1 25</inkml:trace>
  <inkml:trace contextRef="#ctx0" brushRef="#br0" timeOffset="17551.0039">4180 3187 10,'0'0'28,"-4"-20"0,4 20-9,18-17-12,-18 17-3,27-16-1,-8 4 0,9 6 0,1-6 0,2 7-1,2-2 0,0 3-1,-6 1 0,2 6-1,-7 6 0,-3 3 1,-7 6-1,-4 1 0,-8 4 1,-8 5 0,-6-3-1,-3-1 1,-5 1 0,1-4 0,-4-4-1,-1-3 0,5 5-4,-2-17-4,13 16-14,-8-13-9,18-5 0,-21 2 8</inkml:trace>
  <inkml:trace contextRef="#ctx0" brushRef="#br0" timeOffset="17171.9822">4240 3155 1,'0'0'19,"-2"-16"11,2 16 0,0 0-17,4 25-4,-10-9-2,14 15-2,-10 4-1,10 12-1,-6 1-1,4 4 0,-4-1-1,4-2 0,-3-4-1,-3-6-1,4-4-3,-9-16-3,10 9-8,-5-28-16,-9 18 0,9-18-1,0 0 27</inkml:trace>
  <inkml:trace contextRef="#ctx0" brushRef="#br0" timeOffset="18215.0419">4509 3398 11,'0'0'27,"-8"-15"0,8 15-7,17-9-16,-17 9-3,24-12-1,-24 12 0,37-11 1,-16 4 0,3 4 0,-1-1 0,-2 6 0,-1 0 0,-20-2 0,25 19 0,-21-3 0,-6 1-1,-2 2 1,-8-1 0,1 3 0,-7-5 0,1-1-1,-1-4 1,18-11-1,-25 14 0,25-14 0,0 0-2,-21 9 1,21-9-1,0 0 1,0 0-1,21 0 0,-21 0 1,25 1 0,-25-1 0,29 4 1,-11-1-1,-18-3 0,29 18 1,-29-18-1,20 28 1,-15-9 2,-7-3 0,1 7 1,-11-7-1,2 5 2,-11-9-1,3 4 0,-5-8-2,-1-1-4,24-7-11,-35 16-15,35-16 0,-29-3-1</inkml:trace>
  <inkml:trace contextRef="#ctx0" brushRef="#br0" timeOffset="18825.0768">4799 3379 1,'0'0'11,"0"0"14,0 0 0,17-9-16,-17 9-5,0 0-2,27-10-1,-9 8 0,-1 0 1,5 2-1,-3 0 0,3 7 0,-5-1 0,-17-6 0,29 24 0,-19-5-1,-8 1 1,-2 2 0,-8-2 1,-3 2-1,-3-4 0,2-1 0,12-17 0,-27 20-1,27-20 0,-17 10-1,17-10 1,0 0-1,0 0 0,21 7 0,-4-5 1,3 0-1,3-1 1,1 5-1,5-1 1,-6 5 1,-1 1 0,-7 8 2,-15-19 0,12 39 1,-24-22 0,-2 10 1,-15-12-1,4 6 1,-12-7-2,4 0-2,0-1-5,-6-12-14,12 3-12,3-2-2,24-2 1</inkml:trace>
  <inkml:trace contextRef="#ctx0" brushRef="#br1" timeOffset="55433.1706">-3116 4740 5,'0'0'24,"-3"-25"0,-7 6-8,10 19-2,-12-33-3,12 33-2,-19-37 0,19 37-2,-33-37-1,11 23-2,-13-2-1,0 6-2,-10 3 0,-5 7 0,-1 3-1,-1 6-1,5 7 1,2 0-1,12 6 0,8 1 0,15 3 0,12 1 0,16 1 0,13 1 0,14 3 0,9-1 0,8 4 1,6-1 0,2 4-1,0-1 0,-3 0 1,-7-1-1,-8 0 1,-7-1-1,-10-4 1,-11 2 0,-11-5 0,-9 2 1,-18-2 1,-5 0 0,-10-2-1,-6 2 1,-10-3 0,0-2 0,-5-4-1,3-3 0,0-6 0,3-3 0,1-7 0,6-3-1,6-6 1,3-2-1,9-6 0,3-2 0,9-2 0,7-6-1,7 1 0,7-2 1,9-2-1,7-1 1,7-1-1,5-3 0,3 2 1,4 0 1,-3 0-2,1-1 2,0 1-2,-2 0 2,-8-1-1,-6 3 1,-10-1-1,-3 1 1,-13-1-1,-7 1 0,-11 3 0,-9 0-1,-1 14-5,-20-2-22,6 13-2,-7 1-1,-1 7-1</inkml:trace>
  <inkml:trace contextRef="#ctx0" brushRef="#br1" timeOffset="56932.2564">-1933 5018 5,'0'0'26,"-4"-18"2,4 18-10,0 0-4,0 0-5,0 0 0,0 0-3,0 0 1,0 0-3,-7 27-1,-1-10 0,6 10-2,-4-1 1,6 5-2,-2 1 1,6-1-1,0-3 1,6-1-1,1-6 1,7-6 0,1-4-1,3-6 0,7-3-1,-2-9-2,8 2-2,-6-16-5,16 7-18,-14-13-4,0 1-1,-9-7 7</inkml:trace>
  <inkml:trace contextRef="#ctx0" brushRef="#br1" timeOffset="57161.2695">-1940 4778 21,'0'0'29,"0"0"0,-18-16-4,18 16-25,0 0-20,19 0-8,-19 0-1,26 0 3</inkml:trace>
  <inkml:trace contextRef="#ctx0" brushRef="#br1" timeOffset="57691.2996">-1571 5100 2,'-19'-15'31,"19"15"1,-12-25 1,6 6-18,6 19-6,2-16-3,-2 16-2,0 0-2,20-9 0,-20 9-1,19 18-1,-11-2 1,2 6-2,-3 3 2,1 3-1,-2 0 1,-2 0-1,-2-5 1,-2-2 0,0-21-1,2 22 2,-2-22-1,0 0 0,0 0 0,0 0 0,11-31 0,-1 10-1,2-2 1,1-5-2,5-2 1,1 4 1,3 3-1,-1 4 0,1 9 0,-1 2 0,0 14 0,-1 4-1,-1 10 1,1 1-2,-1 8 0,-3-4-4,15 13-5,-19-13-22,17 3 0,-4-12 1,10-2 4</inkml:trace>
  <inkml:trace contextRef="#ctx0" brushRef="#br1" timeOffset="60798.4775">-647 5032 31,'-13'-19'32,"13"19"2,-37-35-13,37 35-13,-47-11-4,22 13-1,-8 1-2,2 8-1,-1 3 0,-1 5-1,6 2 1,2 6-2,7-1 2,7 4-1,7-1 1,6 3-2,5-4 3,11-4-1,1-4 0,5-5 1,1-6-1,2-7 1,1-11 0,1-5 0,-4-9-1,-2-10 1,-1-7-1,1-9 2,-5-9-3,-5-7 2,-3-7-1,-4-5 0,-2 4 0,-4 1 0,-4 11 0,0 8 0,-4 13 1,0 17-1,8 23 0,-19 12 0,9 22 0,-2 10 1,3 12-2,1 8 1,4 6 0,4 6-1,6-6 2,8-4-2,3-6 1,8-6 0,3-10 0,3-7 0,4-13 1,6-8-1,-4-13 1,3-8 0,-3-7 0,2-11-1,-6-5 1,-3-7-1,-9-3 0,-6 1 0,-7 2 0,-8 1 1,-8 6-2,-5 9 2,-7 7-2,-1 10 2,0 11-2,-1 5 1,5 9-1,3 5-1,8 5 2,6 0-2,10 1 2,7-1-2,9-3 2,5-8-1,6-4 1,0-8 1,2-8-1,-2-5 0,-2-13 1,-2-9 0,-8-10-1,-5-5 2,-9-12-2,-3-10 1,-10-8-1,-6-7 1,-3-3-1,-5 3 1,0 5 0,-1 7-1,1 12 0,7 15 0,-3 15 0,12 23 0,-14 18 0,10 20 1,3 15-1,-1 13 0,4 13 0,1 14 0,1 7 1,6 5-1,0 0 0,1-4 0,-1-1 1,0-5-1,-6-10 1,0-9-1,-2-15 1,-4-10 0,-2-14 0,0-9 0,-4-13 0,8-15 0,0 0 0,-19-5 0,9-12-1,0-10 0,0-6 1,3-12-2,1-6 0,4-12 0,4-4 0,2-3-1,9 0 0,5 0 0,7 4 1,-1 4 0,9 13 0,0 5 0,4 13 0,-2 6 1,0 11-1,-2 9 2,-4 9-2,-2 6 0,-7 9 1,-11 6-1,-7 3 1,-10 4-1,-9-1 1,-6 1-1,-8-3 1,-3-1 0,1-7 0,2-5 1,4-4-2,8-3 1,19-9-1,-22 9-1,22-9 1,0 0-1,25-11 1,-7 3-1,11-1 1,4-5 0,6 0 1,6-4-1,2-1 1,1-5 0,-3-1-1,-2-1 3,-8-4-2,-8 4 1,-8-2-1,-5 3 2,-12 6-1,-2 19 0,-18-23 0,-1 23-1,-2 7-1,-5 5 1,3 9-1,0 6 0,5 2 0,6 3 0,9 0 1,6-1-1,9-3 1,6-2 0,5-6 1,6-6-1,-2-7 1,6-4 1,-1-8-1,3-6 0,-4-4 0,0-3 0,-2-5 0,0-1-1,-5 1 0,-3 2 1,-5 4-1,-16 17 1,19-23-1,-19 23 1,0 0 0,8 19-1,-12-1 1,2 3-1,-2 1 0,0 3 0,2-4 1,0-4-1,2-17 0,-6 23 1,6-23 0,0 0 0,0 0 0,12-16-1,-2-1 0,3-8-1,7 1-1,-1-4 2,7 3-2,-5 1 0,4 8 0,-1 2 1,-3 14 0,1 7 0,1 7 1,-2 4-1,6 1 1,1 0-1,3-1 1,2-3 0,6-8 1,-2-5-1,0-7 0,0-6 0,-6-4 0,-2-5 1,-6-4-1,-7-3 2,-8 1-2,-6 2 1,-8 1-1,-12 5 1,-3 8-1,-8 5 0,-4 6 0,-4 10-1,4 5 0,-2 6 1,9 8 0,5 2-1,9 1 1,10-1-1,8-1 1,8-3 0,3-5 0,7-7 0,3-8 0,2-6 0,0-7 0,0-7 0,-1-11 0,-7-7 1,-3-7-1,-3-6 0,-3-8 0,-8-12 0,-2-4-1,-2-8 0,-4 0 1,2 1-2,0 6 2,-2 8-1,0 13 0,0 15 0,4 32 1,0 0 0,-21 21-1,9 20 1,2 13 0,3 7 0,3 9 0,2 6 0,8-1 1,9-2 0,10-6-1,7-6 1,5-12 0,1-7 0,1-14 1,2-7-2,0-15 2,0-8-1,-10-12-1,4-9 1,-12-8-1,-1-8 0,-9-1-1,-7-2 0,-8 1 0,-9 5-1,-5 8 0,-11 7 0,0 12 0,-6 9 0,7 12 0,-5 6 0,12 13 0,7 4 0,10 2 2,10 1-2,7 1 2,11-6-1,5-3 1,4-7 0,2-9 1,-2-7-1,0-7 1,-4-7-1,-2-7 0,0-7 0,-7-5 0,-1-2 1,-5-4-1,-1 2 0,-5 0 0,0 4 1,-4 5-1,-3 5 1,-3 16-1,0 0 1,0 0-1,0 0 1,-5 35 0,1-8 0,0 2 0,0 3 0,0-2 0,2-2 0,0-5 0,4-4 0,-2-19 0,0 0 0,0 0-1,18 2-1,-18-2-2,23-39 0,-2 16-2,-5-10-1,11 10 0,-7-8 1,5 11 0,-6 1 2,1 12 3,-3 12 2,-17-5 1,26 35-1,-17-12 2,5 7-1,-4-4 1,3 1-2,-3-10 1,6-1-1,1-16 0,3-5 0,-5-11-1,5-5 1,-3-12-1,1-6 1,-3-8-1,1-9-1,-9-7 0,-3-2 1,0 2 0,-2 3-1,-4 10 0,0 8 0,-2 13 1,4 29-1,0 0 1,-9 32 0,7 7 0,2 11 1,2 6-1,4 7 1,3-1-1,7-1 0,3-9 1,5-4-1,1-11 1,0-11-3,6-5 0,-5-19-7,18 6-18,-18-22-7,3-3 0,-14-13-2</inkml:trace>
  <inkml:trace contextRef="#ctx0" brushRef="#br1" timeOffset="60970.4873">2176 4727 31,'-13'-24'32,"30"12"1,8-8-2,24 5-26,4 4-10,-5-13-20,18 10-6,-5-6-1,1 5-1</inkml:trace>
  <inkml:trace contextRef="#ctx0" brushRef="#br1" timeOffset="61936.5426">3532 4421 7,'0'0'30,"-19"-18"0,19 18-9,0 0-9,-20-14-4,20 14-1,-9 34-2,7 4-1,-8 8-1,6 20 0,-6 10 1,8 22-1,-2 7 1,8 12-1,-2 0-2,6 1 1,0-8 0,2-9-1,-3-11 0,-1-15 0,0-17-1,-2-14 2,-4-16-1,0-11 0,0-17 0,0 0 0,-27-26 0,15-2 0,-2-9-1,-1-7-1,1-6 1,1-8-1,5-2 0,0-3 0,10 2-1,2 0 0,9 5 0,7 1 0,5 10 0,8 3 1,6 10-1,0 4 1,6 9 0,1 8 1,1 8-1,-4 8 1,-4 6-1,-8 4 1,-8 8 1,-9 5 0,-14 4 0,-12-1 1,-11 1-1,-8-1 1,-8-3 0,-4-1-2,-2-6-3,1-11-4,22 4-25,-11-14 0,16 0-2,-1-10 1</inkml:trace>
  <inkml:trace contextRef="#ctx0" brushRef="#br1" timeOffset="62605.5809">4285 4927 29,'-23'-11'32,"-10"1"-1,0 8-3,-10-1-22,8 10-4,2 3-2,0 4-1,9 7 0,5 0 0,11 5 2,4 1-1,12-1 1,4 0-1,5-5 1,6-1 0,3-8-1,1-3-1,0-9-1,0-13-1,5 3-2,-11-11 1,8 0 0,-9-4 0,3 6 1,-6-2 1,-17 21-1,30-23 4,-30 23 1,25 2 0,-25-2 2,27 31-1,-15-13 1,7 5 0,-5-4 0,3 2 0,-17-21 1,32 28-2,-32-28 0,31-7-1,-31 7 0,37-30-1,-18 9 0,4 0 0,3-2-2,-1 2 1,-2 4-2,-5 6 2,-1 6 0,-17 5 0,24 7 0,-24-7 0,9 30 2,-7-13-1,-2 1 0,0 0 1,0-18-1,0 26 1,0-26-1,0 0 0,0 0-1,4-28 0,2 7-1,4-4 0,5 1-1,-1-10-3,15 19-6,-11-17-12,19 18-9,-4-5-2,12 14 1</inkml:trace>
  <inkml:trace contextRef="#ctx0" brushRef="#br1" timeOffset="64580.6936">5330 4906 16,'-18'-16'32,"-7"2"0,2 7 2,-22-10-20,14 18-7,-18-4-3,8 10-2,-2 2-1,5 6 0,4 3-1,7 3-1,10 2 1,7-2 0,6 0 0,6-6 0,-2-15 0,25 25 0,-5-18-1,-1-5 1,7 0-1,-3-4 0,2 0 0,0-2 0,-3 3 0,-3-1 0,1 4 0,-3 1 1,-17-3 1,31 25 0,-31-25 0,30 30 0,-17-15 1,1 1-1,-14-16 2,19 21-1,-19-21 0,20-2-1,-20 2 0,23-28 0,-13 7 0,7-3-1,3-6 0,-1 0-1,3 0 0,-3 4 1,-1 5 0,-1 5-1,-17 16 1,29-5 0,-29 5-1,20 26 2,-12 2 0,-5 4 0,1 3 0,-2 2 0,-2-2 0,0-5 0,-2-6 1,0-3-1,2-21 0,0 18 1,0-18-1,0 0 0,-2-18 0,6 1-2,0-6 1,0-2-1,4-1 0,2 0 0,-1 1-1,5 2 1,3 6-1,-17 17 2,35-16 0,-17 14-1,1 8 0,-1 1 1,-1 5 0,-5 7-1,0 1 2,-2 1 0,-7 1 0,1-2 0,-2-3 0,-2-1 0,0-16 0,-2 17 0,2-17 0,0 0-1,0 0 0,0 0 0,6-19-2,0 2 0,4-1 0,-3-3 0,7 2-1,-2 0 1,3 3 0,-15 16 0,31-16 1,-31 16 1,32 16 1,-13 1-1,1 3 2,1 2-1,2-1 0,4 0 1,3-5 0,5-4-1,-2-12 0,2-3 0,0-13-2,0-3 2,-6-6-2,-6-6 1,-9-3-1,-8 1 0,-6 2-1,-10 1 1,-7 9 0,-9 5 0,-1 9 0,-2 5-1,2 13 1,-1 3 0,7 9 0,2 1 1,7 9 0,4 2 0,8 1 1,8-3 0,4 0-1,5-5 1,4-2 0,1-6-1,3-10 0,2-6 0,1-4 0,-3-7-1,4-4 1,-4-3 0,3-9-2,-1-5 1,-4-1 0,-1-5 0,-5-4 0,-3-3 0,-7-1 0,-1-1 1,-8 2 0,0 1 0,-3 2 0,-1 1 0,0 4 1,0 1-1,0 4 0,2 4 0,2 3 1,0 5-1,2 16 0,-1-23 1,1 23-1,0 0 0,0 0 1,0 0-1,-2 28 1,4-5-1,-4 7 1,5 6 0,-1 6 0,4 7-1,0 2 1,4 0 0,0 1 0,3-3 0,1-3 1,1-7-1,3-8 1,-1-6-1,1-10 1,3-6-1,1-9 0,1-10 0,0-8-2,1-5 2,-3-5-2,-1-1 0,-5-5 0,-5 1 1,-4 0-1,-4 8 0,-6 2 0,-2 6 0,6 17 0,-23-12 0,23 12 0,-28 14-1,19 3 0,-3 4 2,4 11-1,2-1 0,6 2 2,4 3-1,6-5 1,4-3 0,1-5 0,1-4 0,3-10 0,-1-4 0,-1-7-1,1-5 1,-18 7-1,33-33 0,-20 12-1,5-3 1,-3-4-1,1 3 1,0 2-1,1 2 0,-17 21 1,25-21-1,-25 21 0,26 2 1,-26-2 0,21 24-1,-13-3 2,0 0 0,-3 1 0,-1-1 0,0-6 1,-4-15 0,2 23 0,-2-23 0,0 0-2,0 0 1,-4-30 0,2 9-1,-2-3 0,2-4-1,2-6 0,0 1 1,4 3 0,4 1-1,6 2 0,1 1-2,9 12-1,-7-10-5,20 20-19,-15-8-6,5 8 1,-27 4-1</inkml:trace>
  <inkml:trace contextRef="#ctx0" brushRef="#br1" timeOffset="64801.7065">6291 4636 32,'0'0'32,"-2"-21"-1,23 9-2,14 9-33,8-8-22,19 6-4,4-4-1,5 4 0</inkml:trace>
  <inkml:trace contextRef="#ctx0" brushRef="#br1" timeOffset="65306.7352">7697 4768 1,'-31'-13'25,"6"8"3,-10-2 1,-4-2-16,2 13-6,-12-6-3,11 7-2,-3 1-2,10 1 0,5 1 0,9 5-1,17-13 1,-12 28 0,20-11 0,5 2 1,7 2-1,3 4 0,10-1 1,2 3-1,4 1 2,-2 5 0,-4-5 0,-2 4 1,-9-4 1,3 3 1,-21-10 2,2 5-2,-24-13 1,5 2-1,-18-8-1,3 0 1,-12-8-2,1-1-1,-2-5-2,-2-4-2,14 6-8,-12-9-23,14 2-2,-4-4 0,11 4-2</inkml:trace>
  <inkml:trace contextRef="#ctx0" brushRef="#br2" timeOffset="87457.0021">-2964 6076 1,'0'0'23,"-4"-37"1,6 16-12,14 3-5,-4-5-2,11 8-1,-4-3 0,11 8-1,-7 3 0,4 10 0,-2 8 0,3 10 0,-3 5 1,0 9-1,-3 4 1,-1 4-1,-7-2 0,-1-1-1,-7-9 2,2-1-1,-12-11 0,6 1 0,-2-20 0,0 0 0,-20 10 0,20-10-1,-9-16 0,9-1-1,0-8-1,4-3 0,5-1-1,3-3 1,7 2-2,5-1 1,5 6-1,0 4 1,6 9 0,0 7 0,2 5 0,-2 5 1,-2 7 0,-2 6 0,-5 3 1,-5 3 0,-5 1 0,-3-1 0,-9-3 1,2-1-2,-6-20 2,-2 24-1,2-24 0,0 0-1,0 0 0,12-17 1,1-3-1,7-6 1,1-2-2,4-3 1,3 1-2,-1 2 2,0 7-2,-3 5 2,-5 9-1,-1 9 0,-18-2 1,29 30 0,-18-8 0,-1 6 1,2 4-1,-1-1-3,3 4-2,-6-14-7,9 2-18,-17-23-1,41 21-2,-16-23 11</inkml:trace>
  <inkml:trace contextRef="#ctx0" brushRef="#br2" timeOffset="88176.0434">-1380 5981 2,'-27'-7'32,"-10"3"-3,2 6 2,-16-4-16,20 20-7,-10-4-4,8 9-1,6 0-2,7 3 0,9-2 0,7-1-1,6-2 0,5-3 0,-7-18 1,35 19-1,-11-17 0,-1-8 0,4-2-2,-1-6 2,1-4-1,-2-5 0,1 2-1,-9 0 1,1 2-1,-7 2 1,-11 17-1,18-20 1,-18 20 1,0 0 0,13 18 1,-9-1-1,4 4 1,2 6-1,1-1 2,7 2-2,-3-5 2,7-2-2,3-7 1,4-4-1,4-10 1,2-5 0,2-9 0,2-5 1,-4-8-2,2-4 1,-8-8-1,-3-6 1,-9-6-2,-7-3 1,-6-1 0,-6-1-1,-2 7 1,-4 4 0,-1 10 0,1 7 0,8 28 0,0 0 0,0 0 1,-18 24 0,20 11 0,2 9 0,2 7 1,8 7 0,1 1 0,7 4 0,1-5 0,4-2-1,2-7 0,4-9-1,-3-6 1,1-8-1,0-12-1,0-11-2,2-3-2,-12-22-12,11 1-15,-13-13-1,2 3 0,-11-8 14</inkml:trace>
  <inkml:trace contextRef="#ctx0" brushRef="#br2" timeOffset="88427.0578">-940 5925 1,'1'-19'22,"-1"19"4,22-30-8,3 21-10,-1-7-4,11 4 0,-2-2-2,7-2-3,7 8-8,2-3-16,-8 1 0,1 4 1,-7 1 24</inkml:trace>
  <inkml:trace contextRef="#ctx0" brushRef="#br2" timeOffset="88891.0843">-392 6013 1,'0'0'22,"0"0"5,16-21-10,-16 21-3,17-4-5,-17 4-1,22 14-1,-7 2-2,-15-16 1,24 38-2,-17-15 1,5 3-3,-6-1 1,0-1-2,-4-6 1,1-2 0,-3-16-1,0 15 0,0-15 2,0 0-1,-11-26-1,9 7 1,-2-9-2,2-4 1,2-4-1,4-5 0,4 1-1,5 1 0,7 6 1,3 2-1,10 8-1,0-2-3,16 22-6,-16-6-21,18 11 0,-13-2-1,9 9 6</inkml:trace>
  <inkml:trace contextRef="#ctx0" brushRef="#br2" timeOffset="89298.1076">242 5615 14,'0'0'27,"-25"-16"-3,25 16-12,0 0-34,14 21-4,-1-3-2,-1-1 28</inkml:trace>
  <inkml:trace contextRef="#ctx0" brushRef="#br2" timeOffset="89128.0977">338 5822 11,'0'0'32,"0"0"-1,0 0 0,-22 12-16,20 18-10,-5-2-3,1 5-2,2 2 0,2-3-2,6 3-3,-6-18-5,14 2-20,-12-19-2,19 16 2,-19-16 13</inkml:trace>
  <inkml:trace contextRef="#ctx0" brushRef="#br2" timeOffset="89572.1233">567 5827 11,'22'-19'31,"-22"19"1,27 1-1,6 15-19,-12-4-5,16 13-2,-2-1-3,8 10 0,0-1 0,2 2-1,-3-2-1,-3-3-1,4 2-2,-16-15-6,16 9-13,-19-17-9,5-2-1,-29-7 0</inkml:trace>
  <inkml:trace contextRef="#ctx0" brushRef="#br2" timeOffset="89817.1373">1163 5822 7,'0'0'32,"-32"3"-1,32-3 1,-48 23-15,30 8-8,-17-1-5,10 10-1,-8-1 0,8 1-1,-1 2 0,5-3-4,3-1 0,-7-11-11,13 4-18,-9-12-2,11 1-1,-9-8 8</inkml:trace>
  <inkml:trace contextRef="#ctx0" brushRef="#br2" timeOffset="95368.4547">8699 5760 15,'-19'-10'24,"19"10"-3,-12-16-2,-3-3-4,15 19-2,-6-23-3,6 23-1,4-24-3,-4 24-1,17-21-2,-17 21-2,27-9 1,-7 12-1,-1 11 0,3 13 0,1 6 0,-3 11 0,-3 5 0,1 3 0,-9 1 0,-1-3 0,-8-7-1,-4-7 0,-2-9 1,-1-6-1,7-21 1,-18 21-1,18-21 1,-17 5 0,17-5 0,-10-18 1,10-3-2,4-5 1,7-7-1,7-9 1,7-4-1,6-1-1,6 0 0,2-1 1,6 10-1,-4 5 1,0 8 0,-6 11 0,-4 12-1,-4 9 2,-6 13-1,-3 9 0,-10 10 1,-2 3-1,-5 5 1,-2 0-1,-3-3 0,-4-7-1,6 2-7,-12-24-10,16 6-15,-2-21-1,0 0 2,0 0-1</inkml:trace>
  <inkml:trace contextRef="#ctx0" brushRef="#br2" timeOffset="96118.4975">9598 5613 29,'-4'-17'31,"4"17"0,-23-12 0,3 33-20,-5-6-6,6 20-2,-3 4-1,5 10 0,1 2-1,8 3 1,8-2 0,12-1-1,4-7-1,9-7 1,0-11 0,8-5 0,-2-12 0,4-6 0,-5-11 0,-5-8 0,-4-9 0,-3-4 0,-8-12 0,-7-1-1,-10-5 1,-7 0-1,-7 1 0,-5 4-1,-1 9 1,0 5-1,5 7 0,3 9 0,19 12 0,-17-6 0,17 6 1,19 11-1,2-2 0,9-1 0,7 3 1,7-1-1,3 4 1,4 2 0,-1 3 0,-1 8 0,-6 2 0,-6 5 1,-14 1 0,-8 3 0,-9-1 0,-10-2 0,-7-3 1,-3-6-1,-7-7 0,3-3 1,1-7-1,17-9 0,-18 0-1,18 0 0,6-30 1,8 4-1,9-8-1,6-6 1,6-6-1,6-1 0,4 3 1,0 2-1,3 6 0,-7 6 1,0 11-1,-8 10 1,-4 11-1,-6 10 1,-3 12 0,-8 8 1,-7 5-1,-3 6 0,-6 1 1,1 0-1,-3-4 0,-2-6-2,8-1-5,0-33-12,-8 28-12,8-28-2,0 0 0,22-2-1</inkml:trace>
  <inkml:trace contextRef="#ctx0" brushRef="#br2" timeOffset="96319.5092">10678 5860 39,'0'0'31,"19"16"1,-19-16-2,35-2-24,-9-1-5,7-3-3,9 6-7,-7-7-21,12 0 0,-6-3-1,4-1 0</inkml:trace>
  <inkml:trace contextRef="#ctx0" brushRef="#br2" timeOffset="96755.5341">11695 5487 28,'0'0'30,"-33"-19"0,2 15-1,2 11-22,-10-3-3,-2 8-3,-6 6 0,1 5 0,1 1 0,6 2 0,6 4 0,10 3 0,7 1-1,14 2 0,10-1 0,11 0 1,11-1-2,7-3 1,7 1 0,3-4 0,-2-2 0,-2-2 0,-6-4 0,-6-1 1,-10-7 1,-21-12-1,12 21 1,-12-21 0,-31 11 0,3-8 0,-12-4-1,-5-1 0,-4-3-1,-3-6-2,11 8-5,-12-15-16,24 9-7,2-1-3,27 10 1</inkml:trace>
  <inkml:trace contextRef="#ctx0" brushRef="#br2" timeOffset="97054.5512">12014 5624 35,'-4'-16'31,"4"16"1,-7-19-1,7 19-22,-4 17-4,6 6-3,-6 5-1,6 5 1,-4 2 0,6 7 0,-4-1-1,6-3-1,1-1-4,-7-18-8,12 6-19,-12-25-2,18 14 1,-18-14-1</inkml:trace>
  <inkml:trace contextRef="#ctx0" brushRef="#br2" timeOffset="97224.561">12077 5330 31,'-4'-20'29,"4"20"-7,0 0-21,15-22-22,-15 22-9,33 14-1</inkml:trace>
  <inkml:trace contextRef="#ctx0" brushRef="#br2" timeOffset="97680.587">12400 5566 39,'-20'-23'33,"20"23"0,0 0 0,0 0-22,-8 25-7,12-1-3,-4 6-1,2 7 0,-2 0 1,2 1-1,-2-3 1,2-5-1,-4-9 1,4-4-1,-2-17 1,4 16 0,-4-16-1,0 0 0,10-21 0,-3-3-1,9-6-1,2-10 0,9-1 0,0-2-1,4 2 1,0 5 1,6 6 0,-4 14 1,-2 16 1,-1 16 1,-7 10-1,2 7 0,-3 6 0,-1 5 1,-1-2-2,1-6 1,-2-6-2,1-12-2,9-3-4,-11-27-9,11 5-16,-2-16 0,12-1 0,-6-11 2</inkml:trace>
  <inkml:trace contextRef="#ctx0" brushRef="#br2" timeOffset="98140.6134">13221 5506 43,'-24'0'33,"-9"-3"0,4 10 0,-14-5-23,16 17-6,-8 2-2,6 9-1,5 0 0,9 3-1,5 2 1,8 0-1,8-4 0,6-4 0,3-8 0,7-7 1,3-7-1,4-6 0,2-10 0,-2-3 0,-1-5 1,-1-4-1,-6 4 0,-1 0 1,-9 3-1,-11 16 0,0 0 0,0 0 1,0 0-1,16 42 1,-18-5-1,0 10 1,-2 5-1,2 6 2,-4 0-1,-1 0 1,-3-9 0,-4-4-1,-7-11 1,-4-8-1,-8-10 1,-3-6-2,0-10 0,-7-10-1,2-3-1,-2-4-2,14 3-3,-12-16-18,25 14-10,-3-8 0,19 24-1</inkml:trace>
  <inkml:trace contextRef="#ctx0" brushRef="#br2" timeOffset="99434.6874">13520 5610 40,'-6'-23'33,"6"23"0,-6-21 0,6 21-21,0 0-9,-11 28-2,7-7-1,0 4 0,2 3 1,0 1-1,2-1 1,2-3-1,2-2 1,2-6-1,-6-17-1,21 19 1,-21-19-2,31-7 1,-13-3-2,3-11 1,3 0 0,-7-5 0,6 3 0,-5-2 1,-1 6 0,-17 19 2,30-16 0,-30 16 0,25 23 1,-9 2 0,-5-1-1,7 6 1,-3-4 0,5 2 0,-5-12-1,7-4 1,-1-10-1,4-11 1,1-10-1,1-9 1,-2-16-1,2-8 0,1-13-1,-5-10-1,-2-8 1,-3-6-1,-3 1-1,-3 4 0,-4 13 1,-4 8-1,-4 17 0,-6 16 1,6 30 0,-23-5 0,9 28 3,-2 14-2,1 12 1,1 10 0,5 11 1,1 4-1,10 4 0,5 1 0,5-5-1,6-8 1,3-8-1,6-9 0,4-16 0,4-8 1,4-16-1,4-9 1,2-14-1,2-7 0,-5-11 1,-1-5-1,-8-5 1,-7-1-1,-9 1 1,-13 1-2,-10 6 2,-11 9-2,-7 10 1,-5 7-1,0 13 0,-4 6 1,6 8-1,1 6 0,9 4 0,7 4 1,8 1-1,4-5 1,10 2 0,3-7 0,7-4-1,-3-5 1,5-5-1,-3-7 1,2-4-1,-3-3 1,-3-2-1,-17 7 1,29-13-1,-29 13 1,22-3 0,-22 3-1,17 12 1,-17-12 0,16 25 0,-16-25 0,16 26 1,-16-26 0,17 21-1,-17-21 1,25 0 0,-25 0-1,33-23 1,-9 4 0,-1-11 0,4 2-1,2-3 0,-1 1 1,-3 4-1,0 3 0,-5 7 0,-3 5 0,-17 11 1,26 14-1,-19 4 0,1 8 0,-4 4-1,0 0 2,2 0-2,-2-2 2,-2-4-1,1-8 1,-3-16 0,0 0-1,0 0 1,0 0 0,4-37 0,2 9-1,2-9 1,2-3-1,5-2 0,7-2 0,5 6 0,0 3 0,6 10-1,0 2-1,6 20-4,-14-8-21,16 17-6,-11-1-1,5 9 0</inkml:trace>
  <inkml:trace contextRef="#ctx0" brushRef="#br1" timeOffset="121839.9689">-7526 4554 9,'0'0'17,"0"0"-2,6-21-2,-6 21-3,0 0-2,0 0-2,0 0 1,0 0-1,0 0 0,4 21-1,-4-21 0,-6 44 1,-4-14-1,10 19 0,-9-4-1,9 16 0,-6 1 0,6 6-2,0-2 0,4 1-1,1-7 1,3-3-2,2-8 2,-2-5-2,1-14 1,-1-6 0,-4-8 0,-4-16 1,0 0 1,0 0-1,0 0 0,0 0 0,-21-35 0,9 9-1,-5-9-1,-1-11 0,1-4-1,-1-8 1,2-2-2,7-5 2,1 1-1,4-5 1,6 3 0,2 3 0,4 5 0,3 2 0,5 9-1,-1 8 1,3 6-1,0 10 0,1 11 0,-19 12 0,35 9 1,-16 15-1,5 11 0,-3 9 1,6 12-1,3 7 2,3 7-1,0 5 0,4-3 2,0-2-2,-4-7 1,0-8 0,-6-8 0,-2-10-1,-3-9 2,-5-9-1,-17-19 0,20 12 0,-20-12 0,7-17 1,-5-3-2,0-9 0,-4-10 0,0-5 0,1-10-1,1-2 1,-2-5-1,2 1 0,0 2 1,0 6-1,7 12-2,-7-2-4,16 24-6,-18-5-19,2 23 0,23-12 0,-23 12-1</inkml:trace>
  <inkml:trace contextRef="#ctx0" brushRef="#br1" timeOffset="122772.0222">-6709 4831 1,'-21'5'23,"3"-7"2,1 11 0,-1 5-13,-9-2-5,8 13-3,-9 4 0,11 8-3,1 0 2,9 3-2,3-3 1,9 2 0,3-10 1,8-1 0,-16-28 0,39 25 1,-20-25-1,5-4 1,-7-10-1,2-5 0,-11-11-2,-2-3 0,-4-4-2,-6-3 1,-8-2-2,-1 2 2,-3 3-2,3 4 1,3 10-1,0 0 0,10 23 0,-2-26-1,2 26 1,26-12 0,-3 8-1,2-5 2,4 2 0,3-5 0,-1-2 1,0-3 0,-4-4 0,-2-6 1,-7-1 0,-5 0 1,-5-1 0,0 4 0,-8 0 1,2 8-1,-2 17-1,0 0 1,-18 2-1,13 24 0,-5 9 0,2 14 0,-2 5-1,6 11 1,1 2 1,5 4-1,5-6 1,5-4-2,4-8 2,5-6-2,0-12 3,5-7-2,1-15-1,4-6 1,0-13 1,6-4-1,-2-9-2,0-8 2,2-8-2,-4-1 1,-2-5-1,-7 1 1,-7 1-2,-9 3 2,-6 2 0,-6 10 0,-6 8-1,-7 4 0,-5 12 0,-3 5 0,-2 11 0,-2 3 0,3 6 0,3 4 1,7 6 1,5 2-1,9-2 1,8 0-1,5-1 2,9-3-2,7-5 2,6-5-2,-2-7 0,6-5 1,0-5-1,2-8 1,0-3-1,-4-9-3,2 6-4,-18-16-24,9-2 0,-13-6 0,-3-2-1</inkml:trace>
  <inkml:trace contextRef="#ctx0" brushRef="#br1" timeOffset="122981.0341">-6592 4703 13,'0'0'25,"-2"-23"-1,21 6-2,9 1-19,11-2-4,3-4-15,9-5-7,13 5-1,0-8 2</inkml:trace>
  <inkml:trace contextRef="#ctx0" brushRef="#br1" timeOffset="123913.0875">-5806 4841 21,'0'0'8,"0"0"1,0 0 0,0 0-1,0 0-1,0 0 0,0 0 0,0 0-1,0 0 0,0 0 0,-31-5-1,31 5-1,-37 7-2,13 0 0,-3 0-1,0 2 0,4 1-1,1 1 0,22-11 0,-23 19 0,23-19-1,12 19 1,7-8 0,8-1 0,6 4-1,4 0 1,2 0 1,-2 2-1,-4 0 1,-2 1-1,-9-1 2,-7 2-1,-15-18 3,8 26 0,-8-26-1,-21 21 1,-3-16 0,7 6 1,-12-10-2,3 6-1,-5-7 0,4 4-1,0-4 0,3 0 0,3-2 0,4 0-1,17 2 0,-26-5-4,26 5-4,0 0-19,0 0-4,0 0 0,0 0-1</inkml:trace>
  <inkml:trace contextRef="#ctx0" brushRef="#br1" timeOffset="125007.15">-5326 5279 8,'0'0'29,"0"0"0,0 0 0,0 0-16,-25-16-4,25 16-4,0 0-1,0 0-2,-23 11 0,23-11-2,0 0 1,-12 21-1,12-21 1,0 0-1,-4 15 1,4-15 1,0 0-1,0 0 0,0 0 0,0 0 1,12-21-1,-12 21 0,6-21 0,-6 21-1,4-19 0,-4 19 0,0 0-1,4-16 0,-4 16 1,0 0-1,0 0 0,0 0-2,0 23-6,0-23-20,0 0-2,-6 16 0,6-16-1</inkml:trace>
  <inkml:trace contextRef="#ctx0" brushRef="#br1" timeOffset="124560.1245">-5306 4918 20,'0'0'30,"0"0"-2,0 0-4,-25-10-13,25 10-4,0 0-3,-12 24-2,12-24 0,-8 23-1,8-23 0,-6 19 1,6-19 0,0 0-1,0 0 1,0 16 0,0-16 0,0 0 0,2-19 0,-2 19-1,4-23 0,-4 23 0,2-25-1,-2 25 0,2-17 0,-2 17-1,0 0 0,0 0 1,0 0-1,0 0 0,0 0-2,0 0-2,16 19-8,-16-19-19,0 0 2,5 16-2,-5-16 4</inkml:trace>
  <inkml:trace contextRef="#ctx0" brushRef="#br0" timeOffset="145784.3383">-5174 8420 19,'0'0'26,"22"-14"0,-5-2-10,18 9-3,0-16-2,23 11-2,-1-12-3,15 10-1,-4-6-2,4 8-1,-6 0 0,-8 3-3,-9 9-3,-16-3-3,-4 15-13,-29-12-9,6 33 1,-23-10-2</inkml:trace>
  <inkml:trace contextRef="#ctx0" brushRef="#br0" timeOffset="145372.3148">-5133 8478 11,'0'0'21,"4"-25"-3,-4 25-1,-2-17-3,2 17-3,0 0-2,-6-23-2,6 23-2,0 0 0,0 0 0,-6 18 0,8 10 0,-8 5 0,6 21 0,-9 11-1,9 26 2,-10 3-3,6 15 0,-2-4-2,2 0 1,-1-7-1,3-7-1,-2-15 1,2-13-1,-2-14 0,0-11-1,2-6 0,-6-11-5,14 3-5,-6-24-18,0 0-3,0 0 0,0 0-1</inkml:trace>
  <inkml:trace contextRef="#ctx0" brushRef="#br0" timeOffset="145995.3503">-5114 8874 13,'37'-4'27,"-7"-10"-1,12-4 1,9 3-15,-2-17-2,13 11-5,-6-2-4,-3 1-9,-4 4-17,-5 9-1,-15 1-2,-3 9 0</inkml:trace>
  <inkml:trace contextRef="#ctx0" brushRef="#br0" timeOffset="146761.3941">-4170 8958 40,'0'0'29,"-19"-25"0,3 6-11,16 19-7,-27-4-3,27 4-4,-35 23 0,17 5-1,-7 2-2,6 12 0,1 3 0,2 10 0,5-1 0,7 2 0,6-5-1,6-2 1,5-5 0,14-9-1,-1-6 1,5-8-1,-4-10 1,2-6 0,-5-10 1,-1-6-1,-5-11 0,-11-1 1,-5-10-2,-8 1 1,-7-5 0,-3 2-1,-5 2 0,-3 1 0,3 6 0,0 3-1,3 4 0,6 2 0,12 17 0,12-27 0,8 15 0,7 0-1,10 3 1,4 0 0,7 8 0,7 4 1,1 8-1,-3 10 1,-5 7 0,-3 7 1,-6 1-1,-8 6 1,-9-1 0,-7-3 0,-15-8 1,-2 0 1,-6-14 0,8-16-1,-27 12 1,27-12-1,-27-26 1,17-2-2,2-9 0,8-9-1,6-5 1,4-3-1,9-2 0,11 4-1,7 8-1,1 0-5,25 23-25,-15-3-1,9 15-2,-7 0 0</inkml:trace>
  <inkml:trace contextRef="#ctx0" brushRef="#br0" timeOffset="147477.4353">-2458 8425 35,'0'0'28,"0"0"0,0 0-10,0 0-4,-19 27-5,19 18-1,-10 8-3,10 31 1,-8 15-1,8 26 0,-2 10-2,8 10 0,0 4-1,4 0-1,-1-11 0,3-12 0,-2-19 0,-1-14 0,-3-22-1,-2-15 0,-8-12 0,-2-16 0,-3-12-1,-9-14-1,1-9-1,-11-20-3,13 3-3,-18-29-6,23 13-4,-17-23-9,17 7-3,-4-9 0,16 4 3</inkml:trace>
  <inkml:trace contextRef="#ctx0" brushRef="#br0" timeOffset="147760.4512">-2357 9164 31,'27'-26'25,"5"7"-2,-15-8-6,16 20-3,-15-10-4,13 15-2,-12-3-3,10 14-1,-7 1 0,3 16-1,-9 4 0,1 9-1,-11-1 1,0 9 0,-14-5-1,-4 4 1,-13-2 0,-6-2-2,-10-5 1,-4-4-1,-1-2-2,-7-8-2,16 7-7,-11-18-20,16-3-3,1-14 1,31 5-2</inkml:trace>
  <inkml:trace contextRef="#ctx0" brushRef="#br0" timeOffset="148165.4744">-1814 9105 9,'23'0'26,"-23"0"0,33 14 1,-9 15-17,-18-8 0,11 20-3,-17-12-1,12 15 1,-16-14-2,10 7 0,-18-14-1,4-1 0,8-22 0,-23 18 0,23-18-1,-25-11 0,15-8-2,4-5 1,6-13-1,8-5-2,4-6 1,5-2-1,6 1 1,3 0-2,9 12 0,-2-2-4,19 34-8,-13-7-17,16 19-1,-9 0-1,15 16 1</inkml:trace>
  <inkml:trace contextRef="#ctx0" brushRef="#br0" timeOffset="149097.5279">-1069 9068 41,'-21'-11'32,"-10"-6"0,7 13 0,-13-1-22,18 23-4,-8 1-4,5 12-1,3 6 0,5 7 0,6 1-1,10 4 1,2-3-1,8-2 1,5-9-1,9-5 1,-1-11 0,6-5-1,-2-12 1,0-6 0,-5-12 1,-1-8-2,-9-8 1,-5-8 0,-10-4-1,-5-1 0,-8 1 0,-3 4-1,1 8 0,-3 4 0,19 28 0,-24-19-1,24 19 1,8 17 0,13-3-1,5 2 1,5 2 0,8-4 1,4-6 0,-1-4-1,-1-6 1,-2-7 0,-8-5 1,-4-1-1,-5-5 2,-5 3-1,-7-2 1,-10 19-1,12-23 1,-12 23-1,0 0 1,4 35-1,-6 3 0,4 13 0,2 17 1,-3 11-2,1 12 2,2 6-1,-4-1 0,-2-3 0,-3-9 0,-9-4 0,-9-17-1,-3-8 2,-9-17-2,-2-12 1,-6-15 0,1-13-1,-1-8 1,4-11-2,8-9 1,6-9-1,11 1 1,12-6-1,14 2 0,13 0 0,14 0 0,10 2 0,9-1 0,4-2 1,8 1-2,4-2 2,-2 0-2,-4 0 2,-8-3-2,-5-4 2,-10-1-1,-6 3 0,-12 1 1,-14 5 0,-7 4 0,-8 8-1,-9 10 1,-7 8 0,-5 19-1,-6 6 1,-2 14 0,1 9 0,5 7-1,6 2 1,5 5 0,12-2 1,12 2 0,9-5-1,10-5 0,4-10-3,14 5-5,-10-20-23,21 0-1,-13-20-2,10-4 0</inkml:trace>
  <inkml:trace contextRef="#ctx0" brushRef="#br0" timeOffset="149616.5576">213 9155 35,'-19'-22'32,"19"22"1,-37-16-1,37 16-18,-49 2-7,26 6-5,-8 5 0,0 8-1,-1 3 0,9 8 0,0 4-1,9 5 1,10 4 1,6 3-1,4-3 0,15-3-1,12-3 1,10-6 0,10-10 0,3-9-1,3-13 1,-1-11-1,2-11 0,-3-12 1,-13-13-2,-5-10 2,-11-17-1,-5-15 0,-8-17-1,1-4 1,-8-3 0,-2 2 0,-2 3 0,1 14-1,-1 18 2,0 19-3,-2 26 3,-2 30-1,0 0 0,-2 48 1,2 8-1,-2 17 1,4 16-1,0 13 2,4 0-2,4-1 1,3-6-1,5-10 0,-1-13 0,1-17 0,3-13-3,-7-27-5,23 1-25,-20-26-1,7-6 0,-15-24-2</inkml:trace>
  <inkml:trace contextRef="#ctx0" brushRef="#br0" timeOffset="149786.5673">410 8781 31,'0'0'31,"-2"-35"-1,23 17 0,10-13-21,16 13-7,13 2-9,-1-3-21,13 5-2,-2 0 1,-2 7-2</inkml:trace>
  <inkml:trace contextRef="#ctx0" brushRef="#br0" timeOffset="150027.5809">1063 8944 39,'2'21'34,"-8"-2"1,12 14-1,-8-10-23,12 24-6,-6 0-1,6 8-3,1-1-2,-1-10-2,15 8-8,-21-22-22,16-4 0,-20-26-1,23 13 1</inkml:trace>
  <inkml:trace contextRef="#ctx0" brushRef="#br0" timeOffset="150199.5909">1157 8777 12,'0'0'24,"33"0"-13,-16 5-11,-17-5-22,29 18-1</inkml:trace>
  <inkml:trace contextRef="#ctx0" brushRef="#br0" timeOffset="150823.6266">1536 9028 41,'-2'33'34,"8"14"-1,-6-8-1,18 18-23,-17-9-3,17 8-3,-2-5 0,1-4-1,-1-9-1,1-4 0,-3-13 0,1-6-1,-15-15 1,29-1-1,-17-19-1,0-8 0,-1-8-3,-5-12 1,4-1-2,-12-5 2,6 12-1,-10-4 0,8 15-1,-8 3 2,6 28 1,0 0 0,24 0 1,-5 17 1,12 3 0,10 2 1,4-1 1,9 2 1,-1-9 0,5 0 0,-7-14 1,3 0-1,-15-14 0,-2-2 0,-12-10 0,-5-4-2,-12-8 1,-6-1-2,-10 1 0,-8 5 0,-9 8 0,-8 9-1,-4 15 0,-6 13 0,2 16 0,2 14 1,4 9 0,8 8 1,10 2 0,13 4 0,8-3 0,11-5 0,8-6 1,11-9-2,3-9 2,3-10-2,9-9 1,2-14-3,9 0-8,-15-26-23,13-2-1,-13-18-1,1 1 0</inkml:trace>
  <inkml:trace contextRef="#ctx0" brushRef="#br0" timeOffset="151628.6727">3174 8817 31,'35'-22'29,"12"-3"1,7 2-2,-1-1-25,11 3-6,8 9-24,-12 1-1,-3 6-1,-11 5-1</inkml:trace>
  <inkml:trace contextRef="#ctx0" brushRef="#br0" timeOffset="151439.6619">3361 8420 39,'0'0'32,"-25"23"0,17 22-10,-14 3-11,19 29-3,-11 7-4,12 19 1,-2 0-2,10 2-1,4-12-2,5-7 2,7-16-2,5-14 0,2-17-1,4-20-2,16-3-8,-16-27-22,6-3 1,-8-21-2,-2-4 0</inkml:trace>
  <inkml:trace contextRef="#ctx0" brushRef="#br0" timeOffset="151959.6916">3880 8902 36,'0'0'33,"28"17"0,-9 9 0,-13-3-24,17 21-3,-9 0-2,5 8-1,-7-1-1,-2 1 0,-6-10 0,-2-7-1,-6-10 1,2-6 0,2-19-1,0 0 1,-20-10-1,16-13 0,2-10 0,4-9-1,2-7 0,2-6 0,10 3-1,1 1-1,12 9-1,-1 0-4,18 26-23,-15-1-4,10 17-1,-12-5-1</inkml:trace>
  <inkml:trace contextRef="#ctx0" brushRef="#br0" timeOffset="152942.7479">4871 9082 10,'-8'-25'31,"-6"-6"-1,5 8 2,-15-15-16,16 22-4,-21-14-3,10 20-2,-14-4-3,3 14 0,-6 5-2,2 14 0,-1 11-1,4 10 0,4 7-1,10 6 1,7 3-1,10 2 0,10-4 0,5-5 1,8-12-1,5-7 1,1-11-1,2-10 0,0-11 0,0-9 0,-3-10 0,-5-7 0,-2-7-1,-3-3 1,-3 1 0,-3 2-1,-2 7 0,-6 2 1,-4 26-1,9-18 0,-9 18 0,10 23 1,-2 1-1,-2 4 1,1 6 0,5 2 0,-2-1 0,0-1 0,-3-8 1,1-5-1,-4-5 1,-4-16 0,10 16 0,-10-16 0,0 0 0,10-30-1,-5 5 1,5-8-1,6-4 0,1-5 0,5 0 0,3 2-1,0 5 0,2 9 1,1 12-1,-3 10 1,-2 15 0,-3 10 0,-3 8-1,-1 6 2,-3 4-1,1 3 1,-6-5-1,0-2 1,-5-9-1,1-5 1,-4-21-1,4 23 1,-4-23 0,0 0 0,14-25-1,-4 3 0,3-5 0,1-3 0,3 1-1,1-3 0,1 6 0,-3 7 0,1 12 1,1 10-1,-1 11 1,1 9 0,1 7 0,-1 1 0,-1 6-1,-1-7-2,7 12-11,-15-23-19,13-1 1,-21-18-2,30 3 1</inkml:trace>
  <inkml:trace contextRef="#ctx0" brushRef="#br0" timeOffset="153467.7779">6324 8968 7,'0'0'25,"-29"-21"1,5 5-9,24 16-5,-50-14-2,24 14-2,-18-7 0,11 14-2,-16-5-1,12 12-1,-2-3-1,8 6-1,4 4-1,11 2-1,8 1 0,10 1 0,10 1 0,6 0 0,9 2 1,8 2-1,2-2 1,6 4 0,-1-4 0,1 1 0,-6-2 1,-4 3 1,-11-8-1,-7 5 2,-17-8-1,-2 2 0,-17-7 0,-2 3 0,-14-6-1,-2-1 0,-4-6-1,0-2 0,2-4-2,0-3 0,10 3-5,-6-17-22,20 13-5,-3-11-1,20 17 0</inkml:trace>
  <inkml:trace contextRef="#ctx0" brushRef="#br0" timeOffset="154852.8571">6462 9392 16,'0'0'29,"18"0"2,-1-25-1,18 6-14,-10-27-6,22 3-2,-12-22-3,8 0 0,-10-14-2,0-1 0,-10-9-2,-3-1 0,-10-1 0,-3 9-1,-5 8 0,-2 11 1,-2 14-2,-2 13 1,-1 18 0,5 18 0,-16 30 0,4 14 0,1 24 1,-3 21-1,2 25 1,1 16 0,7 11 1,2 5-2,6-5 2,5 0-2,5-14 1,4-18 0,1-20 0,-1-17-1,-3-19 0,1-11 1,-3-18-1,-13-24 1,24 7-1,-17-24 1,-1-11-1,-4-13-1,-4-6 1,-9-14-1,-5-2-1,-9-6 1,-8 6-1,-6 0 1,0 9-1,-2 7 1,4 8 0,6 10 0,10 7 0,7 5 0,14 17 0,14-23 0,11 13 0,6-1 0,10-3 1,4-2 0,9-3 0,2-4-1,-1-3 2,-5-2-1,-5-2 0,-6 2 0,-8 0 1,-5 6-1,-13 2 1,-13 20 0,4-15-1,-4 15 1,-19 19-1,5 5 1,0 8-1,3 6 0,3 6 1,2 3-1,10 1 0,4-5 1,5-4-1,9-7 1,-1-8-1,3-6 1,-3-11 0,4-7-1,-5-11 1,-5-6 0,-7-15-1,-6-7 0,-8-6 0,-6-6 0,-7-1-1,-4-1 0,-3 8 0,1 4 0,4 12 0,1 6-1,20 23 1,-11-23 0,11 23 0,23-2 0,2 9 0,8-1 0,8 2 1,6 5 0,1 2 0,3 5 0,2 2 0,-7 1 0,-1 2 0,-8-1 0,-8-1 0,-6-4 1,-9-3 0,-14-16 1,14 21-1,-14-21 1,0 0 0,-22-5-1,5-11 1,1-3-1,-1-11 0,1-5 0,1-7-1,5-2 0,8-1 0,4 1 0,10 5-1,5 4 0,10 11-1,4 1-3,18 25-7,-14-11-20,20 18 0,-13-9-1,11 17-1</inkml:trace>
  <inkml:trace contextRef="#ctx0" brushRef="#br0" timeOffset="155518.8952">8048 8837 41,'-6'-23'31,"6"23"0,0 0-1,0 0-22,0 0-3,11 37-2,-11-4-1,2 11 1,-2 0-1,2 10 0,-6-5 0,2 0 0,-1-9-1,1-8 1,-2-11-1,2-4 1,2-17 0,0 0 0,0 0-1,0 0 0,4-38 0,3 8-1,3-7 1,6-1-2,1-4 1,7 3-1,3 4 1,2 11-1,2 10 0,-4 15 1,1 15-1,-7 7 1,-2 12-1,-7 3 1,-4 4 0,-4-3 1,-4-2-1,0-9 0,-4-7 0,2-6 1,2-15-1,0 0 1,0 0-1,0 0 1,4-29-1,2-1-1,3-7 0,3-5 0,4-2 1,-1 2-2,3 6 1,-1 6 0,3 14 0,-3 14 1,1 18-1,-5 10 1,1 9 0,0 6 0,-3 4 0,1-1 0,0 0-2,-7-16-4,19 7-19,-24-35-7,23 24 0,-23-24-2</inkml:trace>
  <inkml:trace contextRef="#ctx0" brushRef="#br0" timeOffset="155947.9197">9048 8867 37,'0'0'30,"0"-21"0,0 21-1,-20-20-20,20 20-5,-43 2-3,10 5-1,-4 4-1,-2 3 1,0 5-1,2 2 0,6 5 1,6 0-1,15 2 1,14 0 0,12 0-1,11 2 2,10-2-1,4 0 0,7-2 0,1-1 0,-4-2 0,-6-2 2,-10-6 0,-6 5 1,-23-20 0,4 31 1,-21-20-1,-7 3 1,-13-6-1,-2 3-1,-9-6-1,-1-3-2,2 5-5,-9-16-24,21 9-1,-6-12-3,16 8 1</inkml:trace>
  <inkml:trace contextRef="#ctx0" brushRef="#br0" timeOffset="157179.9902">10351 8875 40,'0'0'29,"-16"-19"0,16 19-10,-25 4-8,21 15-3,-13 0-2,7 18-2,-6 1-1,9 11 1,-3 0-1,12 6 0,6-5-2,11-2 0,4-12 0,11-8 0,3-10 0,5-9 0,1-15 0,6-6-1,-5-12 2,3-8-2,-4-12 1,-4-3 0,-6-2 0,-4 0-1,-6 7 1,-9 4-1,-4 8 0,-4 9 0,-6 21 0,0 0 0,0 0 0,4 38 0,-6-10 0,2 4 0,-2 3 0,0 0 0,2-2 1,-2-8-1,2-6 0,0-19 1,-2 23 0,2-23 0,0 0-1,0 0 1,12-21 0,-1-4-1,7-8 1,5-6-2,8-3 1,6 0 0,6 2 0,2 5-1,-1 9 1,-1 12-1,0 16 1,-4 13 0,-4 8 0,-4 9 0,-8 3 0,-3 1 0,-3 1-1,-11-5-1,4 4-9,-26-20-21,16-16 0,-35 11-2,12-15-1</inkml:trace>
  <inkml:trace contextRef="#ctx0" brushRef="#br0" timeOffset="157370.0011">10586 8532 45,'0'0'35,"0"0"-2,0 0-6,0-16-40,0 16-18,0 0-2,20 18-2</inkml:trace>
  <inkml:trace contextRef="#ctx0" brushRef="#br0" timeOffset="167573.5845">2960 10483 5,'0'0'18,"0"0"-6,0 0-5,0 0-2,0 0-1,0 0-1,0 0 1,0 0-1,0 0 0,0 0 1,0 0-1,0 0 1,0 0-1,0 0 1,0 0-1,0 0 0,0 0 1,0 0 0,0 0 0,0 0 0,0 0 0,0 0 0,0 0 0,0 0-1,0 0 1,0 0 0,0 0-1,0 0 0,0 0 0,0 0 0,12-16-1,-12 16 0,23-14 0,-5 3-1,1-1 1,8 0-1,3-2 0,7 0-1,0-2 1,3 6 0,-1-1-1,2 6 0,-4 5 1,-2 5-1,-8 7 0,-5 8 1,-7 6-1,-9 5 1,-10 4 0,-7 9 1,-9 2-1,-7 1 0,-10-3 1,-4-2-2,-4-4 1,3-3-1,-3-7 1,6-7-1,4-5 0,8-5 1,5-4-1,5-4 0,17-3 0,0 0 0,0 0-1,-2-16 1,2 16-1,35-17 0,-8 10 0,4-2 1,8 4-1,2 3 1,4 4-1,-1 3 1,1 7 0,-2 4 0,-6 7 0,-4 5 0,-8 2 0,-5 5 1,-11 1 0,-5 3 1,-13-4-1,-5 5 1,-13-7 0,-2 2 0,-10-7 0,0-1 0,-6-8-1,2 0 0,0-8 0,5-6-1,2-5 1,5-3-1,6-4 0,4 0 0,21 7-2,-22-21-4,22 21-13,0 0-15,22-7-1,-22 7-1,35-16 0</inkml:trace>
  <inkml:trace contextRef="#ctx0" brushRef="#br0" timeOffset="168310.6268">4661 10715 36,'-12'-22'30,"12"22"0,0 0-11,-24-14-9,24 14-1,0 0-4,-9 33 0,3-16-2,2 13 0,-4 0 0,6 9 0,0-1-1,4 2-1,2-1 0,8-2 0,1-6 0,7-6-1,3-10 0,6-6 0,3-5-2,-1-17-3,10 12-13,-16-24-14,4 4-1,-15-14 0,1 5-1</inkml:trace>
  <inkml:trace contextRef="#ctx0" brushRef="#br0" timeOffset="168481.6366">4602 10495 33,'4'-19'29,"-4"19"-2,12-16-5,5 19-38,-17-3-10,39 9-1,-14-2-3</inkml:trace>
  <inkml:trace contextRef="#ctx0" brushRef="#br0" timeOffset="168932.6624">5120 10714 31,'0'0'33,"-4"-21"1,4 21-2,-10-20-18,10 20-6,0 0-3,-4 16-1,-2 0-3,2 7 1,-3 5-2,3 2 1,-6 3-1,4-2 1,-2-3-1,5-3 1,-3-8-1,6-17 1,-2 18-1,2-18 1,0 0-1,25-28 1,-6 5-1,3-3 0,3-2 0,0 0 0,5 2 0,-3 3-1,-2 7 1,-3 9 0,-1 10 0,-4 12-1,-3 6 1,0 7 0,-3 5 0,1 4 0,4 3-2,-5-9-1,11 4-5,-22-35-7,48 30-17,-22-33-1,20 1 1,-9-16-1</inkml:trace>
  <inkml:trace contextRef="#ctx0" brushRef="#br0" timeOffset="171981.8368">5894 10789 37,'0'0'30,"-29"-10"1,29 10-3,-43 1-16,20 6-5,-12-7-3,3 7-1,-4 0-1,2 6-1,1 1 0,8 1-1,2 3 0,11 1 0,8 2 0,6-2 0,8-1 0,9-2 0,9-6 1,3-5-1,4-6 1,4-6 0,-1-9-1,-1-5 1,-2-7 0,-7-4 0,-7-8-1,-3-4 1,-9-7-2,-3-5 1,-8-7-1,-2-5 1,-3-7-1,-1 0 0,-2 6 0,2 6 1,0 11 0,3 11 0,-1 17 0,6 24 0,0 0 0,-16 44 1,10 3-1,3 11 1,1 7 0,2 10 0,2-2 1,3 1-2,5-8 1,4-4 0,1-10 0,7-6-1,-1-11 1,6-11-1,2-6 1,7-9 0,0-11-1,7-5 1,2-7-1,0-7 1,0-4-1,-7-4 0,-3-3 0,-7 2 0,-11 4 0,-9 3 0,-10 4 0,2 19-1,-31-12 1,6 22 0,-1 8-1,1 4 1,4 10-1,3 1 0,6 6 1,10-1 0,12-3-1,14-1 1,5-6 0,8-7 1,4-6-1,5-9 0,5-8 0,-4-9 1,-7-10-1,-3-7 1,-9-8-1,-9-12 0,-9-6 0,-6-9 0,-6-9 0,-6-3 0,0-2-1,-2 3 1,1 6-1,1 12 1,2 12 0,0 16 0,6 28 0,0 0 1,-2 49-1,6 6 0,0 20 2,2 14-2,-2 16 2,4 12-1,-3 6 0,1 5 0,-2-2 0,-2-5 0,-4-14-2,0-11 2,-2-14-1,-3-15 0,-1-17 0,0-15 0,0-12 0,2-7-1,6-16 2,0 0-1,-21-5 0,15-11 0,0-9 0,2-10 1,2-10-1,2-16 0,6-13 0,4-10-1,8-5 0,5-4 1,6 2-1,2 5 0,4 11 1,2 10-1,2 14 0,-2 16 1,-2 12-1,0 9 0,-6 13 1,-2 6-1,-9 11 1,-6 5-1,-8 9 1,-10-1 0,-8 5 0,-7-1 0,-5-2 0,-5-3 0,2-5 0,2-4 0,2-6 0,3-5 0,22-8 0,-27 6-1,27-6 1,0 0-1,6-18 0,-6 18 0,35-26 1,-8 10-1,10-3 1,4 0 0,2-4 0,1 0 0,-1-1 0,0-1 0,-4-1 1,-6-2-1,-12 0 1,-5 0-1,-8 1 1,-6 6-1,-10 4 0,8 17 0,-37-16 0,12 23-1,-5 7 0,1 9 1,4 7-1,4 3 1,9 4-1,6 0 1,10 1 0,6-5 0,11-3 0,4-5 1,5-8-1,7-8 1,-2-7-1,3-8 1,3-8 0,2-5-1,0-4 1,0-3 0,-4 2 0,-4 3-1,-6 1 0,-6 8 1,-3 5-1,-20 7 0,19 12 0,-13 6 1,-8 3-2,0 7 2,-2 0-1,0 2 0,-2-6 0,2-1 1,1-7-1,3-16 0,-2 15 1,2-15-1,0 0 1,21-29-1,-5 9 0,5-6 0,2-2-1,3 2 1,1 1-1,-4 3 0,3 6 1,-5 7-1,0 11 0,-1 7 1,3 5-1,0 1 1,5 5 0,3 1 0,2-4 0,4-1 1,2-9-1,4-5 1,3-9-1,3-6 0,0-4 1,-3-8 0,1-4-1,-4-5 1,-8-1-1,-8 2 0,-13 3 1,-10 6-1,-14 4 0,-12 8-1,-11 12 1,-4 9-1,0 8 1,-2 6-1,3 7 0,6 2 1,7 1-1,13 2 1,8-5-1,6-4 1,8-2 0,7-6 0,7-6-1,-1-7 1,6-8 1,-2-6-1,2-8 0,-1-6 0,-5-7 1,-6-7-1,-1-8 0,-8-6 0,-5-9-1,-5-4 1,-4-5-1,-3-1 1,-3 2-2,-2 10 2,1 8-1,1 11 0,0 18 1,10 21-1,0 0 1,-23 31 0,19 8 0,0 8 0,2 9 2,6 9-2,2 2 2,7-1-2,5-3 2,3-3-2,5-8 1,3-4 0,2-12-1,2-9 1,2-10 0,0-10-1,4-9 1,-2-5-1,0-8 1,2-8-1,-4-3 0,-4-8 0,-6 3-1,-9 1 1,-6 2-1,-10 5 0,0 23 1,-20-19-2,3 22 2,-3 10-1,5 6 0,-1 4 0,8 5 0,2 2 1,8-1 0,6-2 0,6-3 0,3-5 1,3-3-1,3-5 0,2-8 1,1-5-1,1-5 1,2-5 0,-2-4-1,2-3 1,1-2-1,-3-2 0,-2 4 0,-3 2 0,-5 4 0,-17 13 0,23-14 1,-23 14-1,6 16 0,-8 2 1,-6 1-1,5 5 1,-3 3-1,0-1 1,0-2-1,2-4 0,4-20 1,-2 24-1,2-24 0,0 0 0,26-9 0,-9-6 0,3-3 0,3-1 0,2-2-1,0 0 1,1 5-1,-5 2 0,-1 4 1,-3 6-1,-17 4 1,29 7 0,-29-7 0,26 16 1,-26-16-1,23 19 1,-23-19 0,23 7-1,-23-7 1,29-14 0,-11 0-1,-1-7 1,3-9-1,1-8 1,3-11-2,-1-9 0,4-7 0,-5-5 1,-3 2-1,1 1 1,-3 11-1,-3 11 0,-7 17 2,-7 28-1,0 0 1,-5 44 0,-3 3-1,-2 9 1,0 5 0,5 6 0,-3-3 0,4-6 0,4-11 0,4-8-1,4-9 0,1-11-1,9-5-1,-18-14-4,52-2-20,-34-19-6,17 4-2,-14-15 1</inkml:trace>
  <inkml:trace contextRef="#ctx0" brushRef="#br0" timeOffset="172167.8475">9528 10488 60,'0'0'33,"-21"-18"-3,21 18 2,19-26-27,10 12-2,6-2-3,8-1-1,12 5-5,-13-11-22,19 12-2,-17-6-2,9 6 0</inkml:trace>
  <inkml:trace contextRef="#ctx0" brushRef="#br0" timeOffset="173116.9015">10859 10229 26,'-4'-20'27,"4"20"1,0 0 0,-20 13-15,20 20-3,-11 2-3,11 25-2,-12 4 2,10 22-2,-10 5 0,7 14-2,-3 2-1,2 3 0,0-5-1,0-5 0,0-14-1,1-12 1,1-17 0,0-11 0,0-20-1,4-26 1,0 0 0,-19-5 0,9-25-1,4-10 1,-2-13-1,2-12-1,6-5 1,4-8-1,10-1 1,5 0-1,10 7 0,5 6 0,8 10 0,3 12 0,6 11 0,-1 10 0,1 12 1,-2 13-1,-3 12 1,-7 9 1,-8 7-1,-9 5 1,-17 3 0,-6 3 0,-13-1 0,-11-2-1,-10-6 0,-6-8-3,8 4-6,-18-19-22,24 2 0,-8-18-1,35 7-2</inkml:trace>
  <inkml:trace contextRef="#ctx0" brushRef="#br0" timeOffset="173816.9418">11744 10593 36,'-8'-19'29,"8"19"-1,-45-28 1,18 26-19,-18-5-5,5 12-2,-3 2-1,2 7-2,4 4 1,8 3-1,9 3 1,11 2-1,9-1 0,11-2 1,9-6-1,7-1 0,8-9 0,4-9 0,2-7 0,0-5-1,-1-1 1,-3-5-1,-2 1 1,-5 2 0,-7 3 1,-4 7 0,-19 7 0,28 5 0,-28-5 1,19 33 0,-9-10-1,0 5 0,-1-4 0,3 1 0,-4-6 0,3-3 1,-11-16-1,22 11 1,-22-11-1,21-13 0,-21 13 1,31-33-1,-11 10-1,-1 2 0,3 0 0,-1 2 0,0 5 0,1 2-1,-3 8 1,-1 9 0,-18-5 0,25 25-1,-15-9 1,-2 3 1,-4-3-1,-3-1 1,-1-15 0,-1 18 0,1-18 0,0 0 0,0 0 0,-14-30 0,14 11 0,6-4-1,2-5-1,7 0 1,8 0-1,7 2 0,9 8-5,-4-6-6,25 20-20,-8-4 0,18 15 0,-7-4 0</inkml:trace>
  <inkml:trace contextRef="#ctx0" brushRef="#br0" timeOffset="175751.0523">13032 10610 39,'-22'-12'31,"-11"-7"0,2 7 0,-13-13-18,8 20-6,-10-2-4,5 9-1,0 5 0,4 3-2,8 6 1,6 1-2,11 4 1,6-3 0,10 3 0,-4-21 0,29 28-1,-7-21 1,3-4-1,2-3 1,0-3-1,1-4 1,-5-2-1,-2 2 1,-1-2 0,-20 9 0,29-3 1,-29 3 0,21 16-1,-9-1 1,-2 1 0,3 3 1,-3-1-1,4-1 1,-14-17-1,25 23 1,-25-23 0,27-3-1,-9-11 1,3-2-1,1-7 1,5-5-1,2-2-1,4 1 0,0-1 0,-2 5 1,-4 4-2,1 7 1,-7 9-1,-3 10 1,-18-5 1,19 32-2,-17-4 2,0 2-1,-4 3 1,-2 0-1,-2-3 1,0-4 0,1-6-1,1-5 1,4-15 0,0 0-1,0 0 1,0 0-1,-12-17 1,14-3-1,2-1-1,4-1 1,1-3 0,7 1-1,1 3-1,5 1 2,1 8-2,3 3 2,-1 8 0,0 2-1,-4 5 1,-1 4 0,-20-10 1,25 33-1,-15-13 1,-2 1-1,-6-4 0,2-1 0,-4-16 0,2 24 1,-2-24-1,0 0 1,0 0-1,0 0 0,0 0 0,19-21-1,-9 4 1,5-4-1,7-2-1,-1 0 1,4 2-1,3 2 2,1 5-2,0 5 1,0 8 1,-4 4 0,-1 6 2,-1 3-3,-3 2 2,1 2-1,-4-2 2,7 0-1,-1-5-1,4-4 1,3-5 0,3-4 0,2-4 0,0-6-1,-2-4 0,-2-5 1,-8 1-1,-3-3 1,-11 1-1,-5 3 0,-6 3-1,2 18 1,-23-17 0,2 18-1,-1 8 0,-1 5 0,0 7 1,3 4-2,5 3 3,3 3-2,10 2 1,6-1-1,7-2 1,7-2 0,5-6 0,8-4 0,6-9 0,2-6 0,0-6 1,2-9-1,-4-6 1,-2-7-1,-2-4 0,-9-5 0,-5-8 0,-5-8 0,-5-8 0,-3-5 0,0-4-1,-4-3 1,0 2 0,-2 5 0,0 10 0,0 11-1,0 16 0,0 26 1,0 0-1,0 0 1,-20 39-1,13 1 1,1 9 0,0 7 1,2 4-1,6 3 0,0-4 1,8-1-1,1-7 1,5-2-1,3-9 1,5-7-1,1-8 2,4-8-2,0-10 1,3-7-1,-1-7 1,0-9-1,-2-3 0,-6-4 0,1-1-1,-11-2 2,-1 6-3,-2 3 2,-10 17-2,7-21 2,-7 21-1,0 0-1,-15 16 2,9-1-2,0 5 2,0 4-2,4 4 2,4 0 0,2-2 0,2-1 0,2-4 0,2-4 0,-10-17 1,31 15-1,-31-15 0,35-13 1,-12-1-1,4-5 0,3-6 0,3-1 1,0-2-2,0 0 1,0 4-1,-2 3 1,-2 5-1,-4 4 1,-1 8-2,-7 4 2,-17 0 0,24 19-1,-24-19 2,7 32-2,-7-16 2,0-1-1,0-15 1,-5 25-1,5-25 0,0 0 1,0 0 0,0 0 0,0 0 0,0 0-1,0 0 0,-2-25 1,2 25-2,9-31 2,-1 13-2,4 1 2,3 1-2,3 2 1,5 4 0,2 1 0,7 4 0,5 1 0,0 2-1,0 1 1,-1 4-2,-6-8-3,7 14-19,-20-13-9,1 6 1,-18-2-2</inkml:trace>
  <inkml:trace contextRef="#ctx0" brushRef="#br0" timeOffset="175977.0653">14304 10169 46,'0'0'30,"4"-19"-1,21 7 0,28 3-25,9 4-5,8-9-6,29 10-20,-3-1-2,5 1 1,-2-1-2</inkml:trace>
  <inkml:trace contextRef="#ctx0" brushRef="#br0" timeOffset="176525.0967">16121 10330 31,'0'0'31,"-19"-22"-2,19 22 2,-47-27-19,26 26-5,-12-6-5,2 7-1,-3 1 0,7 5-1,2 1 0,7 3 0,18-10 0,-13 28 0,19-10 0,7-1 0,7 2 0,5 2 0,6 0-1,4 0 2,-2 0-2,0 2 2,-4-2 0,-3 0 0,-9-2 1,-5 4 0,-8-7 2,-6 5-1,2-21 1,-33 31-1,2-20 0,0 3 0,-8-7-1,0 0 0,-4-4-2,0-1 0,10 3-6,-12-13-21,22 8-7,-8-11 0,13 6-2</inkml:trace>
  <inkml:trace contextRef="#ctx0" brushRef="#br0" timeOffset="181519.3823">-1193 11694 31,'0'0'28,"-2"-19"1,-4 1-8,6 18-6,2-21-6,-2 21-1,17-29-3,3 16 0,-5-6-1,14 5-1,-1-2-1,5 4-1,0 2 0,2 6-1,-2 6 1,-4 5-1,-4 5 1,-5 9 0,-8 4 1,-9 4-2,-6 3 2,-9 3-1,-10-2 1,-5 2-1,-6-5 1,0-4-1,2-5 0,2-3 0,5-6-1,5-3 0,19-9 0,0 0 0,0 0-1,0 0 1,31-16-1,-6 9 0,7 4 1,3-1-1,3 4 1,1 5 0,-4 4 0,-2 5 0,-3 4 0,-7 4 0,-11 1 1,-5 3 1,-10 1-1,-9 1 0,-11-4 1,-3 1-1,-9-3 0,0-2 0,-4-8 0,0 0-1,4-7 0,4-3-2,12 7-5,-14-18-20,33 9-6,-20 0-2,20 0-1</inkml:trace>
  <inkml:trace contextRef="#ctx0" brushRef="#br0" timeOffset="180476.3227">-2001 12213 8,'-19'-7'23,"19"7"1,0 0-3,-6-21-5,6 21-4,12-23-2,-12 23-2,25-32-1,-2 18-2,-1-10 0,11 6-1,4-5 0,9 8-1,-3-3-1,6 9 0,-4 2 0,3 11 0,-7 5-1,0 12 1,-10 5-1,-4 7 0,-7 9 0,-5 6 0,-7 4 1,-6 2 0,-10 1-1,-5 1 1,-13-6-1,-1 6 0,-16-8 1,-1-3-1,-9-5 0,0-4 0,-1-5-1,0-6-1,3-1-4,-4-19-8,24 13-19,-4-18-1,35 0 0,-31-2-1</inkml:trace>
  <inkml:trace contextRef="#ctx0" brushRef="#br0" timeOffset="178655.2185">-1977 12186 37,'0'0'29,"3"-16"1,-3 16-7,0 0-7,-7-19-4,7 19-4,0 0-1,-6 21-2,6-21 0,-16 41-2,5-6 0,5 19 0,-6 9-1,4 16 0,-1 3 1,3 11-3,-2 5 1,2-2 0,0-5 1,2-5-2,-1-11 1,1-6-1,-2-10 0,0-6 1,2-10 0,-2-6-1,2-9 0,-1-5 0,1-6 0,4-17-1,-2 23-1,2-23 0,0 0-5,0 0-8,0 0-19,0 0 0,9-19-1,-9-2 0</inkml:trace>
  <inkml:trace contextRef="#ctx0" brushRef="#br0" timeOffset="183643.5038">2746 12263 3,'0'-28'23,"0"28"0,6-22-5,-12-3-4,6 25-2,4-28 0,-4 28-2,2-21 0,-2 21-1,0 0 0,0 0-3,0-21 0,0 21-2,0 0 0,-6 24-2,0-1 0,2 16 0,-5 12 0,1 12-1,-4 8 0,3 10 1,-3 3-2,4 3 0,-2-6 1,5-6 0,-1-8 0,4-9-1,0-9 0,0-6 0,4-6 0,-2-11 0,4-3-1,-4-23-2,9 30-1,-9-30-4,20 14-20,-20-14-7,19-18 0,-15-3 0</inkml:trace>
  <inkml:trace contextRef="#ctx0" brushRef="#br0" timeOffset="184483.5519">3884 12027 21,'-4'-18'29,"4"18"2,-23-7-7,-8-7-8,31 14-6,-47 4-1,22 6-3,-18-4-1,6 8-1,-10-2-2,7 7 1,-3-3-2,4 3 0,2-3-1,8-2 1,3-4-1,9 1 1,17-11-1,-21 10 0,21-10 0,0 0 0,0 0 0,0 0 0,0 0 0,0 0 0,0 0 0,-6 21 1,4-3-1,0 12 1,-2 5-1,0 9 1,-2 5 0,2 3-1,-2 1 0,3-1 1,-1-8-1,2-9 0,0-9 0,2-8 0,0-18 1,4 17-1,-4-17 1,17-5-1,-17 5 1,35-19-1,-9 6 0,5 1 0,6 2 0,3 4 0,3 10 0,2 10 0,0 9 0,-2 8 1,-6 8-1,-2 8 0,-12 4 1,-4 0 0,-11-4 0,-8 0 0,-10-10 1,-9-2-1,-10-9 1,-6-5-1,-8-7 0,-2-5 0,-3-6-1,1-6 1,0-2-1,4-2 0,10-2-1,2 0-1,12 7-3,-3-13-11,22 15-20,0 0 0,0 0-2,18 7 0</inkml:trace>
  <inkml:trace contextRef="#ctx0" brushRef="#br0" timeOffset="186175.6487">5178 12582 21,'0'0'26,"2"-23"1,-10 6-10,8 17-4,0-18-2,0 18-2,0 0-2,0 0-1,0 0-1,0 0-1,0 0-1,-13 19 0,1 6-1,2 12-1,-2 5 0,5 9-1,-1 3 1,4 0-1,6-1 2,6-8-2,1-6 1,9-8-1,1-12 1,5-8 0,1-11 0,4-5 0,-1-13-1,1-3 0,-2-7 0,2-3 1,-4-3-1,-1-1 0,-3 2-1,-3 2 1,-3 1 1,1 5-2,-3 6 1,-1 3 0,-12 16 0,21-15-1,-21 15 1,20 12 0,-10 5 0,-3 6 1,1 7-1,-2 5-1,-2 2 3,0 1-2,-4-1 1,-2-2 0,0-7 0,-2-4 0,0-8 1,4-16-1,-6 18 0,6-18-1,0 0 1,2-28-1,6 3-1,4-6 1,5-4-1,7-6 1,3 1-1,4 2 0,4 6 0,-4 6 2,0 12-1,-2 10 0,-1 13 0,-11 9 0,-1 8 1,-5 7-2,-3 4 2,-2 1-1,-4-1 0,-4-7-3,8 8-8,-16-22-21,12 3-1,-2-19 0,0 0-2</inkml:trace>
  <inkml:trace contextRef="#ctx0" brushRef="#br0" timeOffset="188880.8033">6715 12542 25,'0'0'27,"-37"-13"1,8 6-2,0 14-16,-16-8-4,0 15-2,-7-2-1,1 11 0,-3-1-1,9 12 1,2 1-1,14 5 0,9 0 0,18 1-1,10-3 0,16-3 0,9-5 1,7-9-1,7-11 1,8-6 0,-5-15-2,7-4 3,-11-17-3,1-5 2,-10-12-1,-2-7 0,-14-14 0,-1-9 0,-12-5 0,-3-5-1,-6 3 1,-3 2-1,-2 9 1,-2 12-1,2 16 0,-2 17-1,8 30 1,-17-7 0,5 33 0,2 16 0,1 19 0,-1 15 0,4 8 0,0 9 1,6 1-1,8-1 1,2-9-1,7-10 0,3-15 1,3-15-1,4-13 0,6-13 1,2-13 0,4-10-1,0-11 1,0-8 0,-2-8-1,0-5 1,-6-5 0,-3 0-1,-15 2 1,-3 3-1,-10 6 0,-6 4 0,-8 12 0,-5 9 0,-6 10-1,-1 10 1,1 10-1,4 6 0,5 9 1,10-1-1,8 3 1,10-3-1,15-1 3,6-6-3,8-8 3,8-7-2,5-9 0,-1-9 1,1-10-1,-1-6 0,-9-11 0,-3-8 0,-10-12 0,-7-11 0,-16-12 1,-7-5-1,-10-3 1,-7-1 0,-1 8-1,-5 6 1,5 15-1,-1 11 0,9 26 0,9 15 0,-12 31 1,14 18-1,0 20 0,6 16 1,-1 13 0,3 14-1,0 8 2,1-1-1,1-2 0,-4-10 0,2-13 0,-6-10 0,-3-15 0,-2-13 0,-3-16 0,0-12 0,4-28-1,-22 17 1,22-17-1,-29-33 0,12 0 1,5-13-2,-2-10 1,5-14-1,9-3 0,7-8-1,11 1 1,9-3-1,10 8 1,6 7 0,8 8-1,1 15 1,3 10 0,-7 10 1,1 13 0,-10 8-1,-8 13 1,-8 9 0,-11 6 0,-10 4 0,-10 5 0,-9 3 0,-9 0-1,-5-2 2,-4-3-1,2-3 0,2-5-1,4-4 1,5-5 0,22-14 0,-13 18-1,13-18 1,31 0 0,-2-6-1,10-1 1,6-7 0,7-3 0,1-4 0,1-5 1,-5-4-1,-5-5 0,-7-4 1,-9-1-1,-9 0 0,-13 1 1,-8 4-1,-10 7 0,-5 7-1,-8 11 1,-3 11-1,1 13 1,0 9-1,7 12 0,7 4 1,9 4-1,6 1 1,10 2-1,5-6 1,8-7 0,6-5 0,3-8 0,4-10 1,3-10-1,-2-5 1,2-9 0,-2-7-1,-4-4 2,0-3-2,-4 2 1,-8 2 0,-5 4 0,-18 20 0,25-19-1,-25 19 0,12 16 0,-12 5 1,0 3-1,-2 6 0,-2 2 0,2-1 0,0-5 0,-2-3 0,2-7 0,2-16 0,0 0 0,0 0 0,0 0 0,26-21 0,-11-4 0,5-4 0,3-3-1,0-1 1,5 5 0,-3 3-1,0 10 0,-1 9 1,-1 13 0,-2 9-1,-1 7 1,1 3 0,1 6 0,-1-3 0,0-2 0,1-6 0,-1-7 0,2-6 0,5-8 0,1-7 0,0-7 1,2-5-1,0-5 0,2-4 0,-3-2 0,-3 0 0,-6 0 0,-1 4 0,-9 3 0,-3 4 0,-4 1 1,-4 3-1,0 15 0,-10-25 0,10 25 0,-11-17 0,11 17 0,0 0 0,-16-16 0,16 16 0,0 0 0,0 0 0,0 0 0,0 0 0,0 0-1,0 0 1,0 0 0,0 0 0,0 0 0,0 0 0,0 0 0,0 0 0,0 0 0,0 0 0,0 0 1,0 0-1,0 0 0,0 0 0,0 0 0,0 0 0,0 0 0,0 0 0,0 0 0,0 0 0,0 0 0,0 0 0,0 0 0,0 0 0,0 0 0,0 0 0,0 0 0,0 0 0,0 0 0,0 0 0,0 0 0,0 0 0,0 0 0,-17-2 0,17 2 0,0 0 0,0 0 0,0 0 0,0 0 0,0 0 0,0 0 0,0 0 0,0 0 0,0 0 0,0 0 0,0 0 0,0 0 0,0 0 0,0 0-1,0 0 1,0 0-1,-20 2-3,20-2-6,0 0-22,-8 17 0,8-17-1,0 0 0</inkml:trace>
  <inkml:trace contextRef="#ctx0" brushRef="#br0" timeOffset="192275.9976">9174 12503 13,'0'0'22,"0"0"0,-2-17-4,2 17-4,0 0-4,0 0-1,0 0-2,0 0-1,-14-18 0,14 18-1,0 0-1,0 0 0,-27-5-2,27 5 0,-25 3 0,25-3-1,-29 16 0,11-2-1,1 0 1,-1 2-1,3 3 0,-1 2 1,4 0-1,1 4 0,3-3 0,2 1 1,4 0-1,4 0 0,2-4 0,6 2 1,-2-2-1,3-3 0,-11-16 0,25 25 1,-25-25 0,24 12 0,-24-12 0,19-2 0,-19 2 0,22-19 0,-13 1 0,5-3 0,0-7 0,-1-3-1,3-9 1,-3-10-1,1-6 1,-2-7-1,-3-3 1,-1-6 0,-4 2-1,0 2 1,-6 6-1,2 10 0,-4 10 1,0 10-1,0 10 0,4 22 0,-7-21 0,7 21 0,0 0 0,-18 21 0,10 1 0,-1 10 1,-5 8-1,2 13 1,1 8-1,-1 9 1,4 4-1,2 3 1,8-2-1,2-5 0,8-5 0,1-9 0,9-12 1,5-13-1,4-10 0,4-9 1,6-12-1,4-8 0,-2-8 1,-1-9-1,-1-3 0,-4-5 1,-6-4-1,-5 0 0,-13 2 1,-5 2-1,-8 5 0,-4 5 0,4 23 0,-25-17 0,7 22-1,1 9 1,-3 9 0,5 5-1,1 5 1,6 2-1,7-1 0,4-1 1,5-3 0,6-6 0,5-6-1,-1-4 1,5-7 0,-1-6 0,-1-6 0,2-5 0,-1-6 1,-1-3-1,-3-2 0,1-2 1,-5 0-1,-1 4 0,-3 3 0,-10 16 0,12-19 1,-12 19-1,0 0 0,0 0 0,4 28 0,-6-12 0,2 3 0,2 2 0,-2-2 0,2-3 0,-2-16 0,1 21 0,-1-21 1,0 0-1,0 0 0,0 0 1,20-16-1,-8 0 0,-1-1 0,3-1 0,1 1 0,1-1 0,-16 18 0,29-21-1,-29 21 1,22 4 0,-22-4 0,13 26 0,-5-7 0,-2 4 0,2 0-1,-1 1 2,1-3-1,-2-3 0,-6-18 0,18 23 0,-18-23 0,25 1 1,-25-1-1,35-14 0,-16 2 0,7-7 0,-3-4 0,0-7 0,1-8 1,-7-11-2,3-14 1,-5-11 0,-1-8-1,-3-6 1,-1 1 0,-4 3-1,-2 8 2,0 12-2,-4 16 2,-2 15-1,-2 17 1,4 16 0,-14 16-1,8 17 1,-1 9 0,1 21 0,0 9 0,6 12 0,0 4-1,4-1 1,6-4-1,1-8 0,5-9 0,1-16 0,3-12 0,-3-13-1,5-10-2,-22-15-1,39 7-6,-35-26-21,15 7 0,-19-20-3,8 6 2</inkml:trace>
  <inkml:trace contextRef="#ctx0" brushRef="#br0" timeOffset="192452.0077">10069 12242 46,'0'0'29,"21"-33"0,14 21-1,-4-11-19,24 12-5,3 3-4,3-8-8,5 11-18,-8-8-2,0 10-2,-13-6-1</inkml:trace>
  <inkml:trace contextRef="#ctx0" brushRef="#br0" timeOffset="193297.0559">11656 11904 33,'0'0'28,"-3"-29"0,3 29 0,-12-16-13,12 16-5,-6 28-2,8 12-1,-12 11-2,8 29 0,-5 15-1,5 19 0,-4 7-2,6 10 0,0-3 0,2-4-2,-2-14 2,2-17-2,-2-19 1,-2-17 0,0-14 1,-2-14-2,4-29 0,-16 16 1,16-16-1,-25-31 0,11 1 0,1-14 0,1-9-2,2-11 1,10-10-1,6-8 0,10-2 0,7-4 1,12 4-1,8 5 1,7 9 0,5 13 1,-1 11-1,1 18 1,-3 14 0,-3 16 0,-8 17-1,-8 13 2,-12 10-1,-11 5 0,-10 7 0,-12 0 1,-11 1-1,-10-5 1,-4-6-2,-8-14-2,10 5-6,-15-24-22,21 3 0,-3-20-2,32 6 1</inkml:trace>
  <inkml:trace contextRef="#ctx0" brushRef="#br0" timeOffset="196001.2107">12454 12293 38,'-6'-19'31,"-21"-6"-1,0 18 1,-26-12-18,18 26-5,-15 2-4,11 10-2,2 6-1,4 6-1,7 2 0,13 1 0,9-1 0,12-5 0,7-7 0,9-5 0,7-11 0,8-5 0,-2-9 0,3-5 0,1-5-1,-2-2 1,-4 2 0,-6-1 0,-5 6 0,-7 7 0,1 7 1,-18 0-1,21 27 1,-11-3-1,-2 2 1,1 4 0,1-2 0,2 0 0,-1-9 0,-11-19 1,34 18-1,-13-20 0,0-8 0,9-8 0,-3-6 0,6-3 0,0-2-1,0 2 1,-2 3-1,-6 6 0,-3 8 1,-3 12-1,-19-2 0,22 29 1,-18-2-1,-1 1 1,-3 1-1,0 1 0,-2-7 0,2-4 1,0-19 0,-1 18-1,1-18 1,0 0-1,11-34 1,1 10-1,3-8 0,7-4 0,7-1-1,4 0 0,6 6 1,4 1-2,5 11 1,1 3 0,2 9 0,-3 3 1,-5 3-1,-4 1 1,-6-2 0,-8 0 0,-25 2 1,24-10-1,-24 10 1,-14-21 0,-5 8 0,-5 1 0,-5 3 0,-4 4-1,4 0 0,-2 7 0,5 5 0,7 5 0,7 7 0,5 2-1,7 4 1,3-1 0,7 1-1,4-6 1,3-2 0,1-4 0,3-6 0,-1-6-1,-1-1 2,-1-3-2,-18 3 2,29-7-1,-29 7 0,25 5 0,-25-5 0,21 23 0,-11-6 0,2 3 0,1 1 0,3-2 1,-2-2-1,3-6 0,-17-11 1,35 3-1,-13-13 1,3-8-1,0-6 0,6-6 1,2-5-1,2 2 0,2 0 0,-2 3 0,-3 5 0,-3 6 0,-6 12 0,-4 12 0,-19-5 0,26 37 0,-20-7 0,-4 3 0,0 4 0,-4 1 1,0-6-1,-2-6 0,0-5 0,4-21 1,-6 21-1,6-21 1,0 0-1,0 0 0,-2-31 1,8 8-1,4-7-1,-1 0 1,7-3 0,-1 0-1,5 5 1,-1 5-1,1 9 1,-1 9 0,-19 5-1,31 14 1,-17 2 0,-2 3-1,-4 4 1,-1-1 0,-3 1 0,0-5 0,-4-18 0,4 24 1,-4-24-1,0 0 0,0 0 1,0 0-1,0 0 0,16-24-1,-5 6 1,3-1-1,3 0 0,1 1 1,5 6-1,1 5 1,-1 10 0,0 10 0,-1 6 0,1 4 0,0 5 0,3 1 0,-5-4 0,4-4 0,3-9 1,1-7-1,2-8 0,2-8 0,-2-8 1,0-7-1,-2-9 1,-5 0-1,-7 2 0,-5-1 0,-10 6 1,-6 6-1,-6 6 0,-7 5-1,-3 13 1,-3 9-1,3 3 1,-1 10-1,5 4 1,5 5-1,5 1 1,6 4-1,8-3 1,3-3 0,7-6 0,3-7 0,5-8 0,5-8-1,0-5 1,-2-8 0,0-8 0,2-4 0,-1-10 0,-3-6 0,-4-6 0,-5-7-1,-3-3 1,-1-7 0,-3 1 0,-3-5-1,-4 6 1,0-1 0,-2 2 0,-2 8-1,0 8 1,0 5 0,-2 11-1,0 6 1,2 20 0,0 0 0,-14 25 1,11 8-1,-1 16 2,0 12-1,4 11 0,2 16 0,2 3 0,7 2 0,-1-6-1,4-3 0,1-12 0,5-11 1,-1-12-1,4-17 0,3-17 0,1-8 1,2-12-1,2-9 0,-1-10 1,-1-6-1,-4-7 0,-4-3 0,-5-2 0,-6 0 0,-6 5 0,-4 6 0,-6 8-1,6 23 1,-22-16-1,22 16 1,-27 23-1,13 1 0,3 6 1,3 7-1,4 1 1,4-1-1,4 0 1,4-6 0,3-4 0,5-6 0,2-7 0,1-7 0,2-6 0,5-6 0,-3-7 0,2-4 0,1-3 0,-1-6 0,0-1 1,-3-2-1,-5 2 0,1 0 0,-5 5 0,3 3 0,-16 18 0,29-17 0,-29 17 0,27 8-1,-11 8 2,-3 2-2,-1 3 2,-4 1-2,0-1 1,-3 0 0,-1-5 0,-4-16 0,4 19 1,-4-19-1,0 0 1,0 0-1,0 0 1,4-19-1,-2 0 1,0-4-1,4-5 0,0-3 0,5-3-1,1 3 1,4-2 0,3 5-1,2 5 1,7 2 0,-1 7 0,2 3-1,4 3 1,2 1 0,-4 1 0,2-1 0,-3 2 0,-7 2 0,-2-3 0,-21 6 0,30-7 0,-30 7 1,21 7-1,-21-7 0,19 30 0,-7-5 0,-2 4 0,0 8 1,-5 0-1,-1 1 1,-6-1-1,-5-2 1,-5-7 0,-2-5 0,-7-7-1,-4-8 0,-3-2-1,-5-12-2,10 12-12,-22-26-19,14 6 0,-12-19-1,12 5-1</inkml:trace>
  <inkml:trace contextRef="#ctx0" brushRef="#br0" timeOffset="196300.2278">15135 11925 46,'35'-17'31,"-4"8"0,2-8-1,18 4-24,-7-6-1,19 2-3,1-3-1,6 1 0,0 0-1,-4-2-3,4 16-12,-17-9-15,-5 7-1,-22-2 0,-9 7-2</inkml:trace>
  <inkml:trace contextRef="#ctx0" brushRef="#br2" timeOffset="242084.8465">2091 5808 3,'0'0'18,"0"0"-3,0 0-1,-6-21-3,6 21-2,0 0-1,0 0-1,0 0-2,0 0 0,0 0-1,0 0-2,0 0 0,0 0 0,0 0-1,0 0 0,0 0 0,0 22 0,0-22 0,9 37 2,-5-12-1,8 4 0,-4 1 0,3 3 0,1-3-1,0 2 1,-2-6 0,1-1-1,-5-8 1,2-1-1,-8-16 1,6 19 0,-6-19 1,0 0-2,0 0 1,0 0 0,0 0-1,0 0 1,-16-19-2,14 1 1,0-4-2,0-3 2,4-5-2,0 1 1,6-3 0,0 2 0,3 4-1,5 3 1,1 6 0,5 1-1,3 7 1,4 4-1,-1 5 1,3 3 0,6 4-1,0 0 1,3 6 0,1-3 0,-2 1 0,0-3 0,0-1 0,-4-5 0,-6-2 0,-1-5 1,-7-4-1,-4-1 1,-3-6-1,-2-2 1,-6-1-1,-3 2 1,-3-3-1,-3 5 0,3 15 0,-16-21 0,16 21-1,-31 0 1,11 10-1,-5 4 1,2 5-1,-3 8 1,-1 1 0,4 3 0,1 2 0,7 1 1,5-3-1,6-1 0,6-2 0,10-3 1,5-6 0,5-2-1,5-6 1,6-6-1,4-1 0,2-8-2,6 4-3,-12-16-6,17 9-19,-15-8-3,4 4 2,-9-5-2</inkml:trace>
  <inkml:trace contextRef="#ctx0" brushRef="#br2" timeOffset="243494.9271">3244 5949 16,'0'0'31,"16"-28"-1,-16 28-5,-6-38-13,6 38-2,-14-37-4,14 37-2,-31-31-2,10 22 0,-6 2-1,-1 9-1,-1 5 0,0 5 0,0 7 0,2 4-1,7 5 1,3 0-1,9 2 1,4-1 0,10-4-1,7-2 1,5-6 0,3-4 0,5-6 0,1-4 0,0-6 0,-2-6 0,1-3 1,-1-4-1,-6-2 0,1-1 1,-5 1-1,-3 1 1,-12 17 0,18-26 0,-18 26 0,0 0-1,0 0 1,0 0 0,0 0 0,7 24 0,-7-1 0,0 7 0,2 5 0,0 7 0,0 2 0,2 1-1,0 1 1,0-3-1,2-2 1,-2-5-1,1-4 0,-1-9 0,-2-6 1,-2-17-1,4 18 0,-4-18 0,0 0 0,20-28 0,-11 5-1,7-10 0,1-4 0,5-7 0,1-1-1,-1-3 1,1 1 0,-4 2 1,1 3-1,-5 8 1,-1 4 0,-6 8 0,-2 6 1,-6 16-1,7-18 0,-7 18 0,0 0 0,-2 20 0,2-3 0,-2 4 0,2 6-1,2 2 1,2 3 1,0-2-1,2-1 1,2-2-1,0-5 1,1-6-2,-9-16 2,28 16-1,-28-16 1,35-9-1,-14-5-1,2-7 1,5-3-1,-3-6 1,0-2-1,-1 1 1,-5 1-1,-2 2 1,-3 5 0,-6 6-1,-8 17 1,10-21 0,-10 21-1,0 0 1,0 0-1,-8 17 1,8-17-1,-4 30 0,4-12 1,0 3 0,2-2 0,4-2 0,1 1 0,1-2 0,-8-16 0,26 21 1,-26-21-1,29 8 0,-29-8 0,35-10 0,-16-1 0,1-4 0,-1-6 0,-1-2-1,-1-2 1,-1-1-1,-3 5 1,-5 2-1,-2 3 1,-6 16-1,0 0 1,0 0 0,0 0 0,6 28 0,-8-5 0,4 1 0,0 3 1,4 1-1,1-2 1,5-3-1,2-6 2,-14-17-2,33 25 1,-16-18 0,3-7 0,-1-2 0,-1-7-1,1-3 1,-3-6-1,1-3 1,-3-5-1,-1-2 1,-3 0-2,-2 0 1,-2 0 1,-2 5-1,0 2 0,-4 21-1,1-23 1,-1 23-1,0 0 0,0 0 1,8 18-1,-8-18 1,10 33-1,0-12 1,1 2 0,1 2 0,2-1-2,-14-24-8,21 32-21,-21-32-1,2 21 1,-2-21-2</inkml:trace>
  <inkml:trace contextRef="#ctx0" brushRef="#br2" timeOffset="243675.9375">4089 5585 11,'-20'-19'19,"20"19"-8,0 0-19,0 0-13,0 0 10</inkml:trace>
  <inkml:trace contextRef="#ctx0" brushRef="#br2" timeOffset="245232.0265">4373 5879 1,'0'0'10,"0"0"13,0 0-7,17 13-5,-17-13-2,10 22-1,-10-22-1,10 37-1,-9-18 0,7 8-1,-8-10 0,10 8 0,-10-9-2,6-1 0,-6-15 0,4 20-1,-4-20 1,0 0 1,0 0-1,0 0 0,0 0-1,-4-18 1,-4-1-2,8 0 1,-6-6-2,4 1 0,0-3 0,2 3 0,6 3 0,0 1-1,-6 20 0,21-19 1,-3 16-1,1 4 1,5 3-1,5 3 1,2 2 0,2 1 0,4 1 0,2-3 0,0-1 1,-2-3-1,-2-4 1,-4-4 0,-4-3 0,-1-3-1,-9-6 1,-1 0 0,-7-3 0,-3-2-1,-6 2 1,-2 1-1,-4 3 0,6 15 0,-21-20 0,21 20-1,-33-1 1,13 9-1,-1 5 0,0 2 1,-1 10-1,1-1 1,5 6-1,3 2 1,5 1-1,4-2 1,8 3 0,4-3 0,7-3 0,5-1 0,3-6 1,10-4-1,2-8 1,4-2 0,4-9-1,4-3 1,1-7 0,1-4 0,-6-5 0,-1-4 0,-5-4-1,-6-1 1,-9-4 0,-8 3 0,-9 1-1,-5 2 0,-7 5 0,-5 6 0,-8 6 0,-3 10-1,-2 8 1,-2 5-1,-1 9 0,1 3 1,4 6-1,3 0 1,9 2 0,5-4 0,10-2 0,3-5 0,9-5 0,3-8 0,5-4 1,1-8-1,0-6 0,3-6 0,-3-8 0,-4-8 0,-1-10 0,-5-9 0,-3-12 0,-6-7 0,-4-2 0,-4 1 0,-2 4 0,-4 9-1,2 11 1,1 12 0,5 35 0,0 0 0,-18 12 0,18 23 1,-2 14-1,6 11 1,4 5 0,1 8 0,5-3-1,4-2 1,3-5-1,2-10 1,-1-9-1,-3-13-2,6 6-11,-25-37-20,26 25 0,-26-25-2,21-9 2</inkml:trace>
  <inkml:trace contextRef="#ctx0" brushRef="#br2" timeOffset="246388.0926">5954 5780 15,'0'-20'26,"14"3"1,17-2-9,10 3-13,6-5 0,7-2-5,10 7-8,2-5-16,-3-3-2,-1 8 0,-12-5 15</inkml:trace>
  <inkml:trace contextRef="#ctx0" brushRef="#br2" timeOffset="246132.078">6139 5443 20,'0'0'27,"0"0"1,0 0-7,-29 23-11,27 10-3,-14 4-3,11 14 1,-9 3-1,8 15 0,-4-5 0,14 8-1,-2-7-1,10-6-1,3-8 1,5-5-2,1-13 1,5-7 0,1-12 0,4-5-1,0-9 1,0-7 1,0-7-2,0-5 1,-3-6-2,-5-4 1,-4-1 0,-7-2-1,-4 4 1,-6 4-2,-4 4 1,2 20 0,-10-15 0,10 15 0,-19 17 0,9 1 0,6 6-1,0 3 2,4 2-1,2-1 1,8 0 0,4-5-1,3-4 1,4-3 0,-1-7 1,3-2-1,-5-9 1,1-3 2,-19 5-2,26-26 1,-19 3-1,-5-2 1,-8-4-2,-3-3 1,-5 0-1,-5 3-1,-1 6-2,-7-3-3,9 19-7,-15-4-18,12 8 0,-4-1-1,7 8 3</inkml:trace>
</inkml:ink>
</file>

<file path=ppt/ink/ink21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7:35.60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438 30 8,'6'-16'12,"-6"16"-1,0 0-3,0 0 1,0 0-1,-17-11-1,17 11 0,-18-1 0,18 1-1,-29-2-1,29 2 1,-41 2-1,18 3-1,-12-3 0,5 3-1,-7-2-1,2 4-1,0-1 1,4 1-2,0-2 1,6 0-1,5 0 0,3-3-1,17-2 1,-20 7 0,20-7-1,0 0 1,0 0-1,0 0 1,0 0-1,0 0 1,0 0 0,2 16 1,-2-16-1,0 0 0,0 0 1,16 17 0,-16-17-1,6 18 1,-6-18 0,6 26 1,-4-8-1,2 3 0,-4 1 0,3 8 0,1-2 0,0 7 0,-2 2 0,2 3 0,-2 1-1,2 2 1,0-1 0,-2 2 0,0-2-1,2 2 1,-3-4 0,1 2 0,-2-3-1,2-1 1,-2 1-1,2 5 1,-2-1-1,0 1-1,0 2 2,0 1-3,0 2 3,0 3-3,0 1 3,-2 0-3,2-1 2,0 1 0,0 1 0,0 2 0,0 0 0,2-4 0,0 1-1,0-4 1,0 0 0,0-2 0,0-3 0,0 0 0,2-4 0,-2 2 0,2 4 0,0 1-1,-2-2 2,1 1-1,1-2 0,0 1 0,-2 1 1,0-2-2,0-4 2,-2 2-1,2 0-1,-2 0 2,2 2-2,-2-1 1,2 3 0,-2 0 0,2-1 0,-2-1 1,0 0-2,2-1 2,-2-1-2,0 0 2,0-1-1,-2-1 0,0-2 0,0 1 0,0 1 0,0-1 1,0-1 0,0-1-1,-2-2 0,2 0 0,0-2 1,0 2-1,2-5 0,-2 2-1,1-3 1,-1 3 0,2-1 0,0 1 0,0 1 0,0 1 0,0-3 0,0 2 0,0 2 0,0 0 1,0-1-1,2 1 0,-4 0 0,4-2 0,-2 0 0,0 0 0,1-1 0,1-2 0,0-2 0,0-2 0,2-1 0,0-1 0,0-3 0,0 0 0,-2-2 0,0-1 0,2-1 0,-4-17 0,4 28 0,-4-28 1,2 21-1,-2-21 0,1 16 0,-1-16 0,0 0 0,2 18 0,-2-18 0,0 0 0,0 0 0,6 15 0,-6-15 0,0 0 0,0 0 0,0 0 0,16 16 0,-16-16 0,0 0 0,23 9 0,-23-9 0,27 5 1,-9-3-1,3-2 0,7 2 0,3-2 0,8-2 0,5 2 0,3-2 0,4 0 0,3-1 0,-1 1 0,-5 0 0,-3 1 0,-6 1 0,-4-2 0,-10 0 0,-5 2 0,-20 0 0,25 2 0,-25-2 0,0 0 0,0 0-1,0 0-3,21 3-17,-21-3-11,0 0 0,0 0-2</inkml:trace>
</inkml:ink>
</file>

<file path=ppt/ink/ink21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7:37.23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 38 3,'0'0'21,"0"0"-4,0 0-3,0 0-1,-8-24-2,8 24-1,0 0-1,0 0-1,2-16-2,-2 16-1,0 0 0,0 0-1,0 0-1,19-5-1,-19 5 1,0 0 0,18 24-1,-3-1 1,1 3-1,11 9-1,0 2 0,10 9 1,2-1-2,4 2 1,2-1-1,-2-6 0,-3-3 0,-3-7 1,-5-6-1,-5-6 1,-8-4-1,-19-14 1,26 14-1,-26-14 0,0 0 0,0 0-1,0 0-1,0 0-2,0 0-6,0 0-10,-8-16-13,8 16 0,2-23 0</inkml:trace>
  <inkml:trace contextRef="#ctx0" brushRef="#br0" timeOffset="446.0256">532 0 1,'0'0'2,"0"0"22,0 0-7,-18 16-4,-1-13 0,11 20-1,-23-11 0,17 20-1,-21-10-2,12 19 0,-14-10-4,12 11-1,-6-3-2,5 1 0,-1-1-2,4-3 1,1-1-1,3-3 0,5 1 0,1-3-1,5-4 1,-2-5-3,10 2 0,0-23-4,0 37-3,0-37-10,0 0-12,-8 17 0,8-17 4</inkml:trace>
  <inkml:trace contextRef="#ctx0" brushRef="#br0" timeOffset="874.05">795 324 8,'-6'-18'29,"6"18"0,0 0 1,0 0-18,0 0-3,-18-7-4,18 7 0,-8 20 1,8 2-1,-11-4 0,7 13-1,-6 4-1,6 7-3,-3-1 2,3 2-3,-2-2 2,4-3-2,2-5 1,-2-3-4,6-5 0,-4-25-7,4 24-23,-4-24 1,0 0-2,0 0 6</inkml:trace>
  <inkml:trace contextRef="#ctx0" brushRef="#br0" timeOffset="1686.0965">20 1670 1,'-17'-21'21,"17"21"5,0 0-11,0-17-4,0 17-1,0 0-1,0 0 0,0 0 0,29 0-1,-29 0-1,25 33-1,-13-12-1,13 12-2,-1 4-1,5 9-1,2 3 1,4 3-2,-2-1 1,0 0-2,-2-6 1,-2-6 0,-1-4 0,-5-7-1,-4-7 0,-19-21-1,26 26-3,-26-26-4,19 5-17,-19-5-7,0-17 0,-6-3 0</inkml:trace>
  <inkml:trace contextRef="#ctx0" brushRef="#br0" timeOffset="2026.1159">477 1674 1,'0'0'14,"0"0"12,0 0-12,0 0-3,-33 1-1,24 19 1,-20-12-1,11 24-1,-21-11 1,12 21-3,-14-7-1,6 14-3,-8-2 1,2 2-4,0-1 1,6-3-1,4 1-2,2-13-2,17 9-6,-11-23-11,21 4-11,2-23-1,12 23-1</inkml:trace>
  <inkml:trace contextRef="#ctx0" brushRef="#br0" timeOffset="2619.1497">600 2111 1,'0'0'15,"14"-15"10,-14 15-11,15-18-5,12 13 0,-9-11 0,13 13-1,-6-13 0,12 14-1,-7-8-1,7 13-2,-10 1-1,0 11-2,-11 8 0,-7 10 0,-15 8 0,-5 9 1,-15 1-1,-5 5 1,-8-3-1,2-6 1,-1-7-1,6-6 0,5-13 0,10-6 0,17-15-1,0 0 0,0 0 0,0 0 0,37 4 0,-8-13-1,16 4-2,-5-13-8,23 10-20,-11-5-2,5 5 1,-9-1 10</inkml:trace>
  <inkml:trace contextRef="#ctx0" brushRef="#br0" timeOffset="3353.1918">-141 3150 7,'2'-16'26,"-2"16"-5,19-7-7,-19 7-3,0 0 0,0 0-1,39-2-1,-39 2-1,41 26 0,-18-6-2,16 15-2,-4 2-1,12 10-1,-2 2-1,3 2 0,-5-2 0,-2-6-1,-6-6 0,-8-9 0,-3-5-1,-24-23-1,23 24 0,-23-24-6,0 0-11,0 0-14,0 0 0,-2-21 0</inkml:trace>
  <inkml:trace contextRef="#ctx0" brushRef="#br0" timeOffset="3666.2097">365 3139 2,'0'0'27,"0"0"2,-24 11-11,17 12-6,-25-9-2,11 21-2,-20-2 0,6 18-1,-15-8-2,9 10-1,-4-4-2,6 0-1,8-2-3,-2-14-5,27 8-9,-4-18-16,12-6 0,-2-17-1,24 11 23</inkml:trace>
  <inkml:trace contextRef="#ctx0" brushRef="#br0" timeOffset="4322.2472">655 3565 2,'-22'-4'30,"22"4"0,0 0 1,-13-19-20,13 19-3,17-14-3,-17 14-2,31-18 0,-8 8-1,1-1 0,5 4-1,-4 2 0,1 7 0,-9 5-1,-17-7 1,20 35-1,-22-9 1,-10 2-1,-4 5 1,-5-3-1,0 2 1,-5-8-1,7-3 0,1-5 0,18-16 0,-19 21 0,19-21 0,0 0-1,17 5 1,3-5 0,1-1 0,6-1-1,3 0 1,1 6 0,0 1 0,-4 5 0,-2 6 1,-3 7-1,-9 3 1,-11 6 1,-7 4-1,-11-2 2,-7 2-2,-8-6 1,-4-2-1,-6-3 1,-2-8-4,12 4-9,-12-12-21,12-5-1,-6-6-1,12-4 1</inkml:trace>
</inkml:ink>
</file>

<file path=ppt/ink/ink21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7:43.65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19 0 8,'0'0'17,"0"0"-1,0 0-3,0 0-3,-20 7-3,20-7-1,0 0-1,0 0-1,0 0-1,10 21 1,-10-21-1,21 13 0,-3-10 0,15 6 0,6-7-1,11 5-1,5-7 0,9 0 0,0-2 0,1-3-1,-7 3 0,-7 0 1,-13 0-1,-6 2 2,-15-1-1,-17 1 1,0 0 0,18 5-1,-18-5 2,0 0-1,-22 3-1,22-3 0,0 0 0,-17 9-1,17-9 1,0 0-1,-10 19 0,10-19 0,-4 28 0,4-10 0,0 6 1,2 4-1,-2 7 0,4 6 1,0 6-1,2 7 1,-2 9-1,3 4 0,-1 3 0,2 5 1,-2 0-1,3 2 1,-3 1-1,2 0-1,-2-6 1,2 2-1,-1-4 2,-1-2-2,0 0 1,2-1-1,-2-4 1,4-2 1,-3 2-2,1-3 2,0-1-1,0 1 0,-1-3 0,-1 1 1,0-3-1,0 1 1,-2-6 0,0 1-1,-2 3 1,2-1-1,-1-1 1,1 3-1,0-1 1,0 2-2,2 4 2,-2 1-1,2-2 1,0 3-1,-1 2 0,-1 1 0,-2 0 0,0 0 0,-2-2 0,0-4 0,-4 1 0,4-6 0,-6-3 0,3-2 0,-1 0 0,-2-2 1,2-1 0,0-2-1,2-2 1,-2-2-1,2 0 1,0-1-1,0-6 1,2 2-1,-2 0 0,2 0 0,-2-2 0,0 2 0,1 0 0,-1 4 1,-2-1-1,0-1 0,0 0-1,2-2 2,-2 0-2,0-2 2,2-1-2,-2-4 2,2-2-2,2-3 1,-2-4 0,1 2 1,1-5-1,-2 0 0,0-1 0,2-15 0,-4 27 0,4-27 0,-2 22 0,2-22 0,-2 20 0,2-20 1,-2 17-1,2-17 0,0 18 0,0-18 0,-2 17 0,2-17 0,-2 21 0,2-21 0,-4 19 0,4-19 0,-2 16 0,2-16 0,0 0 0,-2 16 0,2-16 0,0 0 1,0 0-1,0 0 1,0 0-1,0 0 1,-21 10-1,21-10 0,-24 2 1,24-2-1,-36 4-1,10-4-1,3 10-5,-24-10-24,8 5-2,-13-6-2,-1 2 1</inkml:trace>
</inkml:ink>
</file>

<file path=ppt/ink/ink2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45:26.37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-828 810 2,'26'11'3,"-26"-11"-1,0 0 0,0 0-1,0 0 0,0 0-1,0 0 0,0 0 0,-17-29-1,17 29 0,0 0 1,-23-29-1,23 29 0,0 0 0,-32-28 0,32 28 1,0 0-1,-35-21 1,35 21 0,0 0 0,-26-5 0,26 5 1,0 0-1,0 0-1,0 0 1,-9 28 0,9-28 0,15 24 0,-15-24 1,29 34-1,-9-8 2,3 0 0,6 10 0,6-2 1,-3 5 0,8-2 1,-5-1 0,0-2-1,-3-5 0,-3-3-1,-29-26 0,37 29 0,-37-29-1,0 0 0,0 0-1,0 0 1,0 0 0,0 0-1,-20-24 1,20 24-1,-41-26 0,15 8 1,0 2-1,0-2-1,0 0 2,26 18-1,-49-34 0,49 34 0,-43-37 0,43 37 0,-38-26 0,38 26 0,-26-18-1,26 18 1,0 0-1,0 0 1,0 0 0,0 0 0,0 0 0,0 0 0,0 0 0,0 0 1,0 0 0,0 0 0,35 10 0,-35-10 1,40 24 0,-11-11 0,3 5 1,6 3 0,-1-3-1,10 6 1,-4-6-1,6 8 1,-2-5-1,-1 2-1,-3-7 0,-5 2 0,-6-7 0,-32-11-1,43 15 1,-43-15-1,0 0 1,0 0-1,0 0 1,-8-28-1,-18 15 0,-1-11 0,-7 1-1,-7-9 0,-2 1-1,-1-5 0,4 4 0,-4 1 0,12 0 0,-2 7 0,8-2 1,26 26 0,-41-31 0,41 31 1,-26-21 0,26 21-1,0 0 1,0 0 0,0 0 1,0 0-1,0 0 0,0 0 0,0 0 1,0 0-1,0 0 0,0 0 0,0 0 0,0 0-1,0 26 1,0-26 0,0 0 0,26 21 0,-26-21 0,0 0 1,29 24-1,-29-24 0,0 0 0,29 28 0,-29-28 1,17 26-1,-17-26 1,29 39 0,-29-39 0,47 50 0,-21-27 0,3 6 0,3-3 0,-1 0 1,-2-5-1,-3 0-1,-26-21 1,38 28 0,-38-28 0,0 0-1,26 19 1,-26-19-1,0 0 0,0 0 1,0 0-1,-29-21 0,29 21 0,-26-21 0,26 21 0,-38-29 0,38 29 0,-46-31 0,20 13 0,-3-6 0,0 4-1,-3-7 1,-2 7 0,2-4-1,-3 1 1,3 4 0,3-1-1,0 4 1,29 16 0,-43-26 0,43 26 0,-26-13 0,26 13-1,0 0 1,0 0 0,0 0 0,0 0-1,0 0 1,0 0 0,0 0 0,26 23 0,-26-23 0,29 21 0,-29-21 0,37 29 0,-37-29 0,44 34 0,-18-16 1,-26-18-1,52 36 0,-26-17 1,3 2-1,3-3 0,-3 0 1,3-5-1,0 8 1,2-5-1,-2 2 0,-3-5 0,-3 2 1,-26-15-1,44 19 0,-44-19 0,0 0 1,0 0-1,0 0 0,-12-32 0,-11 9-1,-9 0 0,-6-14 0,-2 8-1,-4-7 1,4 5-1,-1 2 0,9 6 1,1 4 0,31 19 1,-41-23-1,41 23 1,0 0 0,-29-11 0,29 11 0,0 0 0,0 0 0,0 0 0,15 26 0,-15-26 1,0 0-1,23 32 0,-23-32 0,0 0 0,26 26 0,-26-26 1,0 0-1,26 21 0,-26-21 0,0 0 1,35 28 0,-35-28-1,26 21 1,-26-21 0,29 21 0,-29-21 0,29 21-1,-29-21 1,29 18 0,-29-18 0,26 21 0,-26-21 0,31 21 0,-31-21 0,32 18 0,-32-18 0,41 23 0,-41-23 0,43 24-1,-43-24 1,47 23 0,-21-12 0,-26-11 0,46 23-1,-46-23 1,43 18 0,-43-18 0,38 19-1,-38-19 1,41 21 0,-41-21 0,40 23 0,-40-23-1,41 21 1,-41-21-1,43 18 1,-43-18-1,41 18 0,-41-18 1,34 13-1,-34-13 0,29 11 1,-29-11-1,26 10 0,-26-10 1,0 0-1,38 18 0,-38-18 0,32 14 1,-32-14-1,32 15 0,-32-15 0,32 16 1,-32-16-1,26 13 1,-26-13-1,0 0 1,29 21-1,-29-21 1,0 0-1,0 0 1,29 23-1,-29-23 1,0 0-1,0 0 0,29 26 0,-29-26 1,0 0-1,0 0 1,23 26-1,-23-26 0,0 0 1,0 0-1,23 24 0,-23-24 0,0 0 0,0 0 1,0 0-1,0 0 0,0 0 0,26 23 0,-26-23 0,0 0 0,0 0 0,0 0 1,0 0-1,0 0 0,0 0 0,0 0 0,0 0 0,0 0 0,0 0-1,0 0 1,23 24 0,-23-24 0,0 0 0,0 0 0,0 0 0,32 18 0,-32-18 0,0 0 0,26 13 0,-26-13 1,0 0-1,0 0 0,29 13 0,-29-13 0,0 0 0,0 0 0,29 16 0,-29-16 1,0 0-1,29 15 0,-29-15 0,0 0-1,0 0 2,35 26-1,-35-26 0,0 0 0,26 26 0,-26-26 0,0 0 0,34 24 2,-34-24-2,0 0 1,29 18-1,-29-18 1,0 0-1,0 0 0,26 23 1,-26-23-1,0 0 0,18 24 1,-18-24-1,0 0 1,0 0-1,20 29 0,-20-29 1,0 0-1,0 0 0,26 26 1,-26-26-1,0 0 0,0 0 0,0 0 1,29 26-1,-29-26 0,0 0 0,0 0 0,0 0 0,26 23 0,-26-23 0,0 0 0,0 0 0,26 21 0,-26-21 0,0 0 0,26 18 0,-26-18 0,0 0 0,29 21 1,-29-21-1,0 0 0,32 24 0,-32-24 0,32 20 0,-32-20 0,32 19 0,-32-19 0,29 18 0,-29-18 0,29 16 0,-29-16 0,0 0 0,34 20 0,-34-20 0,0 0 0,29 21 0,-29-21 1,0 0-1,29 31 0,-29-31 0,24 24 0,-24-24 0,26 26 0,-26-26 0,26 23 0,-26-23 0,23 24 0,-23-24 1,0 0-1,32 31 0,-32-31 0,0 0 0,26 29 0,-26-29 0,0 0 0,32 29 0,-32-29 0,0 0 0,34 28 0,-34-28 0,0 0 0,32 26 0,-32-26 0,0 0 0,35 24 0,-35-24 0,26 13 0,-26-13 0,26 13 0,-26-13 0,26 15 0,-26-15 0,26 16 0,-26-16 1,26 16-1,-26-16 0,26 13 0,-26-13 0,26 10 0,-26-10 0,0 0 0,0 0 0,29 16 0,-29-16 0,0 0 0,0 0 0,35 13 0,-35-13 0,0 0 0,35 13 0,-35-13 0,0 0 1,26 13-1,-26-13 0,0 0 0,37 15 0,-37-15 0,35 14 0,-35-14 0,41 15 0,-41-15 0,46 16 0,-46-16 0,41 15 0,-41-15 1,34 13-1,-34-13 0,32 11 0,-32-11 0,26 13 0,-26-13 0,26 8 1,-26-8-1,32 10 0,-32-10 1,29 13-1,-29-13 1,32 13-1,-32-13 1,32 18-1,-32-18 0,32 13 0,-32-13 1,32 14-1,-32-14 0,31 10 0,-31-10 0,29 13 0,-29-13 0,29 13 0,-29-13 0,0 0 0,32 13 0,-32-13 1,0 0-1,0 0 0,32 13 0,-32-13 0,0 0 0,0 0 0,32 18 0,-32-18 0,0 0 0,0 0 0,32 16 0,-32-16 0,0 0 0,0 0 1,0 0-1,29 18 0,-29-18 0,0 0 0,0 0 0,0 0 0,29 21 0,-29-21 0,0 0 1,0 0-1,0 0 0,26 23 0,-26-23 0,0 0 0,0 0 1,29 24-1,-29-24 0,0 0 0,0 0 0,32 26 0,-32-26 0,0 0 0,0 0 0,28 21 0,-28-21 0,0 0 0,0 0 0,27 18 0,-27-18 0,0 0 0,0 0 1,31 18-1,-31-18 0,0 0 0,32 21 0,-32-21 0,32 16-1,-32-16 1,32 18 0,-32-18 0,32 18 0,-32-18 0,26 19 0,-26-19 0,0 0 0,32 26 0,-32-26 0,0 0 0,34 31 1,-34-31-1,0 0 0,35 26 0,-35-26 0,0 0 0,32 21 0,-32-21 0,0 0 0,26 18 0,-26-18 0,0 0 0,26 16 0,-26-16 0,0 0 0,26 13 0,-26-13 1,0 0-1,0 0 0,26 15 0,-26-15 0,0 0 0,29 16 0,-29-16 0,0 0 0,32 31 0,-32-31 0,26 21 1,-26-21-1,26 18 0,-26-18-1,0 0 2,35 26-2,-35-26 1,0 0-1,26 16 1,-26-16-1,0 0 1,0 0 0,0 0 0,0 0 0,0 0 0,0 0 0,0 0 0,0 0 0,26 13 0,-26-13 0,0 0 0,0 0 0,0 0 0,0 0 0,0 0 0,0 0 0,0 0 1,0 0-1,0 0 0,0 0 0,0 0 0,0 0 0,0 0 0,0 0 0,0 0 0,0 0 0,0 0 0,0 0 0,0 0 1,0 0 0,0 0-1,-35-21 1,35 21-1,-37-28 1,37 28-2,-50-37 2,19 14-1,-1-1 0,-3 1-1,3 2 1,-3 0 0,1 0 0,2 0 0,-3 0 0,0 3 0,6-3 1,-2 6-1,2-4 0,3 6 0,-1 0 1,27 13-1,-37-18 0,37 18 0,-29-15 0,29 15 0,0 0-1,-35-24 1,35 24 0,0 0 0,-35-23 0,35 23 0,0 0 0,-34-21 0,34 21 0,0 0 0,-32-21 0,32 21 0,0 0 0,-29-16 0,29 16 0,0 0 0,-26-15 0,26 15 0,0 0 0,-26-13 0,26 13 0,-26-11 0,26 11 0,-32-18 0,32 18 0,-35-18 0,35 18 0,-35-19 0,35 19 0,-29-15 0,29 15-1,-29-13 1,29 13 0,-34-18 0,34 18 0,-35-19 0,35 19 0,-38-15 0,38 15 0,-46-19 0,46 19 0,-49-18 0,49 18 0,-50-23 0,24 7-1,-3 6 1,3-6 0,-3 3 0,3 0 0,0 0 0,26 13 0,-46-18 0,46 18 0,-35-16 0,35 16 0,-32-13 0,32 13 0,0 0 0,-29-23 0,29 23 0,0 0-1,-26-24 1,26 24 0,0 0 0,-29-23 0,29 23 0,0 0 0,-26-21 0,26 21 0,0 0 0,-34-13 0,34 13 0,0 0 0,-32-16 0,32 16 0,0 0-1,-35-15 1,35 15 0,0 0 0,0 0 0,0 0 0,0 0 0,0 0-1,0 0 1,0 0 0,0 0-1,0 0 1,0 0 0,35 7 0,-35-7-1,46 24 2,-46-24-1,55 36 0,-20-10 0,0-2 0,-1 2 0,4-3 0,-6 1 0,0-6 0,-3-2 0,-29-16 0,37 18 0,-37-18 0,0 0 0,0 0 0,0 0 0,0 0 0,0 0 0,0 0 0,-40-37 0,11 17 0,-12-4-1,1-2 1,-7-5 0,1 0 0,-3-3 0,2 0-1,4 0 1,0 3 0,8-3 0,0 8-1,6 0 1,29 26-1,-40-39 1,40 39 0,-24-24-1,24 24 1,0 0 0,0 0 0,0 0-1,0 0 1,0 0 0,0 0 0,0 0-1,27 16 1,-27-16 0,40 26 0,-11-8 0,3 5 0,3 1 0,2 2 0,-2 0 0,3 0 0,-4 0 0,-5-2 0,0-4 0,-29-20 0,38 29 0,-38-29 0,0 0 0,26 21 0,-26-21 0,0 0 0,0 0 0,0 0 0,0 0 0,0 0 0,0 0 0,-32-16-1,32 16 1,-37-23 0,8 10 0,0-5-1,-6-3 1,-6 0 0,4-5 0,-4 2 0,-2-2 0,2 3-1,4-1 1,2 1 0,3 2 0,0 3 0,6 2-1,0 3 1,26 13 0,-41-23 0,41 23 0,-29-16 0,29 16 0,0 0-1,-31-18 1,31 18 0,0 0 0,-38-18-1,38 18 1,0 0 0,-35-19 0,35 19-1,-32-15 1,32 15 0,-31-16 0,31 16 0,-35-16 0,35 16-1,-35-15 1,35 15 0,-26-16 0,26 16 0,0 0 0,-32-18 0,32 18 0,0 0 0,-26-18 0,26 18 0,0 0 0,-29-16 0,29 16 0,0 0 0,-35-18 0,35 18 0,-29-11-1,29 11 1,-29-13 0,29 13 0,-31-15 0,31 15 0,-32-16 0,32 16 0,-26-18-1,26 18 1,-26-21 0,26 21 0,-26-26 0,26 26 0,-26-31 0,26 31-1,-32-29 1,32 29 0,-32-34 0,32 34 1,-29-23-1,29 23 1,-29-21-1,29 21 0,-26-18 0,26 18 1,-29-11-1,29 11 0,-26-13 0,26 13 0,-35-10 0,35 10-1,-38-13 1,38 13 0,-43-16 0,43 16 0,-46-16 1,46 16-1,-41-15 0,41 15 0,-40-16 0,40 16 0,-35-15 0,35 15 0,-32-19 0,32 19 0,-29-18 0,29 18 0,-32-21 0,32 21-1,-32-21 1,32 21 0,-26-21 0,26 21 0,-26-20 0,26 20 0,-26-19 0,26 19 0,0 0 0,-40-31 0,40 31 0,-32-26-1,32 26 1,-38-26 0,38 26 0,-43-29 0,43 29 0,-44-31 0,44 31 0,-40-31 0,40 31 0,-35-31 0,35 31 0,-29-24-1,29 24 1,-26-23 0,26 23 0,-26-19 0,26 19 0,-26-26 0,26 26 0,-35-26 0,35 26 0,-29-28 0,29 28 0,-26-29 0,26 29 0,0 0 0,-29-31 0,29 31-1,0 0 1,-17-34 0,17 34 0,-9-26 0,9 26 0,0 0-1,-9-34 1,9 34 0,0 0 0,0 0 0,-8-24 0,8 24 1,0 0-1,0 0 0,0 0 0,0 0 0,0 0 0,-26-18 0,26 18 0,0 0 1,0 0-1,0 0 0,-26-10 0,26 10 0,0 0 0,0 0 0,-32-11 0,32 11 0,0 0 0,-32-8 0,32 8 0,-26 0-1,26 0 2,0 0-1,-35-2-1,35 2 1,0 0-1,-35-5 0,35 5 0,0 0 0,0 0 0,-26-11 0,26 11 1,0 0-1,0 0 1,0 0 0,0 0-1,0 0 1,0 0-1,0 0 1,0 0-1,0 0 1,0 0-1,0 0 1,0 0-1,0 0 0,0 0 1,0 0-1,0 0 0,0 0 1,0 0-1,0 0 1,0 0-1,0 24 1,0-24-1,0 0 1,0 0 0,32 26 0,-32-26 0,0 0-1,29 18 1,-29-18 0,0 0 0,38 23-1,-38-23 1,34 24 0,-34-24 0,47 34-1,-15-16 1,2 8 1,7-2-1,-1 4 0,4-2 0,-4 3 1,4 0-1,-4-3 0,1 0 1,-6-5-1,-1-1 0,-5 1 1,3-5-1,-6 0 0,-26-16 0,44 20 0,-44-20 0,29 8 0,-29-8 0,0 0 0,0 0 0,0 0 0,0 0-1,-35-18 0,35 18-1,-46-18-1,20 12 0,-6-12 0,6 13-2,-9-13 0,6 7-1,-6-12 0,9 7-1,-6-10 1,32 26 1,-49-39-1,49 39 2,-38-36 1,38 36 2,0 0 0,-26-21 1,26 21 1,0 0 0,0 0 1,15 31 1,-15-31-1,37 37 2,-8-17-1,6 1 1,0 5 0,5-2-1,7 2 1,-4-5-1,6 2 0,-2-5 0,-4 6-1,4-9 0,-4 6-1,0-5 1,1 2-1,-7-2 0,1-3 0,-9 2 0,3-1-1,-32-14 1,40 20 0,-40-20-1,27 16 1,-27-16-1,0 0 1,0 0-1,0 0 0,0 0 1,0 0-1,0 0 0,0 0 0,0 0 0,0 0 0,0 0 0,0 0 0,-29-3 0,29 3 0,-27-10 1,27 10-1,0 0 0,-28-10 0,28 10 0,0 0 0,0 0 0,28 23 1,-28-23-2,50 29 2,-18-11-1,8 3 0,-2 7 0,11-2 1,-14 1-1,5-1 0,-8 0 1,3-5-1,-35-21 1,40 36-1,-40-36 0,0 0-1,26 21 1,-26-21 0,0 0 0,0 0 1,0 0-2,-26-31 2,26 31-2,0 0 2,-34-34-2,34 34 1,-21-24-2,21 24 1,0 0 0,0 0 0,-20-26 0,20 26 0,0 0 1,0 0-1,0 0 2,0 0-1,0 0 0,9 24 1,-9-24-1,0 0-1,26 36 1,-26-36 0,38 29 0,-38-29-1,43 34 1,-43-34-1,55 41 2,-29-17-1,9-6 0,-6 6-1,14-4-4,-11 1-9,6-5-8,-1 5-1,-11-8 5</inkml:trace>
  <inkml:trace contextRef="#ctx0" brushRef="#br0" timeOffset="-9231.528">-857 917 6,'0'0'4,"0"0"-1,0 0-1,0 0-1,0 0 1,0 0 0,0 0-1,18 29 1,-18-29 0,31 29 0,-10-6 0,8-2 1,3 8-1,2-3 0,4 7 0,0-6 0,-1 1-1,-2-4 0,-6-4 0,-3-6-1,-26-14 0,32 15 0,-32-15-2,0 0-1,0 0-2,-12-31-1,12 31-1,-37-39-2,37 39-1</inkml:trace>
  <inkml:trace contextRef="#ctx0" brushRef="#br0" timeOffset="-96308.5084">617 128 1,'0'0'9,"-3"-24"0,3 24-1,0 0-3,0 0 1,0 0-1,0 0 1,-3-29 0,3 29 1,0 0 0,0 0 1,-5-23-1,5 23 0,0 0-1,0 0-1,0 0-1,-24-23 0,24 23-1,0 0-1,-29-16 0,29 16 0,-26-8-1,26 8 0,-37-5 0,11 5 0,-3 0 0,-6 5 0,-3 0-1,-5 6 1,-1-1-1,-2 6 0,3-1 0,5 4 0,3-1 0,6 3 0,0-3 0,29-18 1,-37 44-1,31-20 0,-3 2 0,6 3 1,3-1 2,6 3-3,3 1 3,0 2-3,5-1 3,6 4-3,1-8 3,2 2-2,3-8-1,0 1 1,0-9 0,9 1 0,-6-11-1,0 1 1,-3-6 0,3 0 0,-29 0-1,46-11 1,-46 11 0,38-18-1,-38 18 1,26-13-1,-26 13 0,0 0 0,0 0-3,0 0-1,0 0-8,0 0-17,0 0-2,0 0 1,-18 28-2</inkml:trace>
  <inkml:trace contextRef="#ctx0" brushRef="#br0" timeOffset="-95496.4616">800 399 3,'5'-24'22,"-5"24"-2,0 0-4,0 0-1,0 0-3,9-23-1,-9 23-2,0 0-2,0 0 0,0 0-2,0 0-1,6 23-1,-6-23 0,-6 37 0,6-6 0,-6-5-1,6 10 0,-3-2-1,3 3 1,-3-3-1,3 0 0,3-6 0,-3-2 0,0 0-1,3-2 1,-3-24-1,0 39 1,0-39-1,0 31 0,0-31 0,0 0 1,3 26-2,-3-26 1,0 0-2,0 0-2,0 0-6,0 0-20,0 0-1,0 0 0,0-28-1</inkml:trace>
</inkml:ink>
</file>

<file path=ppt/ink/ink22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7:56.17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20 63 1,'5'-21'11,"-5"21"15,0 0-9,-1-27-4,1 27-2,0 0-1,0 0-1,-6-15-1,6 15-1,-6 15-1,6 8-2,-6 2-2,4 11 0,-2 5-1,4 8 0,2 2-1,6-1 0,6-2 0,5-6 0,4-9 1,5-7-1,1-10 1,6-7-1,0-9 1,4-6 0,-4-9 0,4-6 0,0-7 0,-1-6 0,-1-2 0,-4-5 0,-3 3 0,-7 1 0,-5 4 0,-3 7-1,-7 6 1,-8 20-1,8-21 1,-8 21 0,0 0-1,2 30 1,-2-5-1,2 3 0,-1 3 0,3 6 1,0-4-1,2-1 0,-2-4 0,2-7 1,-6-21-1,8 24 1,-8-24-1,0 0 1,0 0 0,9-16 0,-1-3-1,6-5 1,5-6 0,5-3-1,3-2 0,2 0 0,6 3 0,0 4 0,-2 9 0,-4 8-1,0 9 1,-1 9 0,-3 9 0,0 7 0,1 5 0,-3 4 0,0 1 0,-1 0 0,-1-3 0,-3-4 0,-5-5 0,-1-5 0,-12-16-1,17 17 0,-17-17-3,0 0-8,18-8-20,-18 8-2,-2-28 0,-10 0 0</inkml:trace>
  <inkml:trace contextRef="#ctx0" brushRef="#br0" timeOffset="180.0103">238-219 22,'-22'-5'20,"22"5"-18,0 0-2,37 3-30,0 1 17</inkml:trace>
  <inkml:trace contextRef="#ctx0" brushRef="#br0" timeOffset="703.04">2492-776 2,'0'0'26,"-6"-17"1,6 17-6,0 0-7,0 0-3,-17 8-1,23 12-1,-16-5-1,14 20 1,-14 4-2,10 19-2,-6 5-1,6 15-2,-2 8 0,6 11-2,0-1 1,4 2-2,0-12 1,2-4 0,-1-12 0,1-12 0,0-13-1,-4-11 0,-1-12-1,-5-22-2,14 28-3,-14-28-7,0 0-19,10-31-1,1 12 1,-9-11 6</inkml:trace>
  <inkml:trace contextRef="#ctx0" brushRef="#br0" timeOffset="1771.1012">2479-725 1,'11'-18'17,"-11"18"-4,24-7-3,-24 7-2,37-14-1,-14 2 0,16 5-1,-2-3-1,15 3 1,-3-4-1,9 8-1,-7-4-1,3 8 1,-1 1-1,-4 7 0,-5 1-1,-1 8 0,-10 1 0,-2 6 0,-9 1 0,-7 7 1,-11 4 0,-6 5-1,-17-4 1,-5 6-2,-14-2 1,-3-2-1,-14-1 1,-1-2-2,-6-7 0,3-4 1,1-3-1,-1-2 1,7-6-1,5-1 0,8-3-1,6-4 0,12 0-1,-2-9-3,23 2-3,0 0-4,0 0-17,0 0-1,0 0 0,23-16 18</inkml:trace>
  <inkml:trace contextRef="#ctx0" brushRef="#br0" timeOffset="2522.1443">3494-1135 1,'-13'-26'10,"13"26"16,-8-23-3,0 4-10,8 19-2,-2-25-1,2 25-2,4-24 1,-4 24-3,14-19-1,-14 19-2,29-16 0,-6 11-3,4 1 1,6 4-1,6 4 0,2 4 0,2 5-1,0 4 1,-6 8 0,-4 8 0,-10 4 0,-7 5 0,-14 1 1,-10 5 1,-12-6 0,-5 5 0,-10-10 1,2-2-1,-6-9 0,8 0 0,0-8 0,10-2-1,21-16 0,-26 19-1,26-19 1,0 0-1,18 9 1,3-9-1,10-2 0,6-2 0,4-1 0,2 0 0,2-2 0,-5 2 0,-3-2 0,-5 3 0,-11-1 1,-21 5-1,27-5-1,-27 5 0,0 0-4,0 0-13,0 0-14,-8 17-1,8-17-1,-29 14 8</inkml:trace>
</inkml:ink>
</file>

<file path=ppt/ink/ink22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49:5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-909-965 24,'6'-15'26,"-6"15"2,0 0-1,0 0-15,0 0-2,-6 31-2,-3-10 0,9 16-2,-10 0 1,10 19-2,-8 3 1,8 13-3,-4 5-1,2 11 1,0-6-3,4 2 2,-2-5-2,0-7 1,0-9-1,0-6 1,0-13-2,-2-11 0,4-5-2,-2-28-4,4 35-17,-4-35-9,0 0 0,0 0-1</inkml:trace>
  <inkml:trace contextRef="#ctx0" brushRef="#br0" timeOffset="976.0558">-922-1001 15,'0'0'23,"0"0"1,25-28-6,-2 21-5,-7-14-4,19 10 0,-8-10-1,20 11-2,-4-10 0,13 13-2,-5-1 0,7 9-3,-7 3 1,1 10-2,-7 5 1,-4 9 1,-14 4 1,-6 8-2,-11 0 3,-8 6-2,-14-6 2,-3 4-1,-16-4 0,-8 0-1,-12-6 0,1-5 0,-5-6-1,-1-2 0,1-5-1,3-4 1,3-5-1,12-3-1,8 3-3,-2-16-8,31 9-19,-20-7-2,20 7 0,12-18 0</inkml:trace>
  <inkml:trace contextRef="#ctx0" brushRef="#br0" timeOffset="1472.084">-92-1411 17,'0'0'31,"0"0"0,0 0 0,-5-26-13,5 26-5,0 0-4,3 21-3,-12-6-1,7 15-2,-6 3-1,4 11 0,-2 4-1,2 4 0,0-1-1,2-2 0,4-4-3,-7-15-10,10 3-19,-7-15-2,2-18 0,10 16-1</inkml:trace>
</inkml:ink>
</file>

<file path=ppt/ink/ink22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51:31.52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2-6 5,'0'0'14,"0"0"-1,0 0-1,0 0-1,0 0-1,0 0-2,-2-16-1,2 16-1,0 0-1,0 0-1,0 0 0,0 0 0,0 0 0,2 21-1,-2-21 1,2 25-1,-2-10 1,4 10-2,-2 1 0,4 9 1,-4-1-2,3 8 1,-1 0-1,4 3 1,-2-1-1,0 1 0,-2-3 0,1-3 0,-1-4-1,2-4 1,-4-4 0,0-3 0,0-4-1,-2-5 1,0-15 0,0 21 1,0-21-1,0 0 0,0 0 0,-4 16 0,4-16 1,0 0-1,0 0 0,0 0 0,0 0 0,0 0-1,0 0 1,-6-16-1,6 16 0,0 0 0,0 0 0,-2-15 0,2 15 0,0 0 0,0 0 0,0 0 0,0 0 0,0 0 0,0 0 0,0 0-1,0 0 1,0 0 0,0 0-1,0 0 1,0 0 0,0 0-1,0 0 1,4 19-1,-4-19 0,6 23 0,-6-23 1,8 26-2,-8-26 2,8 28-1,-5-12 1,-3-16-1,6 24 1,-6-24 0,2 19 1,-2-19 0,0 0-1,0 0 1,0 0 0,0 0-1,0-15 1,-2-1 1,0-5-2,-2 0 1,1-5-1,1 3 1,-2-2-1,4 1 1,0 1-1,2 2 0,0 2 0,2 1-1,1 1 1,1-1 0,4 2 0,-2 1 0,1-1-1,3 0 1,-12 16 0,27-26 0,-27 26 0,31-21-1,-13 16 1,-18 5-1,33-7 1,-15 8 0,1 5-1,0 1 1,1 5 0,-1 2 0,1 3-1,-3 4 1,3 4 0,-7-1 0,-3 1 0,-6 1 0,-6 1 0,-4-1 1,-7 0-1,-7-1-1,-5-3 1,-4 3 0,-2-2 0,-2-2 0,-1-4 0,1-1-1,0-4 2,4-1-1,2-3 0,2-4 0,3-2 0,3-2 0,1 1 0,18-1 0,-23-1 0,23 1 0,0 0-1,0 0 1,0 0-1,0 0 1,0 0-1,0 0 1,0 0-1,17-4 1,-17 4 0,35 0 0,-11 0 0,5-2 0,2 1 1,8-6-1,0-4 0,6-1 0,1-4 1,3 0 0,0-3 0,1 0 0,-3-4-1,-2 4 2,-6 0-2,-3-2 2,-6 0-2,-7 0 0,-4-1 1,-7 0-1,-2 1 0,-6 0 0,-4 0 0,-2 3 0,0 1 0,-4 1 0,6 16 0,-14-28 0,14 28 0,-19-21 0,19 21 0,-18-18 0,18 18 0,-21-12-1,21 12 1,-21-10 0,21 10 0,-24-4-1,24 4 1,-31 2-1,31-2 1,-33 9-1,33-9 1,-33 19 0,16-7-1,17-12 1,-32 32 0,19-15-1,3 4 1,4 2 1,2 0-1,4-1 0,6 1 0,2 0 0,8 0 0,1 0 0,4-2 0,3-2 0,3 0-1,0-3 1,0 0 0,3-4-1,-1-2 1,2-3 0,2-3 0,0-2 1,0-6 0,2 1 0,0-4 0,0 0 1,-2-2-2,-3-2 0,-1 3-2,-12-10-9,10 13-19,-27 5-3,28-18 1,-28 18-3</inkml:trace>
</inkml:ink>
</file>

<file path=ppt/ink/ink22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3:43.55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518 315 9,'0'0'9,"0"0"-2,3-23-1,-3 23-1,0 0 0,-6-26-1,6 26 0,0 0 0,-6-26 0,6 26-1,-3-24 1,3 24-1,-9-23 0,9 23 0,-14-24 0,14 24 0,-15-23 0,15 23-1,-20-24 1,20 24 0,-23-26-1,23 26 1,-26-28-1,26 28 0,-35-24 0,35 24 0,-35-21-1,35 21 1,-40-18-1,40 18 0,-44-5 0,44 5-1,-46 0 0,46 0 1,-43 10-1,43-10 0,-41 16 0,41-16-1,-32 21 1,32-21 0,-26 26 0,26-26 0,-17 29 0,17-29 0,-15 36 0,15-36 0,-11 39 1,5-15-1,3 2 1,0 0-1,0 0 0,3-3 1,3 6-1,0 0 0,0 2 1,6 3-2,-3-6 2,5 4-1,-2-1 0,-1 3 0,1-3 1,0 0 0,2-5-1,-5 0 2,3 3-1,-9-29 0,14 42 1,-14-42-1,12 34 0,-12-34-1,12 23 1,-12-23 0,0 0-1,0 0 1,26 26-1,-26-26 1,0 0 0,34 3-1,-34-3 1,26-3-1,-26 3 0,26-10 1,-26 10-1,27-11 0,-27 11 1,0 0-1,34-20 0,-34 20 0,0 0 0,29-21 0,-29 21 0,0 0-1,0 0 1,29-21-1,-29 21 0,0 0 0,0 0 0,0 0 0,0 0-1,0 0 0,0 0-1,0 0-1,0 0-1,0 0-2,0 0-3,0 0-6,-8 31-10,8-31 2,0 0-1</inkml:trace>
  <inkml:trace contextRef="#ctx0" brushRef="#br0" timeOffset="621.0353">749 709 1,'0'0'23,"0"0"-1,15 31-3,-15-31-5,11 39-2,-11-39-1,12 60-2,-18-31-2,21 23-1,-18-16-2,14 19 1,-14-13-2,9 10 0,-9-10 0,3-1-1,-3-7-1,3-3 1,0-31-1,-5 42 0,5-42-1,0 0-3,0 0-4,0 0-18,0 0-4,-15-29-2,15 29 0</inkml:trace>
</inkml:ink>
</file>

<file path=ppt/ink/ink22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3:46.19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295 106 8,'0'0'10,"-12"-26"-1,12 26-2,0 0 0,-12-28-1,12 28 1,0 0-2,0 0 0,-20-29 0,20 29-1,0 0 0,0 0-1,-29-21 0,29 21 0,0 0-1,0 0-1,-35-3 0,35 3 0,-26 14 0,26-14-1,-29 20 1,29-20-1,-31 32 0,31-32 0,-29 39 2,14-16-2,4 3 1,-1 0-1,3 0 0,1 0 0,-1 3 1,6 0-2,-3-1 1,6 1-1,3-5 1,0 7-1,0-5 1,3 5 0,2-2-1,1 2 1,3-2 0,2-1 1,1 1-1,2-3 0,3-2 0,-20-24 1,47 33-1,-21-22 1,0-3 0,0-3-1,-26-5 0,46 0 1,-20-5-1,-26 5 0,47-11-1,-47 11-1,43-13-4,-43 13-7,35-26-12,-35 26-1,32-23 2</inkml:trace>
  <inkml:trace contextRef="#ctx0" brushRef="#br0" timeOffset="882.05">596 239 1,'0'0'18,"-21"-26"-4,21 26-3,0 0-1,0 0-2,6-28-2,-6 28-1,0 0-1,29-16 0,-29 16-1,29-16 0,-29 16-1,41-18 0,-41 18-1,49-18 0,-20 10 0,0 3 0,-3 2 0,-26 3-1,46 3 1,-46-3-1,21 28 1,-19-4-1,-10 7 1,-7 8-1,-5 0 1,-3 6-1,-6-1 1,3-5-2,-3-3 1,6-2 0,2-10 0,21-24 0,-26 31 0,26-31 0,0 0 0,0 0-1,0 0 1,0 0 0,0 0 0,0 0 1,32-5-1,-32 5 0,41-26 0,-41 26 0,52-34 0,-23 16 0,6 5 0,-6-3-1,11 8-2,-8-7-5,23 9-12,-15-1-5,4-1-2,-6 3 12</inkml:trace>
</inkml:ink>
</file>

<file path=ppt/ink/ink22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6:03.329"/>
    </inkml:context>
    <inkml:brush xml:id="br0">
      <inkml:brushProperty name="width" value="0.05292" units="cm"/>
      <inkml:brushProperty name="height" value="0.05292" units="cm"/>
      <inkml:brushProperty name="color" value="#FF0000"/>
    </inkml:brush>
  </inkml:definitions>
  <inkml:trace contextRef="#ctx0" brushRef="#br0">16800 9744 7,'14'12'6,"-14"-12"-1,0 0 0,16 16-1,-16-16 1,19 14-1,-6-3 0,0-3-1,4 5 0,0-3 0,1 4-1,-1-3 0,0 3 0,-2-3-1,-2 0 0,-1-3-1,-12-8 0,18 13-1,-18-13-1,0 0-4,12 7-3,-12-7-6,0 0-5,0 0 17</inkml:trace>
  <inkml:trace contextRef="#ctx0" brushRef="#br0" timeOffset="890.0507">17306 10127 1,'0'0'12,"0"0"-3,0 0-2,0 0-1,0 0-2,0 0 0,0 0-1,0 0-1,0 0 0,0 0 0,12 14 0,-12-14 0,16 11-1,-16-11 0,22 13 0,-9-7 0,0 1 0,-1-2-1,0 2-1,-12-7-2,18 9-4,-18-9-4,18 11-9,-18-11 2,0 0 18</inkml:trace>
  <inkml:trace contextRef="#ctx0" brushRef="#br0" timeOffset="4511.2582">16725 9676 4,'0'0'5,"2"11"1,-2-11-1,8 14 0,-8-14 0,12 18 0,-12-18-1,18 20-1,-18-20 0,21 19-1,-21-19-1,19 17 0,-19-17 0,17 13-1,-17-13 0,12 9-1,-12-9-2,0 0-4,0 0-5,0 0-7,0 0 12</inkml:trace>
  <inkml:trace contextRef="#ctx0" brushRef="#br0" timeOffset="5562.3182">16633 9636 6,'0'0'9,"0"0"-2,0 0 0,0 0-2,0 0-1,0 0 0,0 0-2,0 0 0,17-1 0,-6 3 0,-11-2 0,24 9 0,-13-3-1,2 0 0,-13-6-2,21 13-5,-21-13-13,18 14-2,-18-14 13,0 0 8</inkml:trace>
  <inkml:trace contextRef="#ctx0" brushRef="#br0" timeOffset="8213.4696">17193 10041 1,'0'0'3,"0"0"1,-12-2 0,12 2-1,0 0 0,0 0 0,0 0-1,0 0 0,0 0 0,0 0-1,0 0-1,0 0 1,0 0-1,0 0 0,0 0 1,0 0 0,0 0 1,0 0-1,0 0 0,7 16 1,-7-16-1,19 20 0,-6-9-1,2 2 1,-1-2 0,-1-1-1,0 0 0,-13-10 0,19 12 0,-19-12-2,12 6-1,-12-6-3,0 0-1,0 0-2,0 0-4,0 0 13</inkml:trace>
  <inkml:trace contextRef="#ctx0" brushRef="#br0" timeOffset="12353.7067">16560 9574 8,'0'0'4,"0"0"0,0 0 0,0 0-1,0 0-1,0 0 0,0 0 0,14 6-1,-14-6 0,20 16 0,-7-4 0,2 1 0,2 1-1,1 1-5,2 5-12,-5-10 6,7 8 11</inkml:trace>
  <inkml:trace contextRef="#ctx0" brushRef="#br0" timeOffset="16285.9317">17565 10258 1,'-27'-23'1,"0"-2"0,3 4 0,0-2-2,2 3 0,4 0 1,1 4-1,4 3 1,0 1 0</inkml:trace>
  <inkml:trace contextRef="#ctx0" brushRef="#br0" timeOffset="16916.9678">17421 10211 1,'-22'-15'0,"2"2"2,-3-2-1,4 2 0,0 0 1,0-1-1,3 2 0,0-1 0,2 2 0,2 1 0,12 10 0,-18-17 0,18 17-1,0 0 0,-14-10-3,14 10-1,0 0-2,0 0 6</inkml:trace>
  <inkml:trace contextRef="#ctx0" brushRef="#br0" timeOffset="17341.9921">17416 10160 6,'-22'-21'7,"-1"0"-1,1 1-3,-4-2-1,0 0-1,1 1 0,1 0-1,1 3 0,0 0 0,2 5 0,1 1-1,3 3-1,0 2-1,4 2-2,0 3-1,13 2-2,-14 1 8</inkml:trace>
  <inkml:trace contextRef="#ctx0" brushRef="#br0" timeOffset="17680.011">16845 9796 1,'0'0'0,"-19"-18"0,19 18 0,-12-10 0</inkml:trace>
  <inkml:trace contextRef="#ctx0" brushRef="#br0" timeOffset="18625.0654">16700 9652 2,'0'0'4,"0"0"-1,5 17-2,3-7 0,-8-10-1,22 22 0,-9-11 1,0 3-1,0-1 0,1 2 0,-1-2 0,4 1 0,0 1 0,0-1 1,1 3-1,4-2 0,-2 4 0,4-4 0,-2 2 0,0-4 0,-5-1 0,1-2-2,-5-4 0,-13-6-2,17 4 0,-17-4 4</inkml:trace>
  <inkml:trace contextRef="#ctx0" brushRef="#br0" timeOffset="18944.0835">16938 9866 1,'31'23'1,"-4"2"-1,0-5-1,-1 3 1,-8-10 0</inkml:trace>
  <inkml:trace contextRef="#ctx0" brushRef="#br0" timeOffset="19717.1278">16903 9864 3,'36'29'7,"0"6"-2,6-4-1,-1 3-1,1-2-1,-1-2 0,-2-2-3,-4-2-1,-5-4-4,-3-2-4,-9-9 4,3 8 6</inkml:trace>
  <inkml:trace contextRef="#ctx0" brushRef="#br0" timeOffset="20160.153">16727 9624 1,'0'0'10,"-11"-6"2,11 6-2,0 0-3,0 0-1,0 0-2,0 0-1,0 0 0,0 0-2,1 13 0,-1-13 0,18 18-1,-5-7 1,7 5-1,0 1 1,6 6-1,5 1 1,7 3-1,2 1 1,6 0-1,0 1-1,1-2-2,-4-2-5,0-5-11,-4 6-2,-16-12 11</inkml:trace>
  <inkml:trace contextRef="#ctx0" brushRef="#br0" timeOffset="20630.18">16692 9638 4,'13'18'5,"-4"-2"-1,6 3 0,3 5 0,4 4-1,6 5 0,4 2-1,5 1-1,1 0-3,6-5-5,0 4-10,-8-15 14,7 5 3</inkml:trace>
  <inkml:trace contextRef="#ctx0" brushRef="#br0" timeOffset="21135.2089">16638 9636 1,'14'12'5,"6"5"0,6 3-2,7 7-1,6 1 0,8 2-1,0 0-1,3 0-1,-3-1-4,-3-7-4,-1 5 6,-17-17 3</inkml:trace>
  <inkml:trace contextRef="#ctx0" brushRef="#br0" timeOffset="22110.2647">16673 9615 3,'0'0'8,"-18"-12"-1,18 12 0,-12-6-3,12 6 0,0 0 0,0 0 0,0 0-1,0 0-1,0 0 0,0 0-1,-4 13 0,4-13 0,0 0-1,11 15 1,-11-15-1,16 17 0,-4-7 1,1 3 0,4 2 0,1 4 0,4 0 0,3 2 0,-1 1 0,4 1 0,-1 2 0,1-3-1,0 0 1,-1-2-1,-4-1 1,-2-2-2,-4-3 0,0-1-2,-17-13-1,18 15 0,-18-15-1,0 0 0,0 0 0,0 0 1,-17-15 0,3 3 2,-2-4 0,-2 0 1,-3-4 0,-1 1 1,2-3-1,-5 1 1,3 1 1,-1-1-1,0 1 1,-1 0 0,3 2 1,-1-3 0,3 3 0,0-1 0,1 3 0,4 0 1,1 4-1,3-2-1,10 14 1,-19-17-1,19 17 1,-9-11 0,9 11-1,0 0 0,0 0 0,0 0 0,0 0 0,0 0 0,6 14-1,-6-14 0,14 15 0,-5-4 0,4-1 1,-1 3-1,2 0 0,-1 2 0,4 0 0,0 4 0,1-2 1,1 6-1,-1-4 0,6 4 0,-1 0 0,3 1 0,1 1-1,4-2 0,-1 2-1,5-3 0,-1 1 0,1-2 0,0-2 0,0-1-1,-1-1 1,-2-2 0,-1-1 0,-2-1 0,-2-1-2,-2 2 1,-5-3-3,2 3 0,-3-1 0,-1 2 1</inkml:trace>
  <inkml:trace contextRef="#ctx0" brushRef="#br0" timeOffset="1823.1039">17701 10374 7,'21'12'6,"-9"-5"0,0 0-2,2 3-1,0-2 0,2 1-1,-2 1-1,-1-2 0,-1-1 0,-1 1 0,-11-8 0,17 10-1,-17-10 0,0 0-1,13 7-1,-13-7-3,0 0-2,0 0-4,0 0 2</inkml:trace>
  <inkml:trace contextRef="#ctx0" brushRef="#br0" timeOffset="2951.1685">17650 10337 4,'0'0'6,"0"0"0,0 0 0,6 14 0,-6-14-1,9 11 0,-9-11-1,14 15 1,-14-15-2,17 14 0,-17-14-2,16 12 0,-16-12-2,12 7-4,-12-7-7,11 0-7,-11 0 2,0 0 17</inkml:trace>
  <inkml:trace contextRef="#ctx0" brushRef="#br0" timeOffset="14973.8563">17438 10228 8,'0'0'5,"0"0"0,0 0-1,0 0-1,0 0 0,8 11-1,-8-11 0,14 12 0,-14-12 0,21 16 1,-7-6-1,-2-1 0,3 0 1,-2 2-1,3-2 1,-3-1-1,1 1-1,-14-9 0,21 15 0,-21-15 0,19 13-1,-19-13 1,16 9-1,-16-9 0,16 9 0,-16-9 1,14 8-1,-14-8 0,12 7 0,-12-7 0,11 7 0,-11-7 1,0 0-1,12 9 0,-12-9 0,0 0 0,0 0 0,12 10 0,-12-10 0,0 0 0,0 0 0,0 0 0,11 8 0,-11-8 0,0 0 0,0 0 0,0 0 0,13 8 0,-13-8 0,0 0 0,14 9 0,-14-9 0,0 0 0,13 11 0,-13-11 0,12 10 0,-12-10 0,12 8 1,-12-8-1,15 8 0,-15-8 0,16 8 0,-16-8 0,13 6 0,-13-6-1,14 2 1,-14-2 0,12 2 0,-12-2 0,0 0 0,13-4 0,-13 4 0,0 0 0,13-2 0,-13 2-1,0 0 1,0 0 0,0 0-1,0 0 0,0 0-1,11 0 1,-11 0-1,0 0 0,0 0 0,0 0 0,0 0-1,0 0 1,0 0 0,0 0 1,0 0 0,0 0 0,0 0 0,0 0 1,0 0 0,0 0 0,0 0 0,0 0 0,0 0 0,0 0 1,0 0-1,0 0 0,0 0 0,0 0 0,0 0 0,0 0 0,0 0 0,0 0 0,0 0 0,0 0 0,0 0 0,0 0 0,0 0 0,0 0-1,-10-11-2,10 11-3,-10-15-7,10 15 1,-22-23 12</inkml:trace>
  <inkml:trace contextRef="#ctx0" brushRef="#br0" timeOffset="15684.8969">17624 10316 1,'-16'-11'5,"-1"-1"-2,-1-2-1,-1 0-1,0 0 0,-1-1-3,0 0-4,1 2 2,-5-3 4</inkml:trace>
  <inkml:trace contextRef="#ctx0" brushRef="#br0" timeOffset="22528.2887">17402 10187 1,'18'13'5,"-1"0"0,-2-3-3,-2-1-2,-13-9-4,19 12-3,-19-12 6,0 0 1</inkml:trace>
  <inkml:trace contextRef="#ctx0" brushRef="#br0" timeOffset="70395.0261">18159 10611 9,'0'0'9,"0"0"0,0 0-3,0 0 0,0 0 0,0 0-2,0 0 1,4-13 0,-4 13-1,0 0 1,0 0 0,0 0 0,0 0-1,0 0 0,0 0-1,0 0 0,0 0-2,0 0 1,0 0-1,0 0 1,0 0 0,5 10 0,-5-10 0,3 20 1,1-6-1,-2 4-1,2 1 1,-1 4-1,2-1 0,-1 1-1,3 2 0,-2-6 0,1 1 0,-1-3 0,1-2 1,-3-2-1,3-3 0,-6-10 0,5 18 0,-5-18 0,4 14 0,-4-14 1,2 13-1,-2-13 0,0 0 0,3 11 1,-3-11-1,0 0 1,0 0-1,0 0 1,0 0 0,0 0-1,0 0 1,0 0 0,0 0-1,-5-17 1,2 4-1,-2-3 0,1-5 0,-2-3 0,0-4 0,0 0 0,-1-1 0,2-1-1,0-1 1,1 3 0,0 1 0,2 2 0,0 4-1,2 1 1,-1 2 0,4 4 0,-2 2-1,3 1 1,-4 11-1,10-14 1,-10 14-1,12-10 1,-12 10 0,14-4-1,-14 4 1,14 0 0,-14 0-1,15 7 1,-15-7 0,18 16 0,-9-5 0,1 3 0,3 0 1,0 0-1,2 1 0,-4 0 0,1-2 0,-2-1 0,2-2 0,-12-10 0,13 14 0,-13-14 1,0 0-1,0 0 1,0 0-1,0 0 1,0 0-1,0 0 1,0 0-1,6-17 1,-7 4-1,1-3 0,-1-3 0,1-3 0,1-3 0,2 0 0,-1-1 0,2 0 0,0 3 0,1 1 0,0 2-1,2 2 1,1 2 0,-2 4 0,3-1-1,-9 13 1,17-18 0,-17 18 0,20-11 0,-20 11 0,18-2 1,-18 2-1,17 9 1,-17-9 0,15 22 1,-7-9-1,-2 8 1,1 0-1,-1 6 1,0 1 0,0 5-1,-1 1 0,0 2 0,1 0 0,-1 0 0,-1-2-1,0-1 1,-2-5-1,1-5 0,-1-2 0,-2-7-2,3 0-2,-3-14-9,0 0-15,0 0-2,0 0 0,0-22-1</inkml:trace>
  <inkml:trace contextRef="#ctx0" brushRef="#br0" timeOffset="71422.0853">18731 10539 14,'13'-9'22,"4"1"-6,-4-5-1,12 4-3,-10-6-3,13 5-2,-10-3-1,5 7-3,-6-1 0,0 4-2,-17 3 1,22 2-1,-22-2 1,9 20-1,-9-2 0,-1 4 1,-6 2-1,2 4 0,-4 3 0,1-2-1,-2-1 0,2-2 1,0-7-1,2-1 0,0-4 0,3-4-1,3-10 1,0 0 0,-4 11 0,4-11 1,0 0-1,13-8 1,-13 8 0,22-15 0,-8 4 1,5 1-1,1-2 0,2-1 0,-1 0-1,1 4 1,1 0-1,-5 2 0,0 1-1,-6 0-1,4 8-6,-16-2-19,0 0-1,0 0-1,0 0-1</inkml:trace>
</inkml:ink>
</file>

<file path=ppt/ink/ink22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5:55.714"/>
    </inkml:context>
    <inkml:brush xml:id="br0">
      <inkml:brushProperty name="width" value="0.05292" units="cm"/>
      <inkml:brushProperty name="height" value="0.05292" units="cm"/>
      <inkml:brushProperty name="color" value="#FF0000"/>
    </inkml:brush>
  </inkml:definitions>
  <inkml:trace contextRef="#ctx0" brushRef="#br0">6877 10705 8,'0'0'7,"0"0"-2,0 0 0,0 0-1,0 0-1,-13 4 0,13-4-1,-10 15 0,10-15-1,-17 22 1,6-10-1,4 3 1,-4-4-1,2 2 0,1-1-1,2-1 0,6-11-1,-11 16-2,11-16-5,-2 14-7,2-14-4,0 0 19</inkml:trace>
  <inkml:trace contextRef="#ctx0" brushRef="#br0" timeOffset="736.0417">6663 10969 11,'0'0'9,"0"0"0,0 0-1,0 0-1,0 0-1,-8 12-1,8-12 0,-14 12-2,14-12 1,-13 20-2,4-8 1,4 0-1,-1-1 0,1 0-1,5-11-1,-8 18 0,8-18 0,-5 11 0,5-11-2,0 0-2,0 0-1,0 0-3,0 0-6,0 0-5,0 0-4,0 0 22</inkml:trace>
  <inkml:trace contextRef="#ctx0" brushRef="#br0" timeOffset="1327.0759">6550 11191 4,'0'0'15,"0"0"-3,0 0-3,0 0-3,-13 14-2,13-14-1,-12 16-1,12-16 0,-13 21-2,6-10 1,-1 0 0,-1 0-1,9-11-1,-16 16 0,16-16-4,-13 11-5,13-11-9,0 0-1,-13 1 18</inkml:trace>
  <inkml:trace contextRef="#ctx0" brushRef="#br0" timeOffset="1950.1111">6398 11411 10,'-18'13'12,"18"-13"-3,-17 18-2,7-8-3,-2 3 0,1-1-2,-2 2-1,2-1-2,1-2-5,10-11-11,-12 21-1,12-21 12,-9 12 6</inkml:trace>
  <inkml:trace contextRef="#ctx0" brushRef="#br0" timeOffset="2620.1494">6208 11689 8,'-16'15'6,"16"-15"-1,-13 17 0,7-7-2,-1 2 1,-1 0-2,3 0 0,-3 0-1,2 1-1,-2-1-2,0-2-4,8-10-10,-11 14 5,11-14 11</inkml:trace>
  <inkml:trace contextRef="#ctx0" brushRef="#br0" timeOffset="3207.1833">6046 11902 10,'-17'16'11,"17"-16"-2,-18 17-1,18-17-4,-17 18 0,17-18-2,-11 13-4,11-13-5,0 0-10,0 0 0,0 0 13</inkml:trace>
  <inkml:trace contextRef="#ctx0" brushRef="#br0" timeOffset="3755.2145">5979 11995 9,'0'0'10,"0"0"-3,-6 13-1,6-13-3,-4 11-1,4-11-1,-8 13-1,8-13-7,-1 12-9,1-12 2,0 0 14</inkml:trace>
  <inkml:trace contextRef="#ctx0" brushRef="#br0" timeOffset="34508.9735">6950 10611 6,'0'0'7,"0"0"-1,0 0-2,0 0-1,0 0 0,-6 14-1,6-14-1,-10 17 1,5-5-1,-4 1 0,1-2 0,-1 4-1,0 1 0,-2-2 0,2 2 0,-1-1-1,1 1 0,-2 0-2,1 0 0,-2-3-3,1 0-3,11-13-4,-18 22 13</inkml:trace>
  <inkml:trace contextRef="#ctx0" brushRef="#br0" timeOffset="35066.0052">6947 10640 3,'0'0'11,"-17"10"-3,17-10-1,-18 14-2,8-1 0,-9 1 0,3 5 0,-8 1-1,2 4 0,-4-1-1,0 7 0,-1-6-1,2 2 1,1-3-1,2 1-1,2-5 0,3-2-2,3-2-2,1-5-3,7 2-4,6-12-7,-15 11-4,15-11 8</inkml:trace>
  <inkml:trace contextRef="#ctx0" brushRef="#br0" timeOffset="35514.0308">6889 10697 1,'0'0'10,"0"0"4,-15 14-4,8-1-3,-6-3 0,3 8-2,-5-3 0,3 7 1,-6-2-2,3 5 1,-5-2-2,1 3 1,-2-1-2,0 1 0,2 0 0,-1-1 0,3-1 0,3-3-2,1-3 2,3 0-3,3-4 1,1-3-3,6-11-1,-5 14 0,5-14-2,0 0-4,0 0-4,14-8-8,-6-5-1,6 1 18</inkml:trace>
  <inkml:trace contextRef="#ctx0" brushRef="#br0" timeOffset="35846.0503">6852 10781 6,'0'0'11,"-11"20"-1,0-10-1,2 6-2,-6-1 0,-1 8 0,-3-3-2,-1 4 1,-5 0 0,3 1-2,-4 0 1,2 3-3,-2-2 2,3-2-3,0-2 1,3-1-2,3-2-1,1-4-1,7-1-3,-2-6-2,11-8-5,-8 13-9,8-13-2,0 0 3</inkml:trace>
  <inkml:trace contextRef="#ctx0" brushRef="#br0" timeOffset="36187.0694">6651 11018 4,'-21'19'20,"2"3"-4,-2 2-4,-3 0-3,0 3-3,-2-5-1,0 2-1,2-2-2,-1-2 0,3 0-3,1-6-2,10 1-5,-2-7-4,13-8-10,0 0-1,0 0 13</inkml:trace>
  <inkml:trace contextRef="#ctx0" brushRef="#br0" timeOffset="36582.0917">6698 10939 13,'-14'14'11,"1"3"-2,-5 3 0,1 4-2,-4 0 0,3 5-1,-4-1-1,2 2-2,1 1-1,1 0 0,-1 0-2,3-5 1,0 0 0,2-4-1,2-1-1,0-6 0,6-1-2,6-14-3,-9 12-7,9-12-9,0 0 1,0 0 13</inkml:trace>
  <inkml:trace contextRef="#ctx0" brushRef="#br0" timeOffset="36915.1109">6516 11156 9,'-23'23'18,"2"3"-5,-2 2-3,-3-1-2,1 1-2,-1 0-3,2-4 0,0-1-2,4-4-2,4-1-2,1-8-4,5 1-6,10-11-8,0 0 0,0 0 17</inkml:trace>
  <inkml:trace contextRef="#ctx0" brushRef="#br0" timeOffset="37224.1287">6479 11213 1,'-13'20'13,"-7"-2"-1,0 6-1,-2 3-3,-4 1-1,2 1-1,-2 0 0,2 0-2,-1-2-1,6-1-1,0-4-3,5-6-3,6-2-2,8-14-6,0 0-8,0 0-2,0 0 15</inkml:trace>
  <inkml:trace contextRef="#ctx0" brushRef="#br0" timeOffset="37543.1469">6461 11234 10,'-10'16'17,"-2"3"-3,-5 2-2,0 6-2,-7 1-2,1 4 0,-5 0-2,2 4-1,-5-5-1,5 1 0,-3-4-2,6 0-1,-1-7-1,9-3-2,3-3-2,12-15-4,-12 15-7,12-15-10,0 0 1,13-10 2</inkml:trace>
  <inkml:trace contextRef="#ctx0" brushRef="#br0" timeOffset="37876.1659">6475 11282 5,'-20'10'16,"10"4"-5,-4 4-2,-3 2 0,-3 5-1,-3 2-2,2 6 0,-7-2 0,2 6-1,-4-7-1,4 3 0,-1-7-1,6 2-1,0-8-1,7-2-1,2-4-2,12-14-1,-10 15-1,10-15-3,0 0-5,0 0-10,13-7-1,-13 7 2</inkml:trace>
  <inkml:trace contextRef="#ctx0" brushRef="#br0" timeOffset="38175.1831">6328 11479 7,'-15'21'19,"-6"2"-4,-2 0-4,3 6-3,-3-5-2,5 7-1,-6-6 0,5 1-3,-3-3 2,5-1-3,0-1 0,3-4-4,3-1-1,11-16-5,-15 18-6,15-18-6,0 0-2,0 0 15</inkml:trace>
  <inkml:trace contextRef="#ctx0" brushRef="#br0" timeOffset="38527.2029">6327 11490 6,'-16'3'21,"6"8"-3,0 6-4,-10-2-4,6 10-1,-9-3-4,6 7 1,-8-3 0,7 2-3,-7-4 2,5 1-2,-4-3 0,6 0-2,-3-4 2,7-2-3,-2-2 0,5-3-1,2-1 0,9-10-2,-11 12-2,11-12 0,0 0-3,0 0-2,0 0-3,0 0-2,15-8-4,-15 8-3,16-18 12</inkml:trace>
  <inkml:trace contextRef="#ctx0" brushRef="#br0" timeOffset="40953.3424">6147 11723 19,'0'0'18,"-17"13"-1,8-3-4,-9 2-1,7 6-3,-10-2-2,7 6-1,-5-3-1,6 3-2,-3-2-1,5 0-1,1-5 0,1 0 0,3-3-1,6-12 0,-8 15 0,8-15 0,0 0 0,-5 11-1,5-11 0,0 0 0,0 0-1,0 0 0,0 0 0,12-7-1,-12 7 0,13-11 0,-13 11 0,18-18 0,-7 10-1,0-4-1,2 3 1,-4-4-1,4 4 0,-4-2 1,-9 11 0,18-17 1,-18 17 0,12-13 2,-12 13-1,0 0 2,11-12 0,-11 12 0,0 0 1,0 0 0,0 0 1,0 0 0,0 0 0,-14 16 0,14-16 0,-18 17 0,18-17-1,-21 20 1,10-11-1,11-9 0,-20 17 0,20-17 0,-13 10-1,13-10 0,0 0 0,0 0 0,-12 8 0,12-8 0,0 0-1,0 0 1,10-11 0,-10 11 0,12-13 0,-2 2 0,-1 1 0,2-2 0,2-1 0,0-1 1,3-1-1,-3-1 0,2-1 0,0 1 0,0 1-2,-1 1 3,-1 0-3,-2 3 1,-11 11-1,17-14 1,-17 14 0,0 0 0,0 0 2,0 0-3,-13 13 3,1-6-2,-1 6 1,-1 0 0,-3 1 0,3 0-1,-2 1 1,3-1 0,-1 0 0,3-1 0,11-13 0,-18 20 0,18-20 0,-11 15 0,11-15 0,0 0 0,-8 13 0,8-13 0,0 0 0,0 0 0,-11 11 0,11-11 0,0 0 0,-10 11 0,10-11 0,0 0 0,-13 15 0,13-15 0,0 0 0,-12 13 0,12-13 1,0 0-1,0 0 0,0 0 0,0 0 0,0 0 0,0 0 0,0 0 0,0 0 0,0 0 0,0 0 1,-11 2-1,11-2 1,0 0-1,0 0 1,0 0-1,0 0 1,-12 11-1,12-11 0,0 0 1,0 0-1,-8 11 0,8-11 1,0 0-1,0 0 1,0 0-1,0 0 1,0 0 0,0 0 0,0 0-1,0 0 1,0 0-1,0 0 1,9-14-1,-9 14 0,15-19 0,-5 7 1,2-3-1,1 0 0,0-2 0,2-1 1,0-2 0,0 0 0,2-1 1,0 0-2,-2 1 2,4-2-3,-3 0 3,4 1-2,-2 2 1,0-1-2,-2 1 1,-1 4 0,-2 1 0,-1 4 1,-12 10-2,13-13 2,-13 13-2,0 0 1,0 0-1,0 0-1,-9 15 1,2-4-2,-2-1 0,0 3 0,-4 1-1,2 2 1,-4-1-1,2 4 1,-4-1-1,2 3 2,-1-2-2,-1 3 3,3-5-1,-3 2 1,4-2 0,-4-2 1,6 1 0,-2-5 0,2 1 0,11-12 0,-19 17 1,19-17-1,-16 14 1,16-14-1,0 0 1,-13 12-1,13-12 1,0 0-1,0 0 1,0 0 0,0 0-1,0 0 2,0 0-1,0 0 0,-11 6 1,11-6-1,0 0 0,0 0 0,0 0 0,0 0 0,0 0-1,0 0 0,-3-12 1,3 12-2,0 0 1,11-15 0,-11 15 0,14-19 0,-4 7 0,2-1 1,1-4 0,2 0-1,0-1 1,3-1-1,-1-2 1,2-2-1,1 2 2,0-2-1,0 1 0,1-2-1,-3 1 1,1 0 0,-1-1 0,1 5-1,-5-4 0,0 5 0,-2 0 0,-2 3 0,2 1 0,-4 2 0,1 2 0,-9 10 0,14-14 0,-14 14 0,13-10-1,-13 10 1,13-7-1,-13 7 0,14-7-1,-14 7 0,13-5 0,-13 5 0,0 0 0,13-12 0,-13 12 1,0 0 0,4-12 1,-4 12-1,0 0 1,-1-13 0,1 13 0,0 0 0,1-12-1,-1 12 1,0 0 0,5-12 0,-5 12-1,0 0 1,0 0 0,0 0 0,5-12 0,-5 12 0,0 0 1,4-10-1,-4 10 0,7-12 0,-7 12 0,10-15 0,-10 15 0,14-19 1,-14 19-1,18-20 0,-18 20 0,19-19 0,-19 19 0,18-19 1,-8 8-1,-1 1 0,0-1 0,-1 0 0,1 0 0,-1 1 0,-8 10-1,16-17-1,-16 17-4,11-12-6,-11 12-6,0 0 7,14 0 11</inkml:trace>
  <inkml:trace contextRef="#ctx0" brushRef="#br0" timeOffset="41481.3726">6510 11253 1,'0'0'13,"12"-19"-5,-6 5-2,4 1-1,1-4-1,2 1-1,0-2 0,2-1-1,2-3 1,1 0-1,0-2-1,2 1 0,-1 0 0,2 0-1,-4 2 0,1 2 0,-4 2 0,1 3-1,-6 1 2,1 3-2,-10 10 1,12-16 0,-12 16-1,8-14-1,-8 14 0,5-12-1,-5 12-1,4-12 0,-4 12-1,0 0 0,5-10 1,-5 10 0,0 0 0,0 0 1,0 0 1,0 0 0,0 0 1,0 0 1,0 0-1,0 0 0,0 0 0,0 0-1,12-6 2,-12 6 0</inkml:trace>
  <inkml:trace contextRef="#ctx0" brushRef="#br0" timeOffset="41749.3879">6837 10825 2,'6'-15'2,"-2"4"-1,3-1 1,2-3 0,1 1 0,2-3-1,1 4 1,-2-1-1,2 4 0,-2-1 0,0 3-1,-11 8 0,15-9 0,-15 9 0,0 0 0,13-6 0,-13 6-1,0 0 1,0 0 0,0 0 0,0 0 0,11-8 0,-11 8 0,0 0-2,0 0-2,0 0-5,0 0 9,0 0 0</inkml:trace>
  <inkml:trace contextRef="#ctx0" brushRef="#br0" timeOffset="64469.6872">5612 12343 1,'0'0'4,"-10"-15"0,10 15-1,-12-14 1,12 14 0,-10-11 0,10 11 0,0 0 0,-16-8 0,16 8-1,0 0 1,-15 0-2,15 0 1,0 0-1,-13 6 0,13-6 1,0 0 0,-12 7 0,12-7 0,0 0 1,0 0 0,-17 8-1,17-8 1,0 0-1,-14 3 0,14-3 0,-13-1-1,13 1 1,-12-2-1,12 2 0,0 0 0,-16-6 0,16 6-1,0 0 0,0 0 0,-15-3 0,15 3 0,0 0-1,0 0 0,0 0 1,0 0 0,-10-11 0,10 11 0,0 0 0,0 0 0,-7-13 1,7 13 0,0 0 1,0 0-1,-3-14 0,3 14 0,0 0 0,0 0 0,0 0-1,0 0 1,0 0-1,0 0-1,0 0 1,0 0-1,0 0 1,0 0-1,0 0 0,0 0 1,0 0-1,-7 12 1,7-12 0,-3 22 1,-2-9-1,4 6 1,-6 0-1,6 6 1,-4 0 0,4 4-1,-6 1 0,6 3 1,-2-3-1,3 2 0,-1-6 0,1 0 0,0-4 0,1-2 0,-1-6 0,2-2-1,-2-12 1,0 14 0,0-14-1,0 0 1,0 0 0,0 0 0,0 0 0,0 0 0,0 0 0,0 0-1,-6-17 1,6 17-1,0-18 0,-1 6 0,4 0 0,-2-3 0,0-1 0,1-2-1,-1-1 1,1-2-1,1-2 0,-2-3 0,2-4 0,-2 1 0,2-2 0,-1-2 1,4 1-1,-2 0 1,2 1 0,-1 3-1,2 5 1,-1 1 0,1 3-1,0 4 1,1 3 0,-8 12-1,17-14 1,-17 14-1,20 2 1,-20-2 0,22 18 0,-9-1 0,-2 4 0,5 3 1,-2 3-1,2 3 1,-3-2-1,2 1 1,-2-3-1,-1-1 1,-2-4-1,-2-5 1,-2-2-1,0-3 0,-6-11 1,4 11 0,-4-11-1,0 0 1,0 0 0,0 0 0,0 0-1,0 0 0,0 0 1,-3-14-1,3 14 0,0-17 0,3 5 0,-1-2 0,2-1 0,1-2 0,0 0 0,3-2 0,0 1 0,1-2-1,1 1 1,1-1 0,0 3 0,2-2-1,0 3 1,0-2 0,0 3 0,-1 2-1,1 2 1,-13 11 0,19-18 0,-19 18 0,16-10 0,-16 10-1,0 0 1,13-5 0,-13 5 0,0 0 0,8 12 0,-8-12 0,5 22 0,-4-6 0,-1 3 0,2 3 0,-2 4 0,0 2 1,-2 2-1,2 1 1,-2 2 0,2 1 0,-3-1-1,2 1 1,-3-2 0,3 0 0,-2-3-1,2-2 1,-2-3 0,0-2 0,2-4-1,0-2 1,0-4-1,-1-2 1,2-10-1,-1 12-1,1-12 1,0 0-1,0 0 0,0 0-2,0 0-3,0 0-7,0 0-18,0 0 0,0 0-2,3-16 1</inkml:trace>
  <inkml:trace contextRef="#ctx0" brushRef="#br0" timeOffset="74530.2622">6225 12647 12,'0'0'15,"0"0"-3,0 0-2,0 0-2,0 0-1,0 0-1,0 0-1,0 0 0,0 0-2,0 0 0,0 0 0,0 0-1,0 0 0,0 0 1,0 0 1,-13 10-1,11 0 1,-4 2 0,3 5 0,-3 1 0,3 5 0,-2 0-2,4 1-1,-1 2 0,1-3 0,1-1 0,0-1 0,1-3-1,-1-3 1,0-3-1,0-2 1,0-10-1,0 11 1,0-11 0,0 0 0,0 0 0,0 0 0,0 0 0,0 0 0,-5-16-1,5 16 0,-1-19 1,0 7-2,1-2 1,-3 0 0,2 0 0,-1-2-1,2 0 1,-1 1 0,1 0-1,0-2 0,1 1 1,1-1-1,-2 3 0,2-1 0,1 2 1,-1 1-1,-2 12 1,3-17 0,-3 17 0,1-11 0,-1 11 0,0 0 0,0 0-1,0 0 1,0 0-1,0 0 1,0 0 0,0 0-1,0 15 1,-1-1 0,2 5 0,-2 6 0,2 1 0,-2 5 1,2 3-1,-1-2 0,0 1 0,0-3 1,-1-4-2,1-4 2,-1-4-1,-1-3 0,2-15 0,-2 14 1,2-14 0,0 0 0,0 0 0,0 0 0,0 0-1,0 0 1,0 0-1,-8-15 1,8 15-1,0-16-1,0 16 1,0-19 0,1 8 0,1-2 0,-1 0-1,0-1 1,2-1-1,-2 1 0,-1 0 0,0 1-1,3 3-1,-5-1-2,2 11-7,0 0-14,2-10-1,-2 10 0,0 0-1</inkml:trace>
</inkml:ink>
</file>

<file path=ppt/ink/ink22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12:32.73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11276-2773 13,'0'0'26,"0"0"-4,0 0-6,0-19-4,0 19-2,0 0-1,0 0-2,0 0-1,0 0 0,0 0-2,21 28 0,-21-11-1,6 13 0,-4-2 0,4 7-1,-3-2-1,5 4 0,-2-6-1,-2-4-3,10 6-7,-18-17-21,15-1-1,-11-15-1,0 0 0</inkml:trace>
  <inkml:trace contextRef="#ctx0" brushRef="#br0" timeOffset="-1767.1009">10120-3584 8,'0'0'11,"0"0"-1,0 0-2,0 0 0,0 0-1,0 0-1,0 0-1,0 0 0,0 0-2,0 0 0,0 0 0,0 0 0,0 0 0,0 0 0,0 0 0,2 16 0,-2-16 0,0 0 2,2 19-1,-2-19 1,4 30-1,4-2 1,-10-4-1,7 13 1,-5-4-2,6 15-1,-2-1 1,4 7-2,0-5 0,1 4 0,-1 1 0,4 2 1,-4-2-1,-1 1 0,-1-8 0,2-3 0,-4-2 0,-2-5 1,0-8-2,-2-4 1,0-2-1,0-4 1,0-3-1,0-16 1,-4 24-1,4-24 0,-2 16 0,2-16-1,0 0 0,0 0-1,0 0-2,0 0-4,0 0-13,0 0-11,0 0 1,0 0-1</inkml:trace>
  <inkml:trace contextRef="#ctx0" brushRef="#br0" timeOffset="893.0509">11711-3715 7,'0'0'21,"0"0"-1,-15 21-8,19-2-2,-4-19 1,-4 44-1,-6-20 0,16 17-1,-16-12-1,16 15-1,-10-7-1,10 10-3,-2-7 0,6 8-1,-3-8-1,7 0 1,2-1-1,3-2 0,0-4-1,5-3 1,-1-6 0,6-3 0,-1-5-1,3-6 1,0-4 0,2-6-1,0-6 1,2-4-1,2-2 0,0-8-2,2 5-2,-10-13-4,18 10-21,-24-10-3,10 7-1,-17-7 1</inkml:trace>
  <inkml:trace contextRef="#ctx0" brushRef="#br0" timeOffset="1262.0718">11758-3477 1,'19'-14'18,"13"0"2,-1-2-8,0-5-4,6 4-1,-8-6-4,4 7 0,-6-1-6,-5 1-9,-22 16-10,29-14-1,-29 14 12</inkml:trace>
  <inkml:trace contextRef="#ctx0" brushRef="#br0" timeOffset="-835.0476">10036-3566 1,'0'0'10,"12"-21"9,-12 21-4,23-23-6,1 16 1,-9-11-3,14 10 1,-5-8-3,9 7 0,-4-1-2,4 6 0,-2 1 0,4 6-1,-6 2-1,4 8 1,-5 1 1,1 5-1,-6 2 1,1 3-1,-7 3 1,-1 4-1,-7-3 1,-1 5-1,-8-3 0,-2 3 0,-6-1-1,-1 1 1,-9-3-1,1 0 1,-5 0-1,-1-1-1,0-4 1,1 1-1,1-5 1,1-2-1,3-3 0,17-16 1,-25 21-1,25-21 0,0 0 0,-16 16 0,16-16-1,0 0 1,0 0 0,0 0-1,0 0 1,0 0-1,0 0 1,21 5 0,-21-5 0,26 9 0,-9-2 1,5 5 0,1 2 0,6 7 1,2 0-1,6 7 1,0 0-1,0 0 0,0 0 0,-2 0-1,-4-5 0,-2-4 1,-3-3-1,-7-4 1,-1-3-1,-18-9 1,25 12-1,-25-12-1,19 6-2,-19-6-6,30-2-18,-30 2-5,21-11 0,-21 11 0</inkml:trace>
</inkml:ink>
</file>

<file path=ppt/ink/ink22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14:52.0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9114 1053 9,'0'0'8,"0"0"-1,0 0 0,22-9-1,-22 9 1,0 0-1,19-11 0,-19 11 0,19-7 0,-19 7-2,24-8 1,-24 8-1,29-7 0,-8 7 0,-1-6-1,5 6 1,0-5-1,8 7 0,3-4 0,6 6 0,-1-6 0,8 5-1,1-3 0,7 4 0,-1-2-1,5 1 0,-3-3-1,0 2 1,-3-2-1,1 2 1,-7-2-1,-4-2 0,-5 0 1,-1 0-1,-6 1 0,-2-3 0,1 2 1,-7-1-1,0 1 0,-1-1 0,-3-1 1,0 1-2,-1-1 2,-3 2-1,-17 2 0,28-7 0,-28 7 0,19-5 0,-19 5 0,0 0 0,18-2 0,-18 2 0,0 0 0,0 0 1,0 0-1,0 0 0,0 0 0,0 0 1,0 0-1,0 0 0,0 0 0,0 0 0,0 0-1,0 0 0,0 0-1,0 0-2,-2 16-3,2-16-10,0 0-10,-24 9 0,24-9-2</inkml:trace>
  <inkml:trace contextRef="#ctx0" brushRef="#br0" timeOffset="901.0513">9999 1018 8,'0'0'20,"0"0"-4,-9 15-3,9-15-2,-8 18-2,8-1 0,0-17-2,-10 35 0,0-15-1,8 11-1,-5-3 0,7 11-1,-8-3-1,8 10 0,-4 3-1,4 9 1,-2 1-1,4 6 0,-2 0-1,4 1 1,-2-1-1,2 2 1,0-10-1,1 0 0,-3-10 1,4 2-1,-6-7 1,4 0-2,-4-5 2,0-1-2,0-1 2,0 0-2,-2-1 0,2-1 1,0-3-1,0 0 0,0-2 0,2-2 0,-4-2 0,2-3 1,2-3-1,-2-2 0,0-16 0,0 21 0,0-21 0,0 0 0,2 15 1,-2-15-1,0 0 0,0 0 0,0 0 1,0 0-1,0 0 0,2-15 0,-2 15-2,0-23-3,0 23-10,0 0-16,6-25-2,-14 4 0,8 21 0</inkml:trace>
  <inkml:trace contextRef="#ctx0" brushRef="#br0" timeOffset="2868.1639">9379 258 10,'0'0'17,"0"0"-2,0 0-3,0 0-2,0 0-3,0 0-1,0 0-3,0 0 0,2-23 0,-2 23-2,23-28 1,-5 10 0,1-8 0,6 2 1,-1-8 0,5 4 1,-8-9-1,8 6 0,-7-4 0,3 3-1,-5 1 0,1 3 0,-2 3-1,-1 2 0,1 4 0,-19 19 0,26-26-2,-26 26 2,23-14-2,-23 14 1,0 0 0,19-7 0,-19 7 0,0 0 0,20 5 1,-20-5-1,0 0 2,25 21-1,-25-21-1,20 23 2,-11-7-1,3 3 0,-2 0 0,3 7 1,-3-3-1,4 5 0,-5-1 1,5 2-1,-4-4 0,3-1 0,-5 1 0,4-1 0,-4-3 0,-1 2 0,1-2-1,-2-2 1,0 1-1,0-1 1,-2-3-1,1 1 1,-5-17-1,6 26 1,-6-26-1,6 20 0,-6-20 1,0 0-1,0 0 1,0 0-1,0 0 1,0 0 0,0 0-1,0 0-1,0 0-5,0 0-17,0 0-7,-4-18-1,4 18-1</inkml:trace>
</inkml:ink>
</file>

<file path=ppt/ink/ink22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16:31.89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53 15,'21'-19'24,"-21"19"0,16-18-4,-16 18-5,0 0-4,29-10-2,-29 10-1,0 0-2,17-6-1,-17 6 0,20 13-1,-5 2 0,-15-15 0,33 35-1,-17-12-1,9 7 1,-1 0-1,3 6-1,0 1 1,4 2-1,0 1 0,4 0 0,-4 0-1,1-1 1,-3-4 0,-2-3 0,-2-3-1,-3-4 1,-9-6-1,-1-3 0,-12-16-1,12 21 0,-12-21-2,0 0-3,11 19-6,-11-19-19,0 0 1,-11-17-2,11 17 1</inkml:trace>
  <inkml:trace contextRef="#ctx0" brushRef="#br0" timeOffset="564.0318">529-61 5,'0'0'22,"0"0"3,-6 17-2,6-17-7,-12 22-3,-5-14-2,7 19-1,-17-8-3,9 14-1,-11-3-1,4 12-2,-6-4-1,2 4 0,-1 4-1,5-1 0,4-1-1,-1 0 1,5-4-1,3-5 0,2-1 0,1-5 0,5-6-2,6-23-1,-8 35-4,8-35-7,0 0-14,0 0-2,0 0 1,0 0-1</inkml:trace>
  <inkml:trace contextRef="#ctx0" brushRef="#br0" timeOffset="1316.0751">893 475 32,'0'0'25,"0"0"1,0 0-9,0 0-3,-10-18-4,10 18-2,0 0-1,0 0-1,0 0-2,0 0 0,0 0-1,15 23 0,-13-7-1,2 5 0,-2 2-1,2 6 1,-6-1-1,2 0 0,0 0-1,0-1-1,2-1-3,-2-26-4,8 37-20,-8-37-3,-4 26 1,4-26-2</inkml:trace>
  <inkml:trace contextRef="#ctx0" brushRef="#br0" timeOffset="84727.8459">2665-100 9,'0'0'19,"-18"-10"2,18 10-2,0 0-4,-15-18-2,15 18-3,0 0 0,0 0-2,-14-22-2,14 22 0,0 0-1,0 0-2,0 0 1,0 0-1,0 0 0,0 0-1,0 0 1,-4 19-1,4-19 0,14 28-1,-4-11 1,5 3-1,1-1 0,3 4 0,3-6 0,3 6 0,-2-2-1,3 4 1,-3 1-1,2 0 1,4 0-1,1 2 1,-3-1-1,0-3 0,-2 1 0,1-3 1,-3-6-1,0 0 0,-23-16 0,31 26 1,-31-26-1,24 19 0,-24-19 1,0 0-1,21 20 1,-21-20-1,0 0 1,0 0 0,0 0 0,0 0 0,0 0-1,0 0 1,0 0-1,0 0-1,0 0 1,-10-16-1,10 16-1,0 0 0,0 0-2,-15-16 0,15 16-4,0 0-10,0 0-11,0 0-1,0 0 0,0 0 0</inkml:trace>
  <inkml:trace contextRef="#ctx0" brushRef="#br0" timeOffset="85410.8852">3190-187 37,'0'0'23,"0"0"1,0 0-7,-21-9-4,21 9-3,0 0-3,0 0 0,-25 5-2,25-5-1,-18 14-1,18-14-1,-27 27 0,13-5-1,-5 1 0,-7 9 0,-5 1-1,0 7 0,-2 1 1,2 2-1,-2-1 0,2-1 0,4-5 0,7-2 0,6-6 0,3-6 0,3-2 0,8-20 0,-8 24-1,8-24 1,0 0-1,0 0 0,0 0 0,0 0-1,-2 16 0,2-16-1,0 0-1,0 0-3,0 0-6,0 0-13,0 0 0,0 0-1,0 0 1</inkml:trace>
  <inkml:trace contextRef="#ctx0" brushRef="#br0" timeOffset="2384.1363">1657 426 24,'0'0'22,"0"0"0,0 0-4,0 0-8,0 0-3,-8 28-2,8-28 0,-13 23 0,13-23-2,-22 22 1,22-22-2,-25 14 1,8-10-2,17-4 1,-28 3-1,28-3 0,-19-8 0,19 8 0,-14-20-1,14 20 0,-4-24 0,4 24-1,2-23 1,-2 23 0,8-19-1,-8 19 1,0 0 0,20-11-1,-20 11 1,0 0-1,23 7 1,-23-7 0,0 0-1,17 14 1,-17-14-1,0 0 1,0 0 0,0 0 0,12 16 0,-12-16 0,0 0 0,0 0 0,0 0 0,0 0-1,0 0 1,0 0 0,20-18 0,-20 18 0,19-10 1,-19 10-1,21-5 0,-21 5 2,24 5 0,-24-5 0,23 25 0,-9-3 1,-10 1 0,5 7 1,-11-2-2,-5 7 1,-9-5-2,0 1 0,-5-1-2,-6-9-5,11 7-14,-11-14-9,8 0 0,-1-14-2</inkml:trace>
  <inkml:trace contextRef="#ctx0" brushRef="#br0" timeOffset="86582.952">3544 259 16,'0'0'22,"0"0"-1,0 0-4,0 0-3,-17-1-4,17 1-2,0 0-2,0 0-2,0 0 0,19-2 0,-19 2-1,20-2 1,-20 2-1,31 0-1,-31 0 0,39 5 0,-20 1-1,5 2 0,-5 1 0,2 3 0,-3 6-1,-3 5 1,-5 1 0,-4 6 0,-6 3-1,-6 2 1,-7 4 0,-5 1-1,-7-3 1,-2 0-1,-1-6 0,1-3 1,2-3-1,1-8 0,24-17 0,-29 23 0,29-23 0,0 0 0,0 0-1,0 0 1,0 0 0,0 0-1,14-19 1,-14 19 0,29-18 0,-8 9 0,1 1 0,5-1-1,0 2 1,4 2 0,2-1 0,1 3 0,-1 1 0,0 2 0,-2 2 0,-2 1 0,-4 1 0,-1 1 1,-5 0-1,-1 1 0,-18-6 1,21 10-1,-21-10 1,0 0-1,0 0 1,0 0 0,0 0 0,0 0 0,0 0-2,0 0-1,18 11-11,-18-11-15,0 0 0,-10-21-2,10 21 0</inkml:trace>
  <inkml:trace contextRef="#ctx0" brushRef="#br0" timeOffset="6189.354">29 1175 20,'0'0'23,"-10"-17"1,10 17-4,0 0-6,0 0-3,0 0-2,0 0-2,0 0-1,0 0 0,0 0-1,-6 22-1,0-1-1,8 13 0,-7 1 0,5 12-1,-4 5 0,2 6-1,0 0 0,0 0 0,2-4-1,-2-7 0,2-1 0,-2-11 1,0-7-1,2-9 1,-2-3-1,2-16 0,-4 16 1,4-16-1,0 0 1,0 0-1,0 0 0,0 0 0,0 0 1,2-16-1,0 0 0,2-3 0,2-4 0,0-5 0,3-3 0,1-1 0,2-1 0,3 0 0,3-1 0,3 5 0,1 2 0,1 3 0,0 3 0,3 3 0,-3 6 0,0 3 0,-3 4 0,-1 3 0,-1 6 0,-18-4 1,29 21-1,-16 0 1,-1 3-1,0 6 1,1 5 0,3 4 0,-6-3 1,3 5-1,-3-5 0,0-1 0,-2-5 0,-1-4-1,-3-1 0,-4-25-3,10 35-4,-10-35-11,0 0-13,0 0-1,21 10 0,-21-10-1</inkml:trace>
  <inkml:trace contextRef="#ctx0" brushRef="#br0" timeOffset="7549.4315">1015 1413 21,'-21'-3'25,"21"3"1,-33 5-1,33-5-8,-43 14-5,25 5-3,-13-5-2,12 13-1,-6-3-2,9 8 0,0 1-2,9 4 0,1-4-1,6 2 0,6-5-1,3-1 1,7-6 0,5-2-1,1-9 1,3-3 0,0-7 0,4-4 0,1-8 0,1-4 0,-6-11 0,-4-1-1,-1-4 1,-6-1 0,-11-4-1,-3 0 1,-5 0-1,-5 5 1,-6 2-1,1 5 0,-1 4 0,3 3 0,13 16 0,-24-14 0,24 14 0,0 0-1,-17-3 1,17 3-1,0 0 1,0 0-1,0 0 1,0 0-1,27-4 1,-27 4 0,33-16 0,-12 6 0,1 1 0,1-2 0,2 1 0,3 1 0,-3 4 0,2 3 0,-2 7 1,3 6-1,-3 3 0,-2 7 1,-1 4-1,-3 6 0,-3 1 0,-3 1 1,-1 0-1,-6-1 0,-2-1 0,-2-5 0,-2-5 1,0-3-1,0-18 0,-6 26 1,6-26-1,0 0 0,0 0 1,0 0-1,0 0 0,0 0 0,0-21 0,2 2 0,2-2 1,2-4-2,-1-4 2,5-1-2,2-2 2,1 4-2,1 2 1,4 2 0,-1 1 0,3 5 0,1 3 0,-2 2 0,1 8 0,-1 1 0,3 4 0,-1 7 0,0 4 0,-3 7 0,0 6 0,-3 4 0,-3 5 0,-3 2 1,-5 0-1,-2-1 0,-4-1 0,0-5 1,0-7-1,-1-4 0,3-17 0,-4 18 0,4-18 1,0 0-1,0 0 0,2-21 0,3 2 0,3-6 0,2-5 0,2-5 0,1 2-1,5-4 1,-1 4 0,3 3-1,-1 6 1,1 5 0,-1 5 0,1 7-1,-3 3 1,1 9 0,-1 4 0,3 7 1,-3 7-1,1 6 0,-3 6 1,-1 2-1,-1 2 0,-1-1 1,-6-3-1,0-2 0,-2-5 0,-2-5-1,1-2-2,-3-21-4,10 32-14,-10-32-10,8 19 0,-8-19-1,0 0 1</inkml:trace>
  <inkml:trace contextRef="#ctx0" brushRef="#br0" timeOffset="8385.4794">2608 1422 43,'-3'-16'26,"3"16"1,-12-19-4,12 19-9,0 0-4,-20-16-3,3 7-1,17 9-1,-23-8-2,23 8 0,-30-2-2,30 2 0,-33 12 0,16 0 0,-5 2-1,3 9 1,-2 4-1,5 8 1,2 1-1,7 3 0,5-1 0,8 1 1,3-1-1,7-4 0,5-10 0,3-3 1,1-10-1,0-3 1,0-8-1,1-5 1,-1-9-1,-2-3 1,-1-8 0,-3-5-1,1-5 1,-5-5-1,-5 2 1,-2-1-1,-6-1 1,-2 3-1,-6 2 1,-6 5-1,-1 7 0,-3 4-1,16 19 0,-37-28-3,37 28-4,-37-7-13,37 7-10,-27 11 0,25 4-1,2-15 0</inkml:trace>
  <inkml:trace contextRef="#ctx0" brushRef="#br0" timeOffset="28273.6169">3249 1341 38,'-2'-17'24,"2"17"1,-8-23-7,8 23-4,-8-19-3,8 19-3,-10-19-2,10 19-2,-11-18 1,11 18-2,-14-17 0,14 17 0,-17-16-1,17 16 0,-18-11 0,18 11-1,-25-1 0,25 1-1,-28 8 0,28-8 0,-29 21 0,29-21 0,-23 32-1,15-15 1,2 3 0,4-3-1,4 2 1,2-3-1,4 0 0,-8-16 0,21 26 0,-21-26 0,24 20-1,-24-20 0,23 10 1,-23-10-1,23 0 0,-23 0 0,26-14 1,-26 14 0,27-26 0,-15 10 0,1-2 0,-1 3 1,-2-3 0,-10 18 0,15-30 1,-15 30-1,6-19 2,-6 19-1,0 0 0,4-17 1,-4 17 0,0 0-1,0 0 1,0 0-1,0 0 0,0 0 0,0 0 0,0 0-1,0 0 1,-8 15 0,8-15-1,-4 18 1,4-18 0,-4 23 0,4-23-1,-3 26 1,3-10-1,-2 3 1,2-3 0,0 3-1,-2 0 1,2 8 0,-2 1 0,4 5 0,-2 4-1,0 3 1,0 7-1,2 2 1,-2 0-1,2 2 1,-4-4-1,0 1 1,-2-5-1,-2-1-1,-2-5 3,0 2-3,-3-6 3,-3-3-1,-2-4 0,3-2 0,-3-4 1,1-5 0,15-15-2,-29 20 2,29-20-2,-26 3 1,26-3-1,-23-10 0,23 10 1,-20-27-3,20 27 1,-15-31 1,11 15-1,0-1 1,2-3-2,4 1 2,4-2-2,2 0 3,3-3-1,5-3 0,3 1-1,5-4 1,1-1 0,4-1 0,4 2-1,0-1 1,2 3 0,2-2 0,-4 2 0,2-2 0,2 1 0,2-1 0,-2-2 0,0 1 0,-2 1 1,0 2-1,0 0 0,-4 0 0,-5 4 0,-5-1 0,-3 4 1,-5 3-1,-5-1 0,-2 3 0,-6 16 1,2-24-1,-2 24 0,-6-16 0,6 16 0,0 0 0,-21-9 1,21 9-1,-24 2-1,24-2 1,-31 11 0,14-3 0,-1 3 0,-1 3 0,1 2-1,1 3 1,1-2-1,2 6 1,5 0 0,1 3-1,6-1 1,4 1 0,4 0-1,5 1 1,5-1 0,2-3 0,3-2-1,0-4 1,3-5 0,-1-3 0,0-4 0,-1-5 0,1-5-1,-2-5 1,1-4 0,-3-4 0,3-3 0,-1-5 0,-1 0 0,-1-1 0,1-1 0,-3 0 0,-1 0 0,-1 2 0,-1 5 0,-1 2 0,-1-1 0,-2 5-1,-10 15 1,19-18 0,-19 18 0,20-2 0,-20 2 0,19 20-1,-11-1 1,0 4 1,-4 5-1,-1 5 0,-1 2 0,-2 0 0,-2-3 0,1-3 1,-3-4-1,2-4 0,2-21 0,-4 23 1,4-23-1,0 0 0,2-18 0,2-1 0,3-4 0,3-5 0,2-3 0,7-3 0,3 3-1,-1 1 1,2 5-1,-3 6 1,1 5-1,-1 5 1,-20 9-1,27 2 1,-27-2 0,17 23 0,-7-7-1,-2 3 1,0 4 0,2 1 0,1-3 0,3-1 0,-14-20-1,35 26 1,-14-21 0,5-7 0,1-6 0,2-3 0,2-5 0,2-6 0,-2-1 0,-4-3 0,-1-1 0,-5 1 0,-3 3 1,-7-3-1,-5 3 0,-4 4 0,0 3 1,-2 16-1,-6-21 0,6 21 0,-19 0 0,19 0 0,-29 19 0,11-3-1,1 5 1,-1 5 0,1 2-1,3 0 1,2 2 0,6 2-1,5-1 1,1-1 0,5 0-1,3-6 1,2-3 0,5-1 0,3-6-1,-1-7 1,3-4 0,1-5 0,5-5 0,-1-5-1,4-2 1,-2-5-1,2-4 0,1 0 0,-1 2 0,-2-3 0,-4 1 0,-3-1 1,-5-1-1,1 2 1,-4 2 0,-6 0 0,-1 2 0,-1 1 0,-4 18 0,2-24 0,-2 24 0,0 0 0,0 0 0,0 0 0,0 0 0,-17 10 0,11 6 0,0 3 0,0 4 0,2 2 0,0 3 0,2 0 0,4 2-1,2-4 1,4-2 0,2-1 0,1-5 0,-11-18 0,32 21 0,-15-20 0,3-4 0,-3-8 0,1-4 0,-3-6 1,-1-4-1,-3-3 0,-5-3 0,0 1 0,-4-2 1,-4 4-1,-2 2 0,-2 1-1,1 8 1,5 17 0,-16-21 0,16 21 0,0 0 0,-25-4-1,25 4 1,0 0 0,-20 20-1,20-20 1,-10 19 0,10-19-1,-5 16 1,5-16 0,0 0 0,0 0 0,9 15 0,-9-15-1,0 0 1,20-5 0,-20 5 0,19-9 0,-19 9 0,24-12 0,-24 12 0,25-14 0,-25 14 0,29-14 0,-29 14 0,29-12 0,-29 12 0,26-11 0,-26 11 0,17-7 0,-17 7 0,0 0 0,0 0 0,8 18 0,-8-18 1,-6 30-1,2-8 0,2 3 0,-4 1 0,4-1 0,-1 3 0,3-2 0,0-1 0,1-4 0,3-4-1,-4-17 1,14 21 1,-14-21-1,25-2 0,-25 2 0,33-17 0,-13 1 0,-3-5 0,1 0 0,-1-3 0,-3 3 0,0-1 0,-7 3 0,1 3 0,-8 16 0,8-22 0,-8 22 0,0 0 0,0 0 0,0 0 0,0 0 0,0 26 0,0-9 0,0-1 0,0 4 0,2-1 0,0-2 0,8-1-1,-10-16 1,25 26 0,-25-26 0,37 16-1,-16-11 1,3-6 0,1-1 0,-6-3 0,3 1 0,-3-5 1,-19 9-1,29-21 0,-29 21 1,22-26-1,-22 26 0,15-31 1,-7 11-1,-2-3 0,0 1 0,2-1 0,-1 0 0,3 4 0,0 1 0,-1 3 0,-9 15-1,22-21 1,-22 21 0,21-9 0,-21 9 0,18 3 0,-18-3 0,15 18 0,-15-18 0,12 31 1,-8-10-1,-4 4 0,2 1 1,-4-1-1,-2 1 0,-4 0 1,2 2-1,-5-3 1,1-1-1,-4-1 0,1-4 1,-1 2-1,1-1 1,13-20-1,-24 26 0,24-26 1,-17 14-1,17-14 0,0 0 1,-20 0-1,20 0 0,0 0 0,-13-19 0,13 19-2,0 0-2,0 0-14,0 0-12,0 0-1,0 0 0,0 0-1</inkml:trace>
  <inkml:trace contextRef="#ctx0" brushRef="#br0" timeOffset="30304.7331">574 2466 14,'-2'-16'21,"2"16"1,-4-19-5,4 19-2,-6-20-1,6 20-3,-6-17-1,6 17-3,0 0-1,-10-18-1,10 18 0,0 0-1,-23-22-1,23 22 0,-21-13 0,3 10-1,-1-4-1,-1 5 0,-3-2 0,1 4-1,3 2 0,-1 2 0,1 3 0,19-7 0,-25 19 0,13-3 0,0 1 0,3 6 0,1 7 1,2 3-1,0 6 0,4 6 1,0-1-1,4 3 0,2-1 0,4-3 0,0-4 0,3-6 0,1-5 0,4-7 0,5-3 1,2-8-1,3-4 1,1-5 0,2-6 1,2-4-1,4-5-1,-2-5 0,0 2-1,-5-12-3,7 15-5,-16-17-20,12 13 0,-13-11-2,5 15 1</inkml:trace>
  <inkml:trace contextRef="#ctx0" brushRef="#br0" timeOffset="31852.8218">1105 2474 52,'0'0'26,"-14"-19"0,14 19-7,-31-10-8,31 10-4,-41 0-2,22 8-1,-11-1-1,5 11-1,-8 1-1,8 6 0,-6 4 0,5 6 0,3 0 0,4 6-1,3-5 1,10 3 0,2-6-1,8 0 0,8-6 1,5-4-1,7-9 0,3-4 1,6-6-1,0-6 0,2-5 1,0-5-1,-4-4 1,-2-5 0,-3-4-1,-3-3 1,-7-3 0,-3-4-1,-5-2 1,-2 0-1,-6 0 1,-4 4-1,-2 2 1,-2 4-1,1 5 0,-5 6-1,12 16 1,-22-18 0,22 18-1,-21 0 0,21 0 0,-23 18 1,23-18-1,-18 23 0,14-8 0,4-15-1,-2 27 1,2-27 1,10 17-1,-10-17 0,22 9 1,-22-9-1,25 0 1,-25 0 0,31-7 0,-31 7 0,33-14 0,-33 14-1,33-23 1,-13 13 0,-20 10 0,33-23 0,-33 23 0,29-18 0,-29 18 0,21-8 0,-21 8 1,0 0 0,0 0-1,2 26 1,-8-10-1,0 5 1,-3 5-1,1 2 1,0 2-1,4 1 0,0-1 0,6-2 0,2-2-1,4-3 1,6-4 0,1-3 0,5-6 0,1 1 0,2-6 0,3-3 0,-3-2 0,2-2 0,-1-3 1,-1-2-1,-4 0 0,1-2 1,-20 9-1,29-23 0,-29 23 1,23-26-1,-23 26 1,12-24-1,-12 24 1,6-27-1,-6 27 1,0-26-1,0 26 0,-8-26 1,2 10-1,6 16 0,-17-26 0,17 26 0,-27-26 0,9 15 0,1 2 0,-5 1 0,3 2 0,-1 1 0,20 5 0,-31-7 0,31 7 0,-19-2 0,19 2 0,0 0 0,0 0-1,0 0 1,0 0-1,6-21 1,-6 21-1,21-15 1,-21 15-1,33-18 1,-12 8 0,1 1-1,3 2 1,0 3 0,3 3 0,1 4 0,4 6 0,0 5 0,0 7 0,-4 5 1,0 6-1,-3 1 0,-7 2 1,1 0 0,-11-4-1,-1-3 1,-6-3 0,0-6 1,-2-19-1,-4 21 1,4-21 0,0 0-1,0 0 0,-8-19 0,6 0 0,4-4-1,0-5 1,0-2-1,4-3 0,2 0 0,2 1 1,3 2-2,3 9 0,-3-3-3,15 19-14,-13-13-12,12 15-1,-27 3 0,45-9-1</inkml:trace>
  <inkml:trace contextRef="#ctx0" brushRef="#br0" timeOffset="32752.8731">2422 2499 48,'0'0'27,"-22"-14"1,22 14-2,-33-7-11,33 7-9,-39 14-3,18 2 0,-8-1-2,3 12 1,-1-1-1,4 5 0,1 3-1,7 1 1,5-2-1,8 0 0,2-7 0,6-5 0,6-5 0,5-7 0,5-6 0,1-8 0,2-5 1,4-8-1,-1-5 1,3-6-1,-6-6 1,-2-4 0,-3-5 0,-6-3-1,-5-2 1,-1 0 0,-4-3-1,-4 4 1,-2 3-1,0 4 1,-2 8-1,2 7 0,-2 7 0,4 19-1,0 0 1,0 0 0,-17 3 0,11 15-1,4 4 1,2 6-1,0 7 1,4 4 0,2 1-1,5 4 1,3 2 0,2-3 0,1 3-1,5-4 1,3-4 0,0-4 0,4-8 0,-1-7 0,-1-7 1,0-6-1,0-10 0,-3-6 1,-3-6-1,0-5 0,-3-7 0,-1-2 1,-5-5-1,0 0 0,-4 4 0,-3 3 0,-1 3 1,-2 6-1,-2 19 0,-2-21-1,2 21 1,0 0 0,-6 17 0,6 1 0,-1 3 0,-1 5 0,4 6-1,-1-1 2,1 2-1,4-3 0,4-4 0,2-3 0,7-9 0,2-5 0,5-7-1,-3-11-1,12 11-14,-12-22-12,7 6-1,-11-15-1,1 8 0</inkml:trace>
  <inkml:trace contextRef="#ctx0" brushRef="#br0" timeOffset="32941.8842">2854 2280 57,'-6'-18'24,"6"18"-3,13-15-17,-13 15-21,26-11-5,-26 11-4,35 0 1</inkml:trace>
  <inkml:trace contextRef="#ctx0" brushRef="#br0" timeOffset="33600.9214">3258 2446 35,'0'0'25,"2"-29"1,-2 29 0,8-28-10,-8 28-6,18-9-3,-18 9-1,19 16-2,-7 6-1,-7 5-1,3 8 0,-4 5-1,0 4 1,-6-1-2,2-1 1,-6-7 0,2-5-1,-1-7 1,5-23 0,-8 19-1,8-19 1,0 0-1,0-21 1,6 0-1,3-5 0,3-6 0,4-1 0,1-2 1,3 2-1,3 1 0,-2 4-1,5 9 1,-5 3 0,0 11-1,-3 9 1,3 6-1,-5 9 1,-1 8 0,-1 6 0,-2 5-1,-1 1 0,5 5-3,-14-16-11,15 10-13,-13-17-1,14 2 0,-18-23-1</inkml:trace>
  <inkml:trace contextRef="#ctx0" brushRef="#br0" timeOffset="34944.9985">3908 2396 58,'0'0'29,"-10"-28"0,10 28 0,-19-14-16,19 14-7,-18 15-3,9 3-2,-3 3 0,2 7 0,1 0-1,3 2 0,2-1 0,4-1 0,4-5 0,0-7 0,-4-16-1,19 10 1,-19-10-1,29-14 0,-13-1 0,-1-8 0,3 0 0,-1-5-1,1 2 2,-5 0-1,1 3 0,-4 2 0,-2 5 1,-8 16-1,0 0 1,0 0 0,0 0 0,11 18 0,-9 3 0,0 5 0,2 2 0,2 0 0,4 2 0,1-6 0,5-1 0,1-6 1,3-8-2,-3-4 2,5-6-1,-1-5 0,-1-8 0,-1-1 0,-3-10 0,-1 1 0,-7-6 1,4-5-2,-7-5 2,-1-2-2,-2-6 2,-2-1 0,2 0-2,0 2 1,-2 3-1,2 6 1,0 6-1,-2 9 1,2 6-1,-2 17 1,0 0 0,0 0-1,-2 21 3,-2 5-2,2 7 2,0 8-2,0 2 1,4 8 0,2 2 0,4-1 1,0-4-2,3-5 0,5-2 0,2-8 0,1-7 1,2-10-1,3-7 0,1-9 0,4-7 1,-2-7-1,3-6 0,-3-4-1,0-2 0,-4-4 0,-1-2 0,-5 1 0,-5 1 0,-4 4 1,-4 1-1,-4 4 1,-2 4 0,2 17 0,-16-16-1,16 16 1,-21 7 0,21-7-1,-24 31 1,13-6-1,3 5 0,0 3 1,4 2 0,2 0-1,4 4 1,6-3 0,4 1-1,5-4 1,3-1 0,5-9 0,4-4 0,4-5 0,0-7 0,2-9 0,0-7 1,-4-5 0,-1-5-1,-1-4 1,-6-3-1,-1-2 1,-7-5-1,1 0 0,-3-2 0,-1 1 0,2 1 1,-5 2-1,3 1 0,0 3 0,1 6 0,-3 6 0,-10 15 0,21-20 0,-21 20 0,18 0-1,-18 0 1,14 20-1,-7-3 1,-1 2 0,2 4 0,-2 4 0,2 1 0,-1 1 1,-1-1-1,-4 0 1,0-1-1,-2-1 1,-4-2 0,-2-1 0,-3-5 0,-1-1 0,10-17 0,-31 26-1,13-17 1,-1-4-1,-1-3 0,-3-5-3,23 3-6,-39-9-20,39 9 0,-27-23 0,27 23-2</inkml:trace>
  <inkml:trace contextRef="#ctx0" brushRef="#br0" timeOffset="35558.0334">4307 2068 34,'0'0'27,"0"0"-2,0 0 2,-8-23-10,8 23-6,20-15-5,-1 8-1,-1-11 0,11 8-1,2-11-1,12 5-1,-3-5 1,9 3-2,0-1 1,1 3-1,-3 0 0,-4 2-1,-10 4 2,-8 3-2,-3 2 1,-22 5 0,19-4 0,-19 4 0,0 0-1,0 0 0,0 0-3,0 0-2,4 30-19,-4-30-7,0 0 0,0 0-1</inkml:trace>
  <inkml:trace contextRef="#ctx0" brushRef="#br0" timeOffset="37260.1307">4307 1828 20,'12'-17'19,"-12"17"0,0 0-3,0 0-3,0 0-2,7-16-1,-7 16-1,0 0-2,0 0 0,0 0-1,0 0-1,0 0 0,0 0-1,0 0-1,0 0 0,0 0-1,0 0-1,0 0 0,0 0 0,-9 19-1,9-1 0,2 4 0,0 7 0,1 7-1,-3-8-16,14 21-10,-14-10-2,10 6-1,-8-10-1</inkml:trace>
  <inkml:trace contextRef="#ctx0" brushRef="#br0" timeOffset="41997.402">56 3376 21,'0'0'25,"0"0"0,-21-12 0,21 12-9,0 0-5,-22-14-2,22 14-3,0 0 0,-19 7-4,19-7 2,-24 12-2,24-12 1,-31 25-2,12-6 1,3 5-2,-3 1 2,7 6-1,1-1 0,7-2 0,4 0-1,9-3 0,7-8 1,9-5-1,2-6 1,8-8 0,0-9 0,2-1-1,-2-9 1,0 0 0,-5-7 0,-5 2 0,-8-2-1,-5 2 1,-8 1 0,-4 2 1,-8 1-1,-3 4 1,11 18-2,-30-26 1,30 26-2,-29-14 2,29 14-1,-17-4-1,17 4 0,0 0-1,0 0 2,0 0 0,0 0 1,25 9-2,-8-9 0,1-3 1,5-4-2,3-4 4,1 1-4,0-6 2,0-2-1,-1-5 1,3-3 1,-4 0-2,-2 1 2,-5 4-2,-2 0 2,-3 4-1,-5 1 1,-8 16-2,0 0 2,0 0-1,-12 25 0,3 1 2,-1 5-1,0 11-1,0 6 0,6 6 1,6 4 0,10 0 0,6-2 0,3 1-2,2 1 1,3-4 1,3-3-1,-2-4 1,-4-4-2,1-7 2,-3-4-1,-1-8 0,-1-6 0,-1-8 1,-18-10-1,27 7 0,-27-7 1,23-21-1,-17 4 0,0-8 0,-4-3 0,-4-5 0,-4-4 0,-4 2 0,-5 2 0,-3-2-1,-5 7 1,-6 3-1,1 8 1,-5 3-1,4 9 0,-4-4-2,12 9 0,-7-5-2,28 5-4,-27-2-17,27 2-5,0 0 1,31-12-1</inkml:trace>
  <inkml:trace contextRef="#ctx0" brushRef="#br0" timeOffset="43253.4737">1517 3152 47,'0'0'26,"0"0"-1,-14-19-2,14 19-10,0 0-5,-3 29-3,3-29-1,-6 46-1,0-13 2,6 13-1,-4-9 0,6 13-2,-6-9 1,6 1-3,-2-7 3,4-6-3,-4-4 1,2-6 0,-2-19 0,2 19-1,-2-19 1,0 0 0,0 0 0,-8-28 0,2 9 0,0-4-1,1-5 1,-3-3 1,0-4-3,2 0 2,2-2-2,0-7 2,6 2-2,2 2 0,2 5 0,4 3-2,-1 8 3,3 1-2,-12 23 2,25-17-2,-25 17 1,33 31 3,-17-8-3,2 7 3,5 3-1,0 2-1,1 3 2,-1-1-2,-2-10 2,-1-5-3,-7-4 2,3-2-1,-16-16 0,0 0 1,0 0 0,0 0-1,0 0 0,8-28 1,-10 7-1,0-11 1,0-5-2,4 0 0,2-1 0,4-1 1,3 1 0,3 1-2,5 6 2,3 8-2,1 5 2,2 6-1,1 5 1,-1 7 0,0 7 0,-3 5 0,-1 6 0,-3 15 1,-3 4-1,-3 3 2,-4 0 0,-3 2-1,-3-3 1,-2 0-1,-2-6 0,-2-12-1,4 0-3,0-21-12,2 21-16,-2-21-1,0 0-1,0 0 0</inkml:trace>
  <inkml:trace contextRef="#ctx0" brushRef="#br0" timeOffset="43808.5054">2476 3415 44,'-4'-20'27,"4"20"-1,0 0-5,0 0-7,0 0-2,0 0-3,0 0-1,0 0-1,0 0-2,-7 20 0,7-20-2,-2 33 0,0-14 0,4 7-1,-2-1-2,0 3 0,2 0-3,-6-12-7,13 13-21,-9-29-1,0 27-1,0-27 0</inkml:trace>
  <inkml:trace contextRef="#ctx0" brushRef="#br0" timeOffset="44785.5611">3128 3453 13,'0'0'22,"0"0"2,0 0 0,0 0-8,-4 23-4,4-23-2,-12 17-2,12-17-2,-13 20-1,13-20-2,-16 15 0,16-15-1,0 0 0,-19 13-1,19-13 0,0 0 0,-18-6-1,18 6 1,0 0-1,-15-19 0,15 19 1,-8-19-1,8 19 0,-6-16 0,6 16 0,0 0 0,2-17 0,-2 17-1,0 0 1,0 0 0,0 0 0,0 0 0,0 0-1,19-13 1,-19 13 0,0 0 0,0 0 0,0 0 0,22-15 0,-22 15 0,0 0 0,0 0 0,17-16 0,-17 16 0,0 0 1,0 0 0,0 0 1,0 0 0,18 3 0,-18-3 0,4 20 1,-4-20-1,4 35 0,-4-14 0,0 7 0,-2 1-2,-2 3 1,0 5-2,-6-13-5,14 18-24,-14-26 0,8 12-1,2-28 0</inkml:trace>
  <inkml:trace contextRef="#ctx0" brushRef="#br0" timeOffset="45872.6233">3694 3043 39,'0'0'25,"0"0"0,2 32-2,-8-13-11,16 18-3,-12-6-3,12 15 0,-8-8-1,11 10-1,-7-8 0,6 0-2,-8-12 1,5-1-2,-7-10 0,4 1 0,-6-18 0,-2 19 0,2-19 0,0 0 0,0 0 1,-21 0-2,21 0 1,-18-18 0,18 18-1,-23-29 0,11 9 0,1-4 1,1-2-2,-2-11 1,8 2-1,0-4 0,6 2 0,2 1 0,4 2-1,0 5 0,4 2 2,3 12-1,-15 15 0,27-20 1,-27 20 0,31 0 0,-13 7 0,-1 4 0,1 5 0,3 10 0,-3 2 1,1 3 0,-3-1-1,-1 0 2,-1-2-1,-4-4 0,-4-4 1,-6-20-1,4 17 0,-4-17 0,0 0 0,0 0 0,0 0-2,-8-26 3,4 3-3,4-3 1,0-6 1,4-1-2,4-2 1,-1-2-1,5 4 1,2 0-2,3 10 2,-1 6 0,1 4-1,1 6 1,-1 9 0,-17-2 1,33 21-1,-17-2 1,-3 6-1,9 13 1,-12 1 0,1 3 0,-1-2 1,-2 0-1,-4-5 0,0 1 0,-1-5 0,-8-13-1,10 1-3,-5-19-4,10 26-16,-10-26-8,0 0-2,0 0 2,18-5-3</inkml:trace>
  <inkml:trace contextRef="#ctx0" brushRef="#br0" timeOffset="46525.6607">4455 3239 52,'4'-15'28,"-4"15"-1,0 0-4,2-27-12,-2 27-4,15-15-1,3 16-3,-18-1 1,23 9-2,-23-9 0,23 25 0,-13-6 0,-2 7-2,-2 2 2,-6 4-2,-6-8 1,0 4-1,-4-3 2,-3-2-3,1-2 1,-2-4 1,14-17-1,-19 25 0,19-25 0,0 0 0,0 0 0,-2 15 0,2-15 1,21 0-1,-21 0 1,35-1 0,-11-3 0,1 4 0,4-2 0,6 2 0,2 0 0,2 2-1,-2-2 1,0 2-1,-4 0 0,0 1 1,-8-1-1,-5 1 0,-20-3 1,19 6-1,-19-6 1,0 0-1,0 0 0,0 0-2,0 0-2,0 0-11,0 0-17,-21-4 0,21 4-2,0 0 0</inkml:trace>
</inkml:ink>
</file>

<file path=ppt/ink/ink2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50:21.088"/>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 1062 13,'3'-26'19,"-3"26"-2,15-34-4,-10 3-4,7 2-2,-6-15-1,11 5-1,-8-10-1,17-1-1,-9-5-1,9 3 1,3-3-2,9 3 0,5 3 0,1 2 0,14 8-1,0 0 0,5 5 0,4 5-1,5 6 1,-2 2 0,11 3 0,-3 7-1,3 3 1,-3 3 0,3 8-1,-5-1 1,-1 6 0,3 5-1,-11 0 1,2 6 0,-8-1 0,6 5 1,-4-5 0,7 6 0,-7-6 0,7 0 0,-9-5 1,5 0 0,-5-10 0,6 0-1,-12-9 1,6-1-1,-9-9 1,0 0-1,-3-4 0,-5-1 0,-7 0 0,-5 3 0,-32 18 0,35-40 1,-35 40-1,8-36 0,-8 36 0,-11-31 0,11 31 0,-20-32 0,20 32-1,-26-36 0,26 36-1,-27-42 1,27 42-2,-28-39 1,28 39-1,-32-34-2,32 34 0,-32-26-1,32 26-2,-29-13-2,29 13-8,0 0-9,-29 11 1,29-11 1</inkml:trace>
  <inkml:trace contextRef="#ctx0" brushRef="#br0" timeOffset="437.0249">2229-53 21,'0'0'23,"0"0"-1,0 0-6,0 0-11,0 0-2,0 0-2,26 18 1,-26-18 1,37 31 0,-8-7 0,0-14 1,15 11 0,-7-10-1,13 2 1,-7-6-2,6 4-1,-2-1 1,-7 3-1,-2 3 0,-9 5 1,-9 2 0,-6 11 0,-16-3 1,-1 11 1,-18-11-1,10 11 0,-15-8-1,5 8 1,-7-8-1,4 2-1,1-7 0,9-1-1,2 6-2,12-34-5,-6 55-22,6-55 0,12 34-2,-12-34 0</inkml:trace>
</inkml:ink>
</file>

<file path=ppt/ink/ink23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12:27.83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9363-2153 9,'0'0'15,"0"0"-3,0 0-1,0 0-2,-17-13-2,17 13-1,0 0 0,0 0 0,0 0-1,0 0-1,0 0 1,7 23-1,-7-23 0,6 19 0,-6-19 0,12 28 0,-6-10-1,5 6 0,1 1 0,4 6-1,1 6 0,5 5 0,1 2-1,8 3 0,-2 1 0,4-1 0,6 2-1,2-2 1,0-5-1,4-2 1,-1-1-1,1-4 0,0-2 0,0-1 1,-3-1 0,1 1-1,-2-2 1,0-1-1,-2-2 1,2 1-1,0-2 1,-1 0-2,3-1 2,0-3-1,0 1 0,2 2 0,1-3 0,1-1 0,2 0 0,-1-1 0,5-3 0,-1-3 1,3-3-1,1-2 0,3-6 0,1-3 1,-2-3-1,1-3 0,-1-4 1,0-2-1,-1-3 0,-1-4 0,-3 0 1,1-4-2,1-1 2,1-3-1,-1 3 0,-1-6 0,0-1-1,3-1 1,-3 1-1,3-3 2,-5 1-2,1-2 1,-3-3 0,-3 3 0,-2-4 0,-2-1 0,-4-6 1,-2-3-1,-4-2 0,-2 1 0,-2-1 0,0-2 0,-2 3 0,1 2 0,-3 4 0,-2 6 0,-1 3 0,-3-2 0,-1 4 0,-5 3 0,1 0 0,-4 2 1,-3 4-1,-1 1 0,-2 2 1,-2 2-1,0 1 0,-2 18 0,0-22 1,0 22-1,0-16 0,0 16 0,0 0 0,0 0 0,0 0-1,0 0 1,0 0-1,0 0-2,14 19-1,-14-19-6,11 16-17,-11-16-3,0 0-2,0 0 1</inkml:trace>
  <inkml:trace contextRef="#ctx0" brushRef="#br0" timeOffset="744.0422">12151-2197 1,'0'0'12,"0"0"9,0 0-6,25 3-5,-25-3-3,33-7 0,-13-1-1,15 2 0,-4-9-1,10 2-1,0-6 0,9-2-1,-5-3-1,6 1 0,-7-2-1,-1 4 0,-6 0-1,-4 7 1,-11 0 0,-1 5 0,-21 9 1,19-7-1,-19 7 1,0 0-1,0 0 1,0 0 0,0 0 0,0 0-1,12 16 1,-12-16-1,12 27 1,-4-6 0,-5 0-1,7 8 1,-4 3 0,4 6 0,-1 6-1,3 9 1,-4-1-1,4 2 1,-5 4 0,3 0-1,-4-4 0,0-1 0,-4-8 0,0-3 1,-4-10-1,2-2 0,-2-8-1,0-4 1,2-18 0,-2 21-1,2-21 0,0 0 0,0 0 1,0 0-1,0 0 0,0 0 0,0 0-2,0 0-2,0 17-13,0-17-14,0-15-2,-2-3-1,2 18 0</inkml:trace>
</inkml:ink>
</file>

<file path=ppt/ink/ink23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18:13.49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13728 176 16,'0'0'24,"-23"-9"1,23 9-7,-22-10-5,-1-1-5,23 11 0,-29-16-2,29 16 1,-33-15-1,15 8-2,-5-6-1,3 6 0,-5-5-1,-2 5 0,-4-3 0,3 3 0,-5-2-1,0 2 1,-6 2-1,0 1 0,-5 2-1,-3 4 0,-5 2 0,-5 1 0,-7 2 0,-2 0 0,-4 2 0,-8 1 0,-4-3 1,0 2-1,-1-2 1,-1 2 0,-1-2-1,1-2 1,-2 0-1,3 0 1,1-1-1,2 1 0,-3-3 0,1 1 0,0-1 0,0 2 0,-1-3 0,-1 1 0,-2 0 0,1-2 0,-1 2 0,5-2 0,-3 0 0,4 0-1,2-2 1,2 2 0,6 0 0,2 0 0,2 0 0,0-2 0,4 2 0,-2-2 0,3 1 0,-1-1 0,-2 0 0,0 0 0,-1-1 0,1 1 0,0-1 0,0-3 0,2 3 0,-1-2 0,7-1 0,-2 3 0,5-1 0,-3 1 0,1-1 0,5 3 0,-3 1 0,2-2 0,-1 2 0,1 0 0,-1 0-1,1 2 1,-1-2 0,-3 1 0,1 1 0,-5 0 0,-1 0 0,0-1 0,-1-1 0,1 2 0,-2 0 0,2 0 0,1-1 0,1 3 0,1-1 0,-3 1 0,2 3-1,-1-2 1,1 2 0,-2 0 0,-1-2-1,1 2 1,-2 0 0,5-3 0,-1 1 0,0-3 0,-1-2 0,1 0 0,3-4 0,1 1 0,3-1 0,1 1 0,3-2 0,2-1-1,5 1 1,1 2 0,2-3 0,0 1 0,0 0 0,2 0 0,2-2 0,0 1 0,-2-1 0,-2 0-1,2-1 1,2 1 0,-2-2-1,1 0 1,-1 0 0,-2 2 0,4 0 0,0 0 0,-2 2-1,0 2 1,-2 1 0,0-2 0,0 3 0,-2-1 0,1 2 0,-3-2 0,-2 2 0,4 0 0,-2-2 0,0 2 0,-2 0 0,3 0 0,-3-2 0,2 2 0,-2 0 0,-2-1 0,1 1 0,-1 0 0,2-2 0,-2 2 0,1-2 0,-1 2 0,0 2 0,2-2 0,1 0 0,-1 0 0,0 3-1,4-1 1,0 2 0,0 1 0,2-1 0,0 1 0,2 0 0,-4 0 0,2 1 0,-2-3 0,1 2 0,1-1 0,0-1 0,-4-1 0,2 2 0,2-3 1,0-1-1,0 2 0,4 0 0,-2-2 0,0 2 0,4-2 0,0 0 0,0 1 0,-1 1 0,1 0 0,0 0 0,0 1 0,-2 1-1,2 1 1,0-3 0,0 1 1,1 1-2,-1-3 1,-2 1 1,2-2-1,0 0 0,-4 0 0,0-2 0,-2 1 0,0-1 0,0 2 0,-2 0 0,0 0 0,0 2 0,0-1 0,0 3 0,2-2 0,2 1 0,-2 1 0,4-1 0,-2 1 0,2-1 0,4 1 0,0-1 0,0 1 0,0 1 0,3-2 0,1 1-1,0-1 1,1 3 0,1-1 0,2 0 0,-1 0 0,-1 2 0,1 0 0,-1 2 0,2 0 0,-1 1 0,-3 1 0,0 1 0,-1-1 0,1 1 2,2-2-2,-1-1 1,3 2 0,-2-1 0,3-1-1,1 1 1,-3 1-1,3 1 0,-4 2 0,-1 0-1,-1 2 1,0 0 0,-4 1 0,1 1 0,-1-1-1,-4 1 1,2-3 0,-2 3 0,-2 0 0,0-3 0,2 1 0,-2 0 0,0 0 0,0-2 0,-2 0 1,2 0-1,0-2 0,0 2 0,-2-4 0,0 1 0,2 1 0,0-1-1,2-1 1,-2-1 0,-2 1 1,0 1-1,2-2 1,0-1-1,0-1 0,0-1 1,0-1-1,0 0 1,3-1-1,-1-3 0,2 3 0,-2-4 0,0 2 0,0-2 0,0 1 0,0-1 0,-2 0 0,2 0 0,-2 0 0,2 0 0,-2-1 0,0 1 0,2 0 0,1 0 0,-1 0 0,0 0 0,2 1 0,-2 1 0,2 0 0,0 1 0,-2 1 0,0-2 0,2 1 0,-1-1 0,3 0 0,0-1 0,-2 1 0,0-2 0,-4 2 1,-2 0-1,2-1 0,-2 3 1,0-2-1,0 1 0,2-1 1,0 1-1,6-1 1,0 0-1,1 0 0,1-4 1,0 4-1,2-4 0,-1 2 1,3-2-1,1 2 0,1 0 0,4 0 0,17 0 0,-30 2 0,30-2 0,-21 3 0,21-3 0,-18 7 0,18-7 0,-17 16-1,17-16 1,-18 33 0,9-8 0,-1 6 0,-2 5-1,3 9 2,1 6-2,-2 0 1,0 5 0,3 0 0,-1 0 1,0 1-1,-2 1 1,1 0-1,-1 0 1,-2-2 0,1 0 0,1 3 0,-2-1-1,0-2 1,3 4-2,1-2 1,-2 1 0,4 1 0,2-1 0,1-1 0,1 0 0,4-1 0,1-1 0,1-1-2,2-3 3,0 1-2,0-1 1,2-1 0,-1-2 1,-1 0-2,-2-2 2,2-1 0,-4-1-1,2 1 1,-2-2-1,0-4 0,2 0 0,0-1 0,-1-2 0,3-4 0,0-2-1,4-4 1,0-1 0,-1-2 0,3-1 0,2-2 0,3 0-1,-1-2 1,3 1 0,2-1 0,-1 0-1,3 1 1,-1 1 0,-3 0 0,1-2 0,-1 2 0,0-2 0,-3 0 0,2-1 0,-5-2 0,1-1-1,-1 1 1,-13-16 0,24 26 0,-16-6 0,3-1 0,-1 0 0,-2 0 1,1 2-1,1 0 0,0-1 0,2 1 0,-12-21 0,23 28-1,-23-28 2,25 26-2,-25-26 1,31 28 0,-13-16 0,-1 2-1,7 2 1,-1 2 0,4-4-1,1 1 0,3 1 1,2-4-1,2 2 0,4-1 1,2-3-1,1-1 1,7 0 0,0-2 0,7-2 0,6 2 0,6-4 0,2-1-1,2-2 1,4 0 0,0 0 0,2-2 0,-2-1 0,0-1-1,0 3 1,-1-3-1,1 1 1,0 1 0,2 0-1,0 0 1,2 2 0,3 0 0,1 0 0,0 0-1,-1 0 1,1 0 0,-1 0 0,-1 0-1,-2-1 1,-8 1-1,-2 0 1,-2-2 0,-2 0 0,-2 2-1,-1-2 1,1 2 0,-2 0 0,2 0 0,2 0 0,-1 2 0,1-2 0,-2 0 0,0 0 0,0 0 0,-1-2 1,-3-1-1,0 1 0,1-3 0,-3 1 0,2 1 0,-3 1 0,-1 0-1,2-1 1,3 3 0,1 0 0,0 0 0,1 0 1,3 2-1,0-4 0,4 0 0,0 0 0,-2-1 0,-2-2 0,0 1 0,-3 1 0,-3-1 0,-4 1 0,3 1 1,-5 0-1,3 0 0,-5 2 0,1 2 0,1 0 0,2 1 1,3-1-1,-1 3 0,4-1 0,-1 1 0,5-3 0,4 1 1,2 1-1,0 1 0,0-1 0,0-3 0,-4 3 0,2-1 0,-4-1 1,-2 2-1,3-3 0,-3 1 1,2 0-1,0 0 0,2-2 1,2 1-1,2-1 0,6-1 1,0-1-1,5-2 0,3 1 0,2-1 1,-1-1-1,-1 2 0,1-1 1,-3 1-1,-2-1 1,-5 2 0,-1 2-1,-2 0 1,4-1 0,0 2 0,2-2 0,-1 2-1,5-1 1,4 0-1,1 0 1,1 0-1,-1-1 1,3 1-1,-3 0 1,-1 0-1,-5 1 1,1 1-1,-4 2 1,-1-1-1,-1 2 1,-2-1-1,2-1 0,0 3 1,0-3-1,-1 2 0,-1-1 1,2-1-1,-2 1 0,2-1 1,-4-1-1,-2 0 0,0-2 0,0-2 0,-2-1 0,0-1 0,2-1 1,-6 0-1,2-2 0,4 1 0,-2 1 0,2 0 1,-2 0-1,2-1 0,-4 3 0,0-2 0,-2 1 0,-2-1 0,1 0 0,-5-1 0,0 1-1,-3 3 1,-1-1 0,1-1 0,-3 1 0,0 1 0,-3-1 0,0 1 0,-1 2 1,3-4-1,-3 3 0,5-1 0,-3 2 0,3 2 0,-3-1 0,-1 3 0,-2-2 0,1 1 0,-5 2 0,0-1 0,-5-1 1,1-1-1,-2 0 0,0-2 0,-2-2-1,4 0 1,-2-1 0,-2-2 0,-2-4-1,0 2 1,-2 0 0,0-2 0,-2 0 0,-6 1 0,3-3 0,-5 1 0,0 1-1,-1-2 3,-3 1-3,1-2 3,-20 12-3,33-25 3,-33 25-3,27-26 3,-15 6-2,-12 20-1,19-35 1,-9 16 0,0-2 0,-3 0 0,1 0 0,-2-2-1,2 6 2,0-9-1,-3 6 0,3-1 0,-2 0 0,2-3 0,-2-2 1,-2-1-2,-1-1 2,1 0-1,0-1 0,-4-1 0,2-4 0,-2 1 0,2 0 0,-2-2 0,0 0 0,0 0 0,2 0 0,0-2 0,-2 2 0,0 0 0,2 2 0,-2-2 0,0 0 0,-2 0 0,2 0 1,0 0-2,0-2 2,4 2-1,-6-2-1,6 2 1,-2 0 0,2 0 0,0 0-1,-3 0 1,3 0 0,-2-2 0,2 0 0,-2-1 0,2-2 0,-2-2 0,2-2 0,0-3 0,-2 1 0,2 1 0,-2 1 0,-1 0 0,1 2 0,0 3 0,-2 4 0,0 2 0,0 0 0,2 0 0,-4-1 0,2 1 0,-2 0 0,0-4 0,1-1 0,-3 1 0,0-2 0,0 3 0,0-1-1,-2 0 1,0 0-1,0 4 1,5 0 0,-5 3 0,2 0 0,-2 2 0,2-2 0,-2 2 0,6 0 0,-2 2 0,-2-4 0,4 2 0,-2-1 0,4-3 0,-4 4 0,4-2 0,-2 0 0,0 1 0,0 1 0,-2-2 0,1 2 0,-1 2 0,2-2 0,-2 5 0,2 0 0,0 2 0,-2 2 0,6 0 0,-4 1 0,2 2 0,-2-1 0,1 1 0,-1 0 0,-3-1 0,3-1 0,-2 2 0,2-1 0,-2 1 0,2 16 0,0-28-1,0 28 1,2-26 0,-2 26 0,2-21 0,-2 21 0,0-18 0,0 18 0,-4-15 0,4 15 0,0 0 0,-2-20 0,2 20 0,0 0 0,0 0 0,0-17-1,0 17 1,0 0-1,0 0 1,0 0-1,-8-16 1,8 16 0,0 0 0,0 0 0,0 0 0,0 0 0,0 0 1,-10-16-1,10 16 0,0 0 0,0 0 0,0 0 0,0 0 0,-6-17 0,6 17-1,0 0 1,0 0 0,0-21 0,0 21 0,0 0 0,2-18 0,-2 18 0,0 0 0,-2-15 0,2 15-1,0 0 1,0 0 0,0 0 0,0 0-1,0 0 1,-5-16 0,5 16 0,0 0-1,0 0 1,0 0 0,0 0 0,0 0 0,0 0 0,0 0-1,-4-16 1,4 16 0,0 0 0,0 0-1,0 0 0,0 0-2,0 0-1,0 0-6,0 0-17,0 0-5,0 0 1,0 0-3</inkml:trace>
</inkml:ink>
</file>

<file path=ppt/ink/ink23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15:40.72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15248 2213 34,'29'-17'28,"-11"13"-1,-3-11-3,17 15-9,-32 0-6,46-13-3,-24 6-1,13 7-2,-6-1 0,10 1-1,-6 0-1,4 1 0,0 1 0,0 0 0,0-2 0,-2 0-1,-4-4 0,-4 3 0,-4-3 0,-5 1-2,-1 3-1,-17 0-6,24-7-20,-24 7 0,0 0-2,-6-16 1</inkml:trace>
  <inkml:trace contextRef="#ctx0" brushRef="#br0" timeOffset="-39487.2585">11390 848 1,'0'0'14,"12"-18"-1,-12 18-3,16-19-1,-16 19-2,19-18 0,-19 18-2,29-17 1,-29 17-2,37-16 0,-19 6 0,7 6-1,-2-5 0,6 6 0,-3-2-1,7 1 0,-4 2 0,6 4 0,-2-2-1,2 7 1,-2 0-1,0 4 1,-4 1-1,1 5 1,-3-1 0,-2 5 0,-5 0 1,1 4-2,-7-3 2,1 3-3,-5 3 3,-2 2-3,-4-2 1,-2 2 0,-6-2 0,-2 3 0,-6-3-1,0 2 2,-7-4-2,0-1 1,-5-3-1,-1 3 1,-2-4-1,-1 2 0,-1-2 1,0 0-1,-2 0 0,2-4 0,2 1 0,-1-1 0,3-3 0,0 0-1,5 0 1,-1-7 0,21-7-1,-33 16 1,33-16-1,-29 14 1,29-14 0,-22 14-1,22-14 1,-21 14 0,21-14-1,0 0 1,-20 21 0,20-21 0,0 0-1,-7 16 1,7-16-1,0 0 1,0 0 0,3 16-1,-3-16 1,0 0 0,0 0 0,18 17 0,-18-17 0,0 0 1,25 19-1,-25-19 1,22 20-1,-22-20 1,29 24 0,-12-6 0,-17-18 0,37 33 1,-17-12-1,7 3 1,-2 1-1,6 6 1,3-1-1,1 7 1,3-4-1,5 6 0,0-2 1,2 1-2,-2-3 2,1 2-1,-1-4 1,0-1-2,-4-3 2,-2 1-1,-4-5-1,0-1 2,-6-5-1,-3 1-1,-5-5 1,-19-15 0,27 25-1,-27-25 1,0 0-1,22 19 1,-22-19-1,0 0 1,0 0-1,0 0 1,0 0 0,0 0-1,0 0 1,0 0-1,0 0 0,0 0 1,0 0-1,0 0-2,0 0-1,2-19-12,-2 19-17,0 0-1,0 0-1,-8-30-1</inkml:trace>
  <inkml:trace contextRef="#ctx0" brushRef="#br0" timeOffset="-41027.3466">11423 884 1,'0'0'10,"0"0"2,0 0-4,0 0-1,0 0-1,0 0 0,0 0 0,0 0-1,0 0 0,0 0-1,0 0-1,0 0 1,0 0-1,0 0-1,0 0 1,0 0 0,-2 20-1,2-20 1,0 0-1,-7 24 1,7-6 0,0-18 0,-8 37-1,2-18 0,4 9 1,-4-2-1,2 9 1,-1-5-2,1 5 1,0 0 0,2 2-1,-2-1 0,2 5 1,0-3-1,4 2 1,-4-1-1,4 3 0,-4-3 1,4 1-1,-4-2 1,4 3-1,-6-3 0,4 2 1,-4-3-1,4 2 0,-4-6-1,4 0 1,-4-1 0,4 1 0,-3-5-1,3 2 1,-2-4 0,0 2-1,0 0 1,2 2 0,-2-6 0,2 3-1,-2-1 1,4 0-1,-2-3 1,0 1 0,2-4-1,-2-3 0,2 1 0,-2-18 0,2 24 1,-2-24-1,0 0 0,2 19 0,-2-19 0,0 0 0,0 0 0,0 0 0,0 0 1,1 18-1,-1-18 0,0 0 0,0 0 0,0 0 0,0 0 0,0 0 0,0 0 0,0 0 0,0 0 1,0 0-1,0 0 0,0 0 0,0 0 0,0 0 0,2 16 0,-2-16 0,0 0 0,0 19 0,0-19 0,0 0-1,2 19 0,-2-19-2,0 0-5,0 0-21,0 0-2,0 0-1,-2-15-1</inkml:trace>
  <inkml:trace contextRef="#ctx0" brushRef="#br0" timeOffset="1445.0825">17627 793 20,'-11'-15'22,"11"15"3,-33-34-6,33 34-5,-37-22-4,19 18-3,-9-6-2,6 10 0,-10-2-2,5 9 0,-5 0-1,2 7 0,-6 3-1,2 8 0,-2-1 1,4 8-1,-4 3 0,4 7 0,-1 2 0,7 5 0,0 2 0,5 5 0,1 1-1,3 8 1,5 2-1,1 4 0,4 3 0,4 3 1,2 2-1,6 0 0,2-2 0,3-2 0,3-7 2,2-3-2,3-7 1,2-6 0,5-6 0,-3-4-1,4-7 2,1-5-2,3-4 0,2-2 1,-2-6-1,4-6 1,2-3-1,2-4 1,0-3-1,2-6 0,1-3 0,3-3 0,-2-2 1,0-4-1,3-3-1,-1-2 1,-2-2 0,0-2 0,-4-1-2,0-2 2,-6-3-2,-4 1 2,-6-5-1,-1-2 2,-5-3-2,-3-4 1,-1-3 0,-3-6 1,-2-3-1,0-5 0,-3 3 1,1-1-1,-2 1 1,0 2-1,-4 2 1,0 6 0,-2 3 0,-2 4-1,-4 1 1,-1 3-1,-3 2 1,0 0-1,-3 2 1,1 2-1,-1-1 1,1 2-1,-3 2-1,1 2 2,0 2-2,-1 2 1,-1 3-1,-3 2 2,0 1-2,-1 0 1,-3 4 0,-2-2-1,-1 5-2,-11-8-5,10 15-20,-19-12-2,3 9-1,-19-11-1</inkml:trace>
  <inkml:trace contextRef="#ctx0" brushRef="#br0" timeOffset="-27187.555">13058 1161 10,'0'0'13,"0"0"-2,0 0-2,-16-16-2,16 16-2,0 0 1,0 0-1,0 0 0,0 0 1,0 0-1,0 0-1,0 0 0,0 0-1,0 0 0,0 0-1,0 0 0,0 0 0,0 0 0,0 0 0,0 0 0,0 0 1,0 0 0,18 16-1,-18-16 1,0 0-1,17 19 0,-17-19 0,14 21-1,-14-21 1,17 28 0,-5-10 0,-2-1-1,3 4 1,-1 2-1,5 2 0,1-3 0,3 6 1,3 1-2,1 2 1,0 1 0,2 1 1,1-2-1,1 3 0,-4-1 0,4 0 0,-3-5 0,-1 2 1,-2-6-2,3 3 1,-5-5 0,2 1 0,-3-4-1,1 2 1,-1-3-1,-1-1 1,1-1-1,-3 0 1,-17-16-1,31 26 0,-31-26 1,25 21-1,-25-21 1,22 23-1,-22-23 1,19 23-1,-19-23 1,18 21-1,-18-21 0,17 24 0,-17-24 1,16 25-2,-16-25 2,17 26-1,-17-26 1,18 26-1,-18-26 1,15 23-1,-15-23 2,14 18-1,-14-18-1,0 0 1,14 15-1,-14-15 0,0 0 0,0 0 1,0 0-1,0 0 0,0 0 1,0 0-1,0 0 0,0 0 0,0 0-1,0-17-3,0 17-6,-18-18-21,18 18-1,-11-29-2,11 29 1</inkml:trace>
  <inkml:trace contextRef="#ctx0" brushRef="#br0" timeOffset="-26175.4971">13830 1158 13,'2'-20'23,"-2"20"-2,-8-17-4,8 17-5,0 0-2,0 0-3,-8-21 0,8 21-2,0 0 0,0 0-1,0 0 0,0 0-1,0 0 0,0 0-1,0 0 0,0 0 0,-23 2 0,23-2-1,-18 26 0,7-7 0,-3 2-1,-1 7 2,-5 2-2,1 3 1,-3 6-1,1 1 1,-4 5-1,-3 8 1,-1 1-1,-2 2 1,0 2-1,-4 0 0,4-2 0,0-2 1,1-3-1,5-7 0,0-6 0,4-3 0,1-5 0,3-2 1,-1-3-1,4-4 0,-1-2 1,3-2-2,1-1 2,1 0-1,10-16 1,-16 24-1,16-24 1,-11 21-2,11-21 1,0 0 1,-10 20-1,10-20 0,0 0 0,0 0 0,-8 17 0,8-17 0,0 0 0,0 0 0,0 0 0,0 0 0,0 0 0,0 0 0,0 0-1,0 0 1,0 0-1,0 0-2,0 0-3,0 0-7,0 0-17,0 0 0,12-16-1,-12 16 0</inkml:trace>
  <inkml:trace contextRef="#ctx0" brushRef="#br0" timeOffset="-448.0254">15065 1758 32,'0'0'24,"0"0"0,0 0-7,0 0-7,0 0-3,0 0-2,0 0 0,0 0-1,0 0 0,0 0 1,18 23-1,-18-23 1,25 10 0,-25-10-2,37 13 1,-16-12-1,11 6-1,1-5 0,6 2-1,0-3 0,1 3 0,1-4-1,2 0 1,0 0-1,-2 0 1,-4 0-1,-2-2 0,-4 0 0,0 1 0,-4 1-2,-4-6-1,3 12-3,-26-6-6,39-4-17,-39 4-2,19 0 0,-19 0 0</inkml:trace>
</inkml:ink>
</file>

<file path=ppt/ink/ink23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15:32.27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8320 688 5,'0'0'21,"0"0"0,0 0-5,0 0-5,0 0-1,0 0-3,0 0 0,0 0 0,10 20-1,-10-20-1,6 33 1,-6-14-1,8 9-1,-6-3 1,5 6-3,-5-3 2,4 2-3,-4-2 2,2 2-2,-4-7 1,2-1-1,-2-2-1,0-5 1,0-15 0,0 23 0,0-23-1,0 0 1,0 0 0,0 0-1,0 0 1,0 0-1,0 0 1,0 0-1,0 0 0,0 0-1,0 0-4,-4-30-12,4 30-13,0 0-1,8-15-1,-8 15-1</inkml:trace>
  <inkml:trace contextRef="#ctx0" brushRef="#br0" timeOffset="-2416.1381">7811 1373 21,'0'0'20,"0"0"-4,0 0-4,-8-21-2,8 21-2,0 0-1,0 0 0,0 0-1,0 0-1,0-16 0,0 16 0,0 0-1,0 0 0,0 0 0,0 0-1,0 0-1,-8 26 0,8-26 0,-17 34-1,5-8 1,-2 9-1,-1 4 0,-3 4 1,-3 3-1,1 3 1,-3 0-2,0 3 1,-5-4 0,3-1 0,-4-3-1,2 0 1,0-6 0,-1 1-2,1-4 2,4-2-1,1-3 1,3-2-1,-1-4 1,5-1-1,-1-2 0,1-2 0,3-3 0,12-16 0,-25 24 0,25-24 1,-18 18-1,18-18 0,0 0 0,0 0 0,0 0 0,0 0 0,0 0 0,0 0 0,0 0 0,0 0 0,0 0 0,0 0-1,0 0 0,0 0-1,0 0-5,0 0-10,0 0-14,4-21 1,-4 21-2,20-21 0</inkml:trace>
  <inkml:trace contextRef="#ctx0" brushRef="#br0" timeOffset="-3844.2199">7285 1419 10,'0'0'22,"0"0"-3,0 0-3,0 0-2,0 0-4,0 0-1,0 0-2,0 0-2,0 0 0,0 0-1,0 0-2,0 0 0,0 0 0,0 0 0,16 17 0,-16-17 1,16 19-1,-3-1 0,-1-1 0,7 10 1,-3 1-1,9 5 0,-2 2-1,9 5 1,-1-1-1,6 3 0,-2-4 0,4 1 0,-2-4-1,0-4 1,-4-1-1,0-4 1,-6-5-1,0 0 0,-5-3 1,-1-2-1,-4-4 0,-17-12-1,28 23 2,-28-23-1,21 19 1,-21-19-2,16 16 2,-16-16-2,0 0 2,19 21-1,-19-21 0,0 0 0,20 17 0,-20-17 1,0 0-1,0 0 0,0 0 0,0 0 1,0 0-1,0 0 0,0 0-1,0 0-3,-18 2-3,-3-18-12,21 16-12,-22-16-1,22 16 0,-23-26 0</inkml:trace>
  <inkml:trace contextRef="#ctx0" brushRef="#br0" timeOffset="-564.0318">8083 655 8,'0'0'20,"-17"-2"-2,17 2-4,0 0-1,-18-5-3,18 5-1,0 0-1,0 0-2,0 0 0,0 0-2,0 0 0,-2 16 0,2-16 0,0 0-1,0 0 0,21 14 0,-21-14 0,32 0-1,-11-2 0,8 0-1,2-3 1,6 0-1,2-4-1,-2 2 1,0-2-1,-2 2 1,-4-1-1,-4 2 0,-5 1 1,-22 5-1,27-7 0,-27 7-1,18-2 1,-18 2-2,0 0 0,0 0-1,19 6-2,-19-6-3,0 0-2,0 0-9,-8 24-9,8-24-1,-23 21 2</inkml:trace>
</inkml:ink>
</file>

<file path=ppt/ink/ink234.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3189.0022" units="1/in"/>
          <inkml:channelProperty channel="Y" name="resolution" value="5106.27979" units="1/in"/>
        </inkml:channelProperties>
      </inkml:inkSource>
      <inkml:timestamp xml:id="ts0" timeString="2012-05-18T23:37:08.592"/>
    </inkml:context>
    <inkml:brush xml:id="br0">
      <inkml:brushProperty name="width" value="0.05292" units="cm"/>
      <inkml:brushProperty name="height" value="0.05292" units="cm"/>
      <inkml:brushProperty name="color" value="#FF0000"/>
    </inkml:brush>
  </inkml:definitions>
  <inkml:trace contextRef="#ctx0" brushRef="#br0">10824 4004,'-17'0,"17"0,0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0,-16 0,16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0,-17 0,17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0,50 0,-50 0</inkml:trace>
  <inkml:trace contextRef="#ctx0" brushRef="#br0" timeOffset="1746.0996">10840 4004,'0'0,"0"0,0 0,0 0,0 0,0 0,0 0,0 0,0 0,0 0,0 0,0 0,0 0,0 0,0 0,0 0,0 0,0 0,0 0,0 0,0 0,0 0,0 0,0 0,0 0,0 0,0 0,0 0,0 0,0 0,0 0,0 0,0 0,0 0,0 0,0 0,0 0,0 0,0 0,0 0,0 0,0 0,0 0,0 0,0 0,0 0,0 0,0 0,0 0,0 0,0 0,0 0,0 0,0 0,0 0</inkml:trace>
</inkml:ink>
</file>

<file path=ppt/ink/ink23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19:23.91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37 101 11,'0'0'24,"-18"5"1,18-5-4,0 0-6,0 0-4,0 0-2,-21-7-2,21 7-1,0 0-1,0 0-1,0 0-1,0 0 1,-6-23-2,6 23 0,0 0 0,20-21-1,-20 21 1,29-19 0,-10 8-1,7 3 0,1 1-1,4 1 1,2 3-1,0 3 0,0 3 1,-2 6-1,0 5 0,-1 5 0,-7 2 1,-2 6-1,-5 2 2,-4 5-2,-7-1 1,-5 4 0,-7-2 0,-9 5 0,-3-2-1,-7 3 1,-5-3-1,0-3 0,-2-1 0,-2-3 1,4-3-2,2-5 1,5-4 0,5-1 0,19-18 0,-27 21 0,27-21 0,-10 15 0,10-15 0,0 0 0,0 0 1,25 16-1,-7-14 1,1 0 0,5-1 0,3-1 0,4-1 0,2-3 0,0 1 0,4-1-1,-2-1 1,0 1-1,-2-3 0,-2 4 1,-3-1-1,-5 1 0,-4 1 0,-19 2 1,26-2-1,-26 2 0,0 0 0,17 2 0,-17-2 0,0 0-2,6 16-2,-6-16-14,0 0-15,0 0-1,-4 21-1,4-21-1</inkml:trace>
</inkml:ink>
</file>

<file path=ppt/ink/ink23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19:25.17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0 16,'0'0'21,"0"0"1,0 0-7,0 0-2,0 0-3,0 0 0,0 0 0,0 28-2,0-28-1,0 24 0,0-24 0,4 42-2,-6-19 1,8 10-3,-8 0 0,6 9 0,-4-1-1,4 4 0,-6-3 0,2 2-1,0-4 0,0 2 0,-2-7 0,2-3-1,0-6 1,0-3-1,0-6 1,0-17-1,0 25 0,0-25 1,0 0-1,0 0 0,0 0 1,0 0-1,0 0 1,0 0-1,0 0-1,0 0-2,0 0-8,0 0-21,0 0 0,0 0-2,0 0-2</inkml:trace>
</inkml:ink>
</file>

<file path=ppt/ink/ink23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3:06:22.500"/>
    </inkml:context>
    <inkml:brush xml:id="br0">
      <inkml:brushProperty name="width" value="0.05292" units="cm"/>
      <inkml:brushProperty name="height" value="0.05292" units="cm"/>
      <inkml:brushProperty name="color" value="#FF0000"/>
    </inkml:brush>
  </inkml:definitions>
  <inkml:trace contextRef="#ctx0" brushRef="#br0">12136 14871 15,'-15'-6'18,"15"6"-2,-20-6-5,7 2-3,13 4-2,-19-4-2,19 4-1,-24-7-2,13 3 1,-5-2-1,2-1 0,-2-1 0,-2-1 1,0 1-1,0 2 0,-2-1 1,1 2-1,-1 1 0,1 1 0,-2 1-1,2 1 1,-1 0-1,1 1 0,1-1 0,1-1 0,1-2 0,-1-2-1,3-1 0,0 0 1,1-1-1,-1 0 1,2 0-2,-2-2 1,1 6-1,-2-2 0,3 4-2,-4-1 0,2 4 1,-3-2-1,3 4 1,-3-2 0,2 1 1,-3-1 0,1-2 2,-1 0 0,0-3 0,-3 0 1,2-3 0,-4 1 0,1-1 1,-2 0 0,0 1 0,-2 1 0,-2 2 0,1 2 0,0-2-1,1 3 0,-3 2 0,2-2-1,-3 1 1,3-1-1,-3 0 1,3-3 0,-5 0-1,2 1 1,-5-4-1,1 1 1,-4 0 0,2 2 1,-4 1-2,-2 0 2,0 2-1,-3 4 0,0 1 1,0 0-2,-2 1 1,2 1-1,1 0 1,2 0-1,2 0 1,4-1-1,2 0 0,4 0 0,3 0 0,2 1 0,2 1-1,1 3 0,1 3 1,0 2-1,2 3 1,-3 4-1,0 0 1,-3 3 0,0 0 0,-1 0 0,2 0 0,-1 1 0,0-3 0,3 0 0,2 1-1,0 1 1,3 1 0,-1 0 0,3 3 0,-2-1 0,1 6-1,-2-2 1,2 1 0,0-2 0,-1 1 1,2 0-1,0-2 1,1 2-2,-3-2 2,3 1-2,-2-2 2,4 2-2,-1-2 1,2 3 0,0 0-1,1-3 1,5 0 0,-2 1 0,5 1-1,-2 1 1,1 0 0,1-2 0,2 1-1,-2-1 1,1-2-1,1 1 1,0-4-1,1 1 1,1 2-1,0-2 2,1 2-2,-1 2 1,1-1 0,2 2 1,0-1-1,1 2-1,0-4 2,2 4-2,2-4 1,2-1-1,2 3 1,-1-3-1,4 6 0,-3-6 1,4 4 0,-1-2-1,1 2 1,-1 0 0,0-1-1,0 3 1,-1-5-1,2 5 1,-3-6 0,1 1-1,-1-3 1,1-3 0,-1 3-1,2-3 1,-1-1 0,-2-2 0,3 1-1,-1-2 1,0 3-1,0 5 1,1-8-1,0 7 1,0-1 1,2 6-1,-3-3 1,2 7-1,-1-3 1,1 0-1,-1 0 1,0 2-1,-1-2-1,1 1 2,1 0-2,-1 2 1,3-1 0,-2 1 0,3 0 0,-3 3 0,-18-38 0,36 71 1,-36-71 0,34 63 0,-34-63 1,32 52-2,-32-52 2,0 0-1,47 61 0,-47-61-1,0 0 0,56 67 0,-56-67 0,43 48 0,-43-48 0,47 51 0,-47-51 0,48 48 0,-48-48 0,0 0 0,69 61 0,-69-61 0,0 0 0,66 37 0,-66-37 0,0 0-1,63 27 1,-63-27 0,0 0 0,70 26 0,-70-26 1,0 0-1,74 37 0,-74-37 0,59 28 0,-59-28 1,64 28-1,-64-28 1,70 27-1,-70-27 1,74 19-1,-74-19 2,74 14-1,-74-14 1,71 9-1,-71-9 1,67 9 0,-67-9-1,64 12 0,-64-12 0,65 10-1,-65-10 1,65 4-1,-65-4 0,70 0-1,-70 0 0,74-8 0,-74 8 1,72-6-2,-72 6 1,73-2 0,-73 2 1,71-2-1,-71 2 1,70 1 0,-70-1 1,69 0-1,-69 0 0,65 1 0,-65-1 0,58 1 0,-58-1 0,52 1 0,-52-1 0,0 0 0,73 4 0,-73-4 0,0 0 0,78 2 0,-78-2 0,59-1 0,-59 1 0,64-1 0,-64 1 0,66-3 0,-66 3 0,66-5-1,-66 5 1,66-6-1,-66 6 0,66-12 1,-66 12 0,64-16-1,-64 16 1,62-18 1,-62 18-2,60-19 2,-60 19-1,56-17 0,-56 17 0,57-18 1,-57 18-1,55-18 0,-55 18 1,56-19-1,-56 19 0,56-22 1,-56 22-1,53-27 1,-53 27-1,52-28 1,-52 28-1,0 0 0,69-47 0,-69 47 0,0 0 0,57-47 0,-57 47 0,0 0 1,0 0 0,65-61 0,-65 61 0,0 0 0,0 0 1,54-53-1,-54 53 0,0 0 0,0 0 0,0 0-1,64-57 1,-64 57 0,0 0-1,0 0 1,43-48-1,-43 48 0,0 0 1,0 0-1,32-58 1,-26 40-1,1-5-1,-1 4 0,1-11 1,-2 4-1,0-10 0,-1 7 1,1-11-2,1 6 2,-3-5 0,-1 4 0,-1-3 0,-2 3 0,-1-1 1,-1 0 0,-1 0 0,-2 2-2,1-1 2,0-1-2,1-5 3,0 7-3,2-6 1,0 2-1,0-2 1,1 3 1,-1-3-2,0 6 2,-1 2-1,-1-2 0,-1 1 0,-2 0 0,-2-1 0,0 2 1,2-4-1,-5-2 0,3 0 0,-4-1 0,4 2 0,-3 2 0,3 0 1,-1 0 0,-2 3-1,2 1 0,-1-2 1,1 3-1,1-4 1,0-2-1,-2-1-1,1-1 1,1-2 0,-2 1 0,2-1 0,-1-1 0,0 3 0,-2 1 0,0 4 0,-1 1 1,2 4-1,-2 2 1,0 4-1,0 0 1,0 2-1,0-1 0,-3 1 0,2-2 1,-2 0-1,1-1 0,-2-1 1,0 0-1,0-1 1,0-1-2,3 2 1,-1-1-1,0 3 1,0 0 0,2 2 0,-2 0-1,1 2 1,0-1 1,0 2-1,-2-1 1,2-1-1,-2 1 1,1 0-1,-2 1 1,1-1 0,1 1 0,-2 1-1,1 1 1,1 2 0,-1-1-1,1 4 1,-1-3-1,-1 1 0,0 0 1,2 1-1,-3-2 0,2 0 0,-1 1 1,3-1-1,-2 0 0,3 1 1,-1-1-1,1 2 0,0-2 1,0 2-1,-2-1 0,2 0 0,-3-1 1,2 1-1,-2-1 1,2 2-1,-2-1 0,3 0 1,-1 1-1,1-1 0,0 2 0,2-1 1,-4-1-1,1 1 0,0 0 0,0 1 0,-2 0 0,2 2 0,-2-1 0,2 3 0,0 0 0,2 3 0,-2-1 0,2 2 1,-1 2-1,1 0 1,-1 0-1,0 0 0,0 1 0,-1-1 0,0 0 0,0 0 0,-2-1 0,-1 0 0,0 0 0,-2-1 0,-2 0 0,-2 1 0,-1 0 0,-3 0 0,-1 1 0,-1 1-1,2 1-1,-6-3-3,10 10-16,-8-9-6,2 3-3,-2-6 0</inkml:trace>
  <inkml:trace contextRef="#ctx0" brushRef="#br0" timeOffset="58929.3705">2624 12286 14,'-5'12'24,"5"-12"0,0 0-4,0 0-8,0 0-3,0 0-1,0 0-1,17-17-2,-2 3-2,2-7 0,9-2-1,5-9 0,11-1-1,8-4 0,10 0 0,4-1-1,6 6 1,2-1 0,5 5-1,3 5 1,2 4-1,-2 5 1,3 3-1,4 4 0,5 5 0,6 2 1,1 6-1,3 2 1,1 3-1,1 3 0,0 2 1,-7 3-1,-5-1 1,-10 3-1,-6-2 1,-12 1-1,-7 0 0,-13 0 0,-6 1 0,-8 1 0,-8-2-1,-3 2-2,-7-4-1,2 7-5,-11-11-11,3 3-8,-2-4-2,-4-13 2</inkml:trace>
  <inkml:trace contextRef="#ctx0" brushRef="#br0" timeOffset="59430.3991">4851 11877 24,'0'0'26,"-16"-8"-3,16 8-3,0 0-6,-11-9-2,11 9-4,0 0-2,0 0-3,0 0 0,0 0-2,13 12 0,-13-12 0,22 23 0,-4-7 0,3 5 0,3 1 0,4 5-1,0 1 1,-1-1-1,1 0 1,-5-2-1,-2 0 1,-6-3-1,-3 0 1,-6-1-1,-3 1 1,-6 3 0,-3 2-1,-4 1 1,-6 2 0,-3 0-1,-4 3 0,0 0-3,-8-6-4,8 7-23,-10-3 0,3-4-1,1-5-1</inkml:trace>
  <inkml:trace contextRef="#ctx0" brushRef="#br0" timeOffset="126786.2517">22765 16246 27,'17'-4'34,"-17"4"0,0 0 0,-29-23-15,29 23-9,-31-10-2,10 11-3,-14-4 0,-1 6-1,-16-2-1,-6 4-1,-11 0-1,-8 0 1,-9 5-2,-6-7 1,-3 0 0,3-6-1,7-7 0,6-3-1,11-1 0,9-5-3,23 5-4,-3-15-20,27 11-6,-3-7-3,16 12 2</inkml:trace>
  <inkml:trace contextRef="#ctx0" brushRef="#br0" timeOffset="127306.2814">21648 15888 5,'-21'1'27,"3"5"1,-1 3 0,-6-5-10,16 14-6,-12-12-2,14 13-2,-10-11 0,13 12-1,-5-5-2,9 11-1,-3-3-1,8 16 1,1 4-2,4 7-1,4 4 1,6 5-2,2 1 1,4 4-1,0-5 0,-1-8 0,1-8 0,-1-7 1,-3-8-1,-4-8 1,-2-7-1,-2-10 1,-14-3-1,22 0 0,-22 0 1,17-9-1,-17 9 0,14-12 0,-14 12 0,13-9 0,-13 9 0,13-8-1,-13 8 1,17-3-1,-4 6-2,-13-3-2,38 13-22,-24-11-7,8 10-1,-10-7-1</inkml:trace>
</inkml:ink>
</file>

<file path=ppt/ink/ink23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18:13.49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13728 176 16,'0'0'24,"-23"-9"1,23 9-7,-22-10-5,-1-1-5,23 11 0,-29-16-2,29 16 1,-33-15-1,15 8-2,-5-6-1,3 6 0,-5-5-1,-2 5 0,-4-3 0,3 3 0,-5-2-1,0 2 1,-6 2-1,0 1 0,-5 2-1,-3 4 0,-5 2 0,-5 1 0,-7 2 0,-2 0 0,-4 2 0,-8 1 0,-4-3 1,0 2-1,-1-2 1,-1 2 0,-1-2-1,1-2 1,-2 0-1,3 0 1,1-1-1,2 1 0,-3-3 0,1 1 0,0-1 0,0 2 0,-1-3 0,-1 1 0,-2 0 0,1-2 0,-1 2 0,5-2 0,-3 0 0,4 0-1,2-2 1,2 2 0,6 0 0,2 0 0,2 0 0,0-2 0,4 2 0,-2-2 0,3 1 0,-1-1 0,-2 0 0,0 0 0,-1-1 0,1 1 0,0-1 0,0-3 0,2 3 0,-1-2 0,7-1 0,-2 3 0,5-1 0,-3 1 0,1-1 0,5 3 0,-3 1 0,2-2 0,-1 2 0,1 0 0,-1 0-1,1 2 1,-1-2 0,-3 1 0,1 1 0,-5 0 0,-1 0 0,0-1 0,-1-1 0,1 2 0,-2 0 0,2 0 0,1-1 0,1 3 0,1-1 0,-3 1 0,2 3-1,-1-2 1,1 2 0,-2 0 0,-1-2-1,1 2 1,-2 0 0,5-3 0,-1 1 0,0-3 0,-1-2 0,1 0 0,3-4 0,1 1 0,3-1 0,1 1 0,3-2 0,2-1-1,5 1 1,1 2 0,2-3 0,0 1 0,0 0 0,2 0 0,2-2 0,0 1 0,-2-1 0,-2 0-1,2-1 1,2 1 0,-2-2-1,1 0 1,-1 0 0,-2 2 0,4 0 0,0 0 0,-2 2-1,0 2 1,-2 1 0,0-2 0,0 3 0,-2-1 0,1 2 0,-3-2 0,-2 2 0,4 0 0,-2-2 0,0 2 0,-2 0 0,3 0 0,-3-2 0,2 2 0,-2 0 0,-2-1 0,1 1 0,-1 0 0,2-2 0,-2 2 0,1-2 0,-1 2 0,0 2 0,2-2 0,1 0 0,-1 0 0,0 3-1,4-1 1,0 2 0,0 1 0,2-1 0,0 1 0,2 0 0,-4 0 0,2 1 0,-2-3 0,1 2 0,1-1 0,0-1 0,-4-1 0,2 2 0,2-3 1,0-1-1,0 2 0,4 0 0,-2-2 0,0 2 0,4-2 0,0 0 0,0 1 0,-1 1 0,1 0 0,0 0 0,0 1 0,-2 1-1,2 1 1,0-3 0,0 1 1,1 1-2,-1-3 1,-2 1 1,2-2-1,0 0 0,-4 0 0,0-2 0,-2 1 0,0-1 0,0 2 0,-2 0 0,0 0 0,0 2 0,0-1 0,0 3 0,2-2 0,2 1 0,-2 1 0,4-1 0,-2 1 0,2-1 0,4 1 0,0-1 0,0 1 0,0 1 0,3-2 0,1 1-1,0-1 1,1 3 0,1-1 0,2 0 0,-1 0 0,-1 2 0,1 0 0,-1 2 0,2 0 0,-1 1 0,-3 1 0,0 1 0,-1-1 0,1 1 2,2-2-2,-1-1 1,3 2 0,-2-1 0,3-1-1,1 1 1,-3 1-1,3 1 0,-4 2 0,-1 0-1,-1 2 1,0 0 0,-4 1 0,1 1 0,-1-1-1,-4 1 1,2-3 0,-2 3 0,-2 0 0,0-3 0,2 1 0,-2 0 0,0 0 0,0-2 0,-2 0 1,2 0-1,0-2 0,0 2 0,-2-4 0,0 1 0,2 1 0,0-1-1,2-1 1,-2-1 0,-2 1 1,0 1-1,2-2 1,0-1-1,0-1 0,0-1 1,0-1-1,0 0 1,3-1-1,-1-3 0,2 3 0,-2-4 0,0 2 0,0-2 0,0 1 0,0-1 0,-2 0 0,2 0 0,-2 0 0,2 0 0,-2-1 0,0 1 0,2 0 0,1 0 0,-1 0 0,0 0 0,2 1 0,-2 1 0,2 0 0,0 1 0,-2 1 0,0-2 0,2 1 0,-1-1 0,3 0 0,0-1 0,-2 1 0,0-2 0,-4 2 1,-2 0-1,2-1 0,-2 3 1,0-2-1,0 1 0,2-1 1,0 1-1,6-1 1,0 0-1,1 0 0,1-4 1,0 4-1,2-4 0,-1 2 1,3-2-1,1 2 0,1 0 0,4 0 0,17 0 0,-30 2 0,30-2 0,-21 3 0,21-3 0,-18 7 0,18-7 0,-17 16-1,17-16 1,-18 33 0,9-8 0,-1 6 0,-2 5-1,3 9 2,1 6-2,-2 0 1,0 5 0,3 0 0,-1 0 1,0 1-1,-2 1 1,1 0-1,-1 0 1,-2-2 0,1 0 0,1 3 0,-2-1-1,0-2 1,3 4-2,1-2 1,-2 1 0,4 1 0,2-1 0,1-1 0,1 0 0,4-1 0,1-1 0,1-1-2,2-3 3,0 1-2,0-1 1,2-1 0,-1-2 1,-1 0-2,-2-2 2,2-1 0,-4-1-1,2 1 1,-2-2-1,0-4 0,2 0 0,0-1 0,-1-2 0,3-4 0,0-2-1,4-4 1,0-1 0,-1-2 0,3-1 0,2-2 0,3 0-1,-1-2 1,3 1 0,2-1 0,-1 0-1,3 1 1,-1 1 0,-3 0 0,1-2 0,-1 2 0,0-2 0,-3 0 0,2-1 0,-5-2 0,1-1-1,-1 1 1,-13-16 0,24 26 0,-16-6 0,3-1 0,-1 0 0,-2 0 1,1 2-1,1 0 0,0-1 0,2 1 0,-12-21 0,23 28-1,-23-28 2,25 26-2,-25-26 1,31 28 0,-13-16 0,-1 2-1,7 2 1,-1 2 0,4-4-1,1 1 0,3 1 1,2-4-1,2 2 0,4-1 1,2-3-1,1-1 1,7 0 0,0-2 0,7-2 0,6 2 0,6-4 0,2-1-1,2-2 1,4 0 0,0 0 0,2-2 0,-2-1 0,0-1-1,0 3 1,-1-3-1,1 1 1,0 1 0,2 0-1,0 0 1,2 2 0,3 0 0,1 0 0,0 0-1,-1 0 1,1 0 0,-1 0 0,-1 0-1,-2-1 1,-8 1-1,-2 0 1,-2-2 0,-2 0 0,-2 2-1,-1-2 1,1 2 0,-2 0 0,2 0 0,2 0 0,-1 2 0,1-2 0,-2 0 0,0 0 0,0 0 0,-1-2 1,-3-1-1,0 1 0,1-3 0,-3 1 0,2 1 0,-3 1 0,-1 0-1,2-1 1,3 3 0,1 0 0,0 0 0,1 0 1,3 2-1,0-4 0,4 0 0,0 0 0,-2-1 0,-2-2 0,0 1 0,-3 1 0,-3-1 0,-4 1 0,3 1 1,-5 0-1,3 0 0,-5 2 0,1 2 0,1 0 0,2 1 1,3-1-1,-1 3 0,4-1 0,-1 1 0,5-3 0,4 1 1,2 1-1,0 1 0,0-1 0,0-3 0,-4 3 0,2-1 0,-4-1 1,-2 2-1,3-3 0,-3 1 1,2 0-1,0 0 0,2-2 1,2 1-1,2-1 0,6-1 1,0-1-1,5-2 0,3 1 0,2-1 1,-1-1-1,-1 2 0,1-1 1,-3 1-1,-2-1 1,-5 2 0,-1 2-1,-2 0 1,4-1 0,0 2 0,2-2 0,-1 2-1,5-1 1,4 0-1,1 0 1,1 0-1,-1-1 1,3 1-1,-3 0 1,-1 0-1,-5 1 1,1 1-1,-4 2 1,-1-1-1,-1 2 1,-2-1-1,2-1 0,0 3 1,0-3-1,-1 2 0,-1-1 1,2-1-1,-2 1 0,2-1 1,-4-1-1,-2 0 0,0-2 0,0-2 0,-2-1 0,0-1 0,2-1 1,-6 0-1,2-2 0,4 1 0,-2 1 0,2 0 1,-2 0-1,2-1 0,-4 3 0,0-2 0,-2 1 0,-2-1 0,1 0 0,-5-1 0,0 1-1,-3 3 1,-1-1 0,1-1 0,-3 1 0,0 1 0,-3-1 0,0 1 0,-1 2 1,3-4-1,-3 3 0,5-1 0,-3 2 0,3 2 0,-3-1 0,-1 3 0,-2-2 0,1 1 0,-5 2 0,0-1 0,-5-1 1,1-1-1,-2 0 0,0-2 0,-2-2-1,4 0 1,-2-1 0,-2-2 0,-2-4-1,0 2 1,-2 0 0,0-2 0,-2 0 0,-6 1 0,3-3 0,-5 1 0,0 1-1,-1-2 3,-3 1-3,1-2 3,-20 12-3,33-25 3,-33 25-3,27-26 3,-15 6-2,-12 20-1,19-35 1,-9 16 0,0-2 0,-3 0 0,1 0 0,-2-2-1,2 6 2,0-9-1,-3 6 0,3-1 0,-2 0 0,2-3 0,-2-2 1,-2-1-2,-1-1 2,1 0-1,0-1 0,-4-1 0,2-4 0,-2 1 0,2 0 0,-2-2 0,0 0 0,0 0 0,2 0 0,0-2 0,-2 2 0,0 0 0,2 2 0,-2-2 0,0 0 0,-2 0 0,2 0 1,0 0-2,0-2 2,4 2-1,-6-2-1,6 2 1,-2 0 0,2 0 0,0 0-1,-3 0 1,3 0 0,-2-2 0,2 0 0,-2-1 0,2-2 0,-2-2 0,2-2 0,0-3 0,-2 1 0,2 1 0,-2 1 0,-1 0 0,1 2 0,0 3 0,-2 4 0,0 2 0,0 0 0,2 0 0,-4-1 0,2 1 0,-2 0 0,0-4 0,1-1 0,-3 1 0,0-2 0,0 3 0,0-1-1,-2 0 1,0 0-1,0 4 1,5 0 0,-5 3 0,2 0 0,-2 2 0,2-2 0,-2 2 0,6 0 0,-2 2 0,-2-4 0,4 2 0,-2-1 0,4-3 0,-4 4 0,4-2 0,-2 0 0,0 1 0,0 1 0,-2-2 0,1 2 0,-1 2 0,2-2 0,-2 5 0,2 0 0,0 2 0,-2 2 0,6 0 0,-4 1 0,2 2 0,-2-1 0,1 1 0,-1 0 0,-3-1 0,3-1 0,-2 2 0,2-1 0,-2 1 0,2 16 0,0-28-1,0 28 1,2-26 0,-2 26 0,2-21 0,-2 21 0,0-18 0,0 18 0,-4-15 0,4 15 0,0 0 0,-2-20 0,2 20 0,0 0 0,0 0 0,0-17-1,0 17 1,0 0-1,0 0 1,0 0-1,-8-16 1,8 16 0,0 0 0,0 0 0,0 0 0,0 0 0,0 0 1,-10-16-1,10 16 0,0 0 0,0 0 0,0 0 0,0 0 0,-6-17 0,6 17-1,0 0 1,0 0 0,0-21 0,0 21 0,0 0 0,2-18 0,-2 18 0,0 0 0,-2-15 0,2 15-1,0 0 1,0 0 0,0 0 0,0 0-1,0 0 1,-5-16 0,5 16 0,0 0-1,0 0 1,0 0 0,0 0 0,0 0 0,0 0 0,0 0-1,-4-16 1,4 16 0,0 0 0,0 0-1,0 0 0,0 0-2,0 0-1,0 0-6,0 0-17,0 0-5,0 0 1,0 0-3</inkml:trace>
</inkml:ink>
</file>

<file path=ppt/ink/ink23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5:55.714"/>
    </inkml:context>
    <inkml:brush xml:id="br0">
      <inkml:brushProperty name="width" value="0.05292" units="cm"/>
      <inkml:brushProperty name="height" value="0.05292" units="cm"/>
      <inkml:brushProperty name="color" value="#FF0000"/>
    </inkml:brush>
  </inkml:definitions>
  <inkml:trace contextRef="#ctx0" brushRef="#br0">6877 10705 8,'0'0'7,"0"0"-2,0 0 0,0 0-1,0 0-1,-13 4 0,13-4-1,-10 15 0,10-15-1,-17 22 1,6-10-1,4 3 1,-4-4-1,2 2 0,1-1-1,2-1 0,6-11-1,-11 16-2,11-16-5,-2 14-7,2-14-4,0 0 19</inkml:trace>
  <inkml:trace contextRef="#ctx0" brushRef="#br0" timeOffset="736.0417">6663 10969 11,'0'0'9,"0"0"0,0 0-1,0 0-1,0 0-1,-8 12-1,8-12 0,-14 12-2,14-12 1,-13 20-2,4-8 1,4 0-1,-1-1 0,1 0-1,5-11-1,-8 18 0,8-18 0,-5 11 0,5-11-2,0 0-2,0 0-1,0 0-3,0 0-6,0 0-5,0 0-4,0 0 22</inkml:trace>
  <inkml:trace contextRef="#ctx0" brushRef="#br0" timeOffset="1327.0759">6550 11191 4,'0'0'15,"0"0"-3,0 0-3,0 0-3,-13 14-2,13-14-1,-12 16-1,12-16 0,-13 21-2,6-10 1,-1 0 0,-1 0-1,9-11-1,-16 16 0,16-16-4,-13 11-5,13-11-9,0 0-1,-13 1 18</inkml:trace>
  <inkml:trace contextRef="#ctx0" brushRef="#br0" timeOffset="1950.1111">6398 11411 10,'-18'13'12,"18"-13"-3,-17 18-2,7-8-3,-2 3 0,1-1-2,-2 2-1,2-1-2,1-2-5,10-11-11,-12 21-1,12-21 12,-9 12 6</inkml:trace>
  <inkml:trace contextRef="#ctx0" brushRef="#br0" timeOffset="2620.1494">6208 11689 8,'-16'15'6,"16"-15"-1,-13 17 0,7-7-2,-1 2 1,-1 0-2,3 0 0,-3 0-1,2 1-1,-2-1-2,0-2-4,8-10-10,-11 14 5,11-14 11</inkml:trace>
  <inkml:trace contextRef="#ctx0" brushRef="#br0" timeOffset="3207.1833">6046 11902 10,'-17'16'11,"17"-16"-2,-18 17-1,18-17-4,-17 18 0,17-18-2,-11 13-4,11-13-5,0 0-10,0 0 0,0 0 13</inkml:trace>
  <inkml:trace contextRef="#ctx0" brushRef="#br0" timeOffset="3755.2145">5979 11995 9,'0'0'10,"0"0"-3,-6 13-1,6-13-3,-4 11-1,4-11-1,-8 13-1,8-13-7,-1 12-9,1-12 2,0 0 14</inkml:trace>
  <inkml:trace contextRef="#ctx0" brushRef="#br0" timeOffset="34508.9735">6950 10611 6,'0'0'7,"0"0"-1,0 0-2,0 0-1,0 0 0,-6 14-1,6-14-1,-10 17 1,5-5-1,-4 1 0,1-2 0,-1 4-1,0 1 0,-2-2 0,2 2 0,-1-1-1,1 1 0,-2 0-2,1 0 0,-2-3-3,1 0-3,11-13-4,-18 22 13</inkml:trace>
  <inkml:trace contextRef="#ctx0" brushRef="#br0" timeOffset="35066.0052">6947 10640 3,'0'0'11,"-17"10"-3,17-10-1,-18 14-2,8-1 0,-9 1 0,3 5 0,-8 1-1,2 4 0,-4-1-1,0 7 0,-1-6-1,2 2 1,1-3-1,2 1-1,2-5 0,3-2-2,3-2-2,1-5-3,7 2-4,6-12-7,-15 11-4,15-11 8</inkml:trace>
  <inkml:trace contextRef="#ctx0" brushRef="#br0" timeOffset="35514.0308">6889 10697 1,'0'0'10,"0"0"4,-15 14-4,8-1-3,-6-3 0,3 8-2,-5-3 0,3 7 1,-6-2-2,3 5 1,-5-2-2,1 3 1,-2-1-2,0 1 0,2 0 0,-1-1 0,3-1 0,3-3-2,1-3 2,3 0-3,3-4 1,1-3-3,6-11-1,-5 14 0,5-14-2,0 0-4,0 0-4,14-8-8,-6-5-1,6 1 18</inkml:trace>
  <inkml:trace contextRef="#ctx0" brushRef="#br0" timeOffset="35846.0503">6852 10781 6,'0'0'11,"-11"20"-1,0-10-1,2 6-2,-6-1 0,-1 8 0,-3-3-2,-1 4 1,-5 0 0,3 1-2,-4 0 1,2 3-3,-2-2 2,3-2-3,0-2 1,3-1-2,3-2-1,1-4-1,7-1-3,-2-6-2,11-8-5,-8 13-9,8-13-2,0 0 3</inkml:trace>
  <inkml:trace contextRef="#ctx0" brushRef="#br0" timeOffset="36187.0694">6651 11018 4,'-21'19'20,"2"3"-4,-2 2-4,-3 0-3,0 3-3,-2-5-1,0 2-1,2-2-2,-1-2 0,3 0-3,1-6-2,10 1-5,-2-7-4,13-8-10,0 0-1,0 0 13</inkml:trace>
  <inkml:trace contextRef="#ctx0" brushRef="#br0" timeOffset="36582.0917">6698 10939 13,'-14'14'11,"1"3"-2,-5 3 0,1 4-2,-4 0 0,3 5-1,-4-1-1,2 2-2,1 1-1,1 0 0,-1 0-2,3-5 1,0 0 0,2-4-1,2-1-1,0-6 0,6-1-2,6-14-3,-9 12-7,9-12-9,0 0 1,0 0 13</inkml:trace>
  <inkml:trace contextRef="#ctx0" brushRef="#br0" timeOffset="36915.1109">6516 11156 9,'-23'23'18,"2"3"-5,-2 2-3,-3-1-2,1 1-2,-1 0-3,2-4 0,0-1-2,4-4-2,4-1-2,1-8-4,5 1-6,10-11-8,0 0 0,0 0 17</inkml:trace>
  <inkml:trace contextRef="#ctx0" brushRef="#br0" timeOffset="37224.1287">6479 11213 1,'-13'20'13,"-7"-2"-1,0 6-1,-2 3-3,-4 1-1,2 1-1,-2 0 0,2 0-2,-1-2-1,6-1-1,0-4-3,5-6-3,6-2-2,8-14-6,0 0-8,0 0-2,0 0 15</inkml:trace>
  <inkml:trace contextRef="#ctx0" brushRef="#br0" timeOffset="37543.1469">6461 11234 10,'-10'16'17,"-2"3"-3,-5 2-2,0 6-2,-7 1-2,1 4 0,-5 0-2,2 4-1,-5-5-1,5 1 0,-3-4-2,6 0-1,-1-7-1,9-3-2,3-3-2,12-15-4,-12 15-7,12-15-10,0 0 1,13-10 2</inkml:trace>
  <inkml:trace contextRef="#ctx0" brushRef="#br0" timeOffset="37876.1659">6475 11282 5,'-20'10'16,"10"4"-5,-4 4-2,-3 2 0,-3 5-1,-3 2-2,2 6 0,-7-2 0,2 6-1,-4-7-1,4 3 0,-1-7-1,6 2-1,0-8-1,7-2-1,2-4-2,12-14-1,-10 15-1,10-15-3,0 0-5,0 0-10,13-7-1,-13 7 2</inkml:trace>
  <inkml:trace contextRef="#ctx0" brushRef="#br0" timeOffset="38175.1831">6328 11479 7,'-15'21'19,"-6"2"-4,-2 0-4,3 6-3,-3-5-2,5 7-1,-6-6 0,5 1-3,-3-3 2,5-1-3,0-1 0,3-4-4,3-1-1,11-16-5,-15 18-6,15-18-6,0 0-2,0 0 15</inkml:trace>
  <inkml:trace contextRef="#ctx0" brushRef="#br0" timeOffset="38527.2029">6327 11490 6,'-16'3'21,"6"8"-3,0 6-4,-10-2-4,6 10-1,-9-3-4,6 7 1,-8-3 0,7 2-3,-7-4 2,5 1-2,-4-3 0,6 0-2,-3-4 2,7-2-3,-2-2 0,5-3-1,2-1 0,9-10-2,-11 12-2,11-12 0,0 0-3,0 0-2,0 0-3,0 0-2,15-8-4,-15 8-3,16-18 12</inkml:trace>
  <inkml:trace contextRef="#ctx0" brushRef="#br0" timeOffset="40953.3424">6147 11723 19,'0'0'18,"-17"13"-1,8-3-4,-9 2-1,7 6-3,-10-2-2,7 6-1,-5-3-1,6 3-2,-3-2-1,5 0-1,1-5 0,1 0 0,3-3-1,6-12 0,-8 15 0,8-15 0,0 0 0,-5 11-1,5-11 0,0 0 0,0 0-1,0 0 0,0 0 0,12-7-1,-12 7 0,13-11 0,-13 11 0,18-18 0,-7 10-1,0-4-1,2 3 1,-4-4-1,4 4 0,-4-2 1,-9 11 0,18-17 1,-18 17 0,12-13 2,-12 13-1,0 0 2,11-12 0,-11 12 0,0 0 1,0 0 0,0 0 1,0 0 0,0 0 0,-14 16 0,14-16 0,-18 17 0,18-17-1,-21 20 1,10-11-1,11-9 0,-20 17 0,20-17 0,-13 10-1,13-10 0,0 0 0,0 0 0,-12 8 0,12-8 0,0 0-1,0 0 1,10-11 0,-10 11 0,12-13 0,-2 2 0,-1 1 0,2-2 0,2-1 0,0-1 1,3-1-1,-3-1 0,2-1 0,0 1 0,0 1-2,-1 1 3,-1 0-3,-2 3 1,-11 11-1,17-14 1,-17 14 0,0 0 0,0 0 2,0 0-3,-13 13 3,1-6-2,-1 6 1,-1 0 0,-3 1 0,3 0-1,-2 1 1,3-1 0,-1 0 0,3-1 0,11-13 0,-18 20 0,18-20 0,-11 15 0,11-15 0,0 0 0,-8 13 0,8-13 0,0 0 0,0 0 0,-11 11 0,11-11 0,0 0 0,-10 11 0,10-11 0,0 0 0,-13 15 0,13-15 0,0 0 0,-12 13 0,12-13 1,0 0-1,0 0 0,0 0 0,0 0 0,0 0 0,0 0 0,0 0 0,0 0 0,0 0 0,0 0 1,-11 2-1,11-2 1,0 0-1,0 0 1,0 0-1,0 0 1,-12 11-1,12-11 0,0 0 1,0 0-1,-8 11 0,8-11 1,0 0-1,0 0 1,0 0-1,0 0 1,0 0 0,0 0 0,0 0-1,0 0 1,0 0-1,0 0 1,9-14-1,-9 14 0,15-19 0,-5 7 1,2-3-1,1 0 0,0-2 0,2-1 1,0-2 0,0 0 0,2-1 1,0 0-2,-2 1 2,4-2-3,-3 0 3,4 1-2,-2 2 1,0-1-2,-2 1 1,-1 4 0,-2 1 0,-1 4 1,-12 10-2,13-13 2,-13 13-2,0 0 1,0 0-1,0 0-1,-9 15 1,2-4-2,-2-1 0,0 3 0,-4 1-1,2 2 1,-4-1-1,2 4 1,-4-1-1,2 3 2,-1-2-2,-1 3 3,3-5-1,-3 2 1,4-2 0,-4-2 1,6 1 0,-2-5 0,2 1 0,11-12 0,-19 17 1,19-17-1,-16 14 1,16-14-1,0 0 1,-13 12-1,13-12 1,0 0-1,0 0 1,0 0 0,0 0-1,0 0 2,0 0-1,0 0 0,-11 6 1,11-6-1,0 0 0,0 0 0,0 0 0,0 0 0,0 0-1,0 0 0,-3-12 1,3 12-2,0 0 1,11-15 0,-11 15 0,14-19 0,-4 7 0,2-1 1,1-4 0,2 0-1,0-1 1,3-1-1,-1-2 1,2-2-1,1 2 2,0-2-1,0 1 0,1-2-1,-3 1 1,1 0 0,-1-1 0,1 5-1,-5-4 0,0 5 0,-2 0 0,-2 3 0,2 1 0,-4 2 0,1 2 0,-9 10 0,14-14 0,-14 14 0,13-10-1,-13 10 1,13-7-1,-13 7 0,14-7-1,-14 7 0,13-5 0,-13 5 0,0 0 0,13-12 0,-13 12 1,0 0 0,4-12 1,-4 12-1,0 0 1,-1-13 0,1 13 0,0 0 0,1-12-1,-1 12 1,0 0 0,5-12 0,-5 12-1,0 0 1,0 0 0,0 0 0,5-12 0,-5 12 0,0 0 1,4-10-1,-4 10 0,7-12 0,-7 12 0,10-15 0,-10 15 0,14-19 1,-14 19-1,18-20 0,-18 20 0,19-19 0,-19 19 0,18-19 1,-8 8-1,-1 1 0,0-1 0,-1 0 0,1 0 0,-1 1 0,-8 10-1,16-17-1,-16 17-4,11-12-6,-11 12-6,0 0 7,14 0 11</inkml:trace>
  <inkml:trace contextRef="#ctx0" brushRef="#br0" timeOffset="41481.3726">6510 11253 1,'0'0'13,"12"-19"-5,-6 5-2,4 1-1,1-4-1,2 1-1,0-2 0,2-1-1,2-3 1,1 0-1,0-2-1,2 1 0,-1 0 0,2 0-1,-4 2 0,1 2 0,-4 2 0,1 3-1,-6 1 2,1 3-2,-10 10 1,12-16 0,-12 16-1,8-14-1,-8 14 0,5-12-1,-5 12-1,4-12 0,-4 12-1,0 0 0,5-10 1,-5 10 0,0 0 0,0 0 1,0 0 1,0 0 0,0 0 1,0 0 1,0 0-1,0 0 0,0 0 0,0 0-1,12-6 2,-12 6 0</inkml:trace>
  <inkml:trace contextRef="#ctx0" brushRef="#br0" timeOffset="41749.3879">6837 10825 2,'6'-15'2,"-2"4"-1,3-1 1,2-3 0,1 1 0,2-3-1,1 4 1,-2-1-1,2 4 0,-2-1 0,0 3-1,-11 8 0,15-9 0,-15 9 0,0 0 0,13-6 0,-13 6-1,0 0 1,0 0 0,0 0 0,0 0 0,11-8 0,-11 8 0,0 0-2,0 0-2,0 0-5,0 0 9,0 0 0</inkml:trace>
  <inkml:trace contextRef="#ctx0" brushRef="#br0" timeOffset="64469.6872">5612 12343 1,'0'0'4,"-10"-15"0,10 15-1,-12-14 1,12 14 0,-10-11 0,10 11 0,0 0 0,-16-8 0,16 8-1,0 0 1,-15 0-2,15 0 1,0 0-1,-13 6 0,13-6 1,0 0 0,-12 7 0,12-7 0,0 0 1,0 0 0,-17 8-1,17-8 1,0 0-1,-14 3 0,14-3 0,-13-1-1,13 1 1,-12-2-1,12 2 0,0 0 0,-16-6 0,16 6-1,0 0 0,0 0 0,-15-3 0,15 3 0,0 0-1,0 0 0,0 0 1,0 0 0,-10-11 0,10 11 0,0 0 0,0 0 0,-7-13 1,7 13 0,0 0 1,0 0-1,-3-14 0,3 14 0,0 0 0,0 0 0,0 0-1,0 0 1,0 0-1,0 0-1,0 0 1,0 0-1,0 0 1,0 0-1,0 0 0,0 0 1,0 0-1,-7 12 1,7-12 0,-3 22 1,-2-9-1,4 6 1,-6 0-1,6 6 1,-4 0 0,4 4-1,-6 1 0,6 3 1,-2-3-1,3 2 0,-1-6 0,1 0 0,0-4 0,1-2 0,-1-6 0,2-2-1,-2-12 1,0 14 0,0-14-1,0 0 1,0 0 0,0 0 0,0 0 0,0 0 0,0 0 0,0 0-1,-6-17 1,6 17-1,0-18 0,-1 6 0,4 0 0,-2-3 0,0-1 0,1-2-1,-1-1 1,1-2-1,1-2 0,-2-3 0,2-4 0,-2 1 0,2-2 0,-1-2 1,4 1-1,-2 0 1,2 1 0,-1 3-1,2 5 1,-1 1 0,1 3-1,0 4 1,1 3 0,-8 12-1,17-14 1,-17 14-1,20 2 1,-20-2 0,22 18 0,-9-1 0,-2 4 0,5 3 1,-2 3-1,2 3 1,-3-2-1,2 1 1,-2-3-1,-1-1 1,-2-4-1,-2-5 1,-2-2-1,0-3 0,-6-11 1,4 11 0,-4-11-1,0 0 1,0 0 0,0 0 0,0 0-1,0 0 0,0 0 1,-3-14-1,3 14 0,0-17 0,3 5 0,-1-2 0,2-1 0,1-2 0,0 0 0,3-2 0,0 1 0,1-2-1,1 1 1,1-1 0,0 3 0,2-2-1,0 3 1,0-2 0,0 3 0,-1 2-1,1 2 1,-13 11 0,19-18 0,-19 18 0,16-10 0,-16 10-1,0 0 1,13-5 0,-13 5 0,0 0 0,8 12 0,-8-12 0,5 22 0,-4-6 0,-1 3 0,2 3 0,-2 4 0,0 2 1,-2 2-1,2 1 1,-2 2 0,2 1 0,-3-1-1,2 1 1,-3-2 0,3 0 0,-2-3-1,2-2 1,-2-3 0,0-2 0,2-4-1,0-2 1,0-4-1,-1-2 1,2-10-1,-1 12-1,1-12 1,0 0-1,0 0 0,0 0-2,0 0-3,0 0-7,0 0-18,0 0 0,0 0-2,3-16 1</inkml:trace>
  <inkml:trace contextRef="#ctx0" brushRef="#br0" timeOffset="74530.2622">6225 12647 12,'0'0'15,"0"0"-3,0 0-2,0 0-2,0 0-1,0 0-1,0 0-1,0 0 0,0 0-2,0 0 0,0 0 0,0 0-1,0 0 0,0 0 1,0 0 1,-13 10-1,11 0 1,-4 2 0,3 5 0,-3 1 0,3 5 0,-2 0-2,4 1-1,-1 2 0,1-3 0,1-1 0,0-1 0,1-3-1,-1-3 1,0-3-1,0-2 1,0-10-1,0 11 1,0-11 0,0 0 0,0 0 0,0 0 0,0 0 0,0 0 0,-5-16-1,5 16 0,-1-19 1,0 7-2,1-2 1,-3 0 0,2 0 0,-1-2-1,2 0 1,-1 1 0,1 0-1,0-2 0,1 1 1,1-1-1,-2 3 0,2-1 0,1 2 1,-1 1-1,-2 12 1,3-17 0,-3 17 0,1-11 0,-1 11 0,0 0 0,0 0-1,0 0 1,0 0-1,0 0 1,0 0 0,0 0-1,0 15 1,-1-1 0,2 5 0,-2 6 0,2 1 0,-2 5 1,2 3-1,-1-2 0,0 1 0,0-3 1,-1-4-2,1-4 2,-1-4-1,-1-3 0,2-15 0,-2 14 1,2-14 0,0 0 0,0 0 0,0 0 0,0 0-1,0 0 1,0 0-1,-8-15 1,8 15-1,0-16-1,0 16 1,0-19 0,1 8 0,1-2 0,-1 0-1,0-1 1,2-1-1,-2 1 0,-1 0 0,0 1-1,3 3-1,-5-1-2,2 11-7,0 0-14,2-10-1,-2 10 0,0 0-1</inkml:trace>
</inkml:ink>
</file>

<file path=ppt/ink/ink2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50:46.552"/>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1777 867 12,'3'-26'17,"-3"26"-3,0 0-2,0 0-1,0 0-2,0 0-1,0 0-2,-44 26-1,24 8-2,-12 5 0,-3 10-1,-8 3-1,-6 3 0,-3-3 0,0 0 0,-6-7-1,8-6 1,4-8-1,8-2 1,4-9-1,8-1 0,26-19 0,-35 23 0,35-23 0,0 0 0,0 0 0,0 0-1,-6 26 1,6-26 0,0 0 0,0 0 0,38 21 0,-38-21 0,29 18 0,-29-18 0,43 24 1,-43-24 0,52 28-1,-20-7 1,0-5 0,6 2 1,-1-5-1,7 3 0,-4-6 0,4-2 0,-4-3 0,4-2 0,-10-6 0,7 1 0,-9-1 0,0-2 0,-6 0-1,-26 5 1,43-8-1,-43 8-2,38 0-3,-38 0-19,0 0-5,0 0-1,0 0-1</inkml:trace>
  <inkml:trace contextRef="#ctx0" brushRef="#br0" timeOffset="-977.0557">1340 1331 1,'49'-8'3,"9"2"3,0 1-3,-3 0-1,3-3 0,-9 0-1,3 1 1,-9-1-1,1-3 0,-9 4 0,2-6 1,-5-1 0,6 1 0,-4 0 0,7 0 0,2 0 1,7 3-1,-1 2 0,9 3-1,3 8 0,8-1 0,1 3-1,2 6 1,0-6-1,-2 3 1,-1-6-1,-5-2 1,-9-7-1,-3-4 1,-5-4 0,-4-6 0,-5-8 1,-1-5-1,-5-13 1,3-2 0,8-11-1,1 5 0,-1-5 1,1 8-2,-4 2 1,4 11 0,-4 8-1,6 13 1,-5 10 0,2 11-1,-5 7 1,5 0 0,-5 6 0,6-3 0,-7 0 0,1-2 0,-9-9 1,0-7-1,-29 5 0,43-31-3,-23 7-6,-5-2-15,-12-13 0,3 10 6,-18-10 17</inkml:trace>
  <inkml:trace contextRef="#ctx0" brushRef="#br0" timeOffset="1815.1034">4079 796 1,'0'0'14,"0"0"12,-38 34-6,41 13-5,-23-10-2,20 30 0,-20-4-2,20 23-2,-12-11-3,12 17 0,-6-12-3,12 1 0,-6-10 0,9-4-1,-4-12 0,4-5-1,0-6 1,5-5-2,-2-10 2,2-6-2,-14-23 0,44 29 0,-15-29-1,8-8 0,7-2-1,-1-19-2,21 16-10,-21-24-17,12 9-2,-20-14 1,-3 11-1</inkml:trace>
  <inkml:trace contextRef="#ctx0" brushRef="#br0" timeOffset="2065.1181">4033 1474 9,'14'-37'26,"15"22"0,12 7-12,-1-16-6,21 14-2,-6-13-1,11 10 0,-8-6-4,0-2-5,3 6-19,-17 7-3,-44 8 0,40-18 6</inkml:trace>
  <inkml:trace contextRef="#ctx0" brushRef="#br0" timeOffset="2289.1309">4105 989 1,'14'-42'15,"24"9"8,3-7-2,5-1-14,18 9-6,2 4-6,1 4-16,-12-7-1,6 13 3,-24-8 19</inkml:trace>
  <inkml:trace contextRef="#ctx0" brushRef="#br0" timeOffset="2830.1619">4887 854 1,'3'36'20,"0"11"10,-6 8-1,14 23-13,-19-10-5,25 28-1,-23-15-3,18 7-2,-15-12-1,11-6-2,-10-12 1,-1-9-2,0-12 1,-6-9-1,9-28 1,-23 29-1,23-29-1,-32-8 0,32 8-1,-35-41 0,21 9-1,-6-17 0,8-6-2,-2-18 2,11-2-1,0-14 1,9 0 0,-1-5 0,10 11 1,5 2 0,3 11 1,9 10-1,6 13 1,-1 16 0,7 10 0,2 8 0,0 13 0,1 13 0,2 8 1,-11 13 0,-6 10 1,-4 8-1,-13 0 1,-9 11 0,-21-8-1,-8 2 1,-15-8-1,-5-4-1,-6-6-2,-12-16-6,18 6-20,-12-19-3,14-4 1,3-14-3</inkml:trace>
  <inkml:trace contextRef="#ctx0" brushRef="#br0" timeOffset="3107.1777">5448 997 12,'0'0'31,"0"0"0,32 44 0,-37-18-17,16 39-6,-20-2-3,15 26 0,-14-6-1,8 6-3,-3-1 0,0-12-4,9 5-6,-21-19-21,18-10-1,-9-28-1,6-24-1</inkml:trace>
  <inkml:trace contextRef="#ctx0" brushRef="#br0" timeOffset="3651.2084">5834 1156 10,'2'44'28,"-2"8"0,0 24-6,-14-11-9,23 26-2,-18-13-3,15 14-3,-15-25-1,12-1-2,-9-17 1,6-5-2,-6-18 0,6-26 0,0 0-1,-26-13 2,15-20-3,-4-14 1,4-11-2,-10-17 1,10-3-2,-1-11 1,7 11-1,2-11 1,8 11 1,1 2-1,12 14 1,2 2 0,9 18 0,3 3 0,5 16 1,1 7-1,5 13 1,-2 11-1,-1 10 1,-2 11 0,-6 2 0,-6 11 1,-9-3-1,-11 6 1,-15-4 1,-2-2-1,-21-7 0,-3-1 0,-8-8 0,-6-10-4,5 8-7,-2-16-18,0-5 0,5-10-2,12-6 6</inkml:trace>
  <inkml:trace contextRef="#ctx0" brushRef="#br0" timeOffset="4063.2323">6259 1033 1,'-26'-2'21,"0"20"7,6 6-2,0 30-10,-9-15-6,14 34 0,-8-15-4,23 22 0,-6-9-1,24 4-3,-10-12 1,18-3-2,-5-16 1,8-7-1,-29-37 1,49 28 0,-49-28-2,46-31 1,-26-5-1,-2-17 1,-4-14-2,-5-14 1,-9-5-2,-9-8 1,-5 5 0,-9-2-2,8 26-3,-20-5-6,24 31-16,-12 7-2,23 32 0,-26-10 1</inkml:trace>
  <inkml:trace contextRef="#ctx0" brushRef="#br0" timeOffset="4483.2564">6607 924 15,'0'0'28,"0"0"1,0 52-9,-26-28-7,26 35-3,-26-12-1,20 29-2,-17-11-2,14 13 0,-6-10-3,10 0 0,2-11-1,3-7 0,3-11 0,5-8 0,1-8 1,-9-23-2,26 29 1,-26-29-1,35 5 1,-35-5-1,43-7 1,-17-4-1,3-2-2,0-3 2,6 3-2,-6-7-1,12 9-2,-24-18-5,35 29-12,-52 0-10,52-18 2,-52 18-2</inkml:trace>
  <inkml:trace contextRef="#ctx0" brushRef="#br0" timeOffset="5083.2906">7067 945 8,'0'0'28,"0"0"2,-20 36-7,11 27-9,-28-14-4,28 37 1,-29-13-4,24 24-1,-9-14-2,11-2-1,0-13-1,9-6-1,1-20 1,4-8-1,-2-34 0,6 28 0,-6-28-1,0 0 1,6-49-1,-3 7 0,6-15-2,-1-16 1,7-10-2,-4-14 1,7 3 0,-4-2 0,9 10 0,-2 3 1,-1 17 0,-3 14 0,4 16 1,-21 36 0,40-18 1,-17 41 1,-2 19-1,5 23 1,-3 10 0,6 22 0,-3 2 0,3 8 0,-6-3-1,0-10 0,-3-13-1,-5-16-1,-1-5-1,-17-32-9,18 9-20,-15-37-1,0 0-1,-49-13 1</inkml:trace>
  <inkml:trace contextRef="#ctx0" brushRef="#br0" timeOffset="5264.3011">6998 1531 1,'0'0'20,"14"-23"4,15 10 2,9-8-15,17 10-5,-9-12-2,12 2-5,0 3-12,-3-3-10,-17-2-1,-1 4-2</inkml:trace>
  <inkml:trace contextRef="#ctx0" brushRef="#br0" timeOffset="5879.3362">7499 1294 21,'0'34'28,"2"10"1,-10-5-10,16 26-6,-19-15-4,14 10-4,-15-18 0,12 2-2,-9-18 1,7 0-3,2-26 2,0 0-2,0 0-1,-26-8 1,17-20-2,0-14 0,6-10-2,-3-19-1,12 1-2,-6-21 1,15 10 0,-7-13-1,21 16 1,-8-3 1,13 16 1,-5 8 1,6 12 1,-6 17 0,6 10 0,-9 12 0,0 19 0,-6 13 1,-8 19 0,-6 4 1,-9 14-1,-6 2 1,-8 3-1,-4-3 1,-5-10-1,-3-6 1,0-12-1,0-11 0,29-26-1,-43 23 0,43-23 0,0 0 0,0 0 0,0 0 0,-12-26 1,12 26 2,32-10 2,-6 20 0,-26-10 1,58 39 0,-32-15 1,15 17 0,-9-7-2,5 10-1,1-4 0,-3-7-1,-1-4-2,-34-29-4,67 34-22,-41-31-3,-26-3 0,41-13-2</inkml:trace>
  <inkml:trace contextRef="#ctx0" brushRef="#br0" timeOffset="7211.4125">4339 2493 1,'6'-31'25,"-6"31"0,0 0-8,0 0-3,0 0-3,0 0-3,6 44 0,-20-10-1,14 20-1,-12 6-2,6 13 0,-5 0-1,5 5-1,-3-2 0,6-6-1,0-10-1,6-5 1,0-11 0,6-7-1,0-6 1,-9-31 0,26 34 0,0-26 0,0-11 0,11-2 0,1-11 0,8 1-1,1-9 1,5 3 0,0 1-1,-9-4-1,1 14-2,-18-11-2,11 26-3,-37-5-11,27-10-11,-27 10-2,0 0 1</inkml:trace>
  <inkml:trace contextRef="#ctx0" brushRef="#br0" timeOffset="7537.4305">5113 2511 15,'5'-26'29,"-5"26"1,0 0-1,-11 68-15,-12-27-6,20 30-3,-15 2 0,13 18-1,-10-2-2,9-1-1,6-4-2,-8-22-6,28 6-22,-23-24-2,17-7 0,-14-37-1</inkml:trace>
  <inkml:trace contextRef="#ctx0" brushRef="#br0" timeOffset="8119.4642">5512 2722 11,'0'0'28,"20"-26"1,-20 26 0,-8 26-17,16 21-2,-22-10-2,20 28-2,-21-5 0,15 15-2,-8-4-1,5-4-2,-3-9 0,6-9 1,-3-12-2,3-9 1,0-28 0,0 0 0,0 0-1,9-23 0,-6-16 1,-3-13-2,2-8 1,1-13-1,3-3 0,0 1 0,0 7 1,2 8-1,1 13 0,6 13 1,-15 34-1,31-21 1,-31 21 0,41 45 0,-18-4 0,0 9 0,3 7 0,-2 6 1,-1-6-1,0 0 1,-3-10-1,-2-10 1,-4-11 0,-14-26-1,0 0 1,38 10-1,-30-36 1,4-10 0,0-19-1,-4-13 0,4-10 0,-1-5-1,-2 4 0,-3-4-2,8 26-4,-19-11-8,28 37-16,-20 2-1,-3 29 0,0 0 1</inkml:trace>
  <inkml:trace contextRef="#ctx0" brushRef="#br0" timeOffset="8459.4837">6355 2607 29,'-3'34'29,"-12"0"1,10 29-7,-19-16-12,24 31-2,-20-16-3,20 17-2,-3-14-2,12-3 1,0-12-2,8-6 1,0-10-1,7-11-1,5-7 1,5-13-2,7-6 0,-4-13-2,21 6-4,-26-29-15,26 18-8,-23-15-1,5 10 0</inkml:trace>
  <inkml:trace contextRef="#ctx0" brushRef="#br0" timeOffset="8863.5066">6274 2628 6,'26'-26'25,"6"-5"-1,17-8-2,12 21-16,5-8-6,1 10-21,-1-10-2,1 13-1,-18-11 10</inkml:trace>
  <inkml:trace contextRef="#ctx0" brushRef="#br0" timeOffset="8668.4953">6390 3058 12,'0'0'25,"14"-23"0,15 7-2,9-2-19,14 5-2,6-3-3,-6-2-17,3 2-4,-6 3-2,-20-5-1</inkml:trace>
</inkml:ink>
</file>

<file path=ppt/ink/ink24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6:03.329"/>
    </inkml:context>
    <inkml:brush xml:id="br0">
      <inkml:brushProperty name="width" value="0.05292" units="cm"/>
      <inkml:brushProperty name="height" value="0.05292" units="cm"/>
      <inkml:brushProperty name="color" value="#FF0000"/>
    </inkml:brush>
    <inkml:brush xml:id="br1">
      <inkml:brushProperty name="width" value="0.06667" units="cm"/>
      <inkml:brushProperty name="height" value="0.06667" units="cm"/>
      <inkml:brushProperty name="color" value="#ED1C24"/>
      <inkml:brushProperty name="fitToCurve" value="1"/>
    </inkml:brush>
  </inkml:definitions>
  <inkml:trace contextRef="#ctx0" brushRef="#br0">9793-1344 7,'14'12'6,"-14"-12"-1,0 0 0,16 16-1,-16-16 1,19 14-1,-6-3 0,0-3-1,4 5 0,0-3 0,1 4-1,-1-3 0,0 3 0,-2-3-1,-2 0 0,-1-3-1,-12-8 0,18 13-1,-18-13-1,0 0-4,12 7-3,-12-7-6,0 0-5,0 0 17</inkml:trace>
  <inkml:trace contextRef="#ctx0" brushRef="#br0" timeOffset="890.0507">10299-961 1,'0'0'12,"0"0"-3,0 0-2,0 0-1,0 0-2,0 0 0,0 0-1,0 0-1,0 0 0,0 0 0,12 14 0,-12-14 0,16 11-1,-16-11 0,22 13 0,-9-7 0,0 1 0,-1-2-1,0 2-1,-12-7-2,18 9-4,-18-9-4,18 11-9,-18-11 2,0 0 18</inkml:trace>
  <inkml:trace contextRef="#ctx0" brushRef="#br0" timeOffset="4511.2582">9718-1412 4,'0'0'5,"2"11"1,-2-11-1,8 14 0,-8-14 0,12 18 0,-12-18-1,18 20-1,-18-20 0,21 19-1,-21-19-1,19 17 0,-19-17 0,17 13-1,-17-13 0,12 9-1,-12-9-2,0 0-4,0 0-5,0 0-7,0 0 12</inkml:trace>
  <inkml:trace contextRef="#ctx0" brushRef="#br0" timeOffset="5562.3182">9626-1452 6,'0'0'9,"0"0"-2,0 0 0,0 0-2,0 0-1,0 0 0,0 0-2,0 0 0,17-1 0,-6 3 0,-11-2 0,24 9 0,-13-3-1,2 0 0,-13-6-2,21 13-5,-21-13-13,18 14-2,-18-14 13,0 0 8</inkml:trace>
  <inkml:trace contextRef="#ctx0" brushRef="#br0" timeOffset="8213.4696">10186-1047 1,'0'0'3,"0"0"1,-12-2 0,12 2-1,0 0 0,0 0 0,0 0-1,0 0 0,0 0 0,0 0-1,0 0-1,0 0 1,0 0-1,0 0 0,0 0 1,0 0 0,0 0 1,0 0-1,0 0 0,7 16 1,-7-16-1,19 20 0,-6-9-1,2 2 1,-1-2 0,-1-1-1,0 0 0,-13-10 0,19 12 0,-19-12-2,12 6-1,-12-6-3,0 0-1,0 0-2,0 0-4,0 0 13</inkml:trace>
  <inkml:trace contextRef="#ctx0" brushRef="#br0" timeOffset="12353.7067">9553-1514 8,'0'0'4,"0"0"0,0 0 0,0 0-1,0 0-1,0 0 0,0 0 0,14 6-1,-14-6 0,20 16 0,-7-4 0,2 1 0,2 1-1,1 1-5,2 5-12,-5-10 6,7 8 11</inkml:trace>
  <inkml:trace contextRef="#ctx0" brushRef="#br0" timeOffset="16285.9317">10558-830 1,'-27'-23'1,"0"-2"0,3 4 0,0-2-2,2 3 0,4 0 1,1 4-1,4 3 1,0 1 0</inkml:trace>
  <inkml:trace contextRef="#ctx0" brushRef="#br0" timeOffset="16916.9678">10414-877 1,'-22'-15'0,"2"2"2,-3-2-1,4 2 0,0 0 1,0-1-1,3 2 0,0-1 0,2 2 0,2 1 0,12 10 0,-18-17 0,18 17-1,0 0 0,-14-10-3,14 10-1,0 0-2,0 0 6</inkml:trace>
  <inkml:trace contextRef="#ctx0" brushRef="#br0" timeOffset="17341.9921">10409-928 6,'-22'-21'7,"-1"0"-1,1 1-3,-4-2-1,0 0-1,1 1 0,1 0-1,1 3 0,0 0 0,2 5 0,1 1-1,3 3-1,0 2-1,4 2-2,0 3-1,13 2-2,-14 1 8</inkml:trace>
  <inkml:trace contextRef="#ctx0" brushRef="#br0" timeOffset="17680.011">9838-1292 1,'0'0'0,"-19"-18"0,19 18 0,-12-10 0</inkml:trace>
  <inkml:trace contextRef="#ctx0" brushRef="#br0" timeOffset="18625.0654">9693-1436 2,'0'0'4,"0"0"-1,5 17-2,3-7 0,-8-10-1,22 22 0,-9-11 1,0 3-1,0-1 0,1 2 0,-1-2 0,4 1 0,0 1 0,0-1 1,1 3-1,4-2 0,-2 4 0,4-4 0,-2 2 0,0-4 0,-5-1 0,1-2-2,-5-4 0,-13-6-2,17 4 0,-17-4 4</inkml:trace>
  <inkml:trace contextRef="#ctx0" brushRef="#br0" timeOffset="18944.0835">9931-1222 1,'31'23'1,"-4"2"-1,0-5-1,-1 3 1,-8-10 0</inkml:trace>
  <inkml:trace contextRef="#ctx0" brushRef="#br0" timeOffset="19717.1278">9896-1224 3,'36'29'7,"0"6"-2,6-4-1,-1 3-1,1-2-1,-1-2 0,-2-2-3,-4-2-1,-5-4-4,-3-2-4,-9-9 4,3 8 6</inkml:trace>
  <inkml:trace contextRef="#ctx0" brushRef="#br0" timeOffset="20160.153">9720-1464 1,'0'0'10,"-11"-6"2,11 6-2,0 0-3,0 0-1,0 0-2,0 0-1,0 0 0,0 0-2,1 13 0,-1-13 0,18 18-1,-5-7 1,7 5-1,0 1 1,6 6-1,5 1 1,7 3-1,2 1 1,6 0-1,0 1-1,1-2-2,-4-2-5,0-5-11,-4 6-2,-16-12 11</inkml:trace>
  <inkml:trace contextRef="#ctx0" brushRef="#br0" timeOffset="20630.18">9685-1450 4,'13'18'5,"-4"-2"-1,6 3 0,3 5 0,4 4-1,6 5 0,4 2-1,5 1-1,1 0-3,6-5-5,0 4-10,-8-15 14,7 5 3</inkml:trace>
  <inkml:trace contextRef="#ctx0" brushRef="#br0" timeOffset="21135.2089">9631-1452 1,'14'12'5,"6"5"0,6 3-2,7 7-1,6 1 0,8 2-1,0 0-1,3 0-1,-3-1-4,-3-7-4,-1 5 6,-17-17 3</inkml:trace>
  <inkml:trace contextRef="#ctx0" brushRef="#br0" timeOffset="22110.2647">9666-1473 3,'0'0'8,"-18"-12"-1,18 12 0,-12-6-3,12 6 0,0 0 0,0 0 0,0 0-1,0 0-1,0 0 0,0 0-1,-4 13 0,4-13 0,0 0-1,11 15 1,-11-15-1,16 17 0,-4-7 1,1 3 0,4 2 0,1 4 0,4 0 0,3 2 0,-1 1 0,4 1 0,-1 2 0,1-3-1,0 0 1,-1-2-1,-4-1 1,-2-2-2,-4-3 0,0-1-2,-17-13-1,18 15 0,-18-15-1,0 0 0,0 0 0,0 0 1,-17-15 0,3 3 2,-2-4 0,-2 0 1,-3-4 0,-1 1 1,2-3-1,-5 1 1,3 1 1,-1-1-1,0 1 1,-1 0 0,3 2 1,-1-3 0,3 3 0,0-1 0,1 3 0,4 0 1,1 4-1,3-2-1,10 14 1,-19-17-1,19 17 1,-9-11 0,9 11-1,0 0 0,0 0 0,0 0 0,0 0 0,0 0 0,6 14-1,-6-14 0,14 15 0,-5-4 0,4-1 1,-1 3-1,2 0 0,-1 2 0,4 0 0,0 4 0,1-2 1,1 6-1,-1-4 0,6 4 0,-1 0 0,3 1 0,1 1-1,4-2 0,-1 2-1,5-3 0,-1 1 0,1-2 0,0-2 0,0-1-1,-1-1 1,-2-2 0,-1-1 0,-2-1 0,-2-1-2,-2 2 1,-5-3-3,2 3 0,-3-1 0,-1 2 1</inkml:trace>
  <inkml:trace contextRef="#ctx0" brushRef="#br1" timeOffset="-137134">10586-2080 8,'0'0'10,"-12"-26"-1,12 26-2,0 0 0,-12-28-1,12 28 1,0 0-2,0 0 0,-20-29 0,20 29-1,0 0 0,0 0-1,-29-21 0,29 21 0,0 0-1,0 0-1,-35-3 0,35 3 0,-26 14 0,26-14-1,-29 20 1,29-20-1,-31 32 0,31-32 0,-29 39 2,14-16-2,4 3 1,-1 0-1,3 0 0,1 0 0,-1 3 1,6 0-2,-3-1 1,6 1-1,3-5 1,0 7-1,0-5 1,3 5 0,2-2-1,1 2 1,3-2 0,2-1 1,1 1-1,2-3 0,3-2 0,-20-24 1,47 33-1,-21-22 1,0-3 0,0-3-1,-26-5 0,46 0 1,-20-5-1,-26 5 0,47-11-1,-47 11-1,43-13-4,-43 13-7,35-26-12,-35 26-1,32-23 2</inkml:trace>
  <inkml:trace contextRef="#ctx0" brushRef="#br1" timeOffset="-136251.9498">10887-1947 1,'0'0'18,"-21"-26"-4,21 26-3,0 0-1,0 0-2,6-28-2,-6 28-1,0 0-1,29-16 0,-29 16-1,29-16 0,-29 16-1,41-18 0,-41 18-1,49-18 0,-20 10 0,0 3 0,-3 2 0,-26 3-1,46 3 1,-46-3-1,21 28 1,-19-4-1,-10 7 1,-7 8-1,-5 0 1,-3 6-1,-6-1 1,3-5-2,-3-3 1,6-2 0,2-10 0,21-24 0,-26 31 0,26-31 0,0 0 0,0 0-1,0 0 1,0 0 0,0 0 0,0 0 1,32-5-1,-32 5 0,41-26 0,-41 26 0,52-34 0,-23 16 0,6 5 0,-6-3-1,11 8-2,-8-7-5,23 9-12,-15-1-5,4-1-2,-6 3 12</inkml:trace>
  <inkml:trace contextRef="#ctx0" brushRef="#br1" timeOffset="1.11262E9">7589-4065 1,'0'0'10,"0"-15"-2,0 15 0,0 0 0,0 0-1,0 0 0,0 0 0,0 0 0,0 0-1,2-18-1,-2 18 0,0 0-1,0 0 0,0 0 0,0 0-1,0 0 0,18-10 0,-18 10 0,0 0 0,17 15 0,-17-15 0,23 25 0,-5-4 0,-2-2 0,7 7-1,0 1 0,6 2-1,3-2 1,4 4-2,-2-3 1,3 0-1,-4-2 0,0 1 1,-4-3 0,-2 1 0,-7-3 0,-3 1-1,-3-2 1,-1 0 0,-3-3-1,0-1 1,-10-17-1,15 27 0,-15-27 0,10 17 0,-10-17 0,0 0 1,0 0-1,0 0 0,0 0 0,14 16-1,-14-16 1,0 0-1,0 0-1,0 0 0,0 0-2,0 0-1,23 16-2,-23-16-4,0 0-13,0 0-6,0 0 0,0 0 11</inkml:trace>
  <inkml:trace contextRef="#ctx0" brushRef="#br1" timeOffset="1.11262E9">8066-4143 21,'0'0'15,"0"0"-1,0 0-4,0 0-1,0 0-3,0 0 1,-22 10-2,15 6 0,-13 1 0,3 11 0,-13-1 0,5 9-1,-12-1 1,6 7-2,-8-3 0,6 5-1,-6-4 0,6 2-2,0-2 1,2-1 0,0-4-1,4-2 1,1-3-1,5-4 0,1-1 0,3-4 0,5-4 0,12-17 0,-19 26 0,19-26-1,-8 16-1,8-16-2,0 0-1,0 0-4,0 0-9,0 0-12,0 0-1,19-2 3</inkml:trace>
  <inkml:trace contextRef="#ctx0" brushRef="#br1" timeOffset="1.11262E9">8412-3581 1,'0'0'0,"0"0"0,0 0 0,0 0 0,18 1 1,-18-1-1,0 0 0,0 0 1,0 0-1,0 0 0,0 0 1,0 0-1,0 0 1,0 0 0,0 0 1,0 0 0,0 0 1,0 0 0,0 0 1,0 0 0,0 0 0,0 0 0,0 0-1,0 0-1,0 0 0,0 0 0,0 0 0,0 0-1,0 0 0,0 0 0,0 0 1,0 0-1,0 0 1,0 0 0,0 0 0,0 0 0,0 0 1,0 0-1,0 0 1,0 0-1,0 0 0,0 0 0,0 0 0,0 0-1,-4-15 0,4 15 0,0 0 0,0 0-1,0 0 0,17-16 0,-17 16 0,0 0 0,25-11 0,-25 11 0,24-8 0,-24 8 0,27-11 0,-27 11 0,27-9 0,-27 9 1,28-7-1,-28 7 0,25-3 0,-25 3 1,21 3-1,-21-3 0,22 9 0,-22-9 1,19 19-1,-19-19 1,16 28 0,-9-8 0,-5-1 0,-2 0 0,-4 0 1,-1 6 0,-7-4-1,-2 2 2,-5-2-2,-1 0 1,-5-2 0,2 4 0,-2-8-1,-1 5 0,1-5 0,0 3 0,1-4 0,5 2-1,1-4 0,18-12 0,-31 26 0,31-26 0,-23 23 0,23-23 0,-16 21 0,16-21 0,-13 18 0,13-18 0,0 0-1,-12 19 1,12-19 0,0 0 0,0 0 0,-4 16-1,4-16 1,0 0 0,0 0 0,0 0-1,0 0 1,0 0 0,23 10 1,-23-10-1,24 2 1,-24-2-1,35 0 1,-12 0-1,6-2 1,1 2-1,5-2 0,2 2 0,-2-1 0,3 1 0,-3 0 0,-1 0 1,-5 0-1,-6 0 0,-3-2 1,-20 2 0,25 0 0,-25 0 0,0 0 1,0 0 0,0 0 0,0 0-1,0 0 1,0 0-1,0 0-1,0 0-1,0 0-3,0 0-5,25-2-20,-25 2-1,0 0 1,18-7 11</inkml:trace>
</inkml:ink>
</file>

<file path=ppt/ink/ink24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16:31.89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53 15,'21'-19'24,"-21"19"0,16-18-4,-16 18-5,0 0-4,29-10-2,-29 10-1,0 0-2,17-6-1,-17 6 0,20 13-1,-5 2 0,-15-15 0,33 35-1,-17-12-1,9 7 1,-1 0-1,3 6-1,0 1 1,4 2-1,0 1 0,4 0 0,-4 0-1,1-1 1,-3-4 0,-2-3 0,-2-3-1,-3-4 1,-9-6-1,-1-3 0,-12-16-1,12 21 0,-12-21-2,0 0-3,11 19-6,-11-19-19,0 0 1,-11-17-2,11 17 1</inkml:trace>
  <inkml:trace contextRef="#ctx0" brushRef="#br0" timeOffset="564.0318">529-61 5,'0'0'22,"0"0"3,-6 17-2,6-17-7,-12 22-3,-5-14-2,7 19-1,-17-8-3,9 14-1,-11-3-1,4 12-2,-6-4-1,2 4 0,-1 4-1,5-1 0,4-1-1,-1 0 1,5-4-1,3-5 0,2-1 0,1-5 0,5-6-2,6-23-1,-8 35-4,8-35-7,0 0-14,0 0-2,0 0 1,0 0-1</inkml:trace>
  <inkml:trace contextRef="#ctx0" brushRef="#br0" timeOffset="1316.0751">893 475 32,'0'0'25,"0"0"1,0 0-9,0 0-3,-10-18-4,10 18-2,0 0-1,0 0-1,0 0-2,0 0 0,0 0-1,15 23 0,-13-7-1,2 5 0,-2 2-1,2 6 1,-6-1-1,2 0 0,0 0-1,0-1-1,2-1-3,-2-26-4,8 37-20,-8-37-3,-4 26 1,4-26-2</inkml:trace>
  <inkml:trace contextRef="#ctx0" brushRef="#br0" timeOffset="2384.1363">1657 426 24,'0'0'22,"0"0"0,0 0-4,0 0-8,0 0-3,-8 28-2,8-28 0,-13 23 0,13-23-2,-22 22 1,22-22-2,-25 14 1,8-10-2,17-4 1,-28 3-1,28-3 0,-19-8 0,19 8 0,-14-20-1,14 20 0,-4-24 0,4 24-1,2-23 1,-2 23 0,8-19-1,-8 19 1,0 0 0,20-11-1,-20 11 1,0 0-1,23 7 1,-23-7 0,0 0-1,17 14 1,-17-14-1,0 0 1,0 0 0,0 0 0,12 16 0,-12-16 0,0 0 0,0 0 0,0 0 0,0 0-1,0 0 1,0 0 0,20-18 0,-20 18 0,19-10 1,-19 10-1,21-5 0,-21 5 2,24 5 0,-24-5 0,23 25 0,-9-3 1,-10 1 0,5 7 1,-11-2-2,-5 7 1,-9-5-2,0 1 0,-5-1-2,-6-9-5,11 7-14,-11-14-9,8 0 0,-1-14-2</inkml:trace>
  <inkml:trace contextRef="#ctx0" brushRef="#br0" timeOffset="84727.8459">2665-100 9,'0'0'19,"-18"-10"2,18 10-2,0 0-4,-15-18-2,15 18-3,0 0 0,0 0-2,-14-22-2,14 22 0,0 0-1,0 0-2,0 0 1,0 0-1,0 0 0,0 0-1,0 0 1,-4 19-1,4-19 0,14 28-1,-4-11 1,5 3-1,1-1 0,3 4 0,3-6 0,3 6 0,-2-2-1,3 4 1,-3 1-1,2 0 1,4 0-1,1 2 1,-3-1-1,0-3 0,-2 1 0,1-3 1,-3-6-1,0 0 0,-23-16 0,31 26 1,-31-26-1,24 19 0,-24-19 1,0 0-1,21 20 1,-21-20-1,0 0 1,0 0 0,0 0 0,0 0 0,0 0-1,0 0 1,0 0-1,0 0-1,0 0 1,-10-16-1,10 16-1,0 0 0,0 0-2,-15-16 0,15 16-4,0 0-10,0 0-11,0 0-1,0 0 0,0 0 0</inkml:trace>
  <inkml:trace contextRef="#ctx0" brushRef="#br0" timeOffset="85410.8852">3190-187 37,'0'0'23,"0"0"1,0 0-7,-21-9-4,21 9-3,0 0-3,0 0 0,-25 5-2,25-5-1,-18 14-1,18-14-1,-27 27 0,13-5-1,-5 1 0,-7 9 0,-5 1-1,0 7 0,-2 1 1,2 2-1,-2-1 0,2-1 0,4-5 0,7-2 0,6-6 0,3-6 0,3-2 0,8-20 0,-8 24-1,8-24 1,0 0-1,0 0 0,0 0 0,0 0-1,-2 16 0,2-16-1,0 0-1,0 0-3,0 0-6,0 0-13,0 0 0,0 0-1,0 0 1</inkml:trace>
  <inkml:trace contextRef="#ctx0" brushRef="#br0" timeOffset="86582.952">3544 259 16,'0'0'22,"0"0"-1,0 0-4,0 0-3,-17-1-4,17 1-2,0 0-2,0 0-2,0 0 0,19-2 0,-19 2-1,20-2 1,-20 2-1,31 0-1,-31 0 0,39 5 0,-20 1-1,5 2 0,-5 1 0,2 3 0,-3 6-1,-3 5 1,-5 1 0,-4 6 0,-6 3-1,-6 2 1,-7 4 0,-5 1-1,-7-3 1,-2 0-1,-1-6 0,1-3 1,2-3-1,1-8 0,24-17 0,-29 23 0,29-23 0,0 0 0,0 0-1,0 0 1,0 0 0,0 0-1,14-19 1,-14 19 0,29-18 0,-8 9 0,1 1 0,5-1-1,0 2 1,4 2 0,2-1 0,1 3 0,-1 1 0,0 2 0,-2 2 0,-2 1 0,-4 1 0,-1 1 1,-5 0-1,-1 1 0,-18-6 1,21 10-1,-21-10 1,0 0-1,0 0 1,0 0 0,0 0 0,0 0 0,0 0-2,0 0-1,18 11-11,-18-11-15,0 0 0,-10-21-2,10 21 0</inkml:trace>
  <inkml:trace contextRef="#ctx0" brushRef="#br0" timeOffset="6189.354">29 1175 20,'0'0'23,"-10"-17"1,10 17-4,0 0-6,0 0-3,0 0-2,0 0-2,0 0-1,0 0 0,0 0-1,-6 22-1,0-1-1,8 13 0,-7 1 0,5 12-1,-4 5 0,2 6-1,0 0 0,0 0 0,2-4-1,-2-7 0,2-1 0,-2-11 1,0-7-1,2-9 1,-2-3-1,2-16 0,-4 16 1,4-16-1,0 0 1,0 0-1,0 0 0,0 0 0,0 0 1,2-16-1,0 0 0,2-3 0,2-4 0,0-5 0,3-3 0,1-1 0,2-1 0,3 0 0,3-1 0,3 5 0,1 2 0,1 3 0,0 3 0,3 3 0,-3 6 0,0 3 0,-3 4 0,-1 3 0,-1 6 0,-18-4 1,29 21-1,-16 0 1,-1 3-1,0 6 1,1 5 0,3 4 0,-6-3 1,3 5-1,-3-5 0,0-1 0,-2-5 0,-1-4-1,-3-1 0,-4-25-3,10 35-4,-10-35-11,0 0-13,0 0-1,21 10 0,-21-10-1</inkml:trace>
  <inkml:trace contextRef="#ctx0" brushRef="#br0" timeOffset="7549.4315">1015 1413 21,'-21'-3'25,"21"3"1,-33 5-1,33-5-8,-43 14-5,25 5-3,-13-5-2,12 13-1,-6-3-2,9 8 0,0 1-2,9 4 0,1-4-1,6 2 0,6-5-1,3-1 1,7-6 0,5-2-1,1-9 1,3-3 0,0-7 0,4-4 0,1-8 0,1-4 0,-6-11 0,-4-1-1,-1-4 1,-6-1 0,-11-4-1,-3 0 1,-5 0-1,-5 5 1,-6 2-1,1 5 0,-1 4 0,3 3 0,13 16 0,-24-14 0,24 14 0,0 0-1,-17-3 1,17 3-1,0 0 1,0 0-1,0 0 1,0 0-1,27-4 1,-27 4 0,33-16 0,-12 6 0,1 1 0,1-2 0,2 1 0,3 1 0,-3 4 0,2 3 0,-2 7 1,3 6-1,-3 3 0,-2 7 1,-1 4-1,-3 6 0,-3 1 0,-3 1 1,-1 0-1,-6-1 0,-2-1 0,-2-5 0,-2-5 1,0-3-1,0-18 0,-6 26 1,6-26-1,0 0 0,0 0 1,0 0-1,0 0 0,0 0 0,0-21 0,2 2 0,2-2 1,2-4-2,-1-4 2,5-1-2,2-2 2,1 4-2,1 2 1,4 2 0,-1 1 0,3 5 0,1 3 0,-2 2 0,1 8 0,-1 1 0,3 4 0,-1 7 0,0 4 0,-3 7 0,0 6 0,-3 4 0,-3 5 0,-3 2 1,-5 0-1,-2-1 0,-4-1 0,0-5 1,0-7-1,-1-4 0,3-17 0,-4 18 0,4-18 1,0 0-1,0 0 0,2-21 0,3 2 0,3-6 0,2-5 0,2-5 0,1 2-1,5-4 1,-1 4 0,3 3-1,-1 6 1,1 5 0,-1 5 0,1 7-1,-3 3 1,1 9 0,-1 4 0,3 7 1,-3 7-1,1 6 0,-3 6 1,-1 2-1,-1 2 0,-1-1 1,-6-3-1,0-2 0,-2-5 0,-2-5-1,1-2-2,-3-21-4,10 32-14,-10-32-10,8 19 0,-8-19-1,0 0 1</inkml:trace>
  <inkml:trace contextRef="#ctx0" brushRef="#br0" timeOffset="8385.4794">2608 1422 43,'-3'-16'26,"3"16"1,-12-19-4,12 19-9,0 0-4,-20-16-3,3 7-1,17 9-1,-23-8-2,23 8 0,-30-2-2,30 2 0,-33 12 0,16 0 0,-5 2-1,3 9 1,-2 4-1,5 8 1,2 1-1,7 3 0,5-1 0,8 1 1,3-1-1,7-4 0,5-10 0,3-3 1,1-10-1,0-3 1,0-8-1,1-5 1,-1-9-1,-2-3 1,-1-8 0,-3-5-1,1-5 1,-5-5-1,-5 2 1,-2-1-1,-6-1 1,-2 3-1,-6 2 1,-6 5-1,-1 7 0,-3 4-1,16 19 0,-37-28-3,37 28-4,-37-7-13,37 7-10,-27 11 0,25 4-1,2-15 0</inkml:trace>
  <inkml:trace contextRef="#ctx0" brushRef="#br0" timeOffset="28273.6169">3249 1341 38,'-2'-17'24,"2"17"1,-8-23-7,8 23-4,-8-19-3,8 19-3,-10-19-2,10 19-2,-11-18 1,11 18-2,-14-17 0,14 17 0,-17-16-1,17 16 0,-18-11 0,18 11-1,-25-1 0,25 1-1,-28 8 0,28-8 0,-29 21 0,29-21 0,-23 32-1,15-15 1,2 3 0,4-3-1,4 2 1,2-3-1,4 0 0,-8-16 0,21 26 0,-21-26 0,24 20-1,-24-20 0,23 10 1,-23-10-1,23 0 0,-23 0 0,26-14 1,-26 14 0,27-26 0,-15 10 0,1-2 0,-1 3 1,-2-3 0,-10 18 0,15-30 1,-15 30-1,6-19 2,-6 19-1,0 0 0,4-17 1,-4 17 0,0 0-1,0 0 1,0 0-1,0 0 0,0 0 0,0 0 0,0 0-1,0 0 1,-8 15 0,8-15-1,-4 18 1,4-18 0,-4 23 0,4-23-1,-3 26 1,3-10-1,-2 3 1,2-3 0,0 3-1,-2 0 1,2 8 0,-2 1 0,4 5 0,-2 4-1,0 3 1,0 7-1,2 2 1,-2 0-1,2 2 1,-4-4-1,0 1 1,-2-5-1,-2-1-1,-2-5 3,0 2-3,-3-6 3,-3-3-1,-2-4 0,3-2 0,-3-4 1,1-5 0,15-15-2,-29 20 2,29-20-2,-26 3 1,26-3-1,-23-10 0,23 10 1,-20-27-3,20 27 1,-15-31 1,11 15-1,0-1 1,2-3-2,4 1 2,4-2-2,2 0 3,3-3-1,5-3 0,3 1-1,5-4 1,1-1 0,4-1 0,4 2-1,0-1 1,2 3 0,2-2 0,-4 2 0,2-2 0,2 1 0,2-1 0,-2-2 0,0 1 0,-2 1 1,0 2-1,0 0 0,-4 0 0,-5 4 0,-5-1 0,-3 4 1,-5 3-1,-5-1 0,-2 3 0,-6 16 1,2-24-1,-2 24 0,-6-16 0,6 16 0,0 0 0,-21-9 1,21 9-1,-24 2-1,24-2 1,-31 11 0,14-3 0,-1 3 0,-1 3 0,1 2-1,1 3 1,1-2-1,2 6 1,5 0 0,1 3-1,6-1 1,4 1 0,4 0-1,5 1 1,5-1 0,2-3 0,3-2-1,0-4 1,3-5 0,-1-3 0,0-4 0,-1-5 0,1-5-1,-2-5 1,1-4 0,-3-4 0,3-3 0,-1-5 0,-1 0 0,-1-1 0,1-1 0,-3 0 0,-1 0 0,-1 2 0,-1 5 0,-1 2 0,-1-1 0,-2 5-1,-10 15 1,19-18 0,-19 18 0,20-2 0,-20 2 0,19 20-1,-11-1 1,0 4 1,-4 5-1,-1 5 0,-1 2 0,-2 0 0,-2-3 0,1-3 1,-3-4-1,2-4 0,2-21 0,-4 23 1,4-23-1,0 0 0,2-18 0,2-1 0,3-4 0,3-5 0,2-3 0,7-3 0,3 3-1,-1 1 1,2 5-1,-3 6 1,1 5-1,-1 5 1,-20 9-1,27 2 1,-27-2 0,17 23 0,-7-7-1,-2 3 1,0 4 0,2 1 0,1-3 0,3-1 0,-14-20-1,35 26 1,-14-21 0,5-7 0,1-6 0,2-3 0,2-5 0,2-6 0,-2-1 0,-4-3 0,-1-1 0,-5 1 0,-3 3 1,-7-3-1,-5 3 0,-4 4 0,0 3 1,-2 16-1,-6-21 0,6 21 0,-19 0 0,19 0 0,-29 19 0,11-3-1,1 5 1,-1 5 0,1 2-1,3 0 1,2 2 0,6 2-1,5-1 1,1-1 0,5 0-1,3-6 1,2-3 0,5-1 0,3-6-1,-1-7 1,3-4 0,1-5 0,5-5 0,-1-5-1,4-2 1,-2-5-1,2-4 0,1 0 0,-1 2 0,-2-3 0,-4 1 0,-3-1 1,-5-1-1,1 2 1,-4 2 0,-6 0 0,-1 2 0,-1 1 0,-4 18 0,2-24 0,-2 24 0,0 0 0,0 0 0,0 0 0,0 0 0,-17 10 0,11 6 0,0 3 0,0 4 0,2 2 0,0 3 0,2 0 0,4 2-1,2-4 1,4-2 0,2-1 0,1-5 0,-11-18 0,32 21 0,-15-20 0,3-4 0,-3-8 0,1-4 0,-3-6 1,-1-4-1,-3-3 0,-5-3 0,0 1 0,-4-2 1,-4 4-1,-2 2 0,-2 1-1,1 8 1,5 17 0,-16-21 0,16 21 0,0 0 0,-25-4-1,25 4 1,0 0 0,-20 20-1,20-20 1,-10 19 0,10-19-1,-5 16 1,5-16 0,0 0 0,0 0 0,9 15 0,-9-15-1,0 0 1,20-5 0,-20 5 0,19-9 0,-19 9 0,24-12 0,-24 12 0,25-14 0,-25 14 0,29-14 0,-29 14 0,29-12 0,-29 12 0,26-11 0,-26 11 0,17-7 0,-17 7 0,0 0 0,0 0 0,8 18 0,-8-18 1,-6 30-1,2-8 0,2 3 0,-4 1 0,4-1 0,-1 3 0,3-2 0,0-1 0,1-4 0,3-4-1,-4-17 1,14 21 1,-14-21-1,25-2 0,-25 2 0,33-17 0,-13 1 0,-3-5 0,1 0 0,-1-3 0,-3 3 0,0-1 0,-7 3 0,1 3 0,-8 16 0,8-22 0,-8 22 0,0 0 0,0 0 0,0 0 0,0 0 0,0 26 0,0-9 0,0-1 0,0 4 0,2-1 0,0-2 0,8-1-1,-10-16 1,25 26 0,-25-26 0,37 16-1,-16-11 1,3-6 0,1-1 0,-6-3 0,3 1 0,-3-5 1,-19 9-1,29-21 0,-29 21 1,22-26-1,-22 26 0,15-31 1,-7 11-1,-2-3 0,0 1 0,2-1 0,-1 0 0,3 4 0,0 1 0,-1 3 0,-9 15-1,22-21 1,-22 21 0,21-9 0,-21 9 0,18 3 0,-18-3 0,15 18 0,-15-18 0,12 31 1,-8-10-1,-4 4 0,2 1 1,-4-1-1,-2 1 0,-4 0 1,2 2-1,-5-3 1,1-1-1,-4-1 0,1-4 1,-1 2-1,1-1 1,13-20-1,-24 26 0,24-26 1,-17 14-1,17-14 0,0 0 1,-20 0-1,20 0 0,0 0 0,-13-19 0,13 19-2,0 0-2,0 0-14,0 0-12,0 0-1,0 0 0,0 0-1</inkml:trace>
  <inkml:trace contextRef="#ctx0" brushRef="#br0" timeOffset="30304.7331">574 2466 14,'-2'-16'21,"2"16"1,-4-19-5,4 19-2,-6-20-1,6 20-3,-6-17-1,6 17-3,0 0-1,-10-18-1,10 18 0,0 0-1,-23-22-1,23 22 0,-21-13 0,3 10-1,-1-4-1,-1 5 0,-3-2 0,1 4-1,3 2 0,-1 2 0,1 3 0,19-7 0,-25 19 0,13-3 0,0 1 0,3 6 0,1 7 1,2 3-1,0 6 0,4 6 1,0-1-1,4 3 0,2-1 0,4-3 0,0-4 0,3-6 0,1-5 0,4-7 0,5-3 1,2-8-1,3-4 1,1-5 0,2-6 1,2-4-1,4-5-1,-2-5 0,0 2-1,-5-12-3,7 15-5,-16-17-20,12 13 0,-13-11-2,5 15 1</inkml:trace>
  <inkml:trace contextRef="#ctx0" brushRef="#br0" timeOffset="31852.8218">1105 2474 52,'0'0'26,"-14"-19"0,14 19-7,-31-10-8,31 10-4,-41 0-2,22 8-1,-11-1-1,5 11-1,-8 1-1,8 6 0,-6 4 0,5 6 0,3 0 0,4 6-1,3-5 1,10 3 0,2-6-1,8 0 0,8-6 1,5-4-1,7-9 0,3-4 1,6-6-1,0-6 0,2-5 1,0-5-1,-4-4 1,-2-5 0,-3-4-1,-3-3 1,-7-3 0,-3-4-1,-5-2 1,-2 0-1,-6 0 1,-4 4-1,-2 2 1,-2 4-1,1 5 0,-5 6-1,12 16 1,-22-18 0,22 18-1,-21 0 0,21 0 0,-23 18 1,23-18-1,-18 23 0,14-8 0,4-15-1,-2 27 1,2-27 1,10 17-1,-10-17 0,22 9 1,-22-9-1,25 0 1,-25 0 0,31-7 0,-31 7 0,33-14 0,-33 14-1,33-23 1,-13 13 0,-20 10 0,33-23 0,-33 23 0,29-18 0,-29 18 0,21-8 0,-21 8 1,0 0 0,0 0-1,2 26 1,-8-10-1,0 5 1,-3 5-1,1 2 1,0 2-1,4 1 0,0-1 0,6-2 0,2-2-1,4-3 1,6-4 0,1-3 0,5-6 0,1 1 0,2-6 0,3-3 0,-3-2 0,2-2 0,-1-3 1,-1-2-1,-4 0 0,1-2 1,-20 9-1,29-23 0,-29 23 1,23-26-1,-23 26 1,12-24-1,-12 24 1,6-27-1,-6 27 1,0-26-1,0 26 0,-8-26 1,2 10-1,6 16 0,-17-26 0,17 26 0,-27-26 0,9 15 0,1 2 0,-5 1 0,3 2 0,-1 1 0,20 5 0,-31-7 0,31 7 0,-19-2 0,19 2 0,0 0 0,0 0-1,0 0 1,0 0-1,6-21 1,-6 21-1,21-15 1,-21 15-1,33-18 1,-12 8 0,1 1-1,3 2 1,0 3 0,3 3 0,1 4 0,4 6 0,0 5 0,0 7 0,-4 5 1,0 6-1,-3 1 0,-7 2 1,1 0 0,-11-4-1,-1-3 1,-6-3 0,0-6 1,-2-19-1,-4 21 1,4-21 0,0 0-1,0 0 0,-8-19 0,6 0 0,4-4-1,0-5 1,0-2-1,4-3 0,2 0 0,2 1 1,3 2-2,3 9 0,-3-3-3,15 19-14,-13-13-12,12 15-1,-27 3 0,45-9-1</inkml:trace>
  <inkml:trace contextRef="#ctx0" brushRef="#br0" timeOffset="32752.8731">2422 2499 48,'0'0'27,"-22"-14"1,22 14-2,-33-7-11,33 7-9,-39 14-3,18 2 0,-8-1-2,3 12 1,-1-1-1,4 5 0,1 3-1,7 1 1,5-2-1,8 0 0,2-7 0,6-5 0,6-5 0,5-7 0,5-6 0,1-8 0,2-5 1,4-8-1,-1-5 1,3-6-1,-6-6 1,-2-4 0,-3-5 0,-6-3-1,-5-2 1,-1 0 0,-4-3-1,-4 4 1,-2 3-1,0 4 1,-2 8-1,2 7 0,-2 7 0,4 19-1,0 0 1,0 0 0,-17 3 0,11 15-1,4 4 1,2 6-1,0 7 1,4 4 0,2 1-1,5 4 1,3 2 0,2-3 0,1 3-1,5-4 1,3-4 0,0-4 0,4-8 0,-1-7 0,-1-7 1,0-6-1,0-10 0,-3-6 1,-3-6-1,0-5 0,-3-7 0,-1-2 1,-5-5-1,0 0 0,-4 4 0,-3 3 0,-1 3 1,-2 6-1,-2 19 0,-2-21-1,2 21 1,0 0 0,-6 17 0,6 1 0,-1 3 0,-1 5 0,4 6-1,-1-1 2,1 2-1,4-3 0,4-4 0,2-3 0,7-9 0,2-5 0,5-7-1,-3-11-1,12 11-14,-12-22-12,7 6-1,-11-15-1,1 8 0</inkml:trace>
  <inkml:trace contextRef="#ctx0" brushRef="#br0" timeOffset="32941.8842">2854 2280 57,'-6'-18'24,"6"18"-3,13-15-17,-13 15-21,26-11-5,-26 11-4,35 0 1</inkml:trace>
  <inkml:trace contextRef="#ctx0" brushRef="#br0" timeOffset="33600.9214">3258 2446 35,'0'0'25,"2"-29"1,-2 29 0,8-28-10,-8 28-6,18-9-3,-18 9-1,19 16-2,-7 6-1,-7 5-1,3 8 0,-4 5-1,0 4 1,-6-1-2,2-1 1,-6-7 0,2-5-1,-1-7 1,5-23 0,-8 19-1,8-19 1,0 0-1,0-21 1,6 0-1,3-5 0,3-6 0,4-1 0,1-2 1,3 2-1,3 1 0,-2 4-1,5 9 1,-5 3 0,0 11-1,-3 9 1,3 6-1,-5 9 1,-1 8 0,-1 6 0,-2 5-1,-1 1 0,5 5-3,-14-16-11,15 10-13,-13-17-1,14 2 0,-18-23-1</inkml:trace>
  <inkml:trace contextRef="#ctx0" brushRef="#br0" timeOffset="34944.9985">3908 2396 58,'0'0'29,"-10"-28"0,10 28 0,-19-14-16,19 14-7,-18 15-3,9 3-2,-3 3 0,2 7 0,1 0-1,3 2 0,2-1 0,4-1 0,4-5 0,0-7 0,-4-16-1,19 10 1,-19-10-1,29-14 0,-13-1 0,-1-8 0,3 0 0,-1-5-1,1 2 2,-5 0-1,1 3 0,-4 2 0,-2 5 1,-8 16-1,0 0 1,0 0 0,0 0 0,11 18 0,-9 3 0,0 5 0,2 2 0,2 0 0,4 2 0,1-6 0,5-1 0,1-6 1,3-8-2,-3-4 2,5-6-1,-1-5 0,-1-8 0,-1-1 0,-3-10 0,-1 1 0,-7-6 1,4-5-2,-7-5 2,-1-2-2,-2-6 2,-2-1 0,2 0-2,0 2 1,-2 3-1,2 6 1,0 6-1,-2 9 1,2 6-1,-2 17 1,0 0 0,0 0-1,-2 21 3,-2 5-2,2 7 2,0 8-2,0 2 1,4 8 0,2 2 0,4-1 1,0-4-2,3-5 0,5-2 0,2-8 0,1-7 1,2-10-1,3-7 0,1-9 0,4-7 1,-2-7-1,3-6 0,-3-4-1,0-2 0,-4-4 0,-1-2 0,-5 1 0,-5 1 0,-4 4 1,-4 1-1,-4 4 1,-2 4 0,2 17 0,-16-16-1,16 16 1,-21 7 0,21-7-1,-24 31 1,13-6-1,3 5 0,0 3 1,4 2 0,2 0-1,4 4 1,6-3 0,4 1-1,5-4 1,3-1 0,5-9 0,4-4 0,4-5 0,0-7 0,2-9 0,0-7 1,-4-5 0,-1-5-1,-1-4 1,-6-3-1,-1-2 1,-7-5-1,1 0 0,-3-2 0,-1 1 0,2 1 1,-5 2-1,3 1 0,0 3 0,1 6 0,-3 6 0,-10 15 0,21-20 0,-21 20 0,18 0-1,-18 0 1,14 20-1,-7-3 1,-1 2 0,2 4 0,-2 4 0,2 1 0,-1 1 1,-1-1-1,-4 0 1,0-1-1,-2-1 1,-4-2 0,-2-1 0,-3-5 0,-1-1 0,10-17 0,-31 26-1,13-17 1,-1-4-1,-1-3 0,-3-5-3,23 3-6,-39-9-20,39 9 0,-27-23 0,27 23-2</inkml:trace>
  <inkml:trace contextRef="#ctx0" brushRef="#br0" timeOffset="35558.0334">4307 2068 34,'0'0'27,"0"0"-2,0 0 2,-8-23-10,8 23-6,20-15-5,-1 8-1,-1-11 0,11 8-1,2-11-1,12 5-1,-3-5 1,9 3-2,0-1 1,1 3-1,-3 0 0,-4 2-1,-10 4 2,-8 3-2,-3 2 1,-22 5 0,19-4 0,-19 4 0,0 0-1,0 0 0,0 0-3,0 0-2,4 30-19,-4-30-7,0 0 0,0 0-1</inkml:trace>
  <inkml:trace contextRef="#ctx0" brushRef="#br0" timeOffset="37260.1307">4307 1828 20,'12'-17'19,"-12"17"0,0 0-3,0 0-3,0 0-2,7-16-1,-7 16-1,0 0-2,0 0 0,0 0-1,0 0-1,0 0 0,0 0-1,0 0-1,0 0 0,0 0-1,0 0-1,0 0 0,0 0 0,-9 19-1,9-1 0,2 4 0,0 7 0,1 7-1,-3-8-16,14 21-10,-14-10-2,10 6-1,-8-10-1</inkml:trace>
  <inkml:trace contextRef="#ctx0" brushRef="#br0" timeOffset="41997.402">56 3376 21,'0'0'25,"0"0"0,-21-12 0,21 12-9,0 0-5,-22-14-2,22 14-3,0 0 0,-19 7-4,19-7 2,-24 12-2,24-12 1,-31 25-2,12-6 1,3 5-2,-3 1 2,7 6-1,1-1 0,7-2 0,4 0-1,9-3 0,7-8 1,9-5-1,2-6 1,8-8 0,0-9 0,2-1-1,-2-9 1,0 0 0,-5-7 0,-5 2 0,-8-2-1,-5 2 1,-8 1 0,-4 2 1,-8 1-1,-3 4 1,11 18-2,-30-26 1,30 26-2,-29-14 2,29 14-1,-17-4-1,17 4 0,0 0-1,0 0 2,0 0 0,0 0 1,25 9-2,-8-9 0,1-3 1,5-4-2,3-4 4,1 1-4,0-6 2,0-2-1,-1-5 1,3-3 1,-4 0-2,-2 1 2,-5 4-2,-2 0 2,-3 4-1,-5 1 1,-8 16-2,0 0 2,0 0-1,-12 25 0,3 1 2,-1 5-1,0 11-1,0 6 0,6 6 1,6 4 0,10 0 0,6-2 0,3 1-2,2 1 1,3-4 1,3-3-1,-2-4 1,-4-4-2,1-7 2,-3-4-1,-1-8 0,-1-6 0,-1-8 1,-18-10-1,27 7 0,-27-7 1,23-21-1,-17 4 0,0-8 0,-4-3 0,-4-5 0,-4-4 0,-4 2 0,-5 2 0,-3-2-1,-5 7 1,-6 3-1,1 8 1,-5 3-1,4 9 0,-4-4-2,12 9 0,-7-5-2,28 5-4,-27-2-17,27 2-5,0 0 1,31-12-1</inkml:trace>
  <inkml:trace contextRef="#ctx0" brushRef="#br0" timeOffset="43253.4737">1517 3152 47,'0'0'26,"0"0"-1,-14-19-2,14 19-10,0 0-5,-3 29-3,3-29-1,-6 46-1,0-13 2,6 13-1,-4-9 0,6 13-2,-6-9 1,6 1-3,-2-7 3,4-6-3,-4-4 1,2-6 0,-2-19 0,2 19-1,-2-19 1,0 0 0,0 0 0,-8-28 0,2 9 0,0-4-1,1-5 1,-3-3 1,0-4-3,2 0 2,2-2-2,0-7 2,6 2-2,2 2 0,2 5 0,4 3-2,-1 8 3,3 1-2,-12 23 2,25-17-2,-25 17 1,33 31 3,-17-8-3,2 7 3,5 3-1,0 2-1,1 3 2,-1-1-2,-2-10 2,-1-5-3,-7-4 2,3-2-1,-16-16 0,0 0 1,0 0 0,0 0-1,0 0 0,8-28 1,-10 7-1,0-11 1,0-5-2,4 0 0,2-1 0,4-1 1,3 1 0,3 1-2,5 6 2,3 8-2,1 5 2,2 6-1,1 5 1,-1 7 0,0 7 0,-3 5 0,-1 6 0,-3 15 1,-3 4-1,-3 3 2,-4 0 0,-3 2-1,-3-3 1,-2 0-1,-2-6 0,-2-12-1,4 0-3,0-21-12,2 21-16,-2-21-1,0 0-1,0 0 0</inkml:trace>
  <inkml:trace contextRef="#ctx0" brushRef="#br0" timeOffset="43808.5054">2476 3415 44,'-4'-20'27,"4"20"-1,0 0-5,0 0-7,0 0-2,0 0-3,0 0-1,0 0-1,0 0-2,-7 20 0,7-20-2,-2 33 0,0-14 0,4 7-1,-2-1-2,0 3 0,2 0-3,-6-12-7,13 13-21,-9-29-1,0 27-1,0-27 0</inkml:trace>
  <inkml:trace contextRef="#ctx0" brushRef="#br0" timeOffset="44785.5611">3128 3453 13,'0'0'22,"0"0"2,0 0 0,0 0-8,-4 23-4,4-23-2,-12 17-2,12-17-2,-13 20-1,13-20-2,-16 15 0,16-15-1,0 0 0,-19 13-1,19-13 0,0 0 0,-18-6-1,18 6 1,0 0-1,-15-19 0,15 19 1,-8-19-1,8 19 0,-6-16 0,6 16 0,0 0 0,2-17 0,-2 17-1,0 0 1,0 0 0,0 0 0,0 0 0,0 0-1,19-13 1,-19 13 0,0 0 0,0 0 0,0 0 0,22-15 0,-22 15 0,0 0 0,0 0 0,17-16 0,-17 16 0,0 0 1,0 0 0,0 0 1,0 0 0,18 3 0,-18-3 0,4 20 1,-4-20-1,4 35 0,-4-14 0,0 7 0,-2 1-2,-2 3 1,0 5-2,-6-13-5,14 18-24,-14-26 0,8 12-1,2-28 0</inkml:trace>
  <inkml:trace contextRef="#ctx0" brushRef="#br0" timeOffset="45872.6233">3694 3043 39,'0'0'25,"0"0"0,2 32-2,-8-13-11,16 18-3,-12-6-3,12 15 0,-8-8-1,11 10-1,-7-8 0,6 0-2,-8-12 1,5-1-2,-7-10 0,4 1 0,-6-18 0,-2 19 0,2-19 0,0 0 0,0 0 1,-21 0-2,21 0 1,-18-18 0,18 18-1,-23-29 0,11 9 0,1-4 1,1-2-2,-2-11 1,8 2-1,0-4 0,6 2 0,2 1 0,4 2-1,0 5 0,4 2 2,3 12-1,-15 15 0,27-20 1,-27 20 0,31 0 0,-13 7 0,-1 4 0,1 5 0,3 10 0,-3 2 1,1 3 0,-3-1-1,-1 0 2,-1-2-1,-4-4 0,-4-4 1,-6-20-1,4 17 0,-4-17 0,0 0 0,0 0 0,0 0-2,-8-26 3,4 3-3,4-3 1,0-6 1,4-1-2,4-2 1,-1-2-1,5 4 1,2 0-2,3 10 2,-1 6 0,1 4-1,1 6 1,-1 9 0,-17-2 1,33 21-1,-17-2 1,-3 6-1,9 13 1,-12 1 0,1 3 0,-1-2 1,-2 0-1,-4-5 0,0 1 0,-1-5 0,-8-13-1,10 1-3,-5-19-4,10 26-16,-10-26-8,0 0-2,0 0 2,18-5-3</inkml:trace>
  <inkml:trace contextRef="#ctx0" brushRef="#br0" timeOffset="46525.6607">4455 3239 52,'4'-15'28,"-4"15"-1,0 0-4,2-27-12,-2 27-4,15-15-1,3 16-3,-18-1 1,23 9-2,-23-9 0,23 25 0,-13-6 0,-2 7-2,-2 2 2,-6 4-2,-6-8 1,0 4-1,-4-3 2,-3-2-3,1-2 1,-2-4 1,14-17-1,-19 25 0,19-25 0,0 0 0,0 0 0,-2 15 0,2-15 1,21 0-1,-21 0 1,35-1 0,-11-3 0,1 4 0,4-2 0,6 2 0,2 0 0,2 2-1,-2-2 1,0 2-1,-4 0 0,0 1 1,-8-1-1,-5 1 0,-20-3 1,19 6-1,-19-6 1,0 0-1,0 0 0,0 0-2,0 0-2,0 0-11,0 0-17,-21-4 0,21 4-2,0 0 0</inkml:trace>
</inkml:ink>
</file>

<file path=ppt/ink/ink24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14:52.0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9114 1053 9,'0'0'8,"0"0"-1,0 0 0,22-9-1,-22 9 1,0 0-1,19-11 0,-19 11 0,19-7 0,-19 7-2,24-8 1,-24 8-1,29-7 0,-8 7 0,-1-6-1,5 6 1,0-5-1,8 7 0,3-4 0,6 6 0,-1-6 0,8 5-1,1-3 0,7 4 0,-1-2-1,5 1 0,-3-3-1,0 2 1,-3-2-1,1 2 1,-7-2-1,-4-2 0,-5 0 1,-1 0-1,-6 1 0,-2-3 0,1 2 1,-7-1-1,0 1 0,-1-1 0,-3-1 1,0 1-2,-1-1 2,-3 2-1,-17 2 0,28-7 0,-28 7 0,19-5 0,-19 5 0,0 0 0,18-2 0,-18 2 0,0 0 0,0 0 1,0 0-1,0 0 0,0 0 0,0 0 1,0 0-1,0 0 0,0 0 0,0 0 0,0 0-1,0 0 0,0 0-1,0 0-2,-2 16-3,2-16-10,0 0-10,-24 9 0,24-9-2</inkml:trace>
  <inkml:trace contextRef="#ctx0" brushRef="#br0" timeOffset="901.0513">9999 1018 8,'0'0'20,"0"0"-4,-9 15-3,9-15-2,-8 18-2,8-1 0,0-17-2,-10 35 0,0-15-1,8 11-1,-5-3 0,7 11-1,-8-3-1,8 10 0,-4 3-1,4 9 1,-2 1-1,4 6 0,-2 0-1,4 1 1,-2-1-1,2 2 1,0-10-1,1 0 0,-3-10 1,4 2-1,-6-7 1,4 0-2,-4-5 2,0-1-2,0-1 2,0 0-2,-2-1 0,2-1 1,0-3-1,0 0 0,0-2 0,2-2 0,-4-2 0,2-3 1,2-3-1,-2-2 0,0-16 0,0 21 0,0-21 0,0 0 0,2 15 1,-2-15-1,0 0 0,0 0 0,0 0 1,0 0-1,0 0 0,2-15 0,-2 15-2,0-23-3,0 23-10,0 0-16,6-25-2,-14 4 0,8 21 0</inkml:trace>
  <inkml:trace contextRef="#ctx0" brushRef="#br0" timeOffset="21457">13058 1161 10,'0'0'13,"0"0"-2,0 0-2,-16-16-2,16 16-2,0 0 1,0 0-1,0 0 0,0 0 1,0 0-1,0 0-1,0 0 0,0 0-1,0 0 0,0 0-1,0 0 0,0 0 0,0 0 0,0 0 0,0 0 0,0 0 1,0 0 0,18 16-1,-18-16 1,0 0-1,17 19 0,-17-19 0,14 21-1,-14-21 1,17 28 0,-5-10 0,-2-1-1,3 4 1,-1 2-1,5 2 0,1-3 0,3 6 1,3 1-2,1 2 1,0 1 0,2 1 1,1-2-1,1 3 0,-4-1 0,4 0 0,-3-5 0,-1 2 1,-2-6-2,3 3 1,-5-5 0,2 1 0,-3-4-1,1 2 1,-1-3-1,-1-1 1,1-1-1,-3 0 1,-17-16-1,31 26 0,-31-26 1,25 21-1,-25-21 1,22 23-1,-22-23 1,19 23-1,-19-23 1,18 21-1,-18-21 0,17 24 0,-17-24 1,16 25-2,-16-25 2,17 26-1,-17-26 1,18 26-1,-18-26 1,15 23-1,-15-23 2,14 18-1,-14-18-1,0 0 1,14 15-1,-14-15 0,0 0 0,0 0 1,0 0-1,0 0 0,0 0 1,0 0-1,0 0 0,0 0 0,0 0-1,0-17-3,0 17-6,-18-18-21,18 18-1,-11-29-2,11 29 1</inkml:trace>
  <inkml:trace contextRef="#ctx0" brushRef="#br0" timeOffset="22469.0578">13830 1158 13,'2'-20'23,"-2"20"-2,-8-17-4,8 17-5,0 0-2,0 0-3,-8-21 0,8 21-2,0 0 0,0 0-1,0 0 0,0 0-1,0 0 0,0 0-1,0 0 0,0 0 0,-23 2 0,23-2-1,-18 26 0,7-7 0,-3 2-1,-1 7 2,-5 2-2,1 3 1,-3 6-1,1 1 1,-4 5-1,-3 8 1,-1 1-1,-2 2 1,0 2-1,-4 0 0,4-2 0,0-2 1,1-3-1,5-7 0,0-6 0,4-3 0,1-5 0,3-2 1,-1-3-1,4-4 0,-1-2 1,3-2-2,1-1 2,1 0-1,10-16 1,-16 24-1,16-24 1,-11 21-2,11-21 1,0 0 1,-10 20-1,10-20 0,0 0 0,0 0 0,-8 17 0,8-17 0,0 0 0,0 0 0,0 0 0,0 0 0,0 0 0,0 0 0,0 0-1,0 0 1,0 0-1,0 0-2,0 0-3,0 0-7,0 0-17,0 0 0,12-16-1,-12 16 0</inkml:trace>
  <inkml:trace contextRef="#ctx0" brushRef="#br0" timeOffset="9157.2965">11390 848 1,'0'0'14,"12"-18"-1,-12 18-3,16-19-1,-16 19-2,19-18 0,-19 18-2,29-17 1,-29 17-2,37-16 0,-19 6 0,7 6-1,-2-5 0,6 6 0,-3-2-1,7 1 0,-4 2 0,6 4 0,-2-2-1,2 7 1,-2 0-1,0 4 1,-4 1-1,1 5 1,-3-1 0,-2 5 0,-5 0 1,1 4-2,-7-3 2,1 3-3,-5 3 3,-2 2-3,-4-2 1,-2 2 0,-6-2 0,-2 3 0,-6-3-1,0 2 2,-7-4-2,0-1 1,-5-3-1,-1 3 1,-2-4-1,-1 2 0,-1-2 1,0 0-1,-2 0 0,2-4 0,2 1 0,-1-1 0,3-3 0,0 0-1,5 0 1,-1-7 0,21-7-1,-33 16 1,33-16-1,-29 14 1,29-14 0,-22 14-1,22-14 1,-21 14 0,21-14-1,0 0 1,-20 21 0,20-21 0,0 0-1,-7 16 1,7-16-1,0 0 1,0 0 0,3 16-1,-3-16 1,0 0 0,0 0 0,18 17 0,-18-17 0,0 0 1,25 19-1,-25-19 1,22 20-1,-22-20 1,29 24 0,-12-6 0,-17-18 0,37 33 1,-17-12-1,7 3 1,-2 1-1,6 6 1,3-1-1,1 7 1,3-4-1,5 6 0,0-2 1,2 1-2,-2-3 2,1 2-1,-1-4 1,0-1-2,-4-3 2,-2 1-1,-4-5-1,0-1 2,-6-5-1,-3 1-1,-5-5 1,-19-15 0,27 25-1,-27-25 1,0 0-1,22 19 1,-22-19-1,0 0 1,0 0-1,0 0 1,0 0 0,0 0-1,0 0 1,0 0-1,0 0 0,0 0 1,0 0-1,0 0-2,0 0-1,2-19-12,-2 19-17,0 0-1,0 0-1,-8-30-1</inkml:trace>
  <inkml:trace contextRef="#ctx0" brushRef="#br0" timeOffset="7617.2083">11423 884 1,'0'0'10,"0"0"2,0 0-4,0 0-1,0 0-1,0 0 0,0 0 0,0 0-1,0 0 0,0 0-1,0 0-1,0 0 1,0 0-1,0 0-1,0 0 1,0 0 0,-2 20-1,2-20 1,0 0-1,-7 24 1,7-6 0,0-18 0,-8 37-1,2-18 0,4 9 1,-4-2-1,2 9 1,-1-5-2,1 5 1,0 0 0,2 2-1,-2-1 0,2 5 1,0-3-1,4 2 1,-4-1-1,4 3 0,-4-3 1,4 1-1,-4-2 1,4 3-1,-6-3 0,4 2 1,-4-3-1,4 2 0,-4-6-1,4 0 1,-4-1 0,4 1 0,-3-5-1,3 2 1,-2-4 0,0 2-1,0 0 1,2 2 0,-2-6 0,2 3-1,-2-1 1,4 0-1,-2-3 1,0 1 0,2-4-1,-2-3 0,2 1 0,-2-18 0,2 24 1,-2-24-1,0 0 0,2 19 0,-2-19 0,0 0 0,0 0 0,0 0 0,0 0 1,1 18-1,-1-18 0,0 0 0,0 0 0,0 0 0,0 0 0,0 0 0,0 0 0,0 0 0,0 0 1,0 0-1,0 0 0,0 0 0,0 0 0,0 0 0,2 16 0,-2-16 0,0 0 0,0 19 0,0-19 0,0 0-1,2 19 0,-2-19-2,0 0-5,0 0-21,0 0-2,0 0-1,-2-15-1</inkml:trace>
  <inkml:trace contextRef="#ctx0" brushRef="#br0" timeOffset="37780.8617">7811 1373 21,'0'0'20,"0"0"-4,0 0-4,-8-21-2,8 21-2,0 0-1,0 0 0,0 0-1,0 0-1,0-16 0,0 16 0,0 0-1,0 0 0,0 0 0,0 0-1,0 0-1,-8 26 0,8-26 0,-17 34-1,5-8 1,-2 9-1,-1 4 0,-3 4 1,-3 3-1,1 3 1,-3 0-2,0 3 1,-5-4 0,3-1 0,-4-3-1,2 0 1,0-6 0,-1 1-2,1-4 2,4-2-1,1-3 1,3-2-1,-1-4 1,5-1-1,-1-2 0,1-2 0,3-3 0,12-16 0,-25 24 0,25-24 1,-18 18-1,18-18 0,0 0 0,0 0 0,0 0 0,0 0 0,0 0 0,0 0 0,0 0 0,0 0 0,0 0 0,0 0-1,0 0 0,0 0-1,0 0-5,0 0-10,0 0-14,4-21 1,-4 21-2,20-21 0</inkml:trace>
  <inkml:trace contextRef="#ctx0" brushRef="#br0" timeOffset="36352.7799">7285 1419 10,'0'0'22,"0"0"-3,0 0-3,0 0-2,0 0-4,0 0-1,0 0-2,0 0-2,0 0 0,0 0-1,0 0-2,0 0 0,0 0 0,0 0 0,16 17 0,-16-17 1,16 19-1,-3-1 0,-1-1 0,7 10 1,-3 1-1,9 5 0,-2 2-1,9 5 1,-1-1-1,6 3 0,-2-4 0,4 1 0,-2-4-1,0-4 1,-4-1-1,0-4 1,-6-5-1,0 0 0,-5-3 1,-1-2-1,-4-4 0,-17-12-1,28 23 2,-28-23-1,21 19 1,-21-19-2,16 16 2,-16-16-2,0 0 2,19 21-1,-19-21 0,0 0 0,20 17 0,-20-17 1,0 0-1,0 0 0,0 0 0,0 0 1,0 0-1,0 0 0,0 0-1,0 0-3,-18 2-3,-3-18-12,21 16-12,-22-16-1,22 16 0,-23-26 0</inkml:trace>
  <inkml:trace contextRef="#ctx0" brushRef="#br0" timeOffset="40197">8320 688 5,'0'0'21,"0"0"0,0 0-5,0 0-5,0 0-1,0 0-3,0 0 0,0 0 0,10 20-1,-10-20-1,6 33 1,-6-14-1,8 9-1,-6-3 1,5 6-3,-5-3 2,4 2-3,-4-2 2,2 2-2,-4-7 1,2-1-1,-2-2-1,0-5 1,0-15 0,0 23 0,0-23-1,0 0 1,0 0 0,0 0-1,0 0 1,0 0-1,0 0 1,0 0-1,0 0 0,0 0-1,0 0-4,-4-30-12,4 30-13,0 0-1,8-15-1,-8 15-1</inkml:trace>
  <inkml:trace contextRef="#ctx0" brushRef="#br0" timeOffset="39632.9677">8083 655 8,'0'0'20,"-17"-2"-2,17 2-4,0 0-1,-18-5-3,18 5-1,0 0-1,0 0-2,0 0 0,0 0-2,0 0 0,-2 16 0,2-16 0,0 0-1,0 0 0,21 14 0,-21-14 0,32 0-1,-11-2 0,8 0-1,2-3 1,6 0-1,2-4-1,-2 2 1,0-2-1,-2 2 1,-4-1-1,-4 2 0,-5 1 1,-22 5-1,27-7 0,-27 7-1,18-2 1,-18 2-2,0 0 0,0 0-1,19 6-2,-19-6-3,0 0-2,0 0-9,-8 24-9,8-24-1,-23 21 2</inkml:trace>
  <inkml:trace contextRef="#ctx0" brushRef="#br0" timeOffset="2868.1639">9379 258 10,'0'0'17,"0"0"-2,0 0-3,0 0-2,0 0-3,0 0-1,0 0-3,0 0 0,2-23 0,-2 23-2,23-28 1,-5 10 0,1-8 0,6 2 1,-1-8 0,5 4 1,-8-9-1,8 6 0,-7-4 0,3 3-1,-5 1 0,1 3 0,-2 3-1,-1 2 0,1 4 0,-19 19 0,26-26-2,-26 26 2,23-14-2,-23 14 1,0 0 0,19-7 0,-19 7 0,0 0 0,20 5 1,-20-5-1,0 0 2,25 21-1,-25-21-1,20 23 2,-11-7-1,3 3 0,-2 0 0,3 7 1,-3-3-1,4 5 0,-5-1 1,5 2-1,-4-4 0,3-1 0,-5 1 0,4-1 0,-4-3 0,-1 2 0,1-2-1,-2-2 1,0 1-1,0-1 1,-2-3-1,1 1 1,-5-17-1,6 26 1,-6-26-1,6 20 0,-6-20 1,0 0-1,0 0 1,0 0-1,0 0 1,0 0 0,0 0-1,0 0-1,0 0-5,0 0-17,0 0-7,-4-18-1,4 18-1</inkml:trace>
  <inkml:trace contextRef="#ctx0" brushRef="#br0" timeOffset="3.89068E6">8300 2268 22,'0'0'18,"0"0"-3,0 0 0,0 0-3,0 0-2,0 0-1,0 0-3,0 0 0,-24-11-2,24 11 1,0 0-2,0 0 1,0 0-1,0 0 0,0 0-1,0 0 1,-15-19-1,15 19 0,0 0 0,0 0-1,0 0 0,7-19 0,-7 19 0,0 0 0,20-23-1,-20 23 1,27-21 0,-9 10 0,3-1-1,2 3 1,3-1-2,-1 1 2,0 4-2,1 0 2,-1 3-2,-4 2 1,3 2 1,-3 3-2,-3 2 2,-1 3-1,-17-10 1,27 32-1,-19-15 1,-2 8 0,-6-1-1,-2 4 1,-8 0-1,-1 4 0,-5 0 1,-5-1-1,-1 1 0,-3-1 0,0-3 0,-1 0 0,3-3 0,0-3 0,1-2 0,3-5 0,19-15 0,-31 27 0,31-27 0,-26 21 0,26-21 0,-17 15 0,17-15 0,0 0 0,-18 20 0,18-20 0,0 0 0,0 0-1,-9 17 1,9-17 0,0 0 0,0 0-1,0 0 1,11 18 1,-11-18-1,0 0 0,26 3 1,-26-3-1,29-3 1,-12 1-1,5-2 1,5-1-1,0 0 1,4 0-1,2-1 1,-2 3-1,3-1 0,-1 3 1,0-1-1,-4 0 0,-2 2 0,0 0 0,-3 2 0,-3-2 0,-1 0 1,-20 0-1,29 2 0,-29-2 0,19 1 0,-19-1 1,0 0-1,0 0 0,0 0 0,0 0-3,0 0-4,0 0-19,0 0-5,0 0-1,0 0-2</inkml:trace>
  <inkml:trace contextRef="#ctx0" brushRef="#br0" timeOffset="3.89227E6">14315 2194 14,'0'0'19,"0"0"-2,0 0-1,0 0-3,0 0-3,0 0-2,0 0-1,0 0-1,0 0-1,0 0-1,0 0-1,0 0 1,0 0-1,0 0 0,0 0-1,0 0 1,0 0-1,0 0 1,-12 16-1,12-16 0,-6 23 1,6-23-1,-5 35 1,-1-13-2,6 5 1,-4-1-1,4 2 0,-2 0 0,2 4 0,-2-4-1,2-2 1,0-3 0,0 1 0,-2-3 0,2 2 0,-2-4-1,2-1 1,0-18-1,-2 28 1,2-28-1,-2 22 1,2-22-1,-2 16 1,2-16-1,0 0 1,-2 19-1,2-19 0,0 0 1,0 23-1,0-23 0,0 0 0,0 0 1,0 16-1,0-16 0,0 0 0,0 0 1,0 0-1,0 0 0,0 0 1,0 0-1,0 0 0,6-16-1,-6 16-1,0 0-5,2-24-17,-2 24-7,0 0-2,20-14 0</inkml:trace>
  <inkml:trace contextRef="#ctx0" brushRef="#br0" timeOffset="48196.5291">15065 1758 32,'0'0'24,"0"0"0,0 0-7,0 0-7,0 0-3,0 0-2,0 0 0,0 0-1,0 0 0,0 0 1,18 23-1,-18-23 1,25 10 0,-25-10-2,37 13 1,-16-12-1,11 6-1,1-5 0,6 2-1,0-3 0,1 3 0,1-4-1,2 0 1,0 0-1,-2 0 1,-4 0-1,-2-2 0,-4 0 0,0 1 0,-4 1-2,-4-6-1,3 12-3,-26-6-6,39-4-17,-39 4-2,19 0 0,-19 0 0</inkml:trace>
  <inkml:trace contextRef="#ctx0" brushRef="#br0" timeOffset="48644.555">15248 2213 34,'29'-17'28,"-11"13"-1,-3-11-3,17 15-9,-32 0-6,46-13-3,-24 6-1,13 7-2,-6-1 0,10 1-1,-6 0-1,4 1 0,0 1 0,0 0 0,0-2 0,-2 0-1,-4-4 0,-4 3 0,-4-3 0,-5 1-2,-1 3-1,-17 0-6,24-7-20,-24 7 0,0 0-2,-6-16 1</inkml:trace>
  <inkml:trace contextRef="#ctx0" brushRef="#br0" timeOffset="50089.6374">17627 793 20,'-11'-15'22,"11"15"3,-33-34-6,33 34-5,-37-22-4,19 18-3,-9-6-2,6 10 0,-10-2-2,5 9 0,-5 0-1,2 7 0,-6 3-1,2 8 0,-2-1 1,4 8-1,-4 3 0,4 7 0,-1 2 0,7 5 0,0 2 0,5 5 0,1 1-1,3 8 1,5 2-1,1 4 0,4 3 0,4 3 1,2 2-1,6 0 0,2-2 0,3-2 0,3-7 2,2-3-2,3-7 1,2-6 0,5-6 0,-3-4-1,4-7 2,1-5-2,3-4 0,2-2 1,-2-6-1,4-6 1,2-3-1,2-4 1,0-3-1,2-6 0,1-3 0,3-3 0,-2-2 1,0-4-1,3-3-1,-1-2 1,-2-2 0,0-2 0,-4-1-2,0-2 2,-6-3-2,-4 1 2,-6-5-1,-1-2 2,-5-3-2,-3-4 1,-1-3 0,-3-6 1,-2-3-1,0-5 0,-3 3 1,1-1-1,-2 1 1,0 2-1,-4 2 1,0 6 0,-2 3 0,-2 4-1,-4 1 1,-1 3-1,-3 2 1,0 0-1,-3 2 1,1 2-1,-1-1 1,1 2-1,-3 2-1,1 2 2,0 2-2,-1 2 1,-1 3-1,-3 2 2,0 1-2,-1 0 1,-3 4 0,-2-2-1,-1 5-2,-11-8-5,10 15-20,-19-12-2,3 9-1,-19-11-1</inkml:trace>
</inkml:ink>
</file>

<file path=ppt/ink/ink243.xml><?xml version="1.0" encoding="utf-8"?>
<inkml:ink xmlns:inkml="http://www.w3.org/2003/InkML">
  <inkml:definitions>
    <inkml:context xml:id="ctx0">
      <inkml:inkSource xml:id="inkSrc0">
        <inkml:traceFormat>
          <inkml:channel name="X" type="integer" max="32767" units="in"/>
          <inkml:channel name="Y" type="integer" max="32767" units="in"/>
        </inkml:traceFormat>
        <inkml:channelProperties>
          <inkml:channelProperty channel="X" name="resolution" value="3189.0022" units="1/in"/>
          <inkml:channelProperty channel="Y" name="resolution" value="5106.27979" units="1/in"/>
        </inkml:channelProperties>
      </inkml:inkSource>
      <inkml:timestamp xml:id="ts0" timeString="2012-05-18T23:37:08.592"/>
    </inkml:context>
    <inkml:brush xml:id="br0">
      <inkml:brushProperty name="width" value="0.05292" units="cm"/>
      <inkml:brushProperty name="height" value="0.05292" units="cm"/>
      <inkml:brushProperty name="color" value="#FF0000"/>
    </inkml:brush>
  </inkml:definitions>
  <inkml:trace contextRef="#ctx0" brushRef="#br0">10824 4004,'-17'0,"17"0,0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0,-16 0,16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0,-17 0,17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0,50 0,-50 0</inkml:trace>
  <inkml:trace contextRef="#ctx0" brushRef="#br0" timeOffset="1746.0996">10840 4004,'0'0,"0"0,0 0,0 0,0 0,0 0,0 0,0 0,0 0,0 0,0 0,0 0,0 0,0 0,0 0,0 0,0 0,0 0,0 0,0 0,0 0,0 0,0 0,0 0,0 0,0 0,0 0,0 0,0 0,0 0,0 0,0 0,0 0,0 0,0 0,0 0,0 0,0 0,0 0,0 0,0 0,0 0,0 0,0 0,0 0,0 0,0 0,0 0,0 0,0 0,0 0,0 0,0 0,0 0,0 0</inkml:trace>
</inkml:ink>
</file>

<file path=ppt/ink/ink24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37:50.293"/>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0 1206 1,'0'0'4,"0"0"1,0 0-3,0 0 0,0 0-2,0 0 0,0 0 0,0 0 1,0 0-1,0 0 0,0 0 1,0 0-1,0 0 1,0 0-1,0 0 0,0 0 0,21 7 1,-21-7-1,0 0 0,21 0 0,-21 0 1,0 0-1,18 2 0,-18-2 1,0 0-1,19 0 0,-19 0 0,0 0 0,24 2 0,-24-2 0,17 0 0,-17 0 1,0 0-1,22 2 0,-22-2 0,0 0 0,17 0 1,-17 0 1,0 0-1,0 0 1,0 0 1,18 0-1,-18 0 1,0 0 0,0 0-1,0 0 1,0 0-1,0 0 0,0 0 0,0 0 0,17-4-1,-17 4 1,0 0-1,18 2 0,-18-2 0,0 0 0,23-2 0,-23 2 1,18 0-1,-18 0 0,21-3 0,-21 3 0,21-2-1,-21 2 1,22-4 0,-22 4-1,21-3 1,-21 3-1,22-4 1,-22 4 0,19-3 0,-19 3-1,21-2 1,-21 2 0,22-2-1,-22 2 1,23-1-1,-23 1 1,27-2-1,-9 2 0,-1 0 1,1-2-1,-1 2 0,3 0 1,-3-2-1,1 2 0,-18 0 0,31 0 1,-31 0-1,29 0 0,-29 0 0,25 2 1,-25-2-1,26 0 0,-26 0 0,25 2 0,-25-2 1,25 0-1,-25 0 0,26 0 0,-26 0 0,23 0 0,-23 0 0,27 0 0,-27 0 0,27 0-1,-27 0 2,28 0-1,-28 0 0,29-2 0,-29 2 0,29-3 0,-29 3 0,27-4 0,-27 4 0,28-2 0,-28 2 0,25-3 0,-25 3 0,27-2 0,-27 2 0,25-2 0,-25 2 0,28-1 0,-28 1 0,29-2 0,-29 2 1,27-2-1,-27 2 0,33-2 0,-33 2 0,31-1 0,-31 1 0,31-2 0,-13 0 0,-1 2 0,1-2 0,-18 2 0,33-3 1,-33 3-1,33-4 0,-33 4 0,31-3 0,-31 3 0,31-4 0,-31 4 0,31-3 0,-31 3-1,33-4 2,-33 4-1,34-5 0,-34 5 0,33-3 0,-16 1 0,1-2 0,-1 3 0,3-1 0,-20 2 0,35-4 0,-16 3 0,1-1 0,-1 0 0,2 0 0,-1 1 0,1 1 0,3-2 0,-3 2 0,2-2 0,-3 0 0,1 2 0,-1-1 0,-1-1 0,-1 0 0,1 0 0,-19 2 0,31-3 1,-31 3-1,31-2 0,-31 2 0,29-5 0,-29 5 0,32-5 0,-32 5 0,31-6 0,-31 6 0,31-7 0,-14 4 0,-17 3 0,32-7 0,-32 7 0,31-5 0,-31 5 0,27-6 0,-27 6 0,25-3 0,-25 3 0,22-2 0,-22 2 0,23-3 0,-23 3 0,25-6 1,-25 6-1,25-3 0,-25 3 0,28-7 0,-28 7 0,27-5 1,-27 5-1,25-6 0,-25 6 0,24-5 0,-24 5 0,21-4 0,-21 4 1,23-3-1,-23 3 0,20-2 0,-20 2 0,23-2 0,-23 2 0,25-1 0,-25 1-1,30-4 1,-13 2 1,3-1-2,-3 1 1,4 0 0,1-1 0,3 1 0,-1-1 0,1 1 0,0 0 0,2 0 0,-1-1 0,3 1 0,-2 0 0,2 1 0,-3-1 0,1 0 0,0 0 0,-4 2 0,1-1 0,-3-1 0,0 2 0,-3-2 0,1 0 0,-1 2 0,1-1 0,-1-1 0,1 0 0,-1 0 0,1 1 0,1-3-1,-1 2 1,3 1 0,-3-3 0,3 2 0,-1-1 0,2-1 0,-1 1 0,1-1 0,0-1 0,5 3 0,-1-3 0,2 3 1,0-3-1,2 2 0,0-1 0,3 1 0,-1-3 0,-2 1 0,2 2 0,0-3 0,-2 1 0,2 2 0,0-4 0,2 3 0,0-1 0,4 1 0,-2-1 0,6 2 0,-2-3 0,2 3 0,-1-2 0,3-1-1,-2 1 1,-2 2 0,2-4 0,-3 1 0,-1-1 0,-2 2 0,-2 0 0,0-2 0,-2 3 0,-3-3 0,-1 2 0,0 0 0,-2 1 0,2-1 0,-1 0 0,-1 0 0,2 1 1,-4-1-1,2 1 0,1-1 0,-1 2 0,-4-3 0,1 3 1,-3-4-1,0 3 0,1 1 0,-3-2 0,1 3 0,-3-2 0,3 3 0,-1-3 0,-1 2 0,-1 1-1,1-3 1,-18 4 0,33-3 0,-14-1 0,1 2 0,1 2 0,2-1 0,3-1 0,3-2 0,2 3 0,2-3 0,2 2 0,0-1 0,2-2 0,0 1 0,2-1 0,-2 0 0,4-1 0,-4 1 0,0 0 0,0 0 0,0-2 0,0 1 0,-2 1 0,4-2 0,-2 2 0,1 0 0,1-2 0,0 1 0,0 1 0,-2 0 1,2-1-1,-2 1 0,0 0 0,0 0 0,-2-1 0,0-1 0,0 4 0,2-4-1,-4 3 1,2-1 0,-4 2 0,2-3 0,-2 3 0,2-2 0,-3 1 0,-1 1 0,-2-1 1,0 1-1,1-1 0,-3 1 0,-2-1-1,-1 1 1,-1-1 0,0 1 0,1-1 0,-1 1 0,1-1 0,1 1 0,2-1 0,0 1 0,3-1 0,1-1 0,0 1 0,4-1 0,2 0 0,0-2 0,4 2 0,0-2 0,0 1 0,0-1 0,2 2 0,-2 0 0,1 0 0,3-1 0,-2-1 0,4 2 0,2-4 0,1 4 0,1-4 0,3 4 0,1-4 0,-5 4 0,1 0 0,-2 1 0,-4-1 1,-6 2-1,0-1 0,-8 1 0,0-1 0,-4 2 0,-1-1 1,-5 1-1,0-1 0,-1 1 0,-18 2 1,25-4-1,-25 4 0,22-7 0,-22 7 1,0 0-1,19-8 1,-19 8-1,0 0 0,0 0 0,18-13 1,-18 13-1,0 0 0,17-1 0,-17 1 0,0 0 0,25-4 0,-25 4 0,20-2 1,-20 2-1,19-3 0,-19 3 0,20-2 0,-20 2 0,23-2 0,-23 2 0,25-1 0,-25 1 0,28-4 0,-28 4 0,33-3-1,-33 3 2,31-2-2,-31 2 2,37-4-2,-20 4 1,7-1 0,-3 1 1,-1 0-1,3 0 0,-2 0 0,1 0 0,-1 0 0,0 0 0,1 0 0,-1-2 0,-1 2 0,-1 0 0,-1-2 1,1 0-1,-1 2 0,1-1 0,1-1 0,-1 0 0,-1 0 0,3 1 0,-4-1 0,5 0 0,-5 0 0,3 2 0,-1-1 0,-1-1 0,1 2 0,-1-2 0,3 2 0,-1 0 0,-1-2 0,0 2 0,3-1 0,-3-1 0,1 2 0,-1-2 0,-1 0 0,-1 1 0,-17 1 0,31-4 0,-31 4 0,28-3 0,-28 3 0,25-4 0,-25 4 0,27-2 0,-27 2 0,27-3 0,-27 3 0,32-2 0,-32 2 0,33-2 0,-33 2 0,31-1 0,-31 1-1,29 0 1,-29 0 0,29-2 0,-29 2 0,27 0 0,-27 0 0,26-2 1,-26 2-1,27 0 0,-27 0 0,25-2 0,-7 2 0,-18 0 0,25-1 0,-25 1 0,27-2 0,-27 2 0,24-4 0,-24 4 0,17-1 0,-17 1 0,0 0 0,20-2 0,-20 2 0,0 0 0,0 0 0,17-5 0,-17 5 0,0 0 0,19-4 0,-19 4 0,0 0 0,26-3 0,-26 3 0,21-4 0,-21 4 0,22-2 0,-22 2 0,21-3 0,-21 3 0,25-2 0,-25 2 0,24-3 0,-24 3 0,23-2 0,-23 2 0,23-4 0,-23 4 0,20-1 0,-20 1 0,0 0 0,27-6 0,-27 6 0,19-3 0,-19 3 0,20-4 0,-20 4 0,17-3 1,-17 3-1,22-2 0,-22 2 0,17-4 0,-17 4 0,0 0 0,28-5 0,-28 5 0,17-2 1,-17 2-1,0 0 0,21-3 0,-21 3 0,18-4 0,-18 4 0,0 0 0,21-3 1,-21 3-1,0 0 0,26-4 0,-26 4 0,17-1 0,-17 1 0,0 0 0,25-4 0,-25 4 0,18-2 0,-18 2 0,21-1 0,-21 1 0,22 0 1,-22 0-1,21-2 0,-21 2 0,24 0 0,-24 0 0,19-2 0,-19 2 0,17-2 0,-17 2 0,20-1 0,-20 1 0,23 0 0,-23 0 0,24-2 0,-24 2 0,27-2 0,-27 2 0,23-2 0,-23 2 0,22-1 1,-22 1-1,0 0 0,21-4 0,-21 4 0,0 0 0,0 0 1,0 0-1,18-3 0,-18 3 0,0 0 0,0 0 0,0 0 0,0 0 0,0 0 0,17-4 0,-17 4 0,0 0 0,0 0 0,0 0 0,0 0 0,0 0 0,0 0 0,0 0 0,18-3 0,-18 3 0,0 0 0,0 0 0,0 0 0,17-2 0,-17 2 0,0 0 0,0 0 0,0 0 0,0 0 0,18 0 0,-18 0 0,0 0 0,0 0 0,0 0 0,0 0 1,0 0-1,0 0 0,0 0 1,0 0-1,0 0 1,0 0 0,0 0 0,0 0 0,0 0 0,0 0-1,0 0-7,0 0-15,0 0-2,-18 3-1,18-3-2</inkml:trace>
</inkml:ink>
</file>

<file path=ppt/ink/ink24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38:05.465"/>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6013 3625 1,'0'0'5,"0"0"1,0 0-1,0 0-1,0 0-1,0 0 1,0 0 0,0 0 1,0 0-2,0 0 1,0 0-1,0 0 0,0 0 0,0 0-2,0 0 1,0 0-1,0 0-1,0 0 1,0 0 0,0 0 0,0 0 0,0 0 0,-18-7 0,18 7 0,0 0 0,-21-12 0,21 12 1,0 0-1,-24-11 0,24 11 0,0 0 0,-23-12-1,23 12 1,0 0 0,-25-17 0,25 17-1,-18-13 1,18 13 0,0 0-1,-21-15 1,21 15-1,0 0 1,-22-14-1,22 14 1,0 0 0,0 0-1,-19-13 1,19 13-1,0 0 1,0 0-1,-21-19 0,21 19 0,0 0 0,-18-19 0,18 19 0,-17-19 0,17 19 0,-20-25 0,20 25 0,-25-28 0,11 12 0,1 1 0,13 15 0,-28-28 0,28 28 0,-19-23 0,19 23 0,-16-20 0,16 20 1,0 0-1,-15-15 1,15 15 0,0 0 0,0 0 0,-24-16 0,24 16-1,-19-14 1,19 14-1,-23-18 1,23 18-1,-24-21 0,24 21 0,-27-24 0,27 24 0,-21-21 0,21 21 0,-18-18 0,18 18 0,-17-15 0,17 15 0,-18-14 1,18 14-1,0 0 0,-21-18 0,21 18 0,0 0 0,-24-16 1,24 16-1,0 0 0,-25-15 0,25 15 0,-17-13 1,17 13-1,-20-14 0,20 14 0,-21-14 0,21 14 0,0 0 0,-26-17 0,26 17 0,0 0 0,-23-12 0,23 12 0,0 0 1,-19-9-1,19 9 0,0 0 1,-18-5-1,18 5 0,0 0 0,-17-11 0,17 11 0,0 0 1,-20-9-1,20 9 0,0 0 0,-21-8 0,21 8 0,0 0 0,0 0 0,-22-9 0,22 9 0,0 0 0,-21-11 0,21 11 0,-21-12 0,21 12 0,-24-12 0,24 12 0,-23-12 0,23 12 0,-18-9 0,18 9 0,0 0 0,-23-12 1,23 12-1,0 0 0,-23-9 0,23 9 0,-18-7 0,18 7 0,-19-9 0,19 9 0,-20-7 0,20 7 0,-17-7 0,17 7 0,0 0 0,-26-14 0,26 14 0,0 0 0,-21-14 0,21 14 0,-17-11 0,17 11 0,0 0 0,-24-12 0,24 12 0,0 0 0,-23-10 0,23 10 0,0 0 0,-20-11 0,20 11 0,0 0 0,-17-9 0,17 9 0,0 0 0,-23-10 0,23 10 0,-18-7 0,18 7 0,-17-9 0,17 9 0,-18-9 0,18 9 0,0 0 0,-23-14 0,23 14 0,0 0 0,-20-10 0,20 10 0,0 0 1,-17-7-1,17 7 0,0 0 1,-18-5-1,18 5 1,0 0-1,-23-18 0,23 18 0,-18-12 1,18 12-1,-17-12 0,17 12 0,0 0 0,-25-16 0,25 16 0,0 0 0,-26-12 0,26 12 0,0 0 0,-25-20-1,25 20 1,0 0 0,-21-14 0,21 14-1,-18-12 1,18 12 0,-21-10 0,21 10 0,-26-13 0,26 13 0,-29-15 0,29 15 0,-29-14 0,29 14-1,-25-14 1,25 14 0,-22-11 0,22 11 0,-19-10 0,19 10 0,-22-11 0,22 11 0,-19-10 0,19 10 0,-25-14 0,25 14 0,-29-14-1,29 14 1,-32-18 0,32 18 0,-31-17 0,31 17 0,-29-16 0,29 16 0,-21-16 0,21 16 0,-20-12 0,20 12 0,0 0 0,-25-13 0,25 13 0,-18-10 0,18 10 0,0 0 0,-25-16 0,25 16 0,-19-12-1,19 12 2,-18-12-1,18 12 0,-19-18-1,19 18 1,-20-16 0,20 16 0,-17-14 0,17 14 0,-20-14 0,20 14 0,-17-12 0,17 12 0,-16-16 0,16 16 0,-19-19-1,19 19 1,-22-23 0,22 23 0,-23-22 0,23 22 0,-25-27 0,25 27 0,-27-29 0,27 29 0,-26-28-1,13 12 1,13 16 0,-26-25 0,26 25 1,-21-22-1,21 22 0,-21-20 0,21 20 0,-22-15 0,22 15 0,-23-16 0,23 16-1,-29-18 1,29 18 0,-30-17 0,30 17 0,-29-18 0,29 18 0,-23-15 0,23 15 0,-20-15 0,20 15 0,0 0 0,-23-14 0,23 14 0,0 0 0,0 0 0,-21-15 0,21 15 0,0 0 0,-20-13 0,20 13 0,-17-14 0,17 14 0,-24-14 0,24 14 0,-27-19 0,27 19 0,-29-19 0,29 19-1,-29-19 1,29 19 0,-29-21 0,11 10 0,1-1 0,-1 1 0,-1-1 0,1 2 0,-1-3 0,-1 3 0,3 1 0,-1-3 1,18 12-1,-29-16 2,29 16-2,-27-14 1,27 14-1,-26-10 1,26 10-1,-21-9 0,21 9 0,-25-7 0,25 7 0,-24-7 0,24 7 0,-25-5 0,25 5 0,-23-6 0,23 6 0,-22-5 0,22 5 0,-21-5 0,21 5-1,-21-9 1,21 9-1,-26-7 0,26 7 0,-21-9 1,21 9-1,-21-5 1,21 5 0,-20-7 0,20 7 0,-19-7 0,19 7-1,-24-9 1,24 9 0,-25-10 0,25 10 0,-23-12 0,23 12 0,-24-11 0,24 11 0,-25-12 0,25 12 0,-25-11 0,25 11 0,-26-12 0,26 12-1,-27-14 1,27 14 0,-29-12 0,29 12 0,-27-14 0,27 14 0,-26-14 0,26 14 0,-25-13 0,25 13 0,-27-10 0,27 10 0,-27-11 0,27 11 0,-28-12 0,28 12 0,-29-12 0,29 12 0,-31-16 0,31 16 0,-27-17 0,9 10 0,18 7 0,-27-18 0,27 18-1,-23-17 1,23 17 0,-25-18 0,25 18 0,-26-16 0,26 16 0,-25-19 0,25 19 0,-25-19 0,25 19 0,-31-25-1,31 25 1,-32-26 0,32 26 0,-27-23 0,12 8 0,15 15 0,-32-25 0,32 25 1,-31-24-1,12 10 0,1 1 0,1-1 0,-3 2-1,20 12 2,-31-21-2,31 21 2,-31-21-2,31 21 2,-29-18-2,29 18 2,-25-14-1,25 14 0,-24-10 0,24 10 0,-17-5 0,17 5 0,-20-6 1,20 6-1,0 0-1,-27-8 1,27 8 0,-21-11 0,21 11 0,-24-14 0,24 14 0,-21-16 0,21 16 0,-25-14 0,25 14 0,-26-14 0,26 14 0,-21-10 0,21 10 0,-25-12 0,25 12 0,-26-11 0,26 11 0,-29-14 0,29 14 0,-31-14 0,31 14 0,-31-14 0,31 14 0,-29-14 0,29 14 0,-29-12 0,29 12 0,-26-12 0,26 12 0,-27-11 0,27 11 0,-23-12 0,23 12-1,-27-12 1,27 12 0,-30-14 0,30 14 0,-29-14 0,12 7 0,17 7 0,-31-14 0,31 14 0,-32-13 0,32 13 0,-31-12 0,31 12 0,-29-12 0,29 12 0,-27-12 0,27 12 0,-22-13 0,22 13 0,-23-10 2,23 10-2,-23-12 2,23 12-2,-22-16 2,22 16-2,-25-16 3,25 16-3,-25-17 0,25 17 0,-26-16-1,26 16 1,-23-11 0,23 11-1,-17-10 1,17 10 0,-18-14-1,18 14 1,-19-16-1,19 16 1,-24-18-1,24 18 1,-27-17 0,27 17 0,-27-14 0,27 14 0,-25-12 0,25 12 0,-22-9 0,22 9 0,0 0 0,-23-9 0,23 9 0,0 0 0,-20-5 0,20 5 0,-17-7 0,17 7 0,-20-11 0,20 11 0,-21-10-1,21 10 1,-21-12 0,21 12 0,-18-9 1,18 9-1,0 0 0,-21-9 0,21 9 0,0 0 0,-20-3 0,20 3 1,0 0-1,-21-7 0,21 7 0,-22-6 0,22 6-1,-21-8 1,21 8 0,-25-9 0,25 9 0,-22-11 0,22 11 0,-19-10 0,19 10 0,0 0 0,-23-11 0,23 11 0,0 0 0,-18-8 0,18 8 0,0 0 0,-17-7 0,17 7 0,0 0 0,-20-13 0,20 13 0,0 0-1,-19-14 1,19 14 0,0 0 0,-22-19 0,22 19 0,0 0 0,-21-23 0,21 23 0,0 0 0,-20-19 0,20 19 0,0 0 0,-13-17 0,13 17 0,0 0 0,0 0 0,-14-16 0,14 16 0,0 0 0,0 0 0,-14-19 0,14 19 0,0 0 0,-11-18 0,11 18 0,0 0 0,0 0 0,0 0 1,0 0 0,-16-16 0,16 16 1,0 0 0,0 0-1,0 0 1,0 0 0,2 20-1,-2-20 0,0 0-1,4 17 1,-4-17-1,0 0 0,0 0 0,0 0 0,0 0 0,0 0-1,21 14 0,-21-14-3,26 2-9,-26-2-13,31 5-1,-12 2 0,3 2 19</inkml:trace>
</inkml:ink>
</file>

<file path=ppt/ink/ink24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38:20.254"/>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1 4598 2,'0'0'3,"0"0"0,0 0 0,0 0-1,0 0-1,0 0 1,0 0-1,0 0 0,0 0 0,0 0-1,0 0 1,0 0 0,0 0 0,0 0 0,0 0 0,0 0 0,0 0 0,0 0 0,0 0 0,0 0 0,0 0 0,0 0 0,0 0 0,0 0 0,0 0 0,0 0 0,0 0 0,0 0 0,0 0 1,0 0-1,18-12 1,-18 12-1,0 0 1,0 0-1,13-19 1,-13 19-1,0 0 0,0 0 0,12-16 0,-12 16 0,0 0-1,0 0 1,10-18 0,-10 18 0,0 0 0,0 0 0,9-15 0,-9 15 0,0 0 0,0 0-1,16-21 1,-16 21-1,0 0 1,0 0-1,16-20 1,-16 20-1,0 0 1,0 0-1,0 0 1,19-17-1,-19 17 1,0 0-1,0 0 1,0 0-1,18-19 0,-18 19 1,0 0-1,0 0 0,19-18 1,-19 18-1,0 0 1,0 0-1,0 0 1,0 0 0,14-19 0,-14 19-1,0 0 1,0 0 0,17-19-1,-17 19 1,0 0-1,18-16 0,-18 16 0,0 0 0,25-19 0,-25 19 0,17-16 1,-17 16-1,18-14 0,-18 14 0,0 0 0,25-19 0,-25 19 0,0 0 0,20-16 0,-20 16 0,0 0 0,19-12 0,-19 12 0,0 0 0,18-14 1,-18 14-1,0 0 0,23-18 0,-23 18 0,18-12 0,-18 12 0,0 0 1,23-16-1,-23 16 0,0 0 0,23-18 0,-23 18 0,0 0 0,24-17 0,-24 17 0,0 0 1,21-16-1,-21 16 0,0 0 0,17-12 0,-17 12 0,0 0 0,18-11 0,-18 11 0,0 0-1,0 0 1,17-12 1,-17 12-1,0 0 0,0 0 0,0 0 0,20-12 0,-20 12 0,0 0 0,0 0 0,19-14 0,-19 14 0,0 0 0,0 0 0,20-14 0,-20 14 0,0 0 0,0 0 0,21-14 0,-21 14 0,0 0 0,18-14 0,-18 14 0,0 0 0,21-16 0,-21 16 0,0 0 0,20-19 0,-20 19 0,0 0 0,21-18 0,-21 18 1,0 0-1,19-17 0,-19 17 0,0 0 0,20-18 0,-20 18 0,0 0 1,19-22-1,-19 22 0,0 0 0,22-23 0,-22 23 1,0 0-1,17-19 0,-17 19-1,0 0 1,16-16-1,-16 16 1,0 0-1,0 0 1,19-18-1,-19 18 0,0 0 2,0 0-2,22-17 2,-22 17-1,0 0 0,23-18 0,-23 18 0,0 0 0,23-17 0,-23 17 0,0 0 0,24-19 0,-24 19 0,0 0 0,25-21 0,-25 21 0,19-16 0,-19 16 0,18-13 0,-18 13 0,19-14 1,-19 14-1,18-14 0,-18 14 0,17-14 0,-17 14 0,18-15 0,-18 15-1,16-16 1,-16 16 0,19-16 0,-19 16 0,18-19 0,-18 19 1,19-21-1,-19 21 0,19-21 0,-19 21 0,20-23 0,-20 23 0,17-24 0,-17 24 0,22-23 0,-22 23 0,21-25 0,-21 25 0,20-24 0,-20 24 0,25-26 0,-15 10 0,-10 16 0,25-28 0,-25 28 0,21-26 0,-21 26 0,22-27 0,-22 27 0,21-24 0,-11 8 0,-10 16 0,27-25 0,-27 25 0,23-24 0,-23 24 0,26-23 0,-26 23-1,23-16 1,-23 16 0,18-17 0,-18 17 0,17-12 0,-17 12 0,18-13 0,-18 13 1,15-15-1,-15 15 0,24-23 1,-24 23-1,25-26 0,-25 26 0,31-30 1,-31 30-1,29-28 0,-29 28-1,23-18 1,-23 18 0,22-17 0,-22 17 0,17-12 0,-17 12 0,22-18 1,-22 18-1,29-26 0,-12 14 0,-17 12 0,35-32 0,-19 15 0,4-1-1,-3 2 1,1 1 0,-3-1-1,1-2 2,-1 2-2,-3 1 2,3-1-1,-1 0 1,0-1 0,-3 1-1,3-2 1,0 1-2,1 1 1,-1 0 0,-14 16 0,21-26 0,-5 10 0,-3-1 0,-13 17 0,30-28 0,-17 12 1,3-3-1,1 0 0,5-2 0,-7 1 0,3 1 0,-1-4 0,3 1 0,-3-1 0,3-2 0,-1 3 0,1-3 0,-1-1 0,-1 5 0,1-4 1,0 4-1,1 0 0,-5 4 0,3-3 0,-1 1 0,1 3 0,-2-1 0,1 1 1,-1 0-1,1-1 0,1-1 0,-1 1 0,1 1 1,-1 0-1,-1 1 0,1-1 0,1 2 1,-1 0-1,1 0 0,-1 0 0,3 0 0,-3 0 0,5-2 0,-5 2 1,3-2-1,-20 16 0,35-28 0,-35 28 0,29-26 0,-29 26-1,27-26 1,-9 10-1,-3 0 0,3 0 0,-3 1 1,3-3-1,-1-1 1,1 1 0,1 3 0,-3-1 0,1 0 0,-1-1 0,-1-1 0,1 2 0,-1 1 0,-1-1 0,2 0 0,-1 0 0,-1-1 0,-14 17 0,27-30 0,-13 14 0,1-1 0,1 1 0,-1-2 0,1 1 0,0-2 0,1-1 0,1 1 0,-1 0 1,1-2-2,-3 2 2,1-1-1,-1 3 0,1-2 0,-3 3 0,1 0 0,0 0 0,-14 16 0,23-28 0,-23 28 0,21-24 0,-21 24 0,18-19 0,-18 19 0,15-16 0,-15 16 0,16-16 0,-16 16 0,16-17 0,-16 17 0,0 0 0,23-23 0,-23 23 0,19-18 0,-19 18 0,18-14 0,-18 14 1,19-19-1,-19 19 0,26-23 0,-26 23 0,31-23 0,-14 11 0,3-2 0,1 2 0,1 0 0,1-2 0,-4 3 0,3 1 0,-5 1 0,5-2 0,-5 3 0,1-1 0,-18 9 0,33-18 0,-16 10 0,-17 8 0,33-16 0,-33 16 0,33-16 0,-33 16 1,30-17 0,-30 17-1,27-20 1,-27 20-1,27-19 2,-27 19-2,27-21 1,-27 21-2,28-24 1,-28 24-1,25-25 0,-25 25 1,23-24-1,-23 24 0,20-21 1,-20 21 0,17-18 0,-17 18 0,20-17 0,-20 17 0,21-20-1,-21 20 1,25-21 0,-25 21 0,22-17 0,-22 17 0,19-18 0,-19 18 0,0 0 0,23-21 0,-23 21 0,14-17 0,-14 17 0,18-20 0,-18 20 1,15-19-1,-15 19 0,14-19 0,-14 19 0,13-19 0,-13 19 0,12-18 0,-12 18 0,12-16 0,-12 16 0,9-17 0,-9 17 0,10-16 0,-10 16 0,14-19 0,-14 19 0,15-19 0,-15 19 0,16-16 0,-16 16 0,16-16 0,-16 16 0,0 0 0,13-21 0,-13 21 0,0 0 0,10-19 0,-10 19 0,0 0 0,10-23 0,-10 23 0,9-16 0,-9 16 0,12-15 0,-12 15 0,14-16 1,-14 16-1,0 0-1,13-19 2,-13 19-1,0 0 0,10-18 0,-10 18 0,0 0 0,10-19 0,-10 19 0,0 0-1,11-19 1,-11 19 0,0 0 0,12-18 0,-12 18 0,0 0 0,0 0 0,0 0 0,0 0 0,0 0 0,0 0 0,0 0 0,0 0 0,0 0 0,0 0 1,0 0-1,0 0 0,0 0 0,0 0 0,0 0 0,0 0 0,0 0 0,0 0-1,0 0 1,0 0 0,0 0 0,0 0-1,0 0-4,0 0-13,10 21-7,-12-5-2,2-16 16</inkml:trace>
</inkml:ink>
</file>

<file path=ppt/ink/ink24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38:38.753"/>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4726 3,'0'0'1,"0"0"2,0 0-1,0 0 0,0 0-1,0 0 1,0 0-1,0 0 1,0 0-1,0 0-1,0 0 1,0 0-1,0 0 0,0 0 1,0 0-1,0 0 1,0 0 0,0 0 0,0 0 0,0 0 0,0 0 0,0 0 0,0 0 0,0 0 0,0 0 0,0 0 0,0 0 1,0 0-1,0 0-1,0 0 1,0 0-1,0 0 1,0 0-1,0 0 0,0 0 0,0 0 0,0 0 0,0 0 0,0 0 0,0 0 1,12-18-1,-12 18 1,0 0-1,0 0 1,0 0 0,9-19 0,-9 19 0,0 0-1,0 0 1,0 0 0,12-16 0,-12 16 0,0 0 0,0 0 1,0 0-1,10-15 0,-10 15 0,0 0 0,0 0 0,9-18 0,-9 18 0,0 0-1,0 0 1,0 0-1,12-17 1,-12 17-1,0 0 0,0 0 1,14-18-1,-14 18 0,0 0 0,15-19 0,-15 19 0,0 0 0,16-16 0,-16 16 0,0 0 0,0 0 1,17-16-1,-17 16 0,0 0 0,0 0 1,0 0-1,12-15 0,-12 15 1,0 0-1,0 0 0,10-16 1,-10 16-1,0 0 0,0 0 0,0 0 1,10-16-1,-10 16 1,0 0-1,0 0 1,0 0 0,0 0 0,0 0 0,0 0-1,5-17 1,-5 17-1,0 0 1,0 0-1,0 0 0,0 0 0,6-18 0,-6 18 0,0 0 0,10-17 0,-10 17 0,0 0 0,8-21 0,-8 21 0,6-16 1,-6 16-1,3-16 0,-3 16 0,4-16 0,-4 16 1,0 0-1,6-19 0,-6 19 0,0 0 0,8-16 1,-8 16-1,0 0 0,0 0 0,12-19 1,-12 19-1,9-16 0,-9 16 1,8-16-1,-8 16 0,10-15 1,-10 15-1,8-16 0,-8 16 1,0 0-1,13-18 0,-13 18 0,0 0 0,14-19 0,-14 19 0,0 0 1,14-19-1,-14 19 0,0 0 0,15-18 0,-15 18 0,0 0 0,0 0 0,0 0 0,0 0 1,0 0-1,0 0 0,18-15 0,-18 15 0,0 0 0,0 0 0,0 0 0,0 0 0,0 0 0,11-16 0,-11 16 0,0 0 0,22-16 0,-22 16 0,17-14 0,-17 14 0,18-14 0,-18 14 0,17-12 0,-17 12 0,0 0 0,22-19 0,-22 19 0,0 0 0,0 0 0,17-20 0,-17 20 0,0 0 0,0 0 0,0 0 0,12-15 0,-12 15 0,0 0 0,0 0 0,11-18 1,-11 18-1,6-19 0,-6 19 0,10-19 0,-10 19 1,10-20-1,-10 20 0,6-15 0,-6 15 0,0 0 0,0 0 0,11-16 0,-11 16 0,0 0 0,8-18 0,-8 18 0,0 0 0,10-23-1,-10 23 1,6-19-1,-6 19 1,5-16 0,-5 16 0,4-15 0,-4 15 0,0 0 0,8-18 0,-8 18 0,0 0 0,8-17 0,-8 17 0,0 0 0,8-16 0,-8 16 0,0 0 0,11-18 0,-11 18 0,0 0 0,10-17 0,-10 17 0,0 0 0,10-18 0,-10 18 0,0 0 0,11-19 0,-11 19 0,0 0 0,12-21 0,-12 21 0,8-16 0,-8 16 0,8-15 0,-8 15 0,9-18 0,-9 18 1,6-17-1,-6 17 0,0 0 0,10-23 0,-10 23 0,4-16 0,-4 16 1,8-16-1,-8 16 0,4-17 1,-4 17-1,5-18 0,-5 18 1,4-15-1,-4 15 0,6-16 1,-6 16-1,0 0 0,8-21 0,-8 21 0,8-19 0,-8 19 0,9-20 0,-9 20 0,12-24 1,-12 24-1,10-25 0,-10 25 0,11-21 0,-11 21 0,8-21 0,-8 21 0,8-16 1,-8 16-1,8-17 0,-8 17 0,6-18 0,-6 18 0,7-19 0,-7 19 0,10-21 0,-10 21 0,8-23 0,-8 23 0,10-15 0,-10 15 0,9-16 0,-9 16 0,8-19 0,-8 19 0,12-23 1,-12 23-1,12-26 0,-12 26 0,13-25 0,-13 25 0,12-23 0,-12 23 0,11-21 0,-11 21 0,16-21 0,-16 21 1,18-22-1,-18 22 0,17-23 0,-17 23 0,16-19 0,-16 19 1,11-20-1,-11 20 0,10-17 0,-10 17 0,0 0 1,14-23-1,-14 23 0,9-19 0,-9 19 0,12-16 1,-12 16-1,12-19 0,-12 19 0,0 0 1,17-23-1,-17 23 0,12-18-1,-12 18 1,8-21-2,-8 21 2,7-19-1,-7 19 1,8-19-1,-8 19 0,0 0 1,8-18 1,-8 18-1,0 0 0,0 0 0,10-15 0,-10 15 0,0 0 0,0 0 0,9-18 0,-9 18 0,0 0 0,8-16 0,-8 16 0,0 0 1,10-19-1,-10 19 0,0 0 0,10-17 0,-10 17 0,0 0 0,8-16 1,-8 16-1,0 0 0,7-21 0,-7 21 0,8-18 1,-8 18-1,8-17 0,-8 17 0,0 0 1,8-21-1,-8 21 1,0 0-1,7-18 0,-7 18 0,0 0 1,8-19-1,-8 19 1,8-19-1,-8 19 0,6-21 0,-6 21 1,10-25-1,-10 25 0,7-24 0,-7 24 0,8-21 0,-8 21 1,8-23-1,-8 23 0,6-18 0,-6 18 0,8-22 0,-8 22 0,7-20 0,-7 20 0,8-22 0,-8 22 1,10-25-2,-10 25 2,8-28-1,-3 12 0,-5 16 0,8-28 0,-8 28 0,12-29 0,-12 29 0,10-30 0,-10 30 1,7-21-1,-7 21 0,10-26 0,-10 26 0,8-20 0,-8 20 0,8-15 0,-8 15 0,7-18 0,-7 18 0,12-21 0,-12 21 0,14-26 1,-5 8-1,-1 2 0,4-1 0,-2-1 0,1 3 0,-1-1 0,-10 16 0,20-26 0,-20 26 1,15-23-1,-15 23 0,12-18 1,-12 18-1,0 0 0,11-19 0,-11 19 1,0 0-2,6-16 2,-6 16-2,0 0 2,10-17-2,-10 17 1,8-16 1,-8 16-1,0 0-1,10-19-1,-10 19 2,9-16-1,-9 16 0,0 0-1,16-17 2,-16 17-1,0 0 0,25-21 2,-25 21-1,18-18 0,-18 18 0,17-16 0,-17 16 0,0 0 0,20-21 1,-20 21-1,0 0 0,17-14 0,-17 14 0,0 0 0,20-15 0,-20 15 0,0 0 0,15-18 0,-15 18 0,0 0 0,16-17 0,-16 17 0,0 0 0,15-20 0,-15 20 0,0 0 1,18-17-1,-18 17 0,0 0 0,15-19 0,-15 19 0,0 0 0,16-18 0,-16 18 0,0 0 0,13-16 0,-13 16 0,0 0 0,12-17 0,-12 17 1,0 0-2,10-16 1,-10 16 1,0 0-1,12-18 0,-12 18 0,0 0 0,7-19 0,-7 19 0,0 0 0,8-16 0,-8 16 0,0 0 0,0 0 0,10-19 0,-10 19 0,0 0 0,0 0 0,10-17 0,-10 17 0,0 0 0,0 0 1,5-18-1,-5 18 0,0 0 0,6-17 0,-6 17 0,0 0 0,6-18 0,-6 18 0,0 0 0,8-23 0,-8 23 0,8-15 0,-8 15 0,7-21 0,-7 21 0,10-23 1,-10 23-1,8-21 0,-8 21 0,6-19 0,-6 19 0,4-16 1,-4 16-1,0 0 0,5-21 0,-5 21 0,4-16 0,-4 16 0,0 0 0,8-21 0,-8 21 0,0 0 0,10-19 0,-10 19 0,0 0 0,6-19 0,-6 19 0,0 0 0,0 0 0,8-20 0,-8 20 0,0 0 0,0 0 0,9-19 0,-9 19 0,0 0 0,10-21 0,-10 21 0,0 0 0,12-19 0,-12 19 0,0 0 0,0 0 0,9-20 0,-9 20 0,0 0 0,0 0 0,12-15 0,-12 15 0,0 0 1,12-21-1,-12 21 0,0 0 0,13-21 0,-13 21 0,0 0 0,14-16 0,-14 16 0,0 0 0,0 0 0,0 0 0,14-18 0,-14 18 0,0 0 0,0 0 0,0 0 0,9-15 0,-9 15 1,0 0-1,0 0 0,0 0 0,12-16 0,-12 16 0,0 0 0,0 0 0,8-16 0,-8 16 0,0 0 0,0 0 0,8-16 0,-8 16 1,0 0-1,0 0 0,7-15 0,-7 15 0,0 0-1,0 0 2,10-16-1,-10 16-1,0 0 2,0 0-2,0 0 1,10-16 1,-10 16-1,0 0 0,0 0 0,0 0 0,0 0 0,8-17 0,-8 17 0,0 0 0,0 0 0,9-18 0,-9 18 0,0 0 0,0 0 0,0 0 0,10-17 0,-10 17 0,0 0 0,0 0 0,0 0 0,0 0 0,14-18 0,-14 18 0,0 0 0,0 0 0,0 0 0,0 0 0,13-17 0,-13 17 0,0 0 0,0 0 0,0 0 1,20-14-1,-20 14 0,0 0 0,0 0 0,21-13 0,-21 13 0,0 0 0,0 0 0,0 0 0,0 0 0,16-17 0,-16 17 0,0 0 0,0 0 0,0 0 0,17-14 0,-17 14 0,0 0 0,0 0 0,18-12 0,-18 12 1,0 0-1,0 0 0,21-18 0,-21 18 0,0 0 0,16-16 0,-16 16-1,0 0 1,0 0-1,0 0 1,19-15-1,-19 15 1,0 0-1,0 0 1,0 0 0,0 0 0,0 0 0,0 0 0,0 0 0,0 0 0,18-18 0,-18 18 0,0 0 0,0 0 0,7-16 0,-7 16 0,0 0 0,0 0 0,8-19 0,-8 19 0,0 0 0,0 0 0,0 0 1,16-18-1,-16 18 0,0 0 0,0 0 0,13-19 0,-13 19 0,0 0 0,0 0 0,12-16 0,-12 16 0,0 0 0,0 0 0,0 0 1,0 0-1,14-15 0,-14 15 0,0 0 0,0 0 0,9-16 0,-9 16 0,0 0 0,0 0 0,0 0 0,12-18 0,-12 18 0,0 0 0,0 0 0,0 0 0,0 0 0,0 0 0,0 0 0,0 0 0,0 0 0,14-15 0,-14 15 0,0 0 0,0 0 0,11-16 0,-11 16 0,0 0 0,0 0 0,18-19 0,-18 19 0,0 0 0,0 0 0,17-18 0,-17 18 0,0 0 0,0 0 0,0 0 1,20-17-1,-20 17 0,0 0 0,0 0 0,0 0 0,17-14 0,-17 14 0,0 0 0,0 0 0,16-18 0,-16 18 0,0 0 0,0 0 1,15-16-1,-15 16 0,0 0 0,0 0 0,0 0 0,0 0 0,0 0 0,0 0 0,14-15 0,-14 15 1,0 0-2,0 0 1,0 0 1,12-20-1,-12 20 0,0 0 0,0 0 0,11-17 0,-11 17 0,0 0 0,0 0 0,16-21 0,-16 21 0,0 0 0,16-19 0,-16 19 0,0 0 0,17-21 0,-17 21 0,0 0 0,18-18 0,-18 18 0,0 0 1,11-16-1,-11 16 0,0 0 0,0 0 1,0 0-1,0 0 1,0 0-1,0 0 1,8-15 0,-8 15-1,0 0 1,0 0-1,0 0 1,0 0-1,0 0 0,0 0 0,0 0 0,0 0 1,0 0-1,0 0 0,0 0 0,0 0 0,0 0 0,0 0 0,0 0 1,0 0-2,0 0 2,0 0-1,-19 1 0,19-1 0,0 0 0,0 0 0,0 0 0,0 0 0,0 0 0,0 0 0,0 0 0,0 0 0,0 0 0,0 0 0,0 0 0,0 0 0,0 0 0,0 0 0,0 0 0,0 0 0,0 0 0,0 0 0,0 0 0,0 0 0,0 0 0,0 0 0,0 0 0,0 0 0,0 0 0,0 0 0,0 0 0,0 0 0,-18-1 0,18 1 0,0 0 0,0 0 0,0 0 0,0 0 0,0 0 0,0 0 0,0 0 0,0 0 0,0 0 0,0 0 0,-2-16 0,2 16 0,0 0 0,0 0 1,0 0-1,4-18 0,-4 18 0,0 0 0,6-21 0,-6 21 0,0 0 0,6-24 0,-6 24 0,5-21 0,-5 21 0,6-20 0,-6 20 0,6-15 0,-6 15 0,4-16 0,-4 16 0,0 0 0,6-16 0,-6 16 0,0 0 0,0 0 0,0 0 0,0 0 1,0 0-1,0 0 0,0 0-1,0 0 1,0 0 0,0 0 0,0 0 0,0 0 0,0 0 0,0 0 1,0 0-1,0 0 0,0 0 0,0 0 0,0 0 0,0 0 0,0 0 0,0 0 0,0 0 0,0 0 0,0 0 0,0 0 0,0 0 0,0 0 0,0 0 0,0 0 0,0 0 0,0 0 0,0 0 0,0 0 0,0 0 0,0 0 0,0 0 1,0 0-2,0 0 0,0 0-3,-2 19-7,14 1-16,-14 2-1,2 3 0,-4-1 10</inkml:trace>
</inkml:ink>
</file>

<file path=ppt/ink/ink24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39:15.16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14 138 1,'26'-18'19,"-26"18"-3,0 0-2,0 0-3,0 0-2,0 0-2,5-15 1,-5 15-2,0 0 0,8 15 0,-8-15 0,4 25-1,-4-25-1,2 42 1,-4-14-2,6 11 0,-6-1 0,6 8-1,-4-3 0,4 8 0,-2-2 0,7 2-1,-5-4 0,6-1 0,-4-6 0,6 0-1,-7-3 1,7-4-1,-6 1 1,0-1-1,-2-2 2,-2 1-3,0-2 3,-1-1-3,-2-1 3,1 0-3,-2-5 2,0 0-2,2-4 1,-2-1 1,2-18-1,-2 28 0,2-28 0,-2 16 1,2-16-1,0 0 1,0 0-1,0 0 1,0 0 0,0 0-1,0 0 1,0 0-1,-14-18 0,14 18 1,-13-31-1,1 9 0,2-2-1,-1-4 3,-1-7-3,0-5 2,2-2-2,-1-6 2,3-1-2,2-3 2,0-4-1,2 2 0,1 1 0,1 2 0,0 2 0,2 0 0,0 0 0,2 7 0,1 2 0,1 1 0,2 3 0,2 2 0,6 3 0,-1 3 0,5 5 0,1-2-1,3 4 1,3 2 0,2 2 0,2 3-1,-1 3 1,3 1 0,0 4 0,2 5 0,2 4-1,-2 4 1,4 7 0,-2 2 0,-2 7-1,-6 1 1,0 6 0,-7-2 0,-3 5 0,-5 1 0,-8 1 0,-8 3 0,-8-1 0,-7 3 1,-8 0-2,-8 2 2,-6-1-2,-4-3 2,-4-3-2,3-3 2,1-2-2,4-6 1,6-5 0,8-3 0,4-4 0,23-12 0,-28 14 0,28-14-1,0 0 1,-17 6-1,17-6 1,0 0-1,0 0 1,0 0-1,23-2 1,-23 2 0,22 0 0,-22 0 0,31 3 0,-10 1 0,4 1 0,3 2 1,5 2-1,4 3 0,4 2 1,5 5 0,-1 8-1,2 2 0,-1 3 1,1 1-1,-4 0 1,-2 1-1,-4-3 1,-6-3-2,-4-7 2,-4-3 0,-5-6-1,-18-12 0,25 16 1,-25-16-1,0 0 1,0 0-1,0 0 0,0 0-1,22 5-3,-22-5-10,0 0-19,7-23 0,-7 23-2,12-16 0</inkml:trace>
  <inkml:trace contextRef="#ctx0" brushRef="#br0" timeOffset="1315.0751">1106 439 7,'0'0'20,"0"0"-4,0 0-3,0 0-2,11-21-2,-11 21-1,0 0 0,20-3-1,-20 3 0,0 0 0,0 0-1,21 5-1,-21-5-1,16 16 0,-16-16 0,25 31 0,-7-12-2,5 9 0,2 2-1,4 3 0,1 2 0,5 2-1,-2-2 0,0 0 0,-4-3 0,-2-4 1,-4-2-1,-1-3 1,-3 0-1,-3-2 0,-4-4 1,-12-17-1,17 26 1,-17-26-1,10 20-1,-10-20 1,0 0-2,0 0-3,13 15-5,-13-15-22,0 0 0,0 0-1,-9-24 1</inkml:trace>
  <inkml:trace contextRef="#ctx0" brushRef="#br0" timeOffset="1948.1111">1555 353 25,'0'0'16,"0"0"-1,0 0-2,0 0-1,2-15-3,-2 15-1,0 0-1,-10 31-1,10-31-1,-21 40-1,1-15 0,7 15 0,-9-3 0,3 12-1,-4-4-1,3 8 1,-3 0-2,-1-1 1,1-3-1,0-3-1,3-4 2,1-6-3,-1-4 3,3-2-3,-1-11 3,7 0-3,11-19 0,-20 23 1,20-23-2,0 0-1,-9 19-2,9-19-3,0 0-4,0 0-19,0 0-1,0 0 1,0 0 10</inkml:trace>
  <inkml:trace contextRef="#ctx0" brushRef="#br0" timeOffset="2959.1691">1868 809 6,'0'0'23,"0"0"-3,0 0-5,0 0-1,-7-20-4,7 20-1,0 0-1,0 0-2,0 0 0,0 0-1,0 0-1,-2 18 0,2-18-1,-2 35 0,-6-11 1,8 11-2,-4 4 1,2 5-2,-2 1 2,4 6-3,-4-4 2,4-1-2,2-2 1,0-4 0,-4-5 0,4-5 0,-2-6-1,2-3 1,-2-21-1,0 25 0,0-25 1,0 0 0,0 0-1,0 0 1,0 0-1,0 0 0,0 0 0,0 0-1,0 0-2,4-25-4,-4 25-13,0 0-14,23 4 0,-23-4 0</inkml:trace>
</inkml:ink>
</file>

<file path=ppt/ink/ink24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6:05.152"/>
    </inkml:context>
    <inkml:brush xml:id="br0">
      <inkml:brushProperty name="width" value="0.05292" units="cm"/>
      <inkml:brushProperty name="height" value="0.05292" units="cm"/>
      <inkml:brushProperty name="color" value="#FF0000"/>
    </inkml:brush>
  </inkml:definitions>
  <inkml:trace contextRef="#ctx0" brushRef="#br0">10694-714 7,'21'12'6,"-9"-5"0,0 0-2,2 3-1,0-2 0,2 1-1,-2 1-1,-1-2 0,-1-1 0,-1 1 0,-11-8 0,17 10-1,-17-10 0,0 0-1,13 7-1,-13-7-3,0 0-2,0 0-4,0 0 2</inkml:trace>
  <inkml:trace contextRef="#ctx0" brushRef="#br0" timeOffset="1128.0645">10643-751 4,'0'0'6,"0"0"0,0 0 0,6 14 0,-6-14-1,9 11 0,-9-11-1,14 15 1,-14-15-2,17 14 0,-17-14-2,16 12 0,-16-12-2,12 7-4,-12-7-7,11 0-7,-11 0 2,0 0 17</inkml:trace>
  <inkml:trace contextRef="#ctx0" brushRef="#br0" timeOffset="13150.7522">10431-860 8,'0'0'5,"0"0"0,0 0-1,0 0-1,0 0 0,8 11-1,-8-11 0,14 12 0,-14-12 0,21 16 1,-7-6-1,-2-1 0,3 0 1,-2 2-1,3-2 1,-3-1-1,1 1-1,-14-9 0,21 15 0,-21-15 0,19 13-1,-19-13 1,16 9-1,-16-9 0,16 9 0,-16-9 1,14 8-1,-14-8 0,12 7 0,-12-7 0,11 7 0,-11-7 1,0 0-1,12 9 0,-12-9 0,0 0 0,0 0 0,12 10 0,-12-10 0,0 0 0,0 0 0,0 0 0,11 8 0,-11-8 0,0 0 0,0 0 0,0 0 0,13 8 0,-13-8 0,0 0 0,14 9 0,-14-9 0,0 0 0,13 11 0,-13-11 0,12 10 0,-12-10 0,12 8 1,-12-8-1,15 8 0,-15-8 0,16 8 0,-16-8 0,13 6 0,-13-6-1,14 2 1,-14-2 0,12 2 0,-12-2 0,0 0 0,13-4 0,-13 4 0,0 0 0,13-2 0,-13 2-1,0 0 1,0 0 0,0 0-1,0 0 0,0 0-1,11 0 1,-11 0-1,0 0 0,0 0 0,0 0 0,0 0-1,0 0 1,0 0 0,0 0 1,0 0 0,0 0 0,0 0 0,0 0 1,0 0 0,0 0 0,0 0 0,0 0 0,0 0 0,0 0 1,0 0-1,0 0 0,0 0 0,0 0 0,0 0 0,0 0 0,0 0 0,0 0 0,0 0 0,0 0 0,0 0 0,0 0 0,0 0 0,0 0-1,-10-11-2,10 11-3,-10-15-7,10 15 1,-22-23 12</inkml:trace>
  <inkml:trace contextRef="#ctx0" brushRef="#br0" timeOffset="13861.7927">10617-772 1,'-16'-11'5,"-1"-1"-2,-1-2-1,-1 0-1,0 0 0,-1-1-3,0 0-4,1 2 2,-5-3 4</inkml:trace>
  <inkml:trace contextRef="#ctx0" brushRef="#br0" timeOffset="20705.1844">10395-901 1,'18'13'5,"-1"0"0,-2-3-3,-2-1-2,-13-9-4,19 12-3,-19-12 6,0 0 1</inkml:trace>
  <inkml:trace contextRef="#ctx0" brushRef="#br0" timeOffset="68571.9219">11152-477 9,'0'0'9,"0"0"0,0 0-3,0 0 0,0 0 0,0 0-2,0 0 1,4-13 0,-4 13-1,0 0 1,0 0 0,0 0 0,0 0-1,0 0 0,0 0-1,0 0 0,0 0-2,0 0 1,0 0-1,0 0 1,0 0 0,5 10 0,-5-10 0,3 20 1,1-6-1,-2 4-1,2 1 1,-1 4-1,2-1 0,-1 1-1,3 2 0,-2-6 0,1 1 0,-1-3 0,1-2 1,-3-2-1,3-3 0,-6-10 0,5 18 0,-5-18 0,4 14 0,-4-14 1,2 13-1,-2-13 0,0 0 0,3 11 1,-3-11-1,0 0 1,0 0-1,0 0 1,0 0 0,0 0-1,0 0 1,0 0 0,0 0-1,-5-17 1,2 4-1,-2-3 0,1-5 0,-2-3 0,0-4 0,0 0 0,-1-1 0,2-1-1,0-1 1,1 3 0,0 1 0,2 2 0,0 4-1,2 1 1,-1 2 0,4 4 0,-2 2-1,3 1 1,-4 11-1,10-14 1,-10 14-1,12-10 1,-12 10 0,14-4-1,-14 4 1,14 0 0,-14 0-1,15 7 1,-15-7 0,18 16 0,-9-5 0,1 3 0,3 0 1,0 0-1,2 1 0,-4 0 0,1-2 0,-2-1 0,2-2 0,-12-10 0,13 14 0,-13-14 1,0 0-1,0 0 1,0 0-1,0 0 1,0 0-1,0 0 1,0 0-1,6-17 1,-7 4-1,1-3 0,-1-3 0,1-3 0,1-3 0,2 0 0,-1-1 0,2 0 0,0 3 0,1 1 0,0 2-1,2 2 1,1 2 0,-2 4 0,3-1-1,-9 13 1,17-18 0,-17 18 0,20-11 0,-20 11 0,18-2 1,-18 2-1,17 9 1,-17-9 0,15 22 1,-7-9-1,-2 8 1,1 0-1,-1 6 1,0 1 0,0 5-1,-1 1 0,0 2 0,1 0 0,-1 0 0,-1-2-1,0-1 1,-2-5-1,1-5 0,-1-2 0,-2-7-2,3 0-2,-3-14-9,0 0-15,0 0-2,0 0 0,0-22-1</inkml:trace>
  <inkml:trace contextRef="#ctx0" brushRef="#br0" timeOffset="69598.9809">11724-549 14,'13'-9'22,"4"1"-6,-4-5-1,12 4-3,-10-6-3,13 5-2,-10-3-1,5 7-3,-6-1 0,0 4-2,-17 3 1,22 2-1,-22-2 1,9 20-1,-9-2 0,-1 4 1,-6 2-1,2 4 0,-4 3 0,1-2-1,-2-1 0,2-2 1,0-7-1,2-1 0,0-4 0,3-4-1,3-10 1,0 0 0,-4 11 0,4-11 1,0 0-1,13-8 1,-13 8 0,22-15 0,-8 4 1,5 1-1,1-2 0,2-1 0,-1 0-1,1 4 1,1 0-1,-5 2 0,0 1-1,-6 0-1,4 8-6,-16-2-19,0 0-1,0 0-1,0 0-1</inkml:trace>
</inkml:ink>
</file>

<file path=ppt/ink/ink2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45:33.67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1661-111 2,'0'0'6,"0"0"-3,0 0 0,0 0-1,0 0-1,0 0 0,-17 24-1,17-24 1,-9 26-1,9-26 1,-3 36-1,0-10 0,-3-2 0,1 5 0,-1-3-1,0 2 2,-6 1-2,4 0 2,-4-6-2,12-23 1,-14 34 1,14-34-2,0 0 2,0 0-2,0 0 1,0 0 0,0 0 0,0 0 0,20-37-1,-11 11 1,8-2 0,-5-1 1,5 3-1,-5-3 0,2 3 1,-5 0-1,2 3 0,-11 23 0,15-39 0,-15 39 0,14-34 1,-14 34-1,15-26 0,-15 26 1,0 0 0,23-26-1,-23 26 2,0 0-1,0 0 2,0 0-1,0 0 0,0 0 1,0 0-1,0 0 1,-12 23-1,12-23-1,-29 29 0,29-29 0,-43 42 0,43-42 0,-46 44-1,20-21 1,0-4 0,8 4 0,18-23-2,-32 31 2,32-31-2,0 0 2,0 0-1,0 0 0,0 0 1,0-26-2,0 26 2,29-47-1,-8 19 1,-7-1-1,6 0 0,-2 1 0,-4-1 0,-2 5 0,-12 24 0,20-36 0,-20 36 0,6-23 1,-6 23-1,0 0 0,0 0 0,0 0 0,0 0 0,-35 23 0,35-23 0,-29 34 0,29-34 0,-35 39 0,35-39 0,-32 39 0,32-39 0,-26 31 0,26-31 0,-17 24 1,17-24-1,0 0 0,0 0 0,-17 28 1,17-28-1,0 0 1,0 0-1,-26 27 0,26-27 1,0 0-1,0 0 0,0 0 0,-24 23 0,24-23 0,0 0 0,0 0 0,0 0 0,0 0 0,0 0 0,0 0-1,29-23 1,-29 23-1,26-21 1,-26 21 0,32-34 0,-32 34-1,32-39 1,-14 15 1,2 1-1,-6-1 0,-14 24 0,32-39 0,-32 39 0,23-28 0,-23 28 0,0 0 0,0 0 0,0 0 0,0 0 0,0 0 0,0 0 0,0 0 0,0 31 0,0-31 0,-17 39 0,5-16 0,-5 1 0,0-1 1,-4 3-1,1-2 1,-3-1-1,3 3 1,20-26-1,-38 42 0,38-42 0,-26 31-1,26-31 0,0 0 1,-17 24-2,17-24 1,0 0 0,0 0-1,0 0 1,0 0-1,23-26 1,-23 26 0,26-32 0,-26 32-1,34-39 1,-34 39 0,38-39 0,-38 39 0,35-28 0,-35 28 0,0 0 1,29-26 0,-29 26 1,0 0-1,0 0 1,0 0 1,0 0-1,0 0 1,-9 23-1,9-23 1,-23 36-1,9-9 0,-4 1-1,1 1 2,-4 0-2,7 2 0,-9-3 0,5-1 1,1 4-1,17-31 0,-32 44 1,32-44-1,-29 44 0,29-44 1,-29 39-1,29-39 0,-26 34 0,26-34 0,-17 32 0,17-32 0,-9 23 0,9-23 0,0 0 0,-3 24 0,3-24 1,0 0-1,0 0 0,0 0 0,-20 26 0,20-26 0,0 0 0,0 0 0,0 0 0,-29 26 0,29-26 0,0 0 0,-20 23 0,20-23 0,0 0 0,-32 34 0,32-34 0,-14 29 0,14-29 0,-18 31 0,18-31 0,-11 31 0,11-31 0,-15 31 0,15-31 0,-12 24 0,12-24 0,-11 23 0,11-23 0,0 0 0,0 0 0,-12 26 0,12-26 0,0 0 0,0 0 0,0 0 0,0 0 0,0 0 0,0 0 0,0 0 0,0 0 0,26-10 0,-26 10 0,0 0 0,0 0 0,0 0-1,21-23 1,-21 23 0,0 0-1,26-19 0,-26 19 0,26-21 0,-26 21 0,32-26 0,-32 26 0,34-28 1,-34 28-1,32-24 1,-32 24 0,26-26 0,-26 26 0,26-21 0,-26 21 0,0 0 0,0 0 0,0 0 1,24-23-1,-24 23 0,0 0 0,0 0 1,-24 23-1,24-23 0,-23 26 0,23-26 0,-23 29 0,23-29 0,-23 34 0,23-34 0,-23 36 0,23-36 0,-29 37 0,29-37 1,-26 36-1,26-36 0,-29 40 1,29-40 0,-26 39-1,26-39 1,-24 39-1,24-39 0,-20 34 0,20-34 1,-20 33-1,20-33 0,-20 34 0,20-34 0,-18 34 0,18-34 0,-11 39 0,11-39 0,-12 32 0,12-32 0,-9 23 0,9-23 0,0 0 0,-8 26 0,8-26 0,0 0 0,0 0 0,-15 29 0,15-29 1,0 0-1,-14 31 1,14-31-1,-18 26 1,18-26-1,-17 24 1,17-24-1,-14 26 1,14-26-1,0 0 0,-21 28 0,21-28 1,0 0-1,-14 24 0,14-24 0,0 0 0,-12 26 0,12-26 0,0 0 0,-14 26 0,14-26 0,0 0 0,-15 23 0,15-23 0,0 0 0,-14 26 0,14-26 0,0 0 0,-12 26 0,12-26 0,0 0 0,-11 29 0,11-29 0,0 0 0,-12 29 0,12-29 0,0 0 0,-11 31 1,11-31-2,0 0 1,-12 29 2,12-29-2,0 0 1,-12 26 0,12-26 0,0 0-1,0 0 1,-17 26 0,17-26-1,0 0 0,0 0 0,-17 23 0,17-23 0,0 0 0,0 0-1,-15 26 2,15-26-1,0 0 0,0 0 0,-11 26 0,11-26 0,0 0 0,0 0 1,0 0-1,-12 24 0,12-24 1,0 0-1,0 0 1,-12 31 0,12-31 0,0 0-1,-8 31 1,8-31 0,0 0 0,-9 24 0,9-24-1,0 0 1,-9 23 0,9-23 0,0 0 0,-17 29 0,17-29 0,-17 26 0,17-26 0,-21 29 0,21-29 0,-17 31-1,17-31 1,-20 29-1,20-29 0,-15 28 0,15-28 0,-11 26 0,11-26 0,0 0 0,-15 32 1,15-32-1,0 0 0,-9 23 0,9-23 0,0 0 0,-8 26 1,8-26-1,0 0 0,-12 24 1,12-24-1,0 0 1,-11 28 0,11-28-1,0 0 1,0 0-1,-26 26 1,26-26-1,0 0 1,0 0-1,-24 24 1,24-24-1,0 0 1,0 0 0,0 0-1,-14 26 1,14-26-1,0 0 1,0 0-1,-15 31 0,15-31 0,0 0 0,-14 26 1,14-26-1,-12 24 0,12-24 0,-8 26 0,8-26 0,-9 31 0,9-31 0,-6 31 0,6-31 0,-6 34 0,6-34 0,-5 39 0,5-39 0,-9 37 0,9-37 0,-9 36 0,9-36 1,-6 37-1,6-37 0,-8 34 0,8-34 1,-9 36-1,9-36 0,-12 39 1,12-39-1,-11 39 0,11-39 0,-9 34 0,9-34 0,-6 31 0,6-31 0,-5 29 0,5-29 0,-6 23 0,6-23 0,0 0 0,-3 24 1,3-24-1,0 0 0,0 0 0,0 0 0,-12 23 1,12-23-1,0 0 0,0 0 0,0 0 0,0 0 0,-11 24 0,11-24 0,0 0 0,0 0 0,-18 28 1,18-28-1,0 0 0,-11 27 0,11-27 0,0 0 0,0 0 0,-15 26 0,15-26 0,0 0 0,0 0 0,-20 23 0,20-23 0,0 0 1,0 0-1,0 0 0,0 0 0,0 0 0,0 0-1,0 0 0,-6-39-1,6 39-1,15-57-1,2 31-2,-14-21-1,17 18-2,-14-23-1,14 21-1,-14-14-2,14 11 0,-8-2 1,5 7 1</inkml:trace>
  <inkml:trace contextRef="#ctx0" brushRef="#br0" timeOffset="-101016.7777">346 64 11,'0'0'11,"0"-23"0,0 23-1,0 0 0,-11-29-3,11 29 0,0 0-2,0 0 0,0 0-1,0 0 0,-29-16-2,29 16 1,0 0-2,-29 5 1,29-5 0,-29 11-2,29-11 2,-35 13-2,35-13 2,-43 23-2,43-23 2,-44 39-3,44-39 2,-43 47-2,26-21 1,-1 3 0,4 0 0,5 2 0,0-5 0,1 5 1,5-5-1,0 0 1,0 1 0,6-4 0,-3 0 0,0-23 0,6 37 0,-6-37 0,8 31 0,-8-31 0,0 0 0,21 29 1,-21-29 0,26 8 0,-26-8 0,43-3 0,-17-5-1,6 6 1,0-9-1,6 6-1,-7-3 0,-5 3 0,1 0 0,-27 5-1,34 0-2,-34 0-2,0 0-4,0 0-11,0 0-9,-6 23-1,6-23 3</inkml:trace>
  <inkml:trace contextRef="#ctx0" brushRef="#br0" timeOffset="-100184.7301">457 306 1,'0'0'20,"0"0"-6,0 0-2,0 0-4,0 0-1,34-23-1,-34 23 0,26-16-1,-26 16-1,38-23 0,-38 23-1,38-18-1,-38 18 0,34-13-1,-34 13-1,29-6 1,-29 6-1,0 0 0,15 37 0,-24-11 1,-2 3-1,-7 4 0,1 4 0,-6 5 1,2-6-1,-2-2 0,6 0-1,5-8 1,4 0 0,8-26 0,0 36 0,0-36 1,0 0 0,43 24 0,-43-24 0,61-8 0,-26-5 1,8 3-1,-3-6 0,10 3 1,-7-5-1,-2 2-1,-7 0 1,-2 3 0,-32 13 0,44-18 0,-44 18 1,0 0-1,26-18 1,-26 18 0,0 0-1,0 0 0,0 0-1,0 0 0,0 0-1,0 0-1,0 0-2,0 0-3,0 0-11,0 0-10,11 23-2,-11-23 1</inkml:trace>
  <inkml:trace contextRef="#ctx0" brushRef="#br0" timeOffset="4779.2728">428 2391 5,'17'-23'6,"-17"23"0,0 0-1,6-26 1,-6 26-2,6-26 0,-6 26-2,8-37 1,-8 37 0,12-36-1,-12 36 0,14-32 0,-14 32 0,12-28 0,-12 28 0,0 0 0,9-26 0,-9 26 0,0 0 0,0 0 0,0 0 0,-3-26 0,3 26 1,0 0-1,0 0 0,0 0 0,0 0 0,0 0 0,-35 28 1,35-28-1,-29 37 0,6-11 0,5 5-1,-5 3 1,3 2 0,0 3-1,2 3 1,1-3-1,0-2-1,2 2 1,4-10-1,-1-1 1,12-28-1,-15 37 0,15-37 1,0 0-1,-5 23 0,5-23 1,0 0-1,0 0 0,0 0 1,0 0-1,0 0 0,0 0 0,0 0-1,8-26 0,-8 26 1,0 0-1,12-36 0,-12 36 0,17-45-1,-2 17 1,-4-6-1,10 0 1,-4-3 0,3-2 0,1 3 0,2 2 0,0 0 0,0 5 1,-6 3-1,4 3 1,-21 23 0,29-29-1,-29 29 1,0 0 0,0 0 0,23-23 1,-23 23-1,0 0 0,0 0 0,-18 26 0,18-26 1,-20 28-1,20-28 1,-29 42 0,18-13-1,-7 2 1,1 3 0,-3 5 0,2 5 0,1 8 0,-1 1 1,-5 7-2,6-3 1,-6-2 0,5-6-1,1-5 1,0-4-1,5-12 0,0-4 0,12-24 0,-14 23 0,14-23 0,0 0 0,0 0 1,0 0-1,0 0 0,0 0 0,0 0 0,9-39 0,-1 13 0,4-13 0,5-3 0,-2-10-1,2 0 0,3-8 0,4-3 0,-4 3 0,0 1 0,0 12 0,1-3 0,-1 8 0,0 6 1,-2 7 0,-4 6-1,-14 23 1,20-26 0,-20 26 0,0 0 0,0 0 0,-14 23 1,-1 1-1,-8 4 0,3 9 1,-9 7-1,-3 3 1,-3 10 0,1 1 0,-1 7 0,-3-5-1,4 0 1,2-6-1,0-1 1,6-9-1,6-8 0,2-7 0,7-6 0,11-23 0,-18 34 0,18-34 0,0 0 0,-6 29-1,6-29 1,0 0-1,0 0 1,0 0-1,0 0 0,0 0 0,0 0 0,35-49 0,-20 20 0,-1-13 0,9-2 0,-2-8 0,7-3 0,-1 0-1,-1 1 1,0 1 0,0-1 0,-3 7 0,0 0 1,-6 5-1,1 6 1,-4 2 0,1 0 0,-4 11 0,-11 23 0,15-32 1,-15 32-1,0 0 1,0 0 0,0 0 1,-15 29-1,1 2 1,-4 6-1,-2 12 1,-9 14-1,3 4 1,-9 12-1,4-1 0,-4 3 0,3-6 0,0-2 0,0-8-1,6-13 0,3-5 1,0-15-1,8-6 0,15-26 0,-23 34 0,23-34 0,0 0 0,0 0 0,-3 23 0,3-23-1,0 0 1,0 0 0,0 0-1,32-13 1,-32 13-1,26-31 0,-11 5-1,5-6 1,0-9-1,6 2 0,-2-14 0,2 7 1,-3-7-1,0 14 1,-6 0 0,1 11 1,-10 4 0,-8 24 0,0 0-1,0 0 1,0 0 0,0 0 0,-8 34 1,-7 2-1,-5 11 0,0 3 1,-6 12 0,-3-2 0,0 8 0,-3-13 0,3 2 1,0-12-2,3-4 1,6-10 0,5-7-1,15-24 0,-20 29 0,20-29 1,0 0-1,0 0 0,0 0 0,0 0 0,35-39 0,-18 12 1,3-4-2,0-5 1,7-9-1,2-4 0,-1-8 0,4-1 0,-3-7-1,0 5 2,-6 3-1,1 2 1,-4 8-1,-3 8 1,-5 10 0,-4 6 0,-8 23 0,0 0 0,0 0 1,0 0-1,-5 29 1,-13 7 0,1 11 0,-6 8 0,-3 10 0,-9 0 0,3 5 0,0-10 0,0 0 0,6-10-1,0-6 1,6-10-1,3-8 1,17-26-1,-18 34 0,18-34 0,0 0 0,0 0 1,0 0-1,0 0 0,0 0 1,0 0-1,0 0 1,0 0-1,0 0 1,0 0-1,0 0 0,0 0 0,0 0 0,0 0 0,0 0 0,0 0 0,0 0 0,0 0 0,0 0 0,0 0 0,0 0 1,0 0-1,0 0 0,0 0 0,0 0-1,-26-3 1,26 3 0,0 0 0,-23 26 0,23-26 0,-14 26 0,14-26 0,0 0 0,-12 26 1,12-26-1,0 0 0,0 0 0,0 0 0,0 0 0,0 0 0,0 0 0,0 0 0,0 0 0,0 0-1,17-23 1,-17 23 0,15-34 0,-1 8 0,1-3 0,2-4 0,6-12 0,3-2 0,3-13 0,0-2 0,6-9 0,0-1 1,0 1-1,-4-2 1,1 5-1,-3 6 1,-3 7-1,-3 3 1,-5 16-1,-4 2 1,1 10-1,-7 1 0,-8 23 1,12-24 0,-12 24-1,0 0 0,0 0 0,0 0 0,0 0 0,-12 37-1,4-11 1,-7 10-1,1 1 1,-4 10-1,-2 2 1,0 6 0,0 0 0,-1-3 0,4-5 0,2-3-1,4-5 2,-1-5-2,7-8 1,5-26 0,-9 37 0,9-37 0,0 0 1,-3 23-1,3-23 0,0 0 0,0 0 0,0 0 1,0 0-1,0-42 0,6 16 0,0-5 0,5-13-1,4-6 1,-1-2 0,3-8 0,4 3 0,2-8 0,0 2 0,0-2 0,3 8-1,0-3 1,-3 5-1,4 5 1,-10 6-1,3 8 0,-8 7 1,2 6-1,-14 23 0,12-24 1,-12 24-1,0 0 0,0 0-1,-18 37 1,4-9 0,0 11 0,-7 11 0,-5 10 0,0 5 1,-6 16 0,3-3 0,0 5-1,-2-5 1,2 1 0,0-9 0,0-5-1,3-10 1,2-13 0,4-6 0,6-7-1,-1-6 1,15-23-1,-14 26 1,14-26 0,0 0-1,0 0 1,0 0-1,0 0 1,0 0 0,14-28 0,-14 28 0,20-45 0,-5 14 0,-1 0 0,1-8 0,2 0 0,1-6 0,-4-7 0,3 3 0,1-4 0,-4 1 0,4-8 0,-1 8 0,0-8 0,7 3 0,-4 0 1,3 2-1,6 0 0,0 8 0,-3 0 1,-3 3 0,0 8-1,-5-1 1,-4 11 0,-2-3 0,-6 1-1,-1 2 1,-2-3-1,0 6 0,0-3 1,3-1-1,0-1-2,-1 2 2,-5 26-2,24-42 3,-24 42-3,20-39 2,-20 39-1,20-34 1,-20 34 0,18-29 0,-18 29 0,11-31 0,-11 31 0,15-31 0,-15 31 0,17-31 0,-17 31 0,20-34 0,-20 34 0,23-34 0,-23 34 0,24-29 0,-24 29 0,23-29 0,-23 29 0,20-31 0,-20 31 0,20-31 0,-20 31 0,21-37 0,-21 37 0,23-36 0,-23 36 0,20-37 0,-20 37 1,20-36-2,-20 36 1,23-42 0,-23 42 1,24-41-1,-24 41 0,17-37 0,-17 37 0,20-29 0,-20 29 0,0 0 0,23-33 0,-23 33 0,0 0 0,0 0 0,29-32 0,-29 32 0,0 0 0,23-31 0,-23 31 0,0 0 0,21-36 0,-21 36 0,8-27 0,-8 27 0,9-28 0,-9 28 0,9-29 0,-9 29 0,14-26 1,-14 26-2,15-26 1,-15 26 0,14-26 0,-14 26 0,18-26 0,-18 26 0,17-29 0,-17 29 0,20-31 0,-20 31 0,26-44 1,-26 44-1,29-42 0,-29 42 0,26-42 0,-26 42 0,29-41 0,-29 41 0,18-34 0,-18 34 0,11-26 0,-11 26 0,9-24 0,-9 24 0,0 0 0,23-34 0,-23 34 0,26-28 0,-26 28 0,29-32 0,-29 32 0,29-28 0,-29 28 0,0 0 0,29-32 0,-29 32 1,9-23-1,-9 23 0,8-23 0,-8 23 1,12-27-1,-12 27 0,17-28 0,-17 28 1,0 0-2,32-29 1,-32 29-1,0 0 1,23-23-1,-23 23 2,0 0-2,0 0 1,0 0 0,0 0 0,0 0 0,0 0 0,24-24 0,-24 24 0,0 0 0,0 0 0,28-26 0,-28 26 0,0 0 1,27-21-1,-27 21 0,0 0 0,0 0 0,0 0 0,0 0 0,20-23 1,-20 23-1,0 0 0,0 0 0,0 0 0,0 0 0,0 0 0,0 0 0,0 0 0,29-26 0,-29 26 0,0 0 0,0 0 0,26-21 0,-26 21-1,0 0 0,0 0-3,0 0-5,0 0-15,0 0 1,0 0-3,0 0 24</inkml:trace>
</inkml:ink>
</file>

<file path=ppt/ink/ink25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3:43.55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518 315 9,'0'0'9,"0"0"-2,3-23-1,-3 23-1,0 0 0,-6-26-1,6 26 0,0 0 0,-6-26 0,6 26-1,-3-24 1,3 24-1,-9-23 0,9 23 0,-14-24 0,14 24 0,-15-23 0,15 23-1,-20-24 1,20 24 0,-23-26-1,23 26 1,-26-28-1,26 28 0,-35-24 0,35 24 0,-35-21-1,35 21 1,-40-18-1,40 18 0,-44-5 0,44 5-1,-46 0 0,46 0 1,-43 10-1,43-10 0,-41 16 0,41-16-1,-32 21 1,32-21 0,-26 26 0,26-26 0,-17 29 0,17-29 0,-15 36 0,15-36 0,-11 39 1,5-15-1,3 2 1,0 0-1,0 0 0,3-3 1,3 6-1,0 0 0,0 2 1,6 3-2,-3-6 2,5 4-1,-2-1 0,-1 3 0,1-3 1,0 0 0,2-5-1,-5 0 2,3 3-1,-9-29 0,14 42 1,-14-42-1,12 34 0,-12-34-1,12 23 1,-12-23 0,0 0-1,0 0 1,26 26-1,-26-26 1,0 0 0,34 3-1,-34-3 1,26-3-1,-26 3 0,26-10 1,-26 10-1,27-11 0,-27 11 1,0 0-1,34-20 0,-34 20 0,0 0 0,29-21 0,-29 21 0,0 0-1,0 0 1,29-21-1,-29 21 0,0 0 0,0 0 0,0 0 0,0 0-1,0 0 0,0 0-1,0 0-1,0 0-1,0 0-2,0 0-3,0 0-6,-8 31-10,8-31 2,0 0-1</inkml:trace>
  <inkml:trace contextRef="#ctx0" brushRef="#br0" timeOffset="621.0353">749 709 1,'0'0'23,"0"0"-1,15 31-3,-15-31-5,11 39-2,-11-39-1,12 60-2,-18-31-2,21 23-1,-18-16-2,14 19 1,-14-13-2,9 10 0,-9-10 0,3-1-1,-3-7-1,3-3 1,0-31-1,-5 42 0,5-42-1,0 0-3,0 0-4,0 0-18,0 0-4,-15-29-2,15 29 0</inkml:trace>
  <inkml:trace contextRef="#ctx0" brushRef="#br0" timeOffset="1.11274E9">5472 67 9,'0'0'12,"0"0"0,0 0-3,0 0-1,0 0-2,0 0 0,0 0-2,0 0 1,-9 20-1,9-20 0,-4 23 0,4-2 1,-4-6-1,4 10 0,-6-6 0,8 9-1,-6-3 0,6 6 0,-4-5 1,6 6-2,-2-2 1,4 5-2,-2-2 1,5 2-1,1-4 2,6 4-3,-3-3 1,5 1 0,1-6-1,3-1 2,-1-3-2,2-2 1,-1-2 0,1-5 0,-1-2 0,-1-3 0,0-4 0,5-3 0,-3-6-1,2-1 1,6-5 0,3-3-2,3-2 0,-4-6-2,6 7-2,-12-13-5,14 15-15,-18-9-6,-2 5 0,-13-1 1</inkml:trace>
  <inkml:trace contextRef="#ctx0" brushRef="#br0" timeOffset="1.11274E9">5449 264 4,'0'0'22,"0"0"-2,0 0-7,0 0-2,0 0-2,0 0-1,0 0 0,18 5-1,-18-5-1,23 2 0,-23-2-1,43-2-1,-16-3 0,10 5-1,-2-7-1,10 1-1,-4-1 0,5 0 0,-3-1-1,0 1 1,-2 0-1,-8 0 0,-2 1-1,-12 1 0,3 3-2,-22 2-1,21 0-3,-21 0-6,0 0-16,0 0-2,0 0 1,-27 9 14</inkml:trace>
</inkml:ink>
</file>

<file path=ppt/ink/ink25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40:14.360"/>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brush xml:id="br2">
      <inkml:brushProperty name="width" value="0.06667" units="cm"/>
      <inkml:brushProperty name="height" value="0.06667" units="cm"/>
      <inkml:brushProperty name="color" value="#3165BB"/>
      <inkml:brushProperty name="fitToCurve" value="1"/>
    </inkml:brush>
  </inkml:definitions>
  <inkml:trace contextRef="#ctx0" brushRef="#br0">24 62 1,'0'0'21,"0"0"0,-8-16-3,8 16-6,0 0-2,17-19-1,-17 19-1,28-12 0,-7 10-1,-3-7-1,11 7-2,-6-1-1,8 5 0,-4-1-1,7 6 0,-5 2 0,2 7-1,-4 3 1,-5 6-1,-11 4 0,-5 8 0,-10-2 0,-4 6-1,-13-5 0,-6 1 1,-10-4-1,-2 1 0,-4-8 1,4-3 0,0-4-1,6-5 1,4-2-1,6-1 0,23-11 0,-28 10 0,28-10 0,0 0 0,0 0 0,14 19 0,-14-19 1,35 11-1,-10-6 1,8 2-1,4-5 1,2 0 0,4-2-1,0-2 0,2-2 1,-3 1-1,1-2 1,-6 1-1,-6-1 0,0 3 1,-9-1-1,-5 1 1,-17 2-1,20-2 1,-20 2-1,0 0 0,0 0 0,-18 9-1,18-9-4,-29 7-6,29-7-21,-25 14 1,25-14-2,-27 9 0</inkml:trace>
  <inkml:trace contextRef="#ctx0" brushRef="#br0" timeOffset="1668.0953">1944 139 5,'0'0'19,"0"0"-3,0 0-2,0 0-2,0 0-2,0 0-2,0 0-1,0 0-1,0 0 1,0 0-2,0 0 0,0 0 0,0 0-1,0 0 0,0 16-1,0-16 0,-19 8 0,19-8-2,-29 9 1,11-7-1,0 0 0,-1-4 0,2 0 0,-1-1-1,18 3 0,-29-14 1,29 14-1,-14-20 0,14 20 0,-2-21 0,2 21 0,16-19 0,-16 19 0,23-12-1,-23 12 1,29-4 0,-29 4 0,28 7-1,-28-7 1,23 16 0,-23-16 0,14 19 0,-14-19 0,0 23 0,0-23 0,-16 19 0,16-19 0,-35 13 1,14-8-1,-3-3 0,3-2 1,-1-2-1,22 2 0,-27-9 0,27 9 0,0 0 0,0-23 0,0 23 0,27-17 0,-7 10-1,1 2 1,1 3 0,-3 0 0,3 2 0,-5 5 0,-17-5 1,25 18 0,-25-18 1,10 37-1,-12-11 1,0 6-2,-8 1 1,3 2-1,-5 0 1,-2-2-1,-3 0-1,-3-6-1,3 2-4,-16-16-11,11 9-14,-9-9 0,8-3-1,-6-8 1</inkml:trace>
  <inkml:trace contextRef="#ctx0" brushRef="#br0" timeOffset="-1036.0591">-340-805 3,'6'-28'21,"-6"28"-2,7-16-2,-7 16-4,0-15-1,0 15-2,0 0 1,-17-11-2,17 27-1,-18-7-1,11 15-2,-15-1 1,3 16-1,-10-3 0,-1 13-2,-9 0 1,-1 11-2,-11-2 1,0 6-2,-7 3 0,2 1 0,-3 1 0,3-1 0,-1-5-1,9-5 0,3-2 0,6-6 0,8-4 0,6-6 0,3-3 0,9-5-1,5-4 0,2-9-2,8 2-1,-2-21-5,10 23-13,-10-23-11,0 0 2,0 0-2</inkml:trace>
  <inkml:trace contextRef="#ctx0" brushRef="#br0" timeOffset="-1612.0918">-1033-898 18,'0'0'22,"12"21"-4,-12-21 1,0 0-6,31 27 0,-31-27-1,23 21-2,-23-21-1,35 33-1,-17-17 0,15 19-3,-2-7 0,10 14-2,-4 2 0,10 8-2,-1 1 1,5 6-1,-4 4-1,1-2 1,-1 1-2,-2-6 2,-6-5-2,-2-6 2,-6-5-1,-4-5 0,-6-8 0,-5-5 1,-4-4-2,-12-18 1,11 28-2,-11-28-3,6 19-5,-6-19-19,-17 4-3,17-4-1,-18-13 1</inkml:trace>
  <inkml:trace contextRef="#ctx0" brushRef="#br0" timeOffset="4528.259">2771-728 33,'0'0'25,"-8"-15"-3,8 15-5,22-7-7,5 7-1,-10-11-2,22 6 0,-6-9-2,20 3 0,-6-8-2,11 3 0,-3-3 0,5 1-1,-8-1-1,1 7 0,-6-4 0,-6 7 0,-6 2-1,-10 2 0,-6 2 0,-19 3 0,26-2 0,-26 2-1,0 0-2,0 0-2,13 16-6,-13-16-19,0 0 1,0 0-1,-21 17 0</inkml:trace>
  <inkml:trace contextRef="#ctx0" brushRef="#br0" timeOffset="4004.2289">3071-1174 16,'6'-16'11,"-6"16"0,0 0-1,0 0-1,0 0 0,0 0-1,7 16-1,-7-16 0,-3 26 1,-7-10-2,8 12 0,-12-4 0,6 11-1,-7 0 0,7 7 0,-9 0 0,9 11-2,-8-4 2,8 7-3,-5-2 1,7 8-1,-6-5 1,6 5-2,-3-3 0,3 1 0,0-3 0,4 1-1,0-5 1,0-1-1,2-8 1,4 2-1,0-8 0,4-5 0,2-3 1,3-4 0,7-5-1,5-3 1,4-8-1,6-1 1,4-7-1,6-4 1,0-5-1,1-3 1,1-3-1,-4-4-1,3-1 0,-5-6-2,2 6-1,-16-11-5,12 16-7,-23-13-15,1 7 0,-17-7 0,-6 5 0</inkml:trace>
  <inkml:trace contextRef="#ctx0" brushRef="#br0" timeOffset="8940.5113">4935 44 7,'19'-7'11,"-19"7"0,0 0-2,0 0-2,0 0-1,0 0-2,0 0-1,-2 23-1,2-23 0,-11 19 0,11-19 0,-16 20-1,16-20 1,-23 14-1,23-14 1,-27 5 0,27-5 0,-30-5 0,30 5 0,-25-13 0,25 13-1,-16-17 0,16 17 0,-7-18-1,7 18 1,0 0-1,11-19-1,-11 19 1,0 0 0,26-9-1,-26 9 1,0 0 0,19 2 0,-19-2 0,0 0 0,0 0 0,0 0 0,0 0 1,6 16-1,-6-16 1,0 0-1,0 0 1,-19 3-1,19-3 1,0 0-1,-20-3 1,20 3-1,0 0 0,0 0 0,0 0 1,0 0-1,0 0 0,0 0 1,0 0 0,0 0 0,29-5 1,-29 5 1,16 21 0,-16-21 1,17 36 0,-13-11-1,4 6 1,-8 3-1,2 8-1,-8-4 0,0 6-1,-5-5 1,-5 3-2,-1-9 1,-7 2-1,3-5-3,-8-13-6,9 1-19,1-8 0,1-10-2,18 0 2</inkml:trace>
  <inkml:trace contextRef="#ctx0" brushRef="#br0" timeOffset="10575.6049">6019-985 5,'0'0'20,"0"0"-5,0 0-1,-2-21-3,2 21 0,0 0-2,0 0-2,0 0-1,0 0-1,0 0-1,0 0-1,-18 3 0,18-3-1,-11 20 1,9-5 0,-8 8 1,6 9-1,-10 1 2,10 11-2,-5-1 1,5 12-2,-6 3 1,6 6-2,-4-4 1,6 5-1,-3-2 0,5 1 0,-2-4 0,2-2 0,-2-9 0,2-5 0,-2-6 0,2-5 0,-4-10-1,4-4 1,0-19-1,-6 25 1,6-25-1,0 0 1,-10 16-1,10-16 0,0 0 1,0 0-1,-9 15-1,9-15 1,0 0 0,-12 16-1,12-16 0,0 0 0,-8 21-1,8-21 0,-6 19-1,6-19-2,-2 21-5,2-21-8,0 0-12,-17 16-2,17-16 2,0 0 6</inkml:trace>
  <inkml:trace contextRef="#ctx0" brushRef="#br0" timeOffset="11807.6751">5847-987 13,'0'0'16,"18"-19"-4,-18 19 0,21-18-1,-3 11-2,-1-7-1,11 7 0,-3-5-2,14 5 0,-4-7-1,13 9 0,-1-6-2,8 8 0,-7-1-1,7 4 0,-9 2-1,-1 5-1,-8 2 0,-4 5 1,-9 2 0,-7 5-1,-9 1 1,-6 6 1,-6 4-1,-8 5-1,-7-1 2,-6 3-2,-5-2 1,-3 3-1,-2-3 0,-2 1 0,-4-4 0,4-3 1,1 2-1,-3-5-1,0 2 1,2-4 0,2-3 0,2-2 0,3-2-1,1-3 1,2-4-1,8 1 0,19-13 0,-32 17 0,32-17 0,-25 14 0,25-14 1,0 0-1,-17 12 0,17-12 1,0 0-1,0 0 0,0 0 1,0 0-1,0 0 1,0 0 0,23 11 0,-23-11 1,19 5 0,-19-5 0,28 9 0,-11-2 0,6 2 0,9 3 1,-3 5-1,8 5 0,2 2 0,7 4 0,5 4 0,3 4 0,-1-2 0,1 2 0,1-2 0,-1-3 0,-3-5 0,-4-1 0,-10-8 0,-4-1 0,-12-7 0,-3 0 1,-18-9-1,19 7 1,-19-7-1,0 0 0,0 0 0,0 0-1,0 0 1,0 0-1,0 0 0,0 0 0,0 0 0,0 0-1,20 10 1,-20-10-3,0 0-2,0 0-7,19 4-18,-19-4-2,0 0 1,0 0-1</inkml:trace>
  <inkml:trace contextRef="#ctx0" brushRef="#br0" timeOffset="15631.894">7711-800 24,'0'0'14,"0"0"0,0 0-1,0 0-3,-9 18-2,9-18-1,-18 32 1,-3-13-2,5 18 0,-11-4-2,2 11 0,-14-1-1,4 10-1,-6 1 0,4 7-1,-4-1 0,2-2 0,0-4-1,4-1 0,0-4 0,4-4 0,2-8 0,2-7-1,5-2 0,1-11-3,11 6-4,-11-14-7,21-9-12,-14 19-2,14-19 1,0 0 14</inkml:trace>
  <inkml:trace contextRef="#ctx0" brushRef="#br0" timeOffset="15087.8627">7077-740 15,'16'-19'13,"-16"19"-2,0 0-3,9-21-1,-9 21-2,6-16 0,-6 16 0,0 0-1,10-16 1,-10 16-1,0 0 0,0 0-1,0 0 1,0 0 0,0 0 0,8-16-1,-8 16 1,0 0 0,0 0 0,0 0 0,29 23 0,-29-23 1,23 23-1,-23-23 0,35 37-1,-17-16 0,9 9 0,-2-1-1,8 8 0,-3 0-1,5 3 1,-2-1-1,2 3 0,-2-2-1,-2 0 0,0 0 0,-4-1 1,-3-4-1,-1 0 0,-1 0 0,-5-3 0,1-4 0,-3-4 1,-3-3-1,-1-2 0,-11-19 1,16 25-1,-16-25 0,0 0 0,14 17 0,-14-17-1,0 0-1,0 0-2,19-14-3,-21-5-5,22 12-18,-20-10-3,0 17 2,3-32-1</inkml:trace>
  <inkml:trace contextRef="#ctx0" brushRef="#br0" timeOffset="16395.9378">8184-159 14,'0'0'23,"0"0"-3,0 0-7,4 23-2,-4-23-2,-6 19 1,6-19-1,-9 34 0,-3-17-2,12 15-1,-10-6-2,10 11-1,-4-6-2,6 4 1,-2-3-1,2-3 0,0 1 0,0-2-1,-2-5 0,2-2 0,-4-3 1,2-18-2,0 26 2,0-26-2,-4 16 0,4-16 0,0 0-4,0 0-6,0 0-19,0 0-2,0 0 1,-25-11-1</inkml:trace>
  <inkml:trace contextRef="#ctx0" brushRef="#br1" timeOffset="70308.0214">9671-264 15,'-33'6'25,"11"2"1,9 8-12,-7-12-3,20 13-2,0-17-2,12 18-1,7-17 0,17 12 0,-1-13-1,19 7 0,0-9-1,18 4 0,0-8-1,16 5 0,2-6-2,7 0 1,0-4-1,2 4 0,-7-2 0,-5 4-1,-9-2 1,-12 2-1,-13 1 0,-12 3 0,-14 1 0,-8 0 0,-19 0-1,0 0-3,20 14-4,-20-14-12,-23 1-11,5-1-1,18 0 0,-39-5 5</inkml:trace>
  <inkml:trace contextRef="#ctx0" brushRef="#br1" timeOffset="69872.9961">9702-540 11,'-19'-6'24,"19"6"-1,0 0-7,0 0-3,0 0-2,-20-8-2,20 8-2,0 0 0,29 8-2,-29-8-1,47 9 1,-16-9-2,22 7 1,5-5-2,18 3 0,4-5-1,11 2 1,10-4-2,2 2 1,1-2 0,-7 1-1,-6-3 0,-13 2 1,-12-1-1,-13 1 0,-16 0-1,-12-1-1,-7 6-2,-18-3-7,0 0-20,0 0 0,0 0-1,-35-7 1</inkml:trace>
  <inkml:trace contextRef="#ctx0" brushRef="#br1" timeOffset="70915.0561">10329-889 17,'-30'-7'25,"30"7"-2,0 0-7,-21-3-4,21 3-3,0 0-2,21 10-1,-21-10 0,37 18-1,-9-11 0,16 14 0,3-9-2,13 11-1,1-6 0,11 8 0,2-4-1,0 2-1,-4-1 1,-2 3-1,-10-1 1,-5 3-1,-9-1 0,-9 2 0,-13 2 1,-7 1 0,-13 1 0,-8 3 0,-9 0 0,-6 1 1,-13-1-1,-3 4 1,-9-4-1,-3-2 1,-3-1-1,-1-2 1,-1-4-2,7-3 1,2-4 0,8-3-1,8-2 0,6-2 0,5-2 0,18-10 0,-15 20 0,15-20-1,1 15-1,-1-15-2,18 21-7,-18-21-22,0 0 0,21 13-1,-21-13 0</inkml:trace>
  <inkml:trace contextRef="#ctx0" brushRef="#br1" timeOffset="72772.1622">12130-770 1,'-17'-17'20,"34"11"6,-3-11-1,13 3-15,20 2-3,0-2 0,15 0-2,2-6-2,10 10 1,-6-1-4,-2 1-5,4-1-19,-7 10 0,-17-1-1,-5 7-2</inkml:trace>
  <inkml:trace contextRef="#ctx0" brushRef="#br1" timeOffset="72503.1466">12241-1032 30,'0'0'20,"10"-23"-2,-12 7-3,2 16-3,6-26-4,-6 26-1,4-25-1,-4 25 0,6-17-2,-6 17 0,0 0 0,0 0-1,0 0 0,-2 17 0,-12 3 0,2 11-1,-5 8 0,1 11-1,-3 3 1,9 6-1,-5 3 0,11 4 1,2-3-2,8 2 0,5-7 1,9-7 0,3-4 0,4-5-1,4-7 1,6-7 0,0-11-1,4-8 1,-2-11 0,2-3-1,0-5-1,-6-11-2,6 1-3,-16-18-8,16 6-17,-22-6-1,1 5-1,-14-9 1</inkml:trace>
  <inkml:trace contextRef="#ctx0" brushRef="#br1" timeOffset="73300.1923">12874-670 15,'0'0'25,"17"-19"-2,-17 19-3,18-4-4,3 15-3,-21-11-2,25 16-2,-25-16-2,28 33-1,-21-12-2,11 9-1,-10-2-1,3 5 0,-5-5-1,2-2 1,-8-5-1,0-2 0,0-19 0,-12 18 0,12-18 1,-25-4-1,25 4-1,-29-22 1,17 2 0,2-2-1,7-5 0,1-1 1,9-1-1,7-3 0,7 1 0,7 1 0,3 4 0,6 1 0,4 4 0,3 4-1,3 4 0,0 3-1,-1 10-2,-9-6-3,10 17-4,-23-11-5,12 19-6,-36-19-4,37 28-1,-37-28 0</inkml:trace>
  <inkml:trace contextRef="#ctx0" brushRef="#br1" timeOffset="73496.2036">13508-642 48,'0'0'27,"0"0"-2,0 0-3,0 0-9,-2 19-4,8 4-2,-8-4-4,8 11 0,-8 0-2,6 1 0,-2 1 0,0-4-2,2-4-1,-4-24-5,13 32-22,-13-32-2,0 0-2,16-25 1</inkml:trace>
  <inkml:trace contextRef="#ctx0" brushRef="#br1" timeOffset="73660.2127">13527-954 40,'0'0'31,"-13"-28"-5,13 28-4,0-19-43,0 19-6,17 5 0,-17-5-3</inkml:trace>
  <inkml:trace contextRef="#ctx0" brushRef="#br1" timeOffset="75047.292">13866-1160 19,'0'0'27,"0"0"1,0 0-2,0 0-9,0 0-7,0 0-3,-19 2-1,19 17-1,-10 0 0,8 14 0,-10 8-1,8 16-1,-5 8-1,5 14-1,-2 12-1,2 7 0,4 7 0,4 4-1,0-6 0,2-3 1,1-9 0,-1-7 0,0-14 0,-2-11 0,-4-15 0,0-7 1,-4-13-1,0-6 1,4-18 0,0 0 0,-23 2 0,15-18 0,0-10-1,0-8 1,5-8-1,3-7 0,5-5 0,5-4 0,6-3 0,7 3 0,2 2 0,7 2 0,6 7 0,3 3 0,2 7 0,0 7-1,2 8 1,-6 4 0,3 6 0,-9 8-1,-7 8 1,-7 10-1,-9 9 1,-8 1 0,-12 9-1,-5 2 1,-13 4-1,-3-2 1,-8-4 0,0-5 0,0-5 0,1-6 0,1-3 0,7-5 0,5-4 0,8-1 0,17-4-1,-18 2 1,18-2 0,0 0 0,31-7-1,-4 0 1,8-4 0,12-3 0,6-3 0,7-3 0,0-2 0,6-8 1,-5-7-1,-3-3 0,-5-8 1,-5-6-1,-7-5 1,-10-10-1,-3-1 1,-9 0 0,-5 0 0,-5 4 0,-5 4-1,-6 8 1,0 7-1,-3 10 1,-3 7-1,-2 9 0,10 21 0,-21-17-1,21 17 1,-30 17 0,15 4-1,-3 9 1,3 7 0,-1 12 0,3 5-1,3 2 0,2 5 1,6 1-1,4-1 0,4-1 0,4-3 1,3-6-1,5-5 0,1-4 1,7-11 0,7-5 0,6-6 0,5-8 1,3-9-1,8-8 0,1-9 1,2-7-1,1-3 0,-7-8 0,-5-5 1,-6 1-1,-10-5 0,-8 5 1,-11 2-1,-8 6 0,-10 4 1,-10 8-1,-9 7 0,-6 6 0,-4 10 0,-2 5 0,0 9-1,2 5 1,4 8 0,8 2 0,11 8-1,8-2 1,12 2 0,9 1 0,9-4 0,9-3 0,5-6 1,7-6-1,8-8 1,1-4-1,6-14 1,3-7-1,-3-6-1,-6-11-1,5 6-7,-28-19-22,6 4-3,-26-11 0,-7 6-2</inkml:trace>
  <inkml:trace contextRef="#ctx0" brushRef="#br1" timeOffset="76083.3517">16250-1011 9,'0'0'24,"0"0"2,-24-18-6,24 18-5,0 0-4,-4 21-1,4-21-1,-7 39 0,-5-11-1,14 22-1,-14 1-2,10 23-1,-7 5-1,5 17-1,-4 5-1,6 1-1,-2 1 0,2-3 0,2-7-1,0-13 2,0-10-2,0-15 2,-2-15-1,0-9 0,-2-11 1,2-4 0,2-16 0,0 0 0,0 0 0,-17-14 0,13-6 0,-2-4-1,0-6 0,0-7 0,-1-5 0,1-3 0,-2-6 0,2-2 0,0-3 0,4 6 0,2-5 1,4 3-2,4 3 2,6 1-2,5 6 2,5 4-2,7 8 1,2-1 0,10 8 0,-1 4 0,7 5 0,0 5-1,-1 5 1,1 8 0,-6 5 0,-4 6-1,-10 8 1,-6 3 0,-11 8-1,-12-1 1,-12 4 0,-13-2 0,-8-4 0,-8-5 0,-6-3 0,-1-4 0,-3-4-1,2-8-1,14 7-5,-7-25-19,22 13-7,-1-16-1,21 14 0</inkml:trace>
  <inkml:trace contextRef="#ctx0" brushRef="#br1" timeOffset="76500.3755">16740-605 7,'0'0'27,"29"-26"0,-11 17 1,7 11-16,-25-2-2,39 7-3,-39-7-1,31 40-1,-25-14 0,7 13-1,-11-4-1,4 3-1,-4-3-1,-2-2 1,-2-10-1,4-4 1,-2-19 0,0 0-1,0 0 2,-8-19-1,6-11 0,8-5-1,0-8 0,2-5 0,4 1-1,1-2 1,3 7-1,-3 7-1,7 12-2,-7 2-5,23 27-21,-36-6-3,46 21-2,-22-6 1</inkml:trace>
  <inkml:trace contextRef="#ctx0" brushRef="#br1" timeOffset="77803.4501">17559-626 45,'-21'-18'30,"-10"1"0,1 13-8,-12-4-16,14 11-2,-5 4-2,4 9-1,0 5 0,9 7 0,3 5 0,5 6 0,8-1-1,8 1 1,4-1-1,8-3 1,3-10-1,3-6 1,3-12 0,2-7 0,2-9 0,0-8-1,-3-11 1,-1-9 0,-7-5 0,-3-2-1,-7 0 0,-6-1 1,-8 3-1,-2 7 0,-2 9 0,-3 6 0,13 20-1,-20-14 0,20 14-1,0 0 0,8 21 0,-8-21-1,41 23-1,-14-16-1,18 7 0,-2-10 1,13 6 0,-3-10 0,7 2 1,-7-6 1,-5-3 3,-3 4 3,-16-13 1,0 11 0,-21-11 1,-8 16-1,-6-17 1,6 17-2,-44-4 0,9 11-2,-6 5-2,0 8 1,-2 4-1,4 8 0,6 4-1,8 6 1,9-1 0,8-3 0,12-1 0,6-7 0,9-6 0,7-5 0,3-12 0,4-10-1,4-9 1,0-11 0,0-10 0,-2-9 0,-6-7 0,-4-13 0,-3-9 0,-7-3 0,-7 0 0,-2 3 0,-6 2 0,0 8 0,-4 9 0,0 8 1,-2 18-1,1 10 0,5 16 1,0 0 0,-28 24-1,19 8 1,-5 12 0,4 12 0,-1 7 0,5 7-1,4 3 1,8 4-1,1-1 0,9-6 0,2-13 1,3-6-1,2-11 0,3-10 1,-1-14-1,0-11 0,0-12 1,3-5-1,-3-14 0,-2-9 0,1-4 1,-5-5-2,-1 1 2,-5 1-2,-1 5 1,-6 5 0,0 13-1,-6 19 1,0 0-1,0 0 1,-6 30-1,4 0 1,0 8-1,2 4 1,4-2 0,2 1 0,1-8 0,5-3 1,4-8-1,1-9 0,3-10 0,-1-10 0,1-7 1,1-7-1,-2-9 0,1-3 0,-7-4 0,1 2 0,-2 4 0,-4 6-1,-1 6 1,-7 19 0,0 0-1,0 0 1,18 18 0,-14 3-1,2 5 1,1 0 0,1 2 0,4-2 0,0-3 0,1-4 1,5-5-1,-1-7 0,3-3-1,-20-4-1,40-4-3,-26-17-8,19 11-19,-15-15 0,11 6-1,-8-11 0</inkml:trace>
  <inkml:trace contextRef="#ctx0" brushRef="#br1" timeOffset="78314.4793">19013-693 20,'0'-19'31,"0"19"-2,0 0 0,0 0-13,-30-7-6,30 7-4,-33 23-1,16-4-1,-10 2-2,5 7 0,-3 4 0,7 3-1,5 3-1,7 1 1,6-1-1,10-1 0,5-4 1,3-3-1,5-9 0,8-9 1,2-10 0,8-6-1,0-15 1,0-11 0,2-10 0,0-11-1,-3-8 0,-5-11 0,-5-9-1,-9-3 1,-5 1-1,-7 2 1,-5 8-1,-6 6 0,-2 11 1,-5 17 0,-1 14 0,10 23 0,-25 0-1,11 21 2,2 12-1,3 16 0,1 11 0,4 8 1,4 6-1,10 1 1,5 2 0,7-3-1,1-10 0,4-9 1,-1-13-1,1-13-1,0-6-2,-8-23-4,16 2-21,-21-25-5,2-3-1,-12-16 1</inkml:trace>
  <inkml:trace contextRef="#ctx0" brushRef="#br1" timeOffset="78484.489">19264-910 23,'-4'-23'31,"12"2"-3,11 7 2,4-10-18,22 17-7,4-2-4,1-1-3,13 11-14,-11-9-14,-5 2 1,-8-1-2</inkml:trace>
  <inkml:trace contextRef="#ctx0" brushRef="#br1" timeOffset="79691.5581">19925-750 5,'0'0'28,"0"0"-1,0 0-1,0 0-18,0 0-14,0 0-18,0 0-1,22-11-3,-22 11 18</inkml:trace>
  <inkml:trace contextRef="#ctx0" brushRef="#br1" timeOffset="79451.5442">20089-600 8,'0'0'24,"0"0"-4,0 0-4,-24 2-1,30 17 0,-23-10-3,17 21-2,-18-8-2,16 17-2,-9-8-2,9 10-2,0-5 0,6-2-2,1-6 1,7-5-1,-12-23 1,35 21 0,-14-23-1,3-3 1,3-9-1,0-8 1,2-6-1,1-5 0,-1-7 0,-4-2-1,2 2 1,-3-4 0,-3 5 0,3 6-1,-3 5 1,0 9-1,1 7 1,-1 6 0,1 8-1,-3 5 1,0 7 0,-5 7 1,-2 5-1,-4 4 1,-5 7-1,-1 1 1,-7-1-1,1-2 1,-8-3 0,-2-3-1,-5-2 0,-6-12-3,3 8-7,-19-18-20,12 1-2,-10-12 0,4-1-1</inkml:trace>
  <inkml:trace contextRef="#ctx0" brushRef="#br1" timeOffset="80571.6084">21237-1050 16,'-18'-14'25,"18"14"-4,-23-7-3,-2 0-7,25 7-1,-43 9-1,27 8-1,-17-4-1,14 15-1,-11 5-2,5 14 1,-6 2-2,10 11 0,-3 3-1,11 7 0,1 2 0,10 1-1,6-5 0,10-1-1,5-6 0,6-5 0,3-5 0,3-11 1,2-10-1,0-5 1,2-13-1,2-9 1,2-8-1,0-11 1,0-8-1,1-6 1,1-8-1,-2-6 1,-2-9-1,-2-5 0,-6-1 1,-5-2-1,-9-1 0,-5-6-1,-12 5 1,-10 3 0,-5 4-1,-10 6 1,-6 2-1,-8 8 1,-4 3 0,-2 9 0,1 7 0,1 6-1,0 8-1,0 0-4,18 17-19,-12-5-8,16 9 0,-1-3-1</inkml:trace>
  <inkml:trace contextRef="#ctx0" brushRef="#br2" timeOffset="483073.6302">-1284 1179 1,'0'0'0,"0"0"0,0 0 0,6 19 0</inkml:trace>
  <inkml:trace contextRef="#ctx0" brushRef="#br2" timeOffset="506577.9746">-1512 1170 11,'0'0'26,"0"0"1,-5 18-4,7 8-8,-20-3-5,20 19-1,-18-7-1,16 12-3,-3-5 0,8 4-3,-1-8 1,6-1-3,2-11 2,1-3-1,-13-23 0,35 23 0,-17-22-1,3-2 1,1-10 0,1-1-1,-4-6 0,7-8 0,-3-4 0,0-1 1,-3-4-2,-3 0 2,-1 2-1,-4-1 1,-3 6-1,-3 7 1,-2 6 0,-4 15-1,4-20 0,-4 20 0,0 0 0,0 0 1,6 28-1,-6-1 1,-2 2 0,2 6-1,-2 2 2,2 2-2,-4-6 2,4-2-2,-2-6 1,4-9-1,-2-16 2,0 0-1,0 0 0,0 0 0,0 0-1,8-35 0,0 8 0,3-2 0,3-1 0,1 0 0,3 4-1,-1 3 2,5 6-2,-3 10 2,3 8-2,-1 13 1,-1 6-1,1 4 0,2 4 1,1 4-1,1-1 2,-4-1-2,-3-4 2,-4-8-4,3 3-1,-17-21-15,0 0-13,0 0-1,-25 5-1,-6-19 0</inkml:trace>
  <inkml:trace contextRef="#ctx0" brushRef="#br2" timeOffset="506785.9865">-1519 979 9,'-18'-8'24,"18"8"-7,-17 14-16,17-14-17,-12 22-4,12-22 6</inkml:trace>
  <inkml:trace contextRef="#ctx0" brushRef="#br2" timeOffset="505645.9213">-1796 964 4,'6'-16'24,"-6"16"0,0 0-5,0-21-5,0 21-2,0 0-2,0 0-1,0 0-2,0 0-1,0 0-2,0 0 0,-23-4-1,23 4 0,-20 20-1,9-1 1,-9-2 0,1 11-1,-10 0 1,1 9-1,-5 2 0,2 5-1,0-1 0,4 8 1,-4 2 0,7 1-2,7 0 1,9 2-1,4-3 1,12 1-1,6-3 1,3-7-1,8-6 0,3-5 0,-1-5 0,-2-5 0,-3-7-1,-5-6 0,-17-10-2,18 13-5,-18-13-18,0 0-6,0 0-2,0 0-1</inkml:trace>
  <inkml:trace contextRef="#ctx0" brushRef="#br2" timeOffset="508150.0645">95 1112 5,'0'0'25,"0"0"2,-13-15-5,13 15-6,-24-7-5,24 7-3,-31 0-2,14 5-1,-12-5-2,5 7 1,-9-2-2,2 6 0,-6 1 0,4 2-2,2 0 1,4 0-1,5 2 0,22-16 0,-25 30 0,25-30 0,12 24 0,9-13 0,4 1-1,8 0 2,2 0-2,4 2 1,0 4 0,4-2-1,-10 1 1,-6 2-1,-3-1 1,-9 1 0,-9-1 1,-6-3-1,0-15 2,-27 27-1,4-19 1,-9 3-1,-3-2 0,-4-2 0,-3-2-1,1-2 1,2-1-1,6 2 0,6-4 0,3 0 0,5-2 0,19 2 0,0 0-1,0 0 1,0 0-1,0 0 1,23 17-1,2-11 1,3-3 0,5 1 0,4-4 1,4-4-1,-1-1 0,7-4 1,-2-3-2,2-7 2,-1-4-2,3 0 3,-6-1-3,-1-1 2,-5-1-1,-5 0 1,-7-1 0,-10 6 0,-3 0-1,-4 2 0,-6 2 0,-2 17 0,-8-27 0,8 27-1,0 0 1,-27-14 0,27 14 0,-33 9-1,15 0 1,-3 5-1,-1 2 1,-1 1-1,2 9 0,1 1 0,5 4 2,3-1-3,8 1 3,2-1-2,8-2 2,2 0-2,7-9 2,7-5-1,3-5 0,8-5 0,6-4-1,0-9-3,13 7-8,-11-14-18,8 1-1,-10-13-1,0 3 1</inkml:trace>
  <inkml:trace contextRef="#ctx0" brushRef="#br2" timeOffset="509238.1266">858 1214 7,'0'0'26,"0"0"-1,0 0-1,-25-12-10,25 12-4,-33 16-2,13 1-2,-13-5-1,8 9 0,-8 2-1,11 9-1,-1-4 0,11 5-3,6-2 2,8 1-3,10-4 2,6-2-1,5-8 1,6-6-1,4-5 1,4-5 0,0-9-1,4-2 1,2-7-2,0-7 2,-4-5-1,-3-3 1,-6-2-2,-5-2 2,-6-2-1,-5 2 1,-10 2 0,-4 6 0,-2 6-1,-2 4 0,4 17-1,0 0 1,-27-9 0,27 9 0,-25 28-1,13-5 1,-2 8-1,3 4 0,5 2 1,4 2-1,6-1 1,3-5-1,3-1 2,6-6-2,1-10 2,5-4-1,-5-8 0,5-6 1,-5-7-2,-17 9 2,29-35-1,-19 11 1,-6-6-1,-6 0 1,-4-1-2,-6-3 2,-3 6-1,-5 2 0,3 9 0,-3 1-1,20 16 1,-23-14-1,23 14 1,0 0-1,0 0 0,0 0 1,29 0-1,-11 2 0,-1-1 1,5 1 0,-5 0 0,3 1 0,-1 1 0,1 3 1,-3 3 0,1 3 0,-3 2-1,-1 10 2,-3-1-2,1 4 0,-4-1 1,-4-1-2,0-5 2,-2 0-1,-2-21 1,2 23-1,-2-23 2,0 0-1,0 0 0,7-20 0,1 1-1,6-5 1,1-4-1,5-2 1,3 2-2,2-2 1,-1 7-1,-5 8 1,3 6 0,-22 9-1,31 5 0,-31-5 1,19 37 0,-11-11-2,4 6 2,-6-3-3,7 10-2,-15-16-11,20 8-15,-16-12-1,7-3 0,-9-16 2</inkml:trace>
  <inkml:trace contextRef="#ctx0" brushRef="#br2" timeOffset="509786.1577">1969 1223 27,'4'-18'30,"-4"3"-1,0 15-4,-24-23-15,24 23-4,-35 0-2,10 10 0,-10 3-1,2 8 0,-4 0-1,6 10 1,4 2-1,7 8-1,7-3 0,11-1-2,8-4 2,9-3-2,5-9 2,5-5-2,0-13 2,2-6 0,-1-10-2,1-11 2,-2-9-1,-1-9 1,-3-7-1,-4-7 1,-3-11-1,-4-8 0,-2-6 1,-5 4-1,-1 4 1,-4 6-1,-1 8 0,-1 10 1,0 15-1,2 19 1,2 15 0,-12 19 0,6 12-1,2 15 1,2 10 0,6 9 0,0 5 0,8 0 0,5-2 0,5-3-1,3-6 0,0-8 0,1-9 0,-1-9-2,0-5 0,-5-12-4,13 7-8,-33-23-18,39 0 0,-39 0-3,33-25 2</inkml:trace>
  <inkml:trace contextRef="#ctx0" brushRef="#br2" timeOffset="512163.294">3278 1183 20,'-12'-16'26,"12"16"-4,0 0-5,-27-12-5,27 12-2,-29-4-1,29 4-2,-43-2-2,20 8 0,-8-6-1,6 7-1,-7 0-2,3 3 1,0 2-1,4 6 0,-1 1-1,7 4 1,5 7-1,3 3 0,7 0 1,6 0-2,7-1 2,7-2-2,5-8 1,5-1-1,5-14 2,8-5-1,7-7 0,1-9 0,6-7 0,-3-4 2,-1-3-2,0-3 2,-3-2-2,-13-1 1,-9 1-1,-7 5 1,-11 5-1,-6 1 0,-8 6 1,8 16-2,-37-12 1,12 15 0,0 8-1,-3 4 0,5 6 1,0 2-1,5 3 1,5 1-1,9 2 1,2-6-1,10 2 0,-8-25-1,21 29 1,-21-29-2,33 14 2,-33-14-2,33-14 1,-13 6 1,3-5 0,-4 1 1,1 0-1,-3 3 1,1 0-1,1 8 1,-1 8-1,-18-7 0,25 22 0,-11-4 0,-5-1 1,3 3 0,-4-5 0,0 1 1,-8-16 0,0 0 1,23 9-1,-23-9 1,25-26 0,-7 8 0,-1-6-1,5-3 0,-1-1 0,1 6 0,-3-3-1,2 6 1,-21 19-1,30-25 1,-30 25-1,19 4 0,-19-4 0,6 26 0,-4-7 0,-4 2 0,0 6 0,0 1 0,-2-4 0,2-3 0,0-5 1,2-16-1,-4 23 2,4-23-2,0 0 1,0 0 0,0 0 0,-11-28 0,11 8-1,2-2 0,7-1 0,3-2-1,5 3 1,3 2-1,1 6 0,3 2 0,-1 10 1,-2 6-1,-3 8 0,-4 4 1,-3 8-1,-3 4 1,-4 2 0,-2 0-1,-2-4 1,0-1-1,-2-6 2,2-3-1,0-16 1,0 0 0,0 0 0,0 0 1,0-32-1,6 9 0,0-5-1,1-3 1,7-1-2,0-1 1,1 3 0,3 6-1,-1 6 1,-17 18-1,33-17 0,-33 17 0,27 10 1,-27-10-1,20 30 0,-8-11 1,-1 2 0,1 0 0,2 4 0,1-2-1,3-4 1,1-7 0,1 0 0,1-6 0,-4-1 1,3-7-2,-1-8 1,-1-1 1,-3-5-1,-15 16 0,24-29 0,-14 13-1,-5-3 1,-3-1-1,-4 3 0,-3-4-1,-3 5 1,-4-1 0,12 17 0,-27-23 0,27 23 0,-29-5 0,29 5 0,-26 14 0,26-14 0,-17 29 1,11-9-1,2-1 1,4 5-1,4-3 1,0 4 0,6-2 0,-3-2 0,5 0 0,0-6 1,-1 1-1,-11-16 1,22 19-1,-22-19 1,23 7 0,-23-7 0,24-1-1,-24 1 0,27-13 1,-27 13-1,31-15 0,-31 15 0,29-20 0,-29 20 0,29-24 1,-29 24-1,26-23 1,-17 6-1,-9 17 1,18-35 0,-10 17 0,-5-1-1,5 0 0,-2-1 0,0 1 0,-6 19 0,14-28 0,-14 28 0,17-17 1,-17 17-1,21-6 1,-21 6-1,30 16 1,-30-16-1,27 33 1,-15-10-1,-1 3 1,-3 6-1,0-1 0,-8-4 1,-2-3 0,-2-6 0,2-3 0,2-15 1,-18 9-1,18-9 1,-17-28-1,7 5 1,8-3-2,-2-7 1,4-4-1,4-1 1,2 4-1,6 3-1,3 3 0,1 9 0,-1 1-3,11 18-5,-26 0-13,39 3-9,-20 8-2,3 8 1</inkml:trace>
  <inkml:trace contextRef="#ctx0" brushRef="#br2" timeOffset="512582.3179">5161 1181 33,'-21'-12'29,"-2"1"1,-7-1-8,11 15-14,-12-1-5,9 9-2,-5 1 1,6 7-1,1 2 0,9 5 0,1 1 0,8 1 1,0 3-2,10-6 1,-2-1-1,7-6 0,-13-18 0,31 15 0,-13-18 0,1-6 0,3-10 0,-5 3 0,5-7 0,-3 6 0,-1-2 0,-18 19 1,29-21-1,-29 21 1,27-2-1,-27 2 1,27 16 0,-9-1 0,-5 6-1,7-3 1,-3 3-1,5-5-1,5 5-4,-27-21-18,47 12-7,-24-17-3,6-9 2</inkml:trace>
  <inkml:trace contextRef="#ctx0" brushRef="#br2" timeOffset="513935.3954">5673 1228 4,'0'0'24,"0"0"1,21 4-10,-21-4-5,47 0-3,-22-7-1,16 8 1,-2-8-1,8 7-2,-4-7-2,3 2-4,1 5-8,-10-2-17,-6-1-1,-4 3-1,-27 0 16</inkml:trace>
  <inkml:trace contextRef="#ctx0" brushRef="#br2" timeOffset="513662.3797">6222 850 14,'-8'-21'25,"2"0"-1,6 21-8,-23-33-5,23 33-2,-28-27-2,28 27-1,-35-12 0,18 14-2,-8 0-1,3 6 0,-1 5-1,1 9 0,-1 3 0,8 12 0,-5 1-1,8 8 1,3 4-1,5 6 0,4-1-1,4-3 1,2-3-1,1-3 1,5-8-1,0-4 0,3-3-2,-7-13-4,13 10-9,-21-28-17,8 19 2,-8-19-3,0 0 9</inkml:trace>
  <inkml:trace contextRef="#ctx0" brushRef="#br2" timeOffset="514602.4335">6301 1121 9,'22'-9'27,"-22"9"1,0 0-9,17 25-4,-17-25-4,10 42-2,-14-21-2,16 16 0,-12-4-3,8 9-2,-8-7 0,4-2-1,-4-6 0,3-3 0,-5-8 0,2-16 0,0 0 0,0 0 0,0 0 0,-7-30 0,5 4 0,4-6 0,2-4-1,-1-5 0,7 1 0,2 3 0,1 4 0,3 5 0,5 7-1,-3 2-2,7 17-3,-25 2-8,43-5-17,-43 5-1,41 17-1,-24-6 3</inkml:trace>
  <inkml:trace contextRef="#ctx0" brushRef="#br2" timeOffset="515886.5069">6959 1090 25,'-14'-30'30,"14"30"-2,-27-16-9,0 7-10,9 13-4,-11-1-3,6 8 0,-10 1 0,6 9 1,-3-2-1,7 9 0,4-1 0,9 1-1,2 0 0,8-2-1,4-5 1,4-3-1,-8-18 0,27 17 0,-10-17-1,1-9 1,3-1-1,-3-6 0,5-1 0,-3-3-1,1 3 1,-5-1 0,-16 18 0,25-24 0,-25 24 0,0 0 0,21 3 0,-21-3 0,6 27 0,-4-10 1,0 2 0,2 1 0,-2-3 0,0-1 1,-2-16-1,8 21 1,-8-21 0,0 0-1,0 0 1,17-14 0,-11-2 0,4-1-1,1-8 0,3-1 1,2-4-1,1 2 0,1 2 0,-1 1 0,-1 6 1,1 3-1,-17 16 1,25-3-1,-25 3 1,18 29 0,-14-4-1,2 3 1,-4 2 0,0 1 0,0-4 0,-1-3 0,-2-6 0,1-18 1,-2 19-1,2-19 1,0 0-1,0 0 0,-10-19 0,10 19 0,-2-32-1,4 11 0,0 2-1,4-4 1,1 6 0,1-1-1,-8 18 1,26-23-1,-26 23 0,25-7 1,-25 7-1,25 5 1,-25-5-1,20 16 1,-20-16-1,9 25 1,-9-25 0,2 28 1,-2-28-1,-2 24 0,2-24 1,-6 18-1,6-18 1,0 0 0,0 0-1,0 0 1,0 0-1,-2-25 0,2 25 0,16-31 0,-6 12 0,3 1 0,1 2-1,-14 16 1,29-23-1,-29 23 1,25-1-1,-25 1 0,22 21 1,-14-6 0,1 3-1,1 0 1,2-3 0,-1 1 0,-11-16 0,28 18 1,-11-17-1,5-1 0,1-5 0,2-4 1,1-3-1,-1-2 0,0-2 1,-5 1-1,-3-3 0,-7 0 0,-8 3 0,-6-1 0,4 16 0,-25-21-1,7 17 1,-3 3-1,-1 6 0,1 4 1,21-9-1,-31 33 1,23-12-1,2 4 1,6-1 0,4 2 0,6-1 0,5-1 0,5-3 0,1-3 0,4-2-1,3-9-1,9 12-7,-20-23-17,16 4-4,-9-8-2,1-3 1</inkml:trace>
  <inkml:trace contextRef="#ctx0" brushRef="#br2" timeOffset="516486.5412">7846 692 8,'0'0'27,"18"-3"-3,-18 3-6,0 0-3,0 0-3,31 19-2,-31-19-1,31 33-2,-17-8-2,13 19 0,-8 1-2,8 15-1,-9 3 0,1 8 0,-9 8-2,-4 2 0,-10-4 1,-6-5-2,-9-6 2,-4-5-2,-9-8 1,-5-8-1,2-11-1,0-13-2,12 7-10,-16-23-15,20 0-5,-3-12 0,22 7 4</inkml:trace>
</inkml:ink>
</file>

<file path=ppt/ink/ink25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3:10:18.099"/>
    </inkml:context>
    <inkml:brush xml:id="br0">
      <inkml:brushProperty name="width" value="0.05292" units="cm"/>
      <inkml:brushProperty name="height" value="0.05292" units="cm"/>
      <inkml:brushProperty name="color" value="#FF0000"/>
    </inkml:brush>
  </inkml:definitions>
  <inkml:trace contextRef="#ctx0" brushRef="#br0">4907 7176 19,'0'0'13,"-5"23"1,-3-5-1,5 9-3,-5 1-1,6 7-2,-6 4-2,5 3-2,-2 2 0,3 2-2,-2-4-1,1-3 2,1 1-2,-1-5 1,-1-6-1,2-4 1,-2-5 0,1-5 0,3-15 0,-6 15 1,6-15-1,0 0 0,-12-25 0,8 6 0,0-7 0,0-6 0,0-4 0,2-2-1,0-4 1,1 3-1,2-1-1,3 2 1,2 1-1,0 3 1,3 3-1,1 3 1,3 3-2,3 0 3,0 4-2,0 6 1,3 6-1,-3 2 1,1 7-1,-2 4 0,-1 7 1,-4 5-1,1 7 2,-5 3-2,2 1 2,-6 0-1,0-4 1,-1-1-1,-4-5 3,3-2-2,0-15 0,-7 10 2,7-10-1,-7-12-1,7-5-1,3-3 2,2-5-2,1-5 1,6-3-1,1-1 0,1-1 0,1 6 1,0 4-1,1 5 0,-3 6 0,2 8 1,-15 6 0,21 18 0,-12 5 0,-1 12 1,-3 8 0,2 8-2,-4 1 2,1 4-2,-2-2 2,0-4-3,1-4 1,1-13-2,2 0-3,-4-13-4,10 0-19,-12-20 0,19 9-1,-19-9 0</inkml:trace>
  <inkml:trace contextRef="#ctx0" brushRef="#br0" timeOffset="214.0122">5435 7461 8,'-3'13'24,"3"7"1,-4-3-1,0 3-16,6 5-5,-1-1-1,0 2-1,2 1-1,-3-5-3,4 4-9,-2-5-11,1-6-1,5-5-1</inkml:trace>
  <inkml:trace contextRef="#ctx0" brushRef="#br0" timeOffset="579.033">5737 7078 1,'-16'7'20,"2"10"0,-2 6-5,-4 3-5,8 6-1,-7 1 1,10 7-4,-1-8 0,9 5-3,2-8 1,7 0-3,3-7 1,2 0 0,2-9 0,2-2 0,0-8-1,2-2 1,1-4-2,-1-5-1,5 0-6,-8-8-13,6 1-6,-2-5-1,-2 2 0</inkml:trace>
  <inkml:trace contextRef="#ctx0" brushRef="#br0" timeOffset="797.0453">5957 7350 4,'8'18'24,"-8"-18"2,11 10-3,-1 2-13,-10-12-1,15 29-3,-9-9-1,3 8 0,-4 1-2,0 4-1,-1 4-4,-4-4-5,6 4-11,-4-10-8,0-7-1,-2-20-1</inkml:trace>
  <inkml:trace contextRef="#ctx0" brushRef="#br0" timeOffset="1562.089">6183 7120 13,'0'0'23,"0"0"1,0 0-9,1 23-5,-5-4-3,7 9 1,-7 2 0,5 8-4,-1-3 0,2 3-3,-2-6 1,4 0-1,-3-11 1,3-1 0,-4-20 0,4 16 0,-4-16 0,0 0 0,-4-20 0,1 5 0,1-10-1,-1-1 1,0-6-3,2-3 3,2-2-3,2-2 2,1-1-2,2 2 2,5 4-1,0 1-1,6 7 1,-1 2-1,1 8 0,0 5 1,1 10-1,-1 7 0,-2 7 0,-2 8 0,0 5 1,-3 2-1,1 1 1,-2-1 0,-1-5 0,-2-2 1,-2-8-1,-4-13 2,0 0-1,0 0 0,0 0 0,8-23 0,-7 2 0,2-7 0,2-5-1,3-4 0,1-2 1,2 2-1,1 2 0,1 3 0,1 6 0,1 7-1,-1 7 1,0 10 0,2 10 0,-1 6 0,1 8 0,1 6 0,-2 3 0,2 6 1,0-1-1,-3-1 0,2-2-3,-7-8-3,7 1-21,-10-9-2,0-3 0,-6-14-3</inkml:trace>
  <inkml:trace contextRef="#ctx0" brushRef="#br0" timeOffset="2170.1239">6544 8075 8,'0'0'25,"0"0"0,0 0-5,0 0-5,0 0-3,10 13-4,3-2-3,10 12-1,7 0 0,13 12-2,7 0 0,13 9-1,9-1-1,9 1 1,2 0-2,2 0 2,-5-6-1,-5-3 0,-9-5 0,-10-3 1,-11-7-1,-11-1-1,-8-3-1,-13-4-4,2 5-10,-13-6-13,-2-11 0,-15 14-1,1-12 11</inkml:trace>
  <inkml:trace contextRef="#ctx0" brushRef="#br0" timeOffset="2460.1404">7074 8743 19,'26'1'24,"9"3"-7,1-4-2,17 5-3,-7-2-3,11 4-2,-9-5-3,5 4 1,-10-6-3,-5 2 0,-9-3-3,-7-4-3,-3 2-6,-13-8-15,-3-3-2,-6-4-1,-1-4 8</inkml:trace>
  <inkml:trace contextRef="#ctx0" brushRef="#br0" timeOffset="2635.1505">7523 8453 19,'0'0'27,"2"-11"0,-2 11-8,13 21-6,-9-1-6,8 17-1,-6 0-2,7 14 0,-6 2-3,-1 4-7,2 3-22,-5-4-1,-5-11-3,-3-7 1</inkml:trace>
  <inkml:trace contextRef="#ctx0" brushRef="#br0" timeOffset="43510.4886">21140 6125 11,'0'0'26,"0"0"0,0 0-7,-15-5-3,15 5-5,-35 12-3,13 2-2,-15-3-1,-5 8-2,-10-1 0,-1 5-1,-9-3 0,2 2 0,-3-5-1,-1 0 0,3-3 0,2-4-1,4 0-1,5-5 0,5 4-1,4-6-1,10 7-1,0-9-4,16 12-5,-4-9-13,19-4-3,-12 18-1,12-18 5</inkml:trace>
  <inkml:trace contextRef="#ctx0" brushRef="#br0" timeOffset="43895.5106">20594 6149 13,'0'0'22,"-29"14"1,11-2-12,-1 8-5,-3 2-2,-2 7 2,-4-3-1,6 4 1,-6-3-1,9 5-1,-1-9-1,9 3-1,3-7 0,8 0-1,5 0-1,6-4 0,3-1 1,7-4-1,1 1 1,7-4-1,0-2 2,6-4-2,0-6 1,3 2 1,3-6-3,-1-1-4,8 1-16,-5 3-6,-4-4-1,-7 6 1</inkml:trace>
  <inkml:trace contextRef="#ctx0" brushRef="#br0" timeOffset="234071.388">12036 13141 10,'3'-10'16,"-3"10"-4,0 0-3,0 0-2,0 0-1,0 0-1,0 0 0,0 0 0,4 14 1,-8-3-1,5 9 1,-6 2 0,6 10-2,-6-2 1,5 9-3,-4-3 1,4 5-2,-2-1 2,2 0-2,-2-6 0,4 1 0,-4-3-1,2-2 1,3-2 0,-1-2-1,4-3 1,1-2-1,4-1 0,-1-5 1,6-2-1,2-2 1,3-4-1,2-3 1,2-3-1,2-2 1,0-2-1,2-2 0,-1 0 0,-2 0-1,1 0-1,-5-2 0,4 3-3,-7-6-3,5 9-10,-8-9-8,2 3 0,-6-4-1</inkml:trace>
  <inkml:trace contextRef="#ctx0" brushRef="#br0" timeOffset="234419.4079">12178 13467 12,'20'-1'8,"2"0"-2,4-2-1,-1-1-2,2-1-6,-2-4-12,2 5 0,-10-6 15,4 5 0</inkml:trace>
  <inkml:trace contextRef="#ctx0" brushRef="#br0" timeOffset="234862.4333">11986 13154 23,'27'-6'15,"-8"6"-1,2-3-3,8 4-1,-2-6-3,8 5-1,-4-6-1,8 4-1,-5-3-2,3 2 1,-6-3-2,1 0-3,1 5-15,-7-1-7,-4-1-1,-6 5-2</inkml:trace>
</inkml:ink>
</file>

<file path=ppt/ink/ink25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41:59.61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3 386 16,'-4'-35'24,"4"14"-6,8 3-5,-6-10-4,18 9-2,-7-9 0,16 5-1,-3-7 0,11 6-1,-2-4-1,11 8 0,-9 1-1,8 12-1,-10 5 0,2 15 0,-8 9-1,0 15 1,-9 7-1,-1 14 0,-3 5 1,-1 7-1,1-4 0,0-1-1,1-5 1,3-10 0,1-9 0,0-10-1,5-13 1,3-10-1,4-9 1,2-12 0,4-11 0,4-8 1,-1-11-2,5-6 0,-6-9 0,-2-5 0,-10-4 0,-4-1 0,-13 3-1,-10 4 0,-10 10 2,-11 7-2,-7 11 1,-3 12 0,-2 14 0,2 9-1,4 8 1,5 8-1,10 5 1,10-1-1,14 1 1,13-5-1,14-8 1,10-5 0,9-6 0,6-8 0,4-7 0,-2-5 0,-5 0-2,-9-7-1,4 12-6,-24-12-11,-1 16-11,-12 3 0,-21 9-1</inkml:trace>
  <inkml:trace contextRef="#ctx0" brushRef="#br0" timeOffset="576.0326">1581 718 13,'0'0'33,"-8"-16"-1,8 16 1,0 0-18,-25 11-4,23 17-3,-15-2-4,7 15-1,-6 6 0,7 7-1,-7 2 0,6 0-1,1-5-1,3-9 0,2 0-2,0-18-3,12 8-16,-8-32-13,-4 17 0,4-17-1</inkml:trace>
  <inkml:trace contextRef="#ctx0" brushRef="#br0" timeOffset="2112.1206">2774 864 1,'0'0'11,"0"0"10,0 0-5,0 0-4,0 0-3,-16 28-1,-3-20-1,9 12 0,-11-8-1,21-12-1,-34 23-2,34-23 1,-33 10-2,33-10 0,-27-3 0,27 3-1,-21-18-1,21 18 1,-14-23-1,10 8 0,4 15 0,-8-28 0,8 28 0,-3-23 0,3 23 0,0 0-1,0-18 1,0 18 0,0 0-1,0 0 1,0 0-1,0 0 1,17-10 0,-17 10 0,0 0 0,0 0 0,21-9 0,-21 9 0,0 0 0,22-9 0,-22 9 1,17-8 0,-17 8 0,18-6 1,-18 6 0,17 4 0,-17-4 1,14 17 0,-14-17-1,8 39 0,-10-11 0,0 9 1,-8 1-2,-5 6 0,-7 1-1,-9-4-4,8 9-19,-16-11-8,2-9-1,-6-9-2</inkml:trace>
  <inkml:trace contextRef="#ctx0" brushRef="#br0" timeOffset="2884.1649">3429 268 7,'12'-30'27,"0"13"1,7 3-9,-9-9-7,21 11-3,-12-7-3,14 8-2,-7 1 0,5 10-1,-10 8 0,3 13 0,-9 7-2,1 14 1,-8 11 0,-1 8-1,1 4 1,2 2-2,2-4 0,-1-7 0,5-7 1,3-11-2,1-13 1,3-11 1,0-11-1,1-12 1,-1-10 0,4-9-1,-3-10 0,1-10 1,-4-2-1,1-6 1,-3 0-2,-5 1 2,-1 3-2,-5 4 1,-2 12 0,-4 4 0,4 9 0,-2 6-1,-4 17 1,11-18-1,-11 18 1,26 0-1,-7 2 1,8 2 0,4-3 0,3 1-1,3 0 0,-1-7-3,11 10-5,-18-16-15,12 6-7,-14-4-1,1 2 1</inkml:trace>
  <inkml:trace contextRef="#ctx0" brushRef="#br0" timeOffset="3396.1941">4353 783 1,'18'-12'17,"-4"-4"9,9 0-7,2 13-8,-25 3-2,43-6-3,-26 12-1,5 11-1,-14 4-1,-1 13 1,-16 4-1,-1 9-1,-9 2 0,-5 2 0,-5-4 0,4-3-1,-4-7 0,9-7 1,6-13-1,14-17 1,0 0-1,28 5 1,5-19-1,15-1 1,11-8-1,7 2 0,6-2-2,-2-1-2,4 17-8,-20-7-19,-3 10-1,-16-3-1,-10 9 10</inkml:trace>
  <inkml:trace contextRef="#ctx0" brushRef="#br0" timeOffset="3673.2101">5419 899 1,'20'-11'26,"-20"11"4,6 19 1,-2 13-18,-16-2-6,8 17-1,-10 0-3,1 6-3,5 11-15,-9-9-15,-1-10 0,-3-8-1</inkml:trace>
  <inkml:trace contextRef="#ctx0" brushRef="#br0" timeOffset="4552.2604">6223 226 1,'0'-28'24,"0"28"0,14-17-9,-14 17-6,0 0-2,11-18-2,-11 18 0,0 0 1,18 33-1,-22-8 0,10 15-1,-10 6 1,12 13-2,-6 3 0,11 6-2,-1-3 1,7-2-2,5-6 1,3-9-1,2-15 0,4-10 1,4-16 0,2-12 0,0-15 0,0-8 0,-2-14 0,2-10 1,-4-8-2,-4-3 1,-10-2-1,-1 1 0,-7 2 0,-1 3 1,-4 3-2,0 8 0,-1 6 1,1 7 0,2 9-2,-2-4-4,13 25-10,-21 5-16,25-16 0,-25 16 0,18 4 20</inkml:trace>
  <inkml:trace contextRef="#ctx0" brushRef="#br0" timeOffset="5228.2989">6964 725 4,'0'0'27,"0"-17"1,4 1-10,19 9-7,-5-11-4,17 10-2,-2-8-1,10 9 0,-4-4-1,4 11-1,-10 2 0,-6 12-1,-10 4 0,-11 8-1,-12 5 1,-7 3 0,-11 3-1,-5-2 1,-2-6-1,4-4 0,0-6 1,7-5-1,20-14 0,0 0 0,0 0 0,35 0 0,-4-3 0,6-4 0,6 5 0,4 0 0,-4 7-1,-3 8 1,-8 9 0,-5 10 1,-10 3 0,-5 7 1,-14-2 0,-4 6 1,-15-8-1,-3 1 1,-13-13-1,-1 0 0,-11-12-1,-2-5-1,5-2-4,-11-17-17,18 6-11,-7-10-2,11 2 0</inkml:trace>
  <inkml:trace contextRef="#ctx0" brushRef="#br0" timeOffset="6760.3867">9342 463 1,'0'0'25,"-6"-27"-4,-8 6-8,14 21-2,-19-29-2,19 29-1,-26-28-2,26 28-1,-29-25 0,29 25-2,-39-16 0,18 13-1,-6-1 0,1 10 0,-7 1 0,4 8-1,-4 8 1,6 7-1,0 3 1,9 6-2,2-1 2,11 4-2,7-3 1,7-3-1,9-11 0,5-4 1,2-7-1,5-5 1,1-9 0,2-6-1,0-8 1,0-5-1,-2-4 0,-2-3 0,0-2 0,-1-5 1,-5 7-2,-4-2 2,-5 8-2,-2 1 2,-12 19-1,0 0-1,0 0 2,15 19-3,-11 2 3,-2 7-3,4 2 3,0 3-2,4-3 1,1-2 1,3-3-1,1-8 1,3-6-1,1-8 1,5-8 0,1-6 0,2-10 0,4-5-1,4-5 0,0-6 2,0 0-3,0 2 2,-3 5-2,-5 4 2,-4 12-2,-1 11 2,-22 3 0,29 21-2,-19 1 1,-3 6 0,-1 2 1,-2 0-2,-2-6 3,-2-3-3,-2-5 2,2-16 0,0 0-1,0 0 1,0 0 0,0-26 0,6 1-1,4-4 1,3-5-2,5 1 0,3 5 0,4 4 1,8 4-2,1 8 1,6 7 0,5 7 0,4 6 1,1 3 1,3-2-1,-3-6 0,-1-1 1,-6-4-1,-6-3 0,-8-6 1,-9-6-1,-9-2 0,-9-2 1,-8 1-2,-9 5 1,-7 0 0,-7 7 0,-6 6 0,-4 7 0,0 9 0,0 11 0,4 6-1,6 6 2,8 3-1,5 2 1,14 2-1,12-5 1,11-3-1,9-9 2,10-5-2,9-8 0,6-8-3,15 6-11,-8-21-19,6 0-1,-10-10 0,-3 0 10</inkml:trace>
  <inkml:trace contextRef="#ctx0" brushRef="#br0" timeOffset="8208.4693">12207 321 5,'2'-25'30,"-2"25"0,-17-31-5,17 31-13,-37-21-2,17 19-5,-19-2-1,4 11-1,-13 2 0,5 12 0,-4 7-1,6 11 0,2 3-1,10 7 1,10-2 0,17 4-1,14-4 0,15-3 0,12-13 0,17-6 0,10-11 1,12-12-1,4-11 0,3-9 0,-3-10-1,-2-7 1,-8-10-2,-10-1 2,-11-3-2,-12 4 1,-16 1 0,-9 7 0,-13 9 0,-10 9-1,9 19 1,-41 2-1,14 19 1,-1 7 0,3 9 0,6 3 0,3 2 0,8 0 0,10-2 1,6-7-1,4-10 1,5-7-1,1-9 1,1-9-1,-19 2 1,29-30-1,-19-1-1,-6-4 1,-2-4-2,-6-1 2,-2 2-2,-5 3 1,1 7-1,0 5 0,10 23 0,0 0 1,0 0 0,0 0 0,18 10 0,5 1 0,8-1 0,6-4 1,6-5 0,4-4 0,-1-8 1,1-8-1,-4-7 0,-2-8 1,-8-8-1,-2-8 1,-6-10-1,-5-8 1,-5-4-1,-5 2 1,-4 4 0,-2 8 0,-4 9-1,-2 14 1,2 35 0,-18-4-1,3 37 1,-1 20-1,-4 21 0,1 17 1,0 19 0,3 12 0,0 12 0,7 2 0,3 4-1,4-3 1,0-11-1,4-11 1,-2-17-2,2-15 2,-2-20-1,2-14 1,-6-25 0,4-24 0,0 0 0,-8-24-1,2-17 1,0-13-1,3-16 0,1-12 0,2-7 0,2-4-1,7 0 0,5 2 0,7 10 0,7 8 0,5 15-1,6 11 2,3 14-2,5 8 1,6 16 1,-7 11-1,1 14 0,-10 10 1,-12 6 1,-13 6-1,-12 4 1,-16 2-1,-15-4 1,-10-3-1,-9-9 0,-9-11-4,17 4-18,-13-21-10,12-3-2,4-13 1</inkml:trace>
  <inkml:trace contextRef="#ctx0" brushRef="#br0" timeOffset="8488.4853">13705-190 16,'-13'22'32,"5"13"0,-8 7 0,18 21-23,-15 0-4,11 18 0,-6-2-3,8 3 0,2-8 0,-2-6-3,8-3-3,-16-22-16,14 1-11,-8-16-1,4-12-1</inkml:trace>
  <inkml:trace contextRef="#ctx0" brushRef="#br0" timeOffset="9316.5329">14192 295 8,'0'0'29,"-16"-34"0,-3 15-7,-3 15-11,-17-4-4,4 15-3,-8 1 0,5 12-2,-3 6 0,10 4 0,3 5 0,15 3-1,7-3 1,8-1-1,8-6 1,7-6-2,6-11 2,7-4-3,3-12-1,2-13 0,4-3-2,-6-7 2,4 2-2,-6-2 2,-2 5-2,-6 4 2,-3 8 2,-20 11 0,25 14 2,-15 9-1,-1 3 1,3 6 0,-4-1 1,4 4-1,-3-7 2,5-1-1,-14-27 0,35 15-1,-14-22 1,9-7-1,-1-12-1,12-5 1,1-8-3,9-1 2,-2 0-2,-1 5 1,-7 1-1,-4 12 1,-8 7 1,-7 15 0,-22 0 0,9 30 0,-18-2-1,-1 6 1,-6 2 1,3 1-1,-5-4 1,5-5-1,3-7 1,4-3-2,6-18 2,0 0-1,16-16-2,1-5 2,6-5-2,7-6 1,3-3-1,6 0 1,0 4-2,-4 5 2,-2 10 0,-2 9 0,-2 10-1,-6 13 1,-5 10 0,-1 6 0,-1 6 2,-4 1-2,1 1-1,-5-8-3,15 4-6,-17-18-22,21-4 0,-7-14-2,11-5 0</inkml:trace>
  <inkml:trace contextRef="#ctx0" brushRef="#br0" timeOffset="9952.5691">15678 256 30,'8'-16'34,"-18"-1"-1,10 17 1,-45-20-24,22 27-6,-12 2-2,-2 5-1,-4 7-1,0 4 0,2 1 0,6 2 0,8 4 0,5-3-1,13-2 2,5-5-1,11-4-2,-9-18 1,41 12-1,-13-19 0,7-3-1,0-8 1,4 2-1,-6-1 2,2 3 0,-10 3 0,0 10 1,-3 4 1,-22-3-1,29 32 1,-18-10 2,3 5-2,-4-3 1,3 2 0,-3-6 0,8-5-1,1-11 2,8-6-2,4-15-2,4-4 2,4-11-1,8-3 1,2-3-2,-1 1 1,-3 2-1,-2 5 1,-6 11 0,-4 10 0,-6 12 1,-3 12-1,-9 13 0,-3 3 0,-3 6 2,-5 1-2,0-3 1,-4-3 0,0-8 1,0-6-1,0-18 1,0 0-1,6-18-2,0-6 2,4-9-1,3-4 0,3-5-1,5-2 1,6 2-1,1 2 1,3 13-1,-6-1-6,20 25-21,-18-8-6,8 15 0,-10 1-2</inkml:trace>
  <inkml:trace contextRef="#ctx0" brushRef="#br0" timeOffset="10353.5922">17363 372 13,'0'0'32,"-28"0"-1,28 0 2,0 0-17,51-13-9,-14 5-2,25 8 0,2-11 0,18 6-2,2-4 0,5 2-1,-5 0-1,-2 2 0,-10 3-3,-18-1-2,-5 17-8,-32-11-21,-17-3 0,-7 21-2,-17 2 2</inkml:trace>
  <inkml:trace contextRef="#ctx0" brushRef="#br0" timeOffset="10568.6045">17532 533 28,'0'0'33,"23"-11"-1,8 6 1,26 5-25,-5-4-4,18 8-1,4-4-1,8 3-1,-4-3 0,2 2-1,-6 2-3,-18-17-8,4 13-20,-21-14-1,-6 0-1,-23-8 1</inkml:trace>
  <inkml:trace contextRef="#ctx0" brushRef="#br0" timeOffset="10951.6264">17919-103 15,'0'0'30,"-25"-19"0,25 19 0,0 0-18,31 16-8,-4 5-2,18 10 0,6 2 0,13 9 1,6-3-1,10 5-1,-1-6 0,3 2 0,-4-6 0,-4-3-1,-10-5 1,-8-1-1,-15-6 2,-8 4 0,-17-5 0,-6 10 1,-20-6 1,-6 12-1,-17-5 1,-6 8-2,-11 0 1,-3 1-2,-1-1 0,-3-2-1,3-2 0,3-6-2,10 8-7,-11-18-21,29 3-5,-5-15 0,28-5-2</inkml:trace>
  <inkml:trace contextRef="#ctx0" brushRef="#br0" timeOffset="13024.745">52 2376 1,'-4'-21'18,"4"21"2,14-19-4,-12 3-3,-2 16-2,19-28-1,2 21 0,-13-12-1,14 12-2,-22 7 0,31-16-2,-31 16-1,33 6 0,-33-6-1,33 40-1,-17-5 0,5 12 0,-2 9 0,5 9-1,-3-2 0,1 2-1,-3-6 0,0-3 0,1-7 0,-1-10 0,-5-11 1,3-7-1,-17-21 1,35 14-1,-13-21 1,3-11 0,0-8-1,3-11 0,-1-8 0,0-8 1,-5-5-1,-3-1 1,-7-1-1,-5 1 1,-1 1-1,-6 7 1,-2 8-1,2 2 0,0 6 0,2 6 0,4 6 0,6 0 0,1 5 0,9 3-1,-1 4 1,3 1 0,-1 4 0,2 5 0,1 1 0,-7 7 0,0 5-1,-19-12-1,28 33-2,-28-33-8,17 39-19,-17-18-2,4 3 0,-8-4-1</inkml:trace>
  <inkml:trace contextRef="#ctx0" brushRef="#br0" timeOffset="13469.7704">1169 2924 16,'0'0'29,"0"0"1,0 0-9,17 27-6,-17-27-4,-8 38-1,-3-13-3,13 11 0,-14-1-2,10 6-2,-6-3-1,4 1 0,-1-9-2,5-4 1,-2-7-2,2-19 0,3 28-5,-3-28-15,0 0-11,-5-28-2,5 28 0</inkml:trace>
  <inkml:trace contextRef="#ctx0" brushRef="#br0" timeOffset="14505.8297">1992 2877 3,'9'-17'29,"-9"17"2,0 0-7,-2-27-7,2 27-4,0 0-3,0 0-3,0 0-1,0 0-2,-23 16-1,23-16-1,-17 28-1,11-12 0,6-16-1,-12 26 0,12-26 1,0 16-1,0-16 1,0 0-1,18-12 1,-18 12-1,19-32 1,-7 13-1,-5-2 0,1 2 0,-2 1 0,-6 18 0,4-21 0,-4 21 0,0 0 0,0 0 0,-18 21-1,18-21 1,-9 28 0,9-28 0,-8 26 0,8-26 0,0 16 0,0-16 0,0 0 0,0 0 0,17-24 0,-17 24 0,8-30 0,-8 30 1,4-28-1,-4 28-1,-2-18 1,2 18-1,0 0-4,-17 4-14,17-4-15,-4 23 1,4-23-3</inkml:trace>
  <inkml:trace contextRef="#ctx0" brushRef="#br0" timeOffset="15247.872">3122 2177 6,'-4'-21'28,"0"3"-1,4 18-6,-14-28-6,14 28-4,0 0-3,0 0-1,-23 2-2,13 24 1,-9 2-2,3 20 0,-9 4-1,6 18 1,-5 5-1,5 13-2,5-1 1,8 5-2,4-3 1,10-5-1,6-7 0,7-7 0,3-12 0,7-9 0,2-11 0,2-10 0,6-7-2,-8-14-4,12 11-14,-22-22-13,6 4-2,-29 0 0</inkml:trace>
  <inkml:trace contextRef="#ctx0" brushRef="#br0" timeOffset="15795.9035">3468 2350 16,'6'-16'27,"0"1"2,-8-1-13,2 16-4,0 0-4,31 12-1,-29 4-1,16 17-1,-11 0 0,17 16-1,-9 6-1,12 9-1,-3 1 0,5-2-2,0-5 1,0-5-2,-1-13 2,-1-7-1,-6-15 1,4-10 0,-5-13-1,-3-11 1,-1-12 0,0-8 0,-3-10-1,1-6 2,-3-6-2,-1 0 1,0 0-1,2 4 1,-3 1 0,5 10 0,-2 8-2,1 7 0,7 10-1,-9 2-4,19 23-12,-30-7-16,38 16 1,-38-16-1,34 39 10</inkml:trace>
  <inkml:trace contextRef="#ctx0" brushRef="#br0" timeOffset="16304.9326">4178 2783 10,'-31'3'26,"31"-3"1,0 0-11,-17-2-7,17 2-3,25-3-1,2 1-1,-3-5 0,14 5 0,-4-3 0,6 9-1,-1-3-1,0 12 1,-10 4-2,-7 11 0,-14 5 1,-12 11-1,-14 3 1,-9 2 0,-12 0 0,0 2 0,-6-11 0,8-1 0,4-11 0,12-7-1,21-21 0,-12 19 0,12-19 0,29-3-1,1-6 1,9-1-1,5-3 1,7 1-1,1 0 0,3 3 0,-3 2 0,-3 0 0,-4 5-2,-16 1-2,4 16-8,-33-15-20,0 0-1,-2 16-1,2-16 4</inkml:trace>
  <inkml:trace contextRef="#ctx0" brushRef="#br0" timeOffset="19332.1057">5032 2947 1,'-17'0'13,"17"0"2,0 0-4,0 0-1,0 0-1,0 0 0,0 0-1,0 0 0,0 0 0,0 0-1,0 0 0,0 0-1,0 0 0,0 0-1,0 0 0,-6-23-1,6 23-1,4-22 0,0 4-1,-2-6 0,6-4-1,-3-9 0,5-5 0,-2-5 0,0-6 0,-1-3-1,3 0 0,-2 0 0,0 0 1,-2 9-1,-1 5 0,3 7 0,0 7 0,-2 7 0,-6 21 0,15-23 0,-15 23 0,0 0 0,22-7 0,-22 7 0,0 0 0,23 10 1,-23-10-1,20 16 1,-20-16 0,23 26 0,-9-5 1,1 6-1,6 6 0,1 4 1,3 6-1,0 3 0,3 6 0,1 1 0,0-2 0,0-2 0,-5-5-1,-3-6 1,-2-5-1,-3-3 1,-4-9 0,-5-5 0,-7-16-1,6 21 1,-6-21 0,0 0-1,0 0 1,0 0-1,0 0 0,0 0 0,0 0-2,0 0-1,0 0-6,0 0-18,0 0-8,18-9-2,-18 9 0</inkml:trace>
  <inkml:trace contextRef="#ctx0" brushRef="#br0" timeOffset="20116.1503">5896 2334 6,'0'0'28,"-2"-22"0,2 22-7,-2-25-8,2 25-2,4-17-4,-4 17-1,0 0-1,0 0-1,0 0-1,18 14 0,-18 7 0,7 14-1,-3 5-1,8 11 1,-2 5-1,7 5 0,1-2 0,3-3 0,2-6-1,1-7 1,-3-9-1,1-6 1,-3-11 0,-1-5-1,-18-12 1,25 9 0,-25-9-1,23-7 1,-23 7-1,24-23 1,-11 6-1,3-6 0,-3-3-1,1-7 2,0-4-2,1-4 2,-1-6-2,1-4 1,1-1 1,-1-2-1,1-2 0,2 1 0,1 5 0,-1 2 0,1 6 0,-2 5 0,3 9-2,-4 6 0,3 16-4,-13-9-10,13 23-16,-19-8-2,12 23 0,-16-7 7</inkml:trace>
  <inkml:trace contextRef="#ctx0" brushRef="#br0" timeOffset="20844.1921">6458 2756 2,'0'0'27,"-17"-8"1,17 8-7,12-16-11,-12 16-5,29-23 0,-10 7-3,12 6 2,-3-2-2,3 6 1,0 1-1,-2 10 0,-8 6 0,-5 8 0,-6 6 0,-8 6 0,-8 2 0,-4 4-1,-7-2 1,-7-2-1,3-6 0,-3-5-1,5-6 1,19-16 0,-23 16-1,23-16 1,0 0-1,23-14 1,-2 5-1,7 0 0,3 2 0,2 2 1,-2 5-1,-2 7 0,-4 5 1,-5 8 1,-12 4-1,-4 8 1,-12-1 0,-6 6 0,-13-4 0,-4 2 0,-12-5-1,2-2-1,-2-3-1,-1-13-3,14 12-14,-8-22-15,16 0 0,-1-13-1,23 11 10</inkml:trace>
  <inkml:trace contextRef="#ctx0" brushRef="#br0" timeOffset="21419.2251">6912 1774 16,'21'4'31,"-1"-1"0,15 20-10,-12-6-7,27 27-4,-15 9-3,16 25-1,-14 10-1,2 17-1,-14 9-1,-5 10 0,-18 0-1,-8-1 0,-16-11 0,-9-7-1,-6-12 0,-5-13 0,-1-10-3,-6-19-5,22 2-22,-14-27-5,16-7-1,-3-19-1</inkml:trace>
  <inkml:trace contextRef="#ctx0" brushRef="#br0" timeOffset="23144.3238">8032 2385 16,'0'0'19,"0"0"-1,-23 7-3,23-7-1,0 0-2,0 0 0,0 0-2,0 0-2,0 0-2,19 18-1,-19-18-1,37 14 0,-7-7-2,12 1 0,7 1-1,13 0 0,6 1 0,2-3-2,4 4 0,-6-6-1,-2 6-4,-17-10-3,6 17-7,-34-13-17,2 7 0,-23-12 0,-5 16 18</inkml:trace>
  <inkml:trace contextRef="#ctx0" brushRef="#br0" timeOffset="23372.3368">8151 2700 21,'4'16'30,"-4"-16"0,39 16-13,-18-18-10,20 13 0,-2-13-2,17 7-2,-3-8-2,7-4-2,4 8-6,-11-11-22,9-1-1,-4-4-1,-5-1 9</inkml:trace>
  <inkml:trace contextRef="#ctx0" brushRef="#br0" timeOffset="24153.3814">9659 2075 3,'-39'-9'24,"21"6"-3,18 3-6,-43-4-5,43 4-2,-37 9 0,24 9-1,-14-4-1,9 17 0,-7-1-1,9 14-1,-1 1-1,7 13 0,2-4-2,10 6 1,4-2-1,12 1 1,3-5 0,6-1-1,8-9 1,4-4 0,2-10 0,4-6 0,-1-10 0,5-12-1,4-9-2,-1-10 2,-1-11-2,1-7 2,-5-11-2,2-5 1,-9-10 0,-5-4 0,-9-8 2,-7-3-2,-9-1 2,-6 2-1,-12 0 0,-6 5 0,-7 7 1,-4 8-1,-8 8 0,0 10-1,-2 8 1,-4 8-1,-2 10-1,-6 6 0,2 15-5,-19-6-19,12 17-9,-13-4 0,9 8-2</inkml:trace>
  <inkml:trace contextRef="#ctx0" brushRef="#br0" timeOffset="27289.5609">1204 4083 14,'0'0'29,"0"0"1,23-22-3,8 22-13,-13-13-5,23 12-3,-6-8-1,15 7-1,-3-5-2,5 5 0,-3-1-2,-4 3-1,-2 2-2,-14-4-4,2 14-9,-31-12-15,0 0 0,0 0 0,-14 18 10</inkml:trace>
  <inkml:trace contextRef="#ctx0" brushRef="#br0" timeOffset="27568.5768">1503 4066 34,'-17'30'32,"7"-11"0,10 16-7,-16-3-13,22 20-3,-12-3-3,10 11-2,-6-6-1,4 4 0,-2-9-2,0-4 0,0-8-1,0-11-1,4 1-4,-4-27-12,0 0-15,0 0-1,0 0-1,0 0-1</inkml:trace>
  <inkml:trace contextRef="#ctx0" brushRef="#br0" timeOffset="26259.502">-111 4994 11,'7'-28'24,"-7"28"1,20-28-7,-12 3-4,13 11-3,-9-8-3,15 8 1,-10-9-3,13 9 0,-11-4-3,10 10 1,-9-6-2,3 8 0,-23 6 1,31-1-1,-31 1 1,16 28-2,-14 1 2,0 12-2,-4 4 2,4 11-2,-2 5 1,3 6-2,5-4 0,2-2 1,4-12-2,3-10 2,1-8-1,1-10 0,1-10 1,3-13-1,-4-12 0,5-9 0,-3-6 1,0-8-2,1-7 2,1-12-2,-3-2 2,-3-3-1,-3 0-2,-3 1 2,-3 4-2,-2 4 2,-2 6-2,-2 8 2,-2 8-2,0 7 1,4 7 1,-4 16-1,10-15 1,-10 15-1,19 0 1,-19 0 0,29 5-1,-11-2 1,1-1 0,3-2-1,3 2-1,-6-7-1,10 6-5,-29-1-9,35-12-14,-35 12-1,26-3 1,-26 3 4</inkml:trace>
  <inkml:trace contextRef="#ctx0" brushRef="#br0" timeOffset="26668.5253">844 5244 41,'0'0'31,"0"0"0,0 0-5,0 0-15,0 0-4,2 34-3,4 1 0,-5 3-1,1 16 1,-2-1-2,2 6 0,-6 1-1,-1-6 0,-1 1-3,-6-20-5,18 5-18,-14-24-8,8-16 1,0 0-2</inkml:trace>
  <inkml:trace contextRef="#ctx0" brushRef="#br0" timeOffset="28947.6556">2478 4770 12,'4'-32'25,"0"11"-8,-4 21-3,13-35-4,7 25 1,-16-13-2,17 13-1,-13-10-1,13 13-2,-21 7 1,29-15-2,-29 15 0,24 7-1,-16 8 0,1 15-1,-5 7 2,4 10-2,-6 11 1,6 8-1,-2 4 0,1 0-1,3-3 1,2-6-2,-1-5 0,3-8 1,0-13-1,1-9 1,3-12-1,5-11 0,-2-10 0,7-8 0,-1-12 0,2-8 0,2-8 0,2-13-1,-2-7-1,-1-4 2,-5 2-2,-4-1 2,-3 3-2,-7 5 2,-3 7-2,-4 13 2,-4 8 0,-2 7-1,2 23 1,0-24 0,0 24 0,0 0 0,0 0 0,27-8-1,-27 8 1,34 4-1,-11 1-3,-6-10-6,20 14-20,-19-11-2,3 9-1,-21-7 0</inkml:trace>
  <inkml:trace contextRef="#ctx0" brushRef="#br0" timeOffset="30487.7438">2667 4318 1,'0'0'25,"-20"9"4,20-9-4,0 0-9,-6-23-4,6 23-4,6-28-1,-6 28-2,10-44-2,0 18 0,-6-9 0,3-2-1,1-3-1,2-2 1,0-2-1,3 2-1,-3 2 1,4 1 0,-3 6-2,3 3 2,-1 6-2,-1 5 2,-12 19-2,22-21 2,-22 21-1,25 1 2,-25-1 0,21 28-2,-9-5 2,1 7-1,-1 3 1,6 7-1,-7 2 0,3-1-1,0-3 0,1-5 1,-3-4-1,-1-5 1,-3-8-1,-8-16 1,12 16-1,-12-16 0,0 0 0,6-16-2,-6 16-6,-6-23-20,6 23-6,-6-28-1,6 28 0</inkml:trace>
  <inkml:trace contextRef="#ctx0" brushRef="#br0" timeOffset="29512.688">3149 5274 5,'0'0'25,"0"0"1,27-16-8,-19-1-5,19 13-2,-9-13-1,15 13-3,-10-6-1,10 10-2,-5 0 0,3 10-2,-10 8 0,-1 8 0,-13 9 0,-5 9 0,-11 7 0,-3 5 0,-11 1-1,-1 1 0,-5-7 0,4-4 0,-1-8 0,7-9 0,5-11-1,14-19 1,-7 19 0,7-19-1,31-3 1,-4-4 0,8-6 0,10 1-1,1-4 1,5-1-1,0 1-2,-7-7-2,5 20-9,-24-18-18,4 12-1,-21-12-2,-8 21 1</inkml:trace>
  <inkml:trace contextRef="#ctx0" brushRef="#br0" timeOffset="31451.7989">3904 4576 8,'25'-22'26,"-25"22"-5,37-12-7,-37 12-4,35-7-1,-35 7-2,31 9 0,-31-9-2,24 32 0,-18-8 0,3 13-1,-9 0 2,10 12-2,-4 1 1,4 10-3,-3-4 2,7 0-3,-2-5 2,3-2-2,1-9-1,1-7 1,-1-12-1,5-8 1,1-10 0,1-6 0,2-11-1,3-6 1,-3-9 0,4-6 0,-4-8-3,3-2 2,-7-6-2,-2-3 2,-3-4-1,-4 2 0,-1 2 0,-7 3 0,0 2 1,-2 5 0,0 7 0,2 6-1,2 5 1,3 3 0,1 7 0,-10 16-1,37-21 0,-19 12-2,15 13-4,-33-4-12,48-5-12,-26 3-2,3 11 1</inkml:trace>
  <inkml:trace contextRef="#ctx0" brushRef="#br0" timeOffset="32148.8388">4667 5092 5,'0'0'26,"3"-16"-1,-3 16-3,32-12-11,-32 12-3,39-19-3,-16 8-1,14 6-1,-8-2 1,6 7-1,-8 2 0,2 8-1,-13 6 0,-2 9-1,-14 3 0,-6 7 1,-10 0-1,-3 3 0,-8-5 0,-3-1-1,3-8 1,2-6-1,7-4 0,18-14 0,-19 9 0,19-9-1,17-9 1,3 2 0,7 0 0,2 0 0,4 0 1,4 7 0,-6 2 1,2 10 0,-11 2 1,1 14 0,-13-2 0,0 13 0,-16-3 0,-2 8 0,-13-7 0,-3 2-1,-11-6-1,-2-3 0,-7-8-1,-1-8-1,2 2-4,-6-23-8,24 11-20,-12-22 0,16 4-1,-1-23-1</inkml:trace>
  <inkml:trace contextRef="#ctx0" brushRef="#br0" timeOffset="32524.8603">5400 4768 7,'0'0'32,"0"0"-2,25-7 1,-7-9-17,23 16-5,-6-10-4,13 6-2,1-3 0,2 6-2,-1 2-4,-13-4-8,2 17-19,-39-14-1,21 31 0,-36-11 3</inkml:trace>
  <inkml:trace contextRef="#ctx0" brushRef="#br0" timeOffset="32700.8703">5515 5103 41,'37'-2'30,"4"-10"1,11 8-12,-3-15-11,11 1-7,12 9-15,-15-12-14,3 7-2,-17-7-1,-4 4 5</inkml:trace>
  <inkml:trace contextRef="#ctx0" brushRef="#br0" timeOffset="33276.9032">6447 4320 6,'-10'-19'30,"10"19"0,-25-16-1,25 16-14,-37 9-7,21 12-2,-11 3-2,9 16 0,-7 4 0,11 12 0,-3 2-1,11 10 1,2-1 0,16 8-1,2-7 0,9-1-2,4-8 2,6-3-2,2-10 2,4-6-3,-2-12 1,2-12 0,0-11-1,2-8 1,-2-9 0,2-9 0,-4-13-1,-2-8 0,-4-5-1,-4-9 0,-6-9 0,-7-3 0,-8-6 0,-6-1 0,-6 1 0,-8 1 0,-3 6 2,-7 4-2,-1 9 1,-2 9 0,-2 10-1,-2 5 0,-1 19-3,-8 1-5,18 26-20,-24-6-5,7 13-2,-14-2 0</inkml:trace>
  <inkml:trace contextRef="#ctx0" brushRef="#br0" timeOffset="42164.4115">5098-4212 44,'0'0'33,"0"0"-3,-19-2 0,19 2-35,-31 17-23,29 3-2,2-20-2,21 10 1</inkml:trace>
</inkml:ink>
</file>

<file path=ppt/ink/ink25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19:25:18.58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627 169 31,'-15'-25'24,"-1"1"-2,4 8-6,-11-14-4,23 30-2,-37-37-2,19 27-2,-9-6-1,6 11-1,-10-2 0,0 9-1,-8 5-1,4 8-1,-6 10 1,2 15-1,-6 11 0,4 12 0,-1 10 0,8 8 0,5 1 1,4 2-2,6-3 1,11-8-1,10-10 1,5-5-2,11-9 2,3-5-1,7-5 0,3-6 0,0-7 0,-2-5 1,2-5-1,0-7 1,-2-9-1,1-4 1,-5-8-1,2-6 0,-2-4 1,3-5-1,-11-4 1,1 1-1,-5-2 0,-1 4 0,-4 2 0,2 3 0,-3 4-2,-1 3 3,-6 16-3,25-22 2,-25 22-2,34-18 2,-15 11-2,0 4 2,1 4 1,1 5-1,-1 6 1,-3 7-1,-3 7 2,3 8-3,-3 1 3,0 5-2,-3 0 0,1 2 0,-4-3 0,0-6-1,3 2-4,-15-17-9,12 4-16,-8-22 0,0 0 0,0 0-1</inkml:trace>
  <inkml:trace contextRef="#ctx0" brushRef="#br0" timeOffset="273.0156">956 556 27,'6'21'30,"-10"-6"-2,0 6 1,-2 0-13,8 16-10,-8 2 0,6 4-5,0 3 1,2-4-4,4 3-2,-6-13-12,6 1-12,2-12 0,-8-21-2,21 11 1</inkml:trace>
  <inkml:trace contextRef="#ctx0" brushRef="#br0" timeOffset="445.0252">985 449 20,'0'0'24,"-29"-25"-2,29 25-9,0 0-27,-4-17-6,4 17-3,23-9 2</inkml:trace>
  <inkml:trace contextRef="#ctx0" brushRef="#br0" timeOffset="1452.0826">1357 578 10,'0'0'26,"-2"28"1,0-10 0,8 10-12,-12-2-4,17 14-4,-7-5-2,12 6-3,-1-8 1,5 4-3,1-8 1,5-2 0,3-11 0,-2-4 0,0-9 0,2-3 0,-1-8 0,1-6-1,-10-6 1,3-4-1,-9-6 0,-5-2 0,-4 1-3,-10-2 2,-2 5-2,-9 1 2,5 8-2,-5 2 2,17 17-3,-24-18 2,24 18 0,0 0 1,0 0 1,30 12-1,-3-3 2,6-2 0,6 0 1,7 2 0,3-6 1,4-1-1,-7-4-2,5-1 2,-8-6-2,-2 0 2,-10-5-3,-4 0 3,-10-5-3,-3 3 2,-8-1 0,-6 1 0,0 16-1,-18-23 1,18 23-1,-31 0 0,12 11 0,-1 6 0,3 8 1,3 3-2,4 3 3,5 3-3,5 2 3,5-2-3,7-5 3,4-2-2,1-6 1,5-6 0,-3-6 0,4-7 0,5-11 0,-1-3 0,-2-6 0,2-1 0,1-4-1,-1 2 1,-2 0-3,-3 6 2,-3 6 0,-19 9 0,29-2 0,-29 2 0,22 28 0,-15-3 0,-1 1 3,-2 4-3,-2-4 0,2 0 1,-4-5 0,2-3 0,-2-18 0,0 0 1,0 0-1,0 0 0,21-30 0,-9 5 0,5-3-3,1-1 3,3-1-3,3 4 2,1 3-2,-4 11 2,1 6 0,3 12 0,0 8 2,3 7-2,1 7 1,0 1-3,6 12-3,-12-12-25,14 7-2,-11-17 0,5-3-1</inkml:trace>
  <inkml:trace contextRef="#ctx0" brushRef="#br0" timeOffset="2473.1413">3748 53 20,'-14'-16'25,"14"16"0,-6 20-8,-5-1-5,12 28-3,-6 6-3,10 22-1,-6 7 1,10 16-3,-1 6 1,8 6-3,-1-2 2,1-3-2,1-5 1,-3-7-2,-2-7 0,-3-7 1,-3-13-1,-4-8 1,-4-14 0,2-7 0,-4-13 0,4-24-1,0 0 1,0 0-1,-15-21 1,9-9-1,-2-8 0,0-8-1,2-6 1,-1-6-1,3-3 0,4-6-1,4 1 0,1-4 1,9 3-3,2 0 2,3 6-1,2 2 2,7 6-2,-5 11 2,4 7-1,-3 7 1,-1 9 1,-2 7 1,1 8-1,-3 11 1,-1 7 1,1 11-1,-7 1 0,1 5 1,-7 4 1,-2 4-1,-10-1 1,-5 1-3,-7-6 1,-9-3-4,4 5-5,-18-14-20,12-2-1,-8-8-1,7-8 0</inkml:trace>
  <inkml:trace contextRef="#ctx0" brushRef="#br0" timeOffset="2936.1676">4417 533 12,'17'-9'23,"-17"9"2,22-16-8,-3 27-5,-19-11-5,26 26 0,-17-8-1,9 15 0,-10-5 0,7 7-3,-7-4 1,2 1-2,-6-9 2,1-2-2,-5-21 2,2 17-2,-2-17 0,0 0 0,-4-30-3,6 9 1,0-8-1,2-5 1,4-2-2,2-3 1,1 4-1,5 4 1,3 6-1,1 1-2,9 17-5,-29 7-9,47-9-11,-24 11-2,10 8 2</inkml:trace>
  <inkml:trace contextRef="#ctx0" brushRef="#br0" timeOffset="3876.2217">5045 496 15,'0'0'28,"0"0"0,-19-17-5,19 17-9,-24 21-6,19 0-3,-7 0-2,6 10 0,2 2 1,6 4-2,4-4 0,4 1 0,3-6 0,5-7 0,-1-9 0,7-5-1,-1-12-2,2-8 1,-5-8-1,-1-5 1,-3-7-2,-3-2 2,-5-2-2,-8 0 1,-4 4 1,-7 3-1,-1 9 1,0 4-1,12 17 1,-23-11-1,23 11 0,0 0 1,0 21-1,0-21 0,33 25 1,-8-15 0,8-1-1,2-5 1,2-6 0,2-2 0,-4-4 0,-4-3 1,-3 1-1,-7-1 1,-21 11-1,27-14 1,-27 14 1,18 11-1,-12 4 1,1 12 0,3 8 1,4 10-1,1 11 2,5 12-3,-1 2 2,1 6-2,-3-1 1,-3 0-1,-4-8-1,-8-2 1,-6-16-1,-6-7 1,-6-13 0,-3-8 0,-3-12 0,-3-11 0,0-5-1,4-10 0,-1-4 0,5-9 0,3 2-1,6-5 0,6 3 1,8-1-1,10-1 1,5 1-1,8-1 1,4 2 0,8-5-1,2-2 2,0 1-1,0-1-1,-3 0 0,-3-1 0,-7-1-1,-5-1 2,-6 7-2,-9 1 2,-6 4-2,-6 4 1,-6 3 1,8 21 0,-23-20-1,5 22 1,1 7-1,-1 8 1,5 10 0,-1 2 0,4 8 2,5 7-2,5 0 2,3-1-2,7-2 3,4-5-3,3-4 2,1-6-3,3-5 0,-1-12-2,9-2-3,-10-19-5,22 10-16,-18-21-4,12 4-1,-7-16 0</inkml:trace>
  <inkml:trace contextRef="#ctx0" brushRef="#br0" timeOffset="4396.2514">6403 475 35,'0'0'28,"-23"4"2,0-3-10,9 19-13,-11-3-4,3 9-1,-3 2 0,9 6 0,1 1 2,9 1-2,6 3 1,6-1-2,5-4 2,7-3-3,7-8 3,4-4-2,3-10-1,3-9 0,2-12 1,1-8-1,1-6-2,-2-9 1,-6-3-1,-5-10 0,-1-2-1,-11-8 0,-3 0 0,-9-5 0,2 3 1,-6-1 1,0 9-1,0 8 2,2 9 0,-2 12 0,2 23 2,0 0 0,-4 18 0,8 22 0,-2 5 0,6 13 0,0 5 0,7 9 0,3-5 1,5-3-1,5-6 0,-1-5-1,4-11 1,-4-9-2,2-7-1,-7-17-4,13 7-14,-18-23-12,7-4-1,-13-17 0,5-2 4</inkml:trace>
  <inkml:trace contextRef="#ctx0" brushRef="#br0" timeOffset="4576.2617">6761 361 12,'16'-37'25,"1"16"-1,7-1-10,1 1-11,8 1-18,-2 1-8,4 5-1,-6 5 9</inkml:trace>
  <inkml:trace contextRef="#ctx0" brushRef="#br0" timeOffset="4808.2745">7146 500 16,'0'21'31,"-4"0"-3,10 7 2,-10-4-20,18 15-3,-2 1-3,-1-2-4,11 4 0,-12-17-10,21 6-16,-14-17-2,6 0-2,-23-14 1</inkml:trace>
  <inkml:trace contextRef="#ctx0" brushRef="#br0" timeOffset="5588.3196">7537 538 20,'-5'35'30,"-3"-5"0,6 8-7,-10-10-10,18 9-7,-2-2-2,4 0-2,1-9 1,5-1-2,2-9 0,1-9-1,-17-7 1,37-7 0,-23-13 0,3-4-1,-7-6-2,-2-7 2,-4-3-2,-6 3 1,-6 2-1,-6 0 0,1 4 0,-7 5 0,8 6 1,-1 5-1,13 15 1,-14-16-1,14 16 1,0 0-1,27 3 1,-27-3 0,43 14 0,-14-1 1,6 4 0,2 4 1,-2 4-1,0 3 1,-1 0 2,-5 1-1,-12-2 2,1-1-1,-14-9 1,-2 1-1,-2-18 1,0 0-2,-20 10 0,20-10-2,-12-21-2,9 2 1,6-2-2,5-7 1,6 2-1,-1 0 0,9 3 0,1 2 2,3 9 0,-1 8 1,2 9 0,-2 8 0,1 8 2,-5 5-1,0 12-1,-11-6-7,12 10-20,-17-4-1,-1-3 1,-8-7-3</inkml:trace>
  <inkml:trace contextRef="#ctx0" brushRef="#br0" timeOffset="6100.3487">8703 422 4,'0'0'28,"-4"-19"-1,4 19-2,-29-12-11,29 12-6,-43 10-3,20 6-1,-11-4-2,7 10 0,-2-3-1,6 2 0,3-2-1,9 2 1,7-3-1,8-3 1,-4-15-1,33 28 1,-6-17 0,8 3 0,2-4 0,2 4 1,-2-1-1,0 2 2,-10-4 1,-4 5 0,-23-16 1,14 26-1,-14-26 0,-27 21-1,-1-16 1,-1 2-2,-6-3-2,0-6-1,4 4-3,-6-13-9,16 13-19,-7-11-2,28 9 0,-25-9 0</inkml:trace>
  <inkml:trace contextRef="#ctx0" brushRef="#br0" timeOffset="8751.5005">12162 823 1,'0'0'27,"-20"-5"-1,20 5 1,0 0-14,-33 4-6,33-4-3,-25 12-1,25-12 0,-29 14-1,29-14 0,-26 10-1,26-10-1,-19 6 1,19-6 0,0 0-1,-6-16 0,6 16 1,4-19-1,-4 19-1,10-28 2,-10 28-1,17-23 0,-17 23 0,14-18 0,-14 18 0,0 0 0,17-1 0,-17 1 0,-1 15 0,1-15-1,-6 20 2,6-20-1,-10 19 0,10-19 1,0 0 0,0 0 0,0 0 0,0 0 0,0 0 0,0 0 0,0 0 0,17-21 1,-17 21-1,20-14 0,-20 14 0,21 0 1,-21 0-1,14 26 0,-12-5 1,0 9-2,-10 1 1,-2 8-1,-7-2 0,-7 0-3,5 10-13,-16-17-13,6 1-2,-6-15 1,11-2 1</inkml:trace>
  <inkml:trace contextRef="#ctx0" brushRef="#br0" timeOffset="9204.5264">12526 305 33,'0'0'30,"0"0"-1,19-5-10,-19 5-7,18 14-3,-18-14-3,31 45-1,-10-13-1,14 12-1,0 1-1,10 6-1,0-2 1,1 0-2,3-3 1,-6-6-2,-4-3-1,-8-11-2,0 2-4,-31-28-16,27 23-8,-27-23-1,0 0 0</inkml:trace>
  <inkml:trace contextRef="#ctx0" brushRef="#br0" timeOffset="9532.5452">13012 307 28,'0'0'27,"-6"37"-2,-15-20-7,9 29-5,-19-11-4,10 17-2,-16-6-1,7 10-2,-7-2-1,2 0-3,0-6 2,6-6-3,0-6 1,4-8-6,15 4-8,-8-16-16,18-16-1,0 0 0,0 0 3</inkml:trace>
  <inkml:trace contextRef="#ctx0" brushRef="#br0" timeOffset="10215.5843">13352 773 18,'-31'-2'28,"31"2"-1,-31-5-7,31 5-11,-23-2-5,23 2 0,0 0-3,0 0 1,0 0-2,0 0 1,0 0-1,0 0 0,17 14 1,-17-14-1,33 9 1,-5-1 0,-1-1 0,6 9 1,-4-2-1,6 11 1,-10-3-1,5 13 1,-13 1 0,-1 4 0,-12 0 1,-2 6 0,-10-6-1,-2 2 2,-9-9-2,3 0 1,-3-10-1,5-4 0,14-19-1,-20 21 0,20-21-1,0 0 1,0 0-1,0 0 0,32-1 1,-11-3-1,2-3 0,5 2 1,1-2-2,0 0-1,6 5-1,-10-10-6,16 14-22,-23-9 0,3 12-2,-21-5 0</inkml:trace>
  <inkml:trace contextRef="#ctx0" brushRef="#br0" timeOffset="6880.3935">10203 247 24,'0'0'28,"0"0"-2,0 0-8,29 42-4,-17-22-4,23 25-2,-8-8-1,18 19-2,-1-2-1,13 4-1,-3-2-1,5 2 0,-5-6-1,-1-4 0,-7-6 0,-3-9-1,-8-3-1,-10-9-1,1-2-1,-26-19-6,27 16-17,-27-16-5,0 0-1,-10-30 0</inkml:trace>
  <inkml:trace contextRef="#ctx0" brushRef="#br0" timeOffset="7213.4126">10812 275 5,'0'0'28,"-32"14"0,15 11-4,-16-6-10,12 25-5,-16-6-3,7 17 0,-9-6-1,2 7-2,1-7-1,1 0 0,1-4 0,5-4-2,4-6-1,-2-16-5,21 9-15,6-28-8,-18 26-1,18-26 0</inkml:trace>
  <inkml:trace contextRef="#ctx0" brushRef="#br0" timeOffset="7872.4502">11273 885 8,'0'0'24,"-4"-16"0,4 16-6,0 0-4,0 0-2,0 0-4,0 0 0,0 0-3,0 0 0,0 0-1,0 0 0,0 0-1,0 0 0,0 0-1,4 17 1,-4-17-1,6 28 1,-3-10-1,5 8 0,-4 1-1,2 2 0,-2 1 0,0 0 0,-2-4 0,2-1-1,-3-6 0,-1-3 0,0-16-2,-1 17 0,1-17-3,0 0-4,0 0-22,0 0-1,0 0-1,-18-21 1</inkml:trace>
  <inkml:trace contextRef="#ctx0" brushRef="#br0" timeOffset="99550.694">7642 1555 14,'0'0'22,"2"-19"-6,-2 19-3,0 0-3,0 0-2,0 0-1,8 25-1,-8-25 0,0 36-1,-2-13-1,6 10 0,-6 2 0,4 6-1,-4 2 0,0 8 0,-2-2-1,0 2 1,-1-4-1,3 4-1,-4-4 0,4 1 1,0-8-2,0-3 0,4-2 0,0-6 0,4 1 0,0-5 1,1-8-1,7 3 0,-14-20 1,29 24-1,-6-19 1,7 2 0,3-5 0,6-2-1,2 0 1,1-3 0,3-1-1,-2-1 0,-4 0 1,-6-2-1,-4 1-1,-6-1 1,-1 4-2,-22 3 0,29-9-3,-29 9-4,21-12-20,-21 12 0,0-16 0,0 16-1</inkml:trace>
  <inkml:trace contextRef="#ctx0" brushRef="#br0" timeOffset="99902.7136">7755 1997 18,'24'-7'23,"7"5"1,6 4-8,-6-9-5,17 7-4,-11-6-2,14 5-2,-14-5-1,2 5 0,-8-5-1,-2-1-2,-5 6-4,-24 1-16,23-13-5,-23 13 1,10-22-1</inkml:trace>
  <inkml:trace contextRef="#ctx0" brushRef="#br0" timeOffset="100309.737">7720 1536 32,'0'0'26,"0"0"0,10-17-9,-10 17-6,0 0-6,25 15-1,-25-15-1,45 9 0,-16-4 0,12 4 0,4-5-1,11 4 0,-3-2 0,7-1-1,-5 0 0,-1 0 0,-1-3-1,-3 2 1,-7-3-1,-6-1 0,-6 2-1,-6-4-2,3 13-12,-28-11-13,21 2-1,-21-2-2,0 0 0</inkml:trace>
  <inkml:trace contextRef="#ctx0" brushRef="#br0" timeOffset="101202.7884">9016 1816 24,'0'0'26,"0"0"0,0 0-9,0 0-3,0 0-4,19 26-2,-19-26-1,32 27-2,-15-8-1,10 9-1,-1 2 0,5 5-1,2 2-2,0 3 1,0-2 0,0 3-1,-2-6 1,0-4-1,-4 1-1,-3-8 0,-5 2 0,-5-10-2,1 3-3,-15-19-5,18 27-11,-18-27-8,0 0 0,0 0 0</inkml:trace>
  <inkml:trace contextRef="#ctx0" brushRef="#br0" timeOffset="101682.8159">9417 1767 25,'0'0'24,"0"0"-6,0 0-3,0 0-4,0 0-2,0 0-2,-14 18 0,14-18-2,-19 38 0,1-8-1,5 12 0,-11 2-1,3 8 0,-6-1-1,3 5-1,1-2 0,-2-3 0,1-5-1,3-6 0,3-5 0,1-9-1,7 2-2,10-28-5,-10 41-10,10-41-11,0 17-1,0-17 0</inkml:trace>
  <inkml:trace contextRef="#ctx0" brushRef="#br0" timeOffset="102210.8459">9806 2259 29,'0'0'26,"0"0"-2,0 0-8,0 0-4,0 0-4,-14 25-1,14 3-1,-10 0-2,9 14 1,-5-2-2,4 7 0,-2-3-2,2 0 0,0-6 0,2-3-1,0-7 0,-2-5-1,4 0-3,-2-23-9,-2 21-16,2-21-1,0 0 0,0 0-1</inkml:trace>
  <inkml:trace contextRef="#ctx0" brushRef="#br0" timeOffset="94718.4171">5131 1913 7,'0'0'19,"0"0"-2,4-23-2,-4 23-2,0 0 0,0 0-3,-2-16 0,2 16-4,0 0 0,0 0-2,0 0 1,0 0-1,0 0 0,19 14-1,-19-14 1,24 30 0,-11-13 0,11 8-1,-1 1-1,10 6 1,0 3-2,6 1 1,0-2-2,6-1 1,-1 0-1,-1-1 0,-4-4 0,-2 0 1,-4-6-1,-6 1 0,-3-7 0,-5 0 0,-19-16 0,29 23 0,-29-23 0,18 17 0,-18-17 0,0 0-1,19 21 0,-19-21 0,0 0-1,0 0 0,12 19-1,-12-19-1,0 0-3,0 0-2,0 0-7,0 0-13,0 0 0,0 0 0,-18-19 2</inkml:trace>
  <inkml:trace contextRef="#ctx0" brushRef="#br0" timeOffset="95622.4691">5750 1820 3,'0'0'20,"0"0"-3,-6-18-5,6 18 0,0 0-2,0 0 0,0 0-2,0 0 0,0 0-2,0 0 0,0 0-2,0 0 0,-22 0 0,22 0-1,-15 18 0,5-1 0,-8 8 0,1 10 0,-10 0 0,1 10 0,-7 3-1,0 2 0,-2 1 0,0 2 0,-4-10-2,6-1 1,0-5-1,0-2 0,2-5 1,4-2-1,3-2 0,1-1 0,4-4 0,-1-2 0,5 0 0,1-3-1,14-16 0,-18 25 0,18-25-1,-13 15-1,13-15-1,0 0-2,4 23-6,-4-23-7,0 0-9,0 0-1,0 0 1</inkml:trace>
  <inkml:trace contextRef="#ctx0" brushRef="#br0" timeOffset="96453.5163">5965 2389 9,'0'0'21,"12"-16"-2,-12 16-4,20-14-2,-3 12-3,-17 2-1,23-10-1,-23 10-3,28-6-2,-28 6 0,23 8 0,-23-8-1,23 21 0,-17-4 0,4 11 0,-10 4-1,0 6 1,-10 1-1,0 3 1,-5 0-2,-3 0 1,1-7 0,-1-4-1,3-6 0,3-6 0,4-3 1,8-16-1,0 21 1,0-21 0,0 0 0,32 10 1,-15-10-1,8 0 1,-1-3-1,5 1 0,0-3 0,2 1 0,-4-1-1,-1 1 1,-3 1-1,-4 1 0,-19 2 0,26-3-2,-26 3-1,0 0-5,31 7-20,-31-7-1,0 0-1,0 0-1</inkml:trace>
  <inkml:trace contextRef="#ctx0" brushRef="#br0" timeOffset="97942.6019">6226 1231 6,'0'0'20,"0"0"-3,0 0-2,0 0-3,0 0-1,0 0-1,0 0-2,0 0-2,0 0 0,0 0-1,0 0-1,0 0-1,29 9 1,-29-9-1,37 7 0,-11-5-1,5 1 0,4-4-1,6 2 0,1-1 0,5-1 0,2 1-1,-5-4 1,-3 2-1,0 1 1,-10-1-1,-5-2 0,-7 3 0,-19 1 0,21-4 0,-21 4-2,0 0 0,0 0-2,0 0-4,0 0-5,0 0-8,0 0-8,0 0 0,-23 9 1</inkml:trace>
  <inkml:trace contextRef="#ctx0" brushRef="#br0" timeOffset="98379.627">6547 1249 20,'0'0'24,"0"0"-5,-2 28-3,2-28-1,-10 42-3,-5-21-3,17 17-2,-14-4-2,14 10-1,-6-9-2,6 5 0,0-9-1,4-1 1,-4-5-2,4-3 1,-2-6-1,0 0 1,-4-16-1,1 23 1,-1-23-2,0 0 1,4 21-3,-4-21-6,0 0-18,0 0-3,0 0 1,0 0-2</inkml:trace>
  <inkml:trace contextRef="#ctx0" brushRef="#br0" timeOffset="103013.8919">10448 2086 18,'0'0'21,"0"0"-5,0 0-2,0 0-1,11-16-2,7 21 0,-18-5-3,27-3-1,-27 3-1,47 0-2,-20 0-1,12 2-1,2-1 0,6 3-1,1-1-2,3-3-1,-1 9-5,-15-12-13,4 8-9,-13-5 0,-5 5 0</inkml:trace>
  <inkml:trace contextRef="#ctx0" brushRef="#br0" timeOffset="103255.9057">10640 2343 18,'0'0'25,"28"7"-1,-3 0-6,-2-12-7,12 7-4,0-7-4,6-3-3,4 5-5,-6-13-9,6 6-11,-1-4 0,-5-4-1</inkml:trace>
  <inkml:trace contextRef="#ctx0" brushRef="#br0" timeOffset="103950.9453">11615 1834 18,'0'0'22,"-33"3"-6,14-3-4,19 0-3,-37 12-1,37-12-3,-33 27 0,21-6-2,-2 0 1,8 9-1,-3-2 0,11 8-1,-2-1 1,9 6-1,-1-5-1,10 5 1,-1-6-1,8 0 1,1-4-1,5-3 0,-2-3 1,6-4-1,-4-9 1,6-1-1,-4-10 1,6-2-1,-4-10 0,2 0 1,-4-8-1,4-2 0,-8-7 0,1-2 0,-7-3 0,-2 2 0,-7-6 0,-4 0 0,-6-5 0,-4 4 0,-8-1-1,-2 2 2,-6 1-2,-1 2 1,-6 3-1,-3 4 1,-3 5-2,-2 4 2,0 4-2,-4 4 0,4 10-3,-16-11-10,10 22-14,-15-8-4,7 9 0,-10-5-1</inkml:trace>
</inkml:ink>
</file>

<file path=ppt/ink/ink25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13.24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2558 755 3,'0'0'21,"0"0"2,0 0-5,0 0-6,0 0-2,0 0-1,-6 21-3,6-21 0,-16 18-1,16-18-2,-23 17 0,23-17-1,-27 14-1,27-14 1,-27 9-2,27-9 1,-24 0-1,24 0 0,0 0 0,-21-12-1,21 12 0,-4-16 0,4 16 0,6-18 0,-6 18 0,10-17 0,-10 17 1,0 0-1,21-18 1,-21 18 0,0 0 0,21-5 0,-21 5 1,0 0-1,0 0 1,16 16 0,-16-16-1,0 0 2,0 17-2,0-17 2,0 0-2,0 0 1,0 0 0,-20 11 0,20-11 0,0 0-1,0 0 1,0 0-1,-11-18 0,11 18 0,8-15 0,-8 15 0,11-16 0,-11 16 0,0 0 1,26-18-1,-26 18 1,17 0 0,-17 0 0,18 4 1,-18-4 0,0 0 0,23 26 1,-23-26-1,10 28 0,-8-12 0,-1 5-1,-4 0 1,1 3-1,-6-1-1,-2 0 1,-2 2-2,-3-6-2,5 11-7,-11-16-20,9 7-1,-9-14-1,21-7-1</inkml:trace>
  <inkml:trace contextRef="#ctx0" brushRef="#br0" timeOffset="-1224.0699">1373 718 3,'0'0'19,"0"0"-1,4-15-6,-4 15-1,0 0-3,0 0 1,0 0-2,0 0 0,0 0-1,0 0 0,0 0-2,0 0-1,0 0 0,-21-4-1,21 4 0,0 0-1,0 0 1,0 0-1,-22 14 1,22-14-1,-17 5 0,17-5-1,-22 2 1,22-2 0,-25 0-1,25 0 0,-23-2 1,23 2-1,-22-3 0,22 3 0,0 0 0,-19-5 0,19 5-1,0 0 1,0 0-1,0 0 1,0 0 0,8-18 0,-8 18 0,0 0 0,17-12 0,-17 12 0,0 0 0,0 0 1,18-5-1,-18 5 1,0 0 0,0 0 0,0 0 0,17 3 0,-17-3 1,0 0-1,0 0 1,16 18-1,-16-18 1,9 15-1,-9-15 1,6 20-1,-6-20 0,0 24 1,0-24-1,-10 28 0,10-28 0,-21 30 0,9-14-1,-5-4 0,-3 5 0,3-1-4,-8-7-6,15 9-20,-13-8-1,23-10-1,-28 18-1</inkml:trace>
  <inkml:trace contextRef="#ctx0" brushRef="#br0" timeOffset="19472.1137">1840 661 3,'0'0'8,"0"0"-1,0 0 1,0 0 0,0 0 0,0 0 0,0 0 1,0 0 0,0 0 0,0 0-1,0 0-1,0 0 0,0 0-2,0 0 1,0 0-3,0 0 2,0 0-3,0 0 2,0 0-1,0 0 0,23 1-1,-23-1 1,29 0-1,-9 0 0,-1-1-1,3 2 0,-1-2-1,1 1 1,-3 0-1,0 0 0,-1 0 0,0 0 0,-18 0 1,25-2-1,-25 2 0,0 0 1,19 0-1,-19 0 1,0 0 0,0 0-1,0 0 1,0 0 0,0 0-1,0 0 0,-23 7 0,23-7-1,0 0-1,-25 2-5,25-2-16,0 0-7,0 0-1,0 0-1</inkml:trace>
  <inkml:trace contextRef="#ctx0" brushRef="#br0" timeOffset="20733.1859">3093 683 17,'0'0'16,"0"0"-1,0 0-3,0 0-1,0 0-3,0 0 0,0 0-1,0 0-1,0 0 0,0 0-1,0 0-1,0 0 0,0 0 0,0 0-1,0 0-2,0 0 1,0 0-1,0 0 0,0 0 0,17-7 0,-17 7 0,18-3 0,-18 3 1,31-4 0,-14 3-1,5 1 1,1-4-1,3 2-1,-1 1 1,0-3 0,0 2-1,1-1 0,-5-1 1,0 3-1,-1-1 1,-3 0-1,-17 2 0,26 0 1,-26 0 0,0 0-1,19-2 2,-19 2-2,0 0 1,0 0 0,0 0 0,0 0-2,0 0-1,0 0-5,0 0-22,0 0-2,0 0 1,0 0-3</inkml:trace>
  <inkml:trace contextRef="#ctx0" brushRef="#br0" timeOffset="17901.0239">443 710 10,'0'0'8,"0"0"-1,0 0 0,0 0-2,0 0 0,0 0-1,0 0-1,0 0-2,0 0 1,0 0-1,0 0 0,0 0 0,0 0 1,0 0 0,0 0 1,0 0 0,0 0 0,0 0 0,-12-16 1,12 16-1,0 0 1,0 0-1,0 0 0,0 0 1,0 0-1,0 0-1,0 0 1,0 0-1,0 0 0,0 0-1,0 0 1,0 0 0,0 0 0,0 0 1,0 0-1,0 0 1,0 0 0,24 2 0,-24-2 0,17 3 0,-17-3-1,24 2 0,-24-2 0,29 2 0,-29-2-1,33 1 0,-33-1 0,31 0 0,-31 0 0,25-1 0,-25 1-1,18 0 1,-18 0-1,0 0 1,0 0-1,0 0 1,17 1-1,-17-1 1,0 0 0,0 0 0,0 0 0,0 0-1,0 0 1,0 0-1,0 0 0,0 0 1,0 0-1,0 0 0,0 0 0,0 0 0,0 0-1,0 0 1,0 0 0,0 0-1,0 0 0,0 0 1,0 0-1,0 0 1,0 0 0,0 0 0,0 0-1,0 0 1,0 0 0,0 0 0,0 0 0,0 0 0,0 0-1,0 0-3,22 16-5,-22-16-21,0 0 0,0 0-2,0 0 0</inkml:trace>
</inkml:ink>
</file>

<file path=ppt/ink/ink25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15.79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520 3 19,'0'0'23,"0"0"1,0 0-6,-12-17-5,12 17-4,-24 1-2,24-1-1,-40 9-2,14 0 0,-11-2-1,0 3-1,-7 1 0,-1 1-1,0-1 0,4-1 0,4-1-1,6-2 1,4-2-1,9 1 0,18-6 1,-19 3-1,19-3 0,0 0 1,0 0-1,0 0 0,0 0 0,0 0 0,0 0 0,0 0 0,0 0 0,0 0 0,0 0 0,-4 21 1,4-21-1,4 25 0,-2-8 1,2 4 0,0 2-1,0 5 1,1 5 0,1 4-1,0 5 1,0 2 0,0 1-1,0 2 1,1 2-1,-1 2 0,0-3 0,0-3 1,-2-1-1,0 0 0,0-4 2,0 0-2,-3 0 1,3 1 0,-2-5 0,0 5-1,-2-3 1,2 3-1,0 1 0,-2 1 0,0-2 0,0 2 1,0 3-2,0-2 2,0 1-1,0 1 0,0-3 0,-2 3 0,2-4 0,0 0 0,-2-2 0,2-1 0,0-2-1,-2-2 2,4 0-1,-2-2 0,0 0 0,0-1-1,0 1 2,2-3-1,-2 1 1,0-3-2,0 2 2,2 2-1,-2-3 1,2-1 0,0 0-1,0 2 0,2 0 0,-2 0 1,0-2-1,2 0 0,-2-2 0,0 2 0,-1-2 0,-1 0 0,2-1 0,-2 1 0,0-5 0,0 2 0,-2 0 0,1 0 0,1-1 0,-2 5 0,-2-3 0,2 1 0,0 4 0,0-2 0,0-1 0,0 0 0,0 0 0,2-3 0,-2 0-1,0-2 2,0 0-2,2-2 2,-2-1-2,0-3 1,0 1 0,0 0 0,0 0 0,1 0 0,1-16 0,0 29 0,0-29 0,0 30 0,0-30 0,0 30 0,0-30 0,1 28 0,-1-28 0,4 30 0,-4-30 2,6 28-3,-6-28 2,10 28-1,-10-28 2,14 28-2,-14-28 2,23 22-2,-4-11 2,3-2-1,5-4 0,6 0 0,4-1 0,6-3 0,4-2 0,3-1-1,1-2 1,5 1-1,1 1 1,-1-1-1,-2 1 0,1 0 0,-5 0 0,-5 1 0,-2 2-1,-10-4-2,4 10-4,-19-19-17,15 19-8,-33-7 1,39-6-3</inkml:trace>
</inkml:ink>
</file>

<file path=ppt/ink/ink25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18.43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34 69 3,'0'0'16,"0"0"-3,0 0-1,0 0-2,-17 0-2,17 0-1,0 0 0,0 0-1,0 0 0,0 0 0,-18-2-1,18 2-1,0 0 0,0 0-1,0 0 1,0 0-1,0 0 0,0 0 0,23 14 0,-3-10 0,-1-4-1,11 1 1,3-4-1,6-1 0,1-1 0,7 0-1,-2-2 0,1 0-1,-5-2 1,0 2 0,-6 2-1,-4-2 0,-5 2 1,-5 1-1,-3 1 0,-18 3 1,25-6-1,-25 6 0,0 0 1,21-1-1,-21 1 0,0 0 1,18 0-1,-18 0 0,0 0 0,21 1 1,-21-1-1,0 0 0,0 0 0,18 11 1,-18-11-1,0 0 0,0 0 1,9 17-1,-9-17 0,0 0 0,6 23 1,-6-23-1,2 25 1,0-8-1,0 1 1,0 4 0,-2 3-1,4 5 1,-2 3-1,2 2 1,0 4-1,3 3 0,-3 1 0,4 3 1,-2-1-1,4 1 1,-5-1-1,3 3 1,0-4-1,0-1 0,2-2 0,-3-3 1,-1 1 0,0-3-1,0-1 1,2 0-1,-1 0 1,-1 2-1,0-2 1,0 0 0,2 0-1,1 2 0,-3-2 0,0 0 1,2 0-2,0 2 1,-1-2 0,1 2 0,-2 1 0,2 4 0,0 2 0,-3 1 0,1 1 0,0-2 1,0 0-2,0 1 2,0-3-1,-1-2 0,-1-3 0,2 0 0,-2-2 0,0 0 0,2-2 1,-2 0-1,0 1 1,1 1-1,-1-2 1,-2 2-1,2-2 1,0 1-1,0-1 0,-2 0 0,2-1 0,-2-1 0,2-3 0,0 0 0,-3 0 0,3 0 0,0-2 0,-2 1 0,2-5 0,-2 3 0,0-2 0,2 1 0,0-1 0,-2 2 0,2-3 0,-2 3 0,1 3 0,-1-2 0,2 0 0,-2-1 0,2-2 0,0-1 0,-2-1 0,2-1 0,-2-3 0,2-1 0,-4-16 0,4 28 1,-4-28-1,1 23 0,-1-23 0,0 19 0,0-19 0,0 19 0,0-19 0,0 20 0,0-20 0,0 19 0,0-19 0,-1 19 1,1-19-1,-2 21 0,2-21 0,-4 19 0,4-19 0,-6 16 0,6-16 0,0 0 0,-12 19 0,12-19 1,0 0-1,-13 16 0,13-16 0,0 0 1,-22 9-1,22-9 0,-21 3 0,21-3 0,-35 6 1,13-3-1,-5 2 0,0 1 0,-6-1 0,0 2 0,-2-2 1,0 2-1,2-2 0,3-1 0,3-1 0,0 1 0,6-2 0,3-1 1,18-1-1,-29 0 0,29 0 0,-22 2 0,22-2 0,0 0 0,-21 0 0,21 0 0,0 0 0,0 0 0,-17 2 0,17-2-1,0 0 1,0 0-1,-18 3 0,18-3 0,0 0 1,-19 4-1,19-4 0,0 0-1,0 0-2,-24 2-5,24-2-15,0 0-7,0 15 0,0-15-1</inkml:trace>
</inkml:ink>
</file>

<file path=ppt/ink/ink25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51.68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24 420 4,'0'0'19,"0"0"1,0 0-4,0 0-3,0 0-2,0 0-1,0 0-1,0 0 0,0 0-2,27 7-1,-27-7 0,19-7-2,-19 7 0,29-14-1,-11 1-1,5 3 0,1-4 0,-1 0-1,2-4 0,1 1-1,-3-4 1,0 1-1,-5-1 1,-3 0-1,-1 0 1,-2 0-1,-7 2 1,-1-2-1,-6 0 1,-2 2-1,-1 1 0,-1 2 1,-4 0-1,10 16 0,-21-28 1,21 28-1,-24-19 0,24 19 0,-19-14 0,19 14 0,-22-5 0,22 5 0,-25 3 0,25-3 0,-27 13-1,27-13 1,-31 19 0,13-7 0,18-12 0,-31 26 0,16-10 0,-1 2 0,2-1 0,1 3 0,1 1-1,0 3 1,5 1 0,-1 3 0,2 0 0,4 2 1,0 0-1,4-1 1,2-1-1,4 0 1,2-3-1,3-2 0,3-4 2,3-1-2,5-6 2,-1-2-2,4-2 2,0-5-2,3-5 0,-1 1 1,-2-5-2,0-3 2,0 1-2,-3-1 2,-3-2-2,-3 3 1,-18 8 1,25-18-1,-25 18-1,0 0-3,23-10-4,-23 10-19,0 0-3,-13-18-2,13 18 1</inkml:trace>
  <inkml:trace contextRef="#ctx0" brushRef="#br0" timeOffset="536.0304">648 327 32,'0'0'27,"0"0"0,0 0-6,2-16-8,-2 16-3,0 0-1,12 16 0,-12-16-2,-4 23 0,0-8-3,6 10 0,-4-1 0,4 8-2,-2 0 0,2 1-1,2-3 0,0 0 0,-1-6 0,1-1-1,0-7 0,-4-16-1,6 24 0,-6-24-2,0 0-3,0 0-7,0 0-20,4-28 1,-4 28-1,4-30 0</inkml:trace>
  <inkml:trace contextRef="#ctx0" brushRef="#br0" timeOffset="838.0476">881 379 24,'0'0'30,"0"0"-2,0 0 3,0 18-14,12 8-7,-16-10-3,10 12-2,-8-5 1,8 5-4,-6-3 1,2-4-3,-2 3-2,0-24-7,4 33-21,-4-33 0,-6 18-3,6-18 2</inkml:trace>
  <inkml:trace contextRef="#ctx0" brushRef="#br0" timeOffset="1820.1039">1504 358 33,'0'0'26,"0"0"-1,33 11-5,-33-11-9,35-12-3,-15-4-2,15 5-1,-8-10 0,12 2-1,-10-9-1,8 2-1,-10-6 0,2 2 0,-7-1-1,-3-1 0,-5 0 0,-3 6 0,-5 0 0,-2 3-1,-4 2 1,-2 3 0,2 18-1,-13-24 1,13 24-1,-22-12 0,22 12 0,-29 1 0,29-1 0,-33 13 0,15-1 0,-1 2 0,1 7-1,3 2 1,-1 5 0,1 2 1,3 3-1,4 4 0,3-2 1,5 2-1,0-4 1,5 0 0,3-3-1,4-2 1,1-3 0,3-2-1,-2-6 1,3-1-1,-17-16 0,33 21 1,-33-21-1,33 11 0,-33-11-1,29 3-1,-7 2-6,-22-5-18,21-8-3,-21 8-3,18-14 1</inkml:trace>
  <inkml:trace contextRef="#ctx0" brushRef="#br0" timeOffset="2105.1203">2068 244 27,'0'0'29,"8"21"0,0-3 0,-8-18-14,6 37-4,-8-20-4,9 10-3,-8-5-1,4 3-1,-3-2-1,0-6-4,6 8-7,-6-25-19,-6 24-1,6-24 0,0 0-1</inkml:trace>
  <inkml:trace contextRef="#ctx0" brushRef="#br0" timeOffset="2572.1471">2274 315 31,'0'0'26,"18"-9"1,-18 9-6,25-6-7,-25 6-6,22-5-2,-22 5 0,17 0-2,-17 0 0,0 0 0,12 25-1,-10-8-1,-6 3 0,2 6-1,-6 2 1,2 0-1,-3 0 0,-1 2 0,0-6 0,2-1-1,3-3 2,3-5-2,2-15 0,0 21 0,0-21 0,0 0 1,23 13-1,-23-13 1,29-6-1,-9-1 1,1 0-2,0-3-1,7 5-6,-15-15-20,14 13-3,-15-12-2,11 12 0</inkml:trace>
  <inkml:trace contextRef="#ctx0" brushRef="#br0" timeOffset="3361.1921">2969 274 37,'19'-7'28,"-19"7"0,34-14-7,-29-7-7,26 14-4,-15-16-3,13 7-1,-11-8-2,5 5-1,-5-6-1,-3 2-1,-5-1 0,0 3 0,-7 0-1,-1 3 1,-2 0-1,0 18 0,-7-28 0,7 28 0,-16-15 0,16 15-1,-23-7 0,23 7 0,-29 0 0,29 0 0,-34 10 0,17 1 0,-1 4 1,-1 1-1,3 5 1,1 4 1,1 5-1,3 3 1,3-1-1,4-1 1,2 1-1,6 1 1,2-5 0,1 0 0,5-3-1,2-2 1,-1-6 0,5 1 0,-18-18 0,31 21-1,-13-16 1,-1-3-1,3-4-1,-3-5-2,6 5-3,-13-15-11,13 13-13,-15-12-1,12 11 0,-20 5-1</inkml:trace>
  <inkml:trace contextRef="#ctx0" brushRef="#br0" timeOffset="3679.2103">3413 213 40,'0'0'31,"0"0"1,0 0-2,7 38-13,-7-38-8,-6 41-4,3-17-1,6 8-2,-4-2 0,1-1-1,1 0-1,-2-7-2,6 5-4,-5-27-14,0 21-11,0-21-2,0 0 0,0 0 0</inkml:trace>
  <inkml:trace contextRef="#ctx0" brushRef="#br0" timeOffset="4292.2454">3574 255 29,'0'0'29,"0"0"-1,0 0 1,-4-28-14,4 28-6,22-11-4,-22 11-1,29-14 0,-10 11-2,-19 3 1,33-9-1,-33 9-1,29 0 0,-29 0 0,18 16 0,-18-16-1,2 31 1,-8-11-1,-4 1 0,-1 1 0,-3-2 0,-2-1 0,3-3-1,13-16 0,-20 17 0,20-17 0,0 0 0,0 0 0,0 0 0,20-5 0,-20 5 0,27-12 1,-27 12 0,31-7-1,-31 7 1,31 7 0,-31-7 1,22 26 0,-14-3 0,-7-2 1,1 7 0,-7-3 1,1 4-1,-12-4 1,4 1-1,-7-6 0,1 1 0,-3-7-1,2 0 0,-3-5 0,5-4-1,17-5-1,-33-4-6,33 4-22,-18-3-3,18 3-2,0 0 0</inkml:trace>
  <inkml:trace contextRef="#ctx0" brushRef="#br0" timeOffset="5621.3215">-8 1563 21,'0'0'26,"0"0"0,0 0-2,0 0-11,35 2-3,-35-2-2,35-16-1,-19-1-1,13 6-1,-5-10-1,5 4-1,-6-6 0,4 0-2,-3-1 1,-1-1-1,-5-3 0,-1 2 0,-5-1-1,-1 3 1,-7-1-1,-4 4 1,-6 2-1,-5 3 1,11 16-1,-31-19 0,11 15 1,-3 6-1,-2 5 0,-3 4 0,1 3-1,2 5 1,-1 2 0,1 4 0,4 1-1,1 0 1,3 4-1,5 2 1,4-3 0,3 1 0,3-2 0,4 0 0,3-1 0,7-5 1,2-2-1,5-3 0,3-4 1,5-3 0,4-3-1,0-3 0,4-4 0,0-4-1,8 6-6,-22-18-22,20 13-1,-21-15-2,9 13 0</inkml:trace>
  <inkml:trace contextRef="#ctx0" brushRef="#br0" timeOffset="6184.3536">469 1500 26,'-6'-15'25,"6"15"2,12-16-5,9 19-7,-21-3-6,28-14-1,-28 14-1,33-9-1,-33 9-2,31 0 0,-31 0-1,25 16 0,-25-16-1,16 37 0,-14-14 0,-2 5-1,-8 0 1,-2 2-2,-6-4 1,1 0-1,-3-6 2,1-3-3,17-17 2,-27 21-1,27-21 0,0 0 0,0 0 0,0 0-1,0 0 1,0 0 0,23-1 0,-23 1 0,37-6 1,-14 3-1,5-2 0,-3 1 0,4 2-3,-8-10-3,14 17-17,-35-5-8,39-14-1,-39 14 0</inkml:trace>
  <inkml:trace contextRef="#ctx0" brushRef="#br0" timeOffset="6486.371">944 1420 38,'0'0'31,"0"0"1,0 0-2,-8 21-13,8-21-7,-16 28-3,7-9-3,5 11-2,-4 0 1,2 5-2,0 0 1,2 0-2,2 0 0,-3-10-4,18 13-20,-13-38-7,0 32-3,0-32 1</inkml:trace>
  <inkml:trace contextRef="#ctx0" brushRef="#br0" timeOffset="7372.4216">1802 1499 35,'0'0'27,"37"-2"1,-20-9-4,18 11-11,-15-17-5,13 6-4,-8-12 0,6 4-1,-8-7 0,5 1 0,-11-3-1,3 0 0,-9-2-1,-1 4 0,-8 1 0,0 1 0,-6 3 0,-4 2 0,-3 3-1,11 16 0,-30-14 1,11 14-1,1 3 0,-3 6 0,0 7 0,1 3 0,1 6 1,1 3-1,3 1 1,3 7-1,4-1 1,2 1 0,4 0 0,6 0 0,4-4 0,2-2-1,3-4 1,5-3-1,-1-6 0,3-4 1,3-4-1,-1-8-1,3 1-1,-8-16-6,22 12-22,-21-15-1,11 8 0,-15-12-2</inkml:trace>
  <inkml:trace contextRef="#ctx0" brushRef="#br0" timeOffset="7896.4516">2290 1402 37,'0'0'27,"0"0"-1,0 0-4,-4-19-10,4 19-4,22-7-2,-22 7-1,21-11 0,-21 11-1,23-5 0,-23 5-1,24 5-1,-24-5-1,15 21 1,-11-1-1,-4 2 0,-2 5 0,-4 3-1,-1-1 1,-5 1 0,0-2-1,0-1 1,1-5-1,1-4 1,2-2-1,8-16 1,-6 19-2,6-19 1,0 0 0,0 0 0,24 12 1,-24-12-1,29-3 0,-11-1 1,3-1-1,0 0 0,1-2 0,1 1-2,-23 6-5,45-14-23,-45 14 0,23-14-3,-23 14 1</inkml:trace>
  <inkml:trace contextRef="#ctx0" brushRef="#br0" timeOffset="8452.4834">2630 1353 22,'0'0'25,"0"0"2,12-16-1,6 20-11,-18-4-5,25-9-3,-25 9 0,25-7-1,-25 7-1,24 5-1,-24-5 0,13 28-2,-17-5 1,4 7-2,-4 1 1,1 4-1,-3 1-1,-2-1 0,-2-6 2,4-4-2,2-6 1,4-19-1,-3 23 1,3-23-1,0 0 0,0 0 0,29 4 0,-10-10 0,5-2-1,1-3 1,8 2-5,-10-13-8,18 14-16,-19-9-3,11 10 1,-20-9-2</inkml:trace>
  <inkml:trace contextRef="#ctx0" brushRef="#br0" timeOffset="9280.5308">3257 1309 21,'0'0'26,"0"0"2,0 0-2,29 11-8,-29-11-5,23-9-5,-23 9-1,32-19-2,-21 1 0,11 6-1,-9-8-1,9 1-1,-7-5-1,3-1 0,-7 0 0,1 3-1,-2 1 1,-4 1-1,-4 3 0,-2 17 1,-10-20-1,10 20 0,-22-5 0,22 5 1,-29 9-2,12 0 1,-1 3 0,1 6 0,-1 1 0,1 5 0,1 3-1,3 3 1,3 3 0,2 2 1,4 0-1,4 0 0,4-2 0,2 1 1,4-4-1,1-2 0,5-4 1,-1-3-1,-15-21 0,33 27 0,-15-20 0,-1-6-2,7 1-3,-16-18-11,17 15-14,-13-15-2,7 11 1,-9-13-2</inkml:trace>
  <inkml:trace contextRef="#ctx0" brushRef="#br0" timeOffset="9780.5594">3599 1346 40,'0'0'27,"0"0"1,0-23-6,0 23-9,0 0-5,28-5-3,-28 5 0,21-5-1,-21 5 0,21 1-1,-21-1-1,16 21 0,-14-5-1,-2 5-1,-2 4 1,-2 3 0,-4 0-1,0 0 0,-3 0 0,3-3 0,-2-3 0,2-2 0,8-20-1,-11 26 1,11-26 0,0 0 0,4 18 0,-4-18 0,17-2 0,-17 2 0,27-11 0,-9 4 0,3 0-1,-3-5-2,9 10-6,-17-14-21,13 13 0,-23 3-1,22-18 0</inkml:trace>
  <inkml:trace contextRef="#ctx0" brushRef="#br0" timeOffset="10586.6054">3831 1297 22,'0'0'26,"0"0"0,-18-7 1,18 7-10,0 0-8,0 0-4,0 0 0,8-19-2,-8 19 1,25-9-2,-7 5-1,-1-1 0,3 5 0,-20 0-1,29 9 1,-29-9 0,16 28-1,-16-11 1,-6 6 0,-6 0-1,-2 2 1,-3-4-1,-1-2 1,1-3-1,17-16 0,-27 19-1,27-19 1,0 0 0,0 0-1,0 0 1,0 0-1,0 0 1,0 0 0,17-11 0,-17 11 0,24 2 1,-24-2-1,27 14 1,-27-14 0,27 30 1,-13-7-1,-9 1 2,3 6-1,-10-3 2,-2 4-2,-11-5 1,1 2-1,-11-3 1,2-2-2,-5-6 0,-1-4 0,0-3-1,4-5-1,3 4-3,-5-21-9,27 12-19,-25-5 0,25 5-1,0 0-1</inkml:trace>
  <inkml:trace contextRef="#ctx0" brushRef="#br0" timeOffset="11804.6751">166 2548 29,'0'0'29,"19"-2"-1,-19 2 1,21-19-15,11 17-4,-15-19-3,18 9-2,-10-13-1,8 4-1,-3-7 0,-1 0-2,-4-5 1,-4 3-2,-3 1 1,-2 1 0,-11 2-1,1 3 1,-10 2 0,4 21-1,-19-25 1,1 20-1,-5 3 0,-6 6 0,-2-1 0,2 6 0,-1 5-1,1 4 1,4 1 0,5 5 0,5 3 0,7 2 1,6 3-1,6 4 1,6 1-1,9-2 1,7-2 0,5-3 0,4-4-1,2-5 1,0-5-1,3-7 0,1-4-1,-8-12-5,14 12-16,-22-22-10,8 10 1,-15-16-2</inkml:trace>
  <inkml:trace contextRef="#ctx0" brushRef="#br0" timeOffset="15587.8915">699 2408 21,'0'0'22,"0"0"-2,0 0-4,0 0-3,0 0-2,0 0-1,0 0-3,0 0 0,2-16-1,-2 16 0,0 0-1,17-10-1,-17 10-1,14-16 0,-14 16 0,19-16-1,-19 16 0,27-14 0,-27 14-1,33-10 0,-33 10 0,30-4 0,-30 4 0,23 12 0,-23-12 0,6 25 0,-12-9 0,-2 5-1,-3-2 1,-5 2 0,-2-4-1,18-17 0,-31 27 1,31-27-2,-23 14 1,23-14 0,0 0 0,0 0 0,0 0 0,0 0-1,17-11 1,-17 11 1,26-7-1,-26 7 0,33 2 0,-16 3 1,1 4-1,-1 5 1,1 3-1,-3 4 1,-1 0 0,0 4 0,-8-3 0,-1 1 0,-7-2 1,-1 0-1,-7-5 0,-2 1 0,-5-4-1,-1-1 1,-1-3-1,-1-2 0,1-6 0,1-1-1,18 0-1,-29-7 0,29 7-4,-21-19-7,21 19-19,4-17-2,-4 17 1,13-18-1</inkml:trace>
  <inkml:trace contextRef="#ctx0" brushRef="#br0" timeOffset="15989.9145">1210 2336 62,'0'0'31,"0"0"1,0 0-10,0 0-10,-8 26-4,8-26-3,-11 39-1,1-11-1,6 7 0,-6 3-1,5 4-1,-1-2 0,0-1-1,2-4 1,0-4-2,4-4 0,-4-12-4,16 13-14,-12-28-14,0 0 0,0 0-2,21-3 0</inkml:trace>
  <inkml:trace contextRef="#ctx0" brushRef="#br0" timeOffset="16851.9639">2087 2394 33,'-4'17'28,"4"-17"0,0 0-3,0 0-10,29 0-4,-29 0-4,25-10-2,-25 10 0,41-23-2,-19 6-1,5-1 0,-4-8-1,4 1 0,-1-3-1,-1 0 1,-6 0-1,-1 2 1,-6 0 0,-3 3-1,-5 2 1,-4 3-1,-4 3 0,4 15 1,-19-25-1,19 25 0,-33-5 0,15 8 0,-5 4 0,-2 6 1,1 2-1,-1 5 0,4-1 0,-3 6 1,3 3-1,3 5 1,5 2 0,3 3-1,4 3 1,4 1 0,2 0-1,6-2 1,2-3-1,3-8 0,5-4 1,5-9-1,3-6-1,1-8 0,6-2-4,-7-21-9,13 12-17,-14-19-1,12 12-1,-20-15 0</inkml:trace>
  <inkml:trace contextRef="#ctx0" brushRef="#br0" timeOffset="17549.0037">2460 2364 36,'0'0'27,"0"0"0,-23-14-5,23 14-8,0 0-5,0 0-3,17-21-1,-17 21-1,26-16-1,-9 11-1,-17 5 0,35-12-1,-15 8-1,1 6 1,-21-2-1,31 14 1,-31-14-1,14 30 0,-16-11 1,-4 2-1,-4 0 1,-3 0-1,-3-3 0,16-18 0,-25 24 0,25-24 0,0 0 0,0 0 0,0 0 0,0 0-1,0 0 1,17-14 0,-17 14 0,31-14 0,-13 9 1,-1 5-1,-17 0 0,34 12 1,-34-12 0,25 33 0,-19-8 0,-2 3 0,-6 2 1,-4 3-1,-8-3 0,-3 1 1,-9-4-1,1-3 0,-4-5-1,4-3 0,1-2-1,-1-10-4,25-4-9,-25 3-17,25-3 0,0-19-2,0 19 1</inkml:trace>
  <inkml:trace contextRef="#ctx0" brushRef="#br0" timeOffset="18084.0342">2890 2373 31,'0'0'28,"-19"-18"0,19 18 0,0 0-12,0 0-8,0 0-2,0 0-2,11-17-1,-11 17 1,18-4-2,-18 4 1,21 2-1,-21-2 0,18 16 0,-10 1-1,-6 3 0,-2 4 0,-4 4 0,-4 5 0,-4-1 0,-1 1 0,-3-3 0,0-4-1,1-3 1,3-5 0,12-18-1,-11 21 1,11-21-1,0 0 0,29 0 0,-8-6 0,6-1 0,1-3 0,5 1-1,-6-8-6,14 17-20,-24-16-5,10 12 0,-19-12-2</inkml:trace>
  <inkml:trace contextRef="#ctx0" brushRef="#br0" timeOffset="19001.0868">3312 2315 31,'0'0'27,"0"0"1,20 16-2,-20-16-10,23-5-6,-23 5-2,35-13-2,-17-2-1,7 6-1,-4-10-1,5 3-2,-5-3 1,2 3-2,-5-3 1,1-1-1,-5 1 1,-2 2-1,-5-1 1,1 2-1,-6-1 1,0 1-1,-4 0 0,2 16 1,-8-23-1,8 23 0,-15-15 0,15 15 0,-20-6 0,20 6 0,-21 6 0,21-6 0,-25 14 0,25-14 0,-28 22 1,17-6-1,-3 3 0,2 1 0,3 1 1,-1 3-1,6 4 0,2 0 1,4 2-1,6-2 0,2-2 0,3 2 0,3-3 0,1-6 0,1-3 0,-1-4 0,1-7 0,-18-5-1,29 4-1,-29-4-4,31-7-19,-25-9-6,-6 16-1,17-24 0</inkml:trace>
  <inkml:trace contextRef="#ctx0" brushRef="#br0" timeOffset="19721.128">3738 2256 23,'-17'-6'26,"17"6"0,0 0-2,0 0-9,-22-12-5,22 12-2,0 0-1,0 0-2,8-19 0,-8 19-2,0 0 0,26-12-1,-26 12 0,21-9 0,-21 9-1,25-9-1,-25 9 1,24 0-1,-24 0 1,17 12-1,-17-12 1,6 27-1,-8-8 0,-4 4 1,-4-1-1,1 1 1,-3-4-1,-2 1 0,14-20 1,-19 24-1,19-24 0,0 0 0,0 0 0,0 0 0,0 0 0,0 0-1,0 0 1,0 0 0,17-19 0,-17 19 0,24-11-1,-24 11 1,23-1 0,-23 1 0,23 12 0,-23-12 0,18 28 0,-10-9 0,-4 2 0,-2 4 1,-4-3-1,-2 3 1,-6-4-1,-2-2 1,-3-3-2,-5-4 0,20-12-5,-39 9-11,39-9-12,-27-4-3,27 4 1,-10-17-1</inkml:trace>
  <inkml:trace contextRef="#ctx0" brushRef="#br0" timeOffset="20653.1813">4020 2205 44,'0'0'27,"0"0"1,0 0-10,-17-11-6,17 11-4,0 0-1,0 0-2,0 0-1,0 0 0,-19-5-2,19 5 0,0 0-1,0 0 0,0 0-1,0 0 0,0 0 0,0 0 0,0 0-1,0 0 1,19-7 0,-19 7 0,23-3 0,-23 3 0,31-4 0,-31 4 0,28-3 0,-28 3 0,21 1 0,-21-1 1,0 0-1,10 16 1,-10-16 0,-14 23 0,14-23 0,-25 30 0,25-30 0,-27 31-1,27-31 1,-28 25-1,28-25 0,-17 12 0,17-12 0,0 0 0,0 0 0,0 0 0,0 0 0,0 0-1,19-18 1,-19 18 0,24-8 0,-24 8 0,25-9 0,-25 9 0,25-4 0,-25 4 0,28 2 0,-28-2 0,25 9 0,-25-9 0,21 19 0,-21-19 1,12 28-1,-10-10 1,-2-3 0,-4 5 0,-6-3 0,-1 2 0,-5-3 0,0 0-1,-5-4 1,-2 0-1,-1-1 1,1-4-1,2-2 0,3-3-1,18-2-3,-33-9-8,33 9-19,0 0-2,0 0 1,-12-17-2</inkml:trace>
</inkml:ink>
</file>

<file path=ppt/ink/ink25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08.59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661 15 20,'0'0'26,"0"0"-2,0 0-6,-25-16-7,25 16-2,-26 0-2,26 0-2,-44 5-1,18 0 0,-11-3-1,0 5-1,-5-7 0,5 5 0,-2-5-1,4 2 0,2-2-1,3 0 1,7-3 0,6 1-1,17 2 1,-28-5 0,28 5 0,0 0 0,-19-9 0,19 9 0,0 0 0,0 0 0,0 0 0,0 0-1,0 0 1,0 0-1,0 0 0,0 0 0,-12 19 0,12-19 1,-6 30-1,3-11 0,-3 7 1,2 6-1,-4 5 1,0 3-1,-1 4 0,1 5 1,-2 3-1,0 1 1,1-1-1,-1-3 0,0-3 0,2-2 1,-1-6 1,1-3-1,2-2 0,0-3-1,2-4 1,0-3-1,2-4 1,0-1-1,2-2 0,0-16-1,2 24 1,-2-24 0,0 0 0,4 21 0,-4-21 0,0 0 0,6 16 0,-6-16 0,0 0 0,0 0 0,12 18 0,-12-18 0,0 0 0,23 14 0,-23-14 0,29 8 0,-7-4 0,3 1 0,2-1 1,4-3-1,8 3 0,2-2 0,4 1 0,0-1 0,1-2 0,-3 2 0,0-2 0,-6 1 0,-6-1 0,-6 0 1,-5 0-1,-20 0 0,23 2 0,-23-2 0,0 0-1,20-2-1,-20 2-4,0 0-11,17 7-15,-17-7 0,0 0-2,0 0 0</inkml:trace>
</inkml:ink>
</file>

<file path=ppt/ink/ink2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50:25.660"/>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-4575 4547 8,'35'-28'25,"17"4"0,3-7 0,0-3-15,15 16-4,-9-8-3,5 8-6,7 2-19,-10 13-2,-14-4-2,-2 12 0</inkml:trace>
  <inkml:trace contextRef="#ctx0" brushRef="#br0" timeOffset="-488.0278">-4462 4435 1,'-14'32'18,"14"-32"-2,-9 44-1,-2-18 0,11 21-2,-15-11-1,18 27 0,-18-19 0,27 29-2,-24-18-1,24 18-3,-12-16-1,15 8-1,-10-13-2,13 3 1,-7-8-2,10-3 1,-1-7 0,3-3-1,3-8 1,6-3-1,0-7 1,5 0-1,1-11 1,11-5-1,0-8-2,6-5 2,3-5-2,3-3 0,-3 0-3,-6-13-1,12 24-8,-35-19-19,9 19 2,-38 10-3,14-29 1</inkml:trace>
  <inkml:trace contextRef="#ctx0" brushRef="#br0" timeOffset="-224.0124">-4343 4957 12,'43'7'20,"-5"-12"1,14 3-11,9 2-3,0-8-3,0-5-4,2 2-9,-2 1-11,-20-19-1,-4 14-1</inkml:trace>
  <inkml:trace contextRef="#ctx0" brushRef="#br0" timeOffset="691.0394">-3440 4529 12,'18'24'28,"-7"2"1,-2 10-2,14 22-15,-26-12-1,26 30-2,-20-11-2,15 11-2,-12-11-2,8 5 0,-8-18 0,0 0-2,-6-15 0,-3-6 0,-6-7 0,9-24-1,-29 28 1,29-28-1,-32 11 1,32-11-1,-29-3 0,29 3-1,-26-21 1,26 21-1,-11-44 0,2 8 0,9-6 0,-6-13-1,3-5 2,-3-13-1,6 0 0,0-5 1,3 2-1,6 1 1,8 2-1,7 8 1,7 7 0,10 9-1,8 10 1,6 5 0,3 8 0,0 15 0,-6 11 1,0 19 0,-8 12 0,-4 13 0,-14 11 0,-3 15 1,-17-2-1,0 5 1,-23-5-1,-6 2 1,-18-12 0,-8-4-1,-12-12 0,-3-8 0,-5-8-1,-1-8-1,18 0-5,-14-31-8,39 16-16,1-19-2,26 16 1,0-28-2</inkml:trace>
  <inkml:trace contextRef="#ctx0" brushRef="#br0" timeOffset="985.0559">-2652 4605 25,'17'-37'30,"-17"37"0,0 0 0,0 52-13,-17-13-9,20 24-3,-15 2-1,12 19 0,-5-4-2,5 6-1,5-10-2,-5-14-4,21 11-9,-21-28-16,17-9 0,-17-36-2,26 31 1</inkml:trace>
  <inkml:trace contextRef="#ctx0" brushRef="#br0" timeOffset="1548.0886">-2061 4745 19,'0'0'28,"5"24"0,-5 7 1,-20-2-16,20 31-4,-17-13-2,14 20-2,-12-9-2,13 4 0,-7-12-2,3-3 1,-3-13-1,7-3 0,2-31-1,-18 34 2,18-34-2,-26-3 1,26 3 0,-38-36 0,21-1-1,-3-10 0,2-7 0,7-14-1,5-5 1,3-8-1,15 0 0,2 3 0,15 5 1,6 5-1,11 8 0,3 8 0,4 11 1,-4 7-1,9 13 1,-6 10 0,-3 11 0,-5 14 0,-10 9 1,-8 16 0,-5 8 0,-10 10 0,-17-2 1,-5 8-1,-18-11 0,3 5 1,-9-10-1,-3-5-1,1-9-2,-12-17-5,25 10-21,-13-21-3,8 1 1,-9-14-2</inkml:trace>
  <inkml:trace contextRef="#ctx0" brushRef="#br0" timeOffset="2335.1336">-1025 4727 2,'0'0'24,"-20"-52"0,11 18-2,9 34-6,-20-52-3,20 52-2,-26-34-1,26 34-2,-41-2-2,21 28 0,-20 2-2,8 30 0,-9 2-1,7 15-1,2 6 0,11 13 0,10-6-1,17-7 0,11-8 0,12-13 0,6-16 0,8-10 0,3-18 0,7-13-1,-10-17 1,3-12 0,-11-18-2,-6-11 1,-9-12-1,-11-12 1,-9-1 0,-12-9-2,-2 13-1,-15-7-5,17 36-12,-19-10-11,13 23 0,-8 0 0,26 34-1</inkml:trace>
  <inkml:trace contextRef="#ctx0" brushRef="#br0" timeOffset="2780.1591">-503 4474 16,'0'0'25,"0"0"1,0 0 0,0 0-11,-12 37-4,-8-6-2,20 27-3,-18-1-1,13 21 0,-16-2 0,15 10-2,-5-6-1,8-1 1,0-12-2,9-9 1,0-11-1,11-11 0,-17-36 1,52 37-1,-14-35 0,8-4 0,3-9 0,6-5-1,3-2-2,-8-8-1,10 16-4,-28-24-10,14 21-13,-25-13-2,-21 26 2,29-34-3</inkml:trace>
  <inkml:trace contextRef="#ctx0" brushRef="#br0" timeOffset="3276.1873">165 4615 18,'0'0'28,"-17"42"-1,3 5 0,-15-8-11,26 34-8,-23-11-2,20 19-2,-14-13-1,17 0-1,-9-16 0,12-11-1,-6-9 1,6-9 0,0-23 0,0 0 0,0 0 0,-11-36-1,8-6 0,6-13 0,3-18-1,-1-15-1,13-9 0,-7-2 0,12 8 0,1 0 0,7 13 0,-2 10 0,3 24 1,3 20 1,-3 22 0,11 17 0,-5 16 1,5 27 0,-11 12 1,9 16-1,-9 8 0,2 8-1,-8-6 0,-2-2 1,-7-11-3,-5-15 0,2-5-3,-17-30-9,15 4-16,-12-37-2,-6 29 0,6-29-1</inkml:trace>
  <inkml:trace contextRef="#ctx0" brushRef="#br0" timeOffset="3473.1983">50 5048 34,'0'0'27,"26"-32"0,5 6 0,22 11-17,-1-16-6,20 4-2,1-1-2,5-9-5,9 14-14,-15-11-7,-8 5-1,-9-2-1</inkml:trace>
  <inkml:trace contextRef="#ctx0" brushRef="#br0" timeOffset="4103.2341">907 4587 22,'0'0'29,"14"39"-1,-8 0 1,-15-8-14,24 32-5,-24-11-2,21 26-2,-15-13-2,9 5-1,-9-12-1,6-4 0,-6-17 0,3-3-1,0-34 0,-9 31 1,9-31-1,0 0 0,-32-34-1,21-2 0,-1-11 0,-3-16-1,10-12-1,-1-19 0,12 3 0,-1-11 0,19 11 0,-1-3 0,23 13 0,0 11 1,7 20 0,-1 14 0,0 15 0,0 16 1,-12 15-1,-5 16 1,-17 11-1,-10 7 1,-14 13 0,-17 8 0,-9 1 0,-8-4 1,-6-4-2,-4-9 2,4-7-2,3-8 0,11-14 0,32-20-1,-29 16 1,29-16-1,0 0 1,32-3 1,-1 6 1,10 10 0,0-2 2,11 17 0,-6-4 1,9 15-1,-6-8 0,6 8-1,-17-8-1,0-2 0,-4-6-2,-5-9 0,6 1-6,-35-15-13,52-2-9,-52 2-1,55-11-1,-55 11-1</inkml:trace>
  <inkml:trace contextRef="#ctx0" brushRef="#br1" timeOffset="66399.7973">4656 4662 20,'0'0'25,"-2"-26"0,2 26-9,0 0-4,-6-26-2,6 26-2,0 0-1,0 0-1,0 0 0,6 26 0,-6-26-1,-9 52-1,0-15 0,6 25 0,-8 1-1,8 20 0,-9-2-2,9 5 1,-5-5 0,8-6-1,-3 1 1,0-14-2,0-7 1,3-11-1,-3-7 2,3-8-1,-3-6-1,3-23 1,0 0-1,0 0 1,0 0-1,0 0 1,-29-39-2,23 5 1,1-5-1,-4-11 1,3-7-1,3-5 1,0 2-1,3-3 1,0-2 0,6-3-1,3 3 1,0 0 0,5 0 0,0 2-1,1 1 1,5 4 0,0 14 0,-2 2 0,2 14-1,-20 28 1,35-24 0,-35 24 0,40 42 0,-14 0-1,3 7 1,-3 14 0,6-1 0,-3 6 0,0-3-1,-3-8 1,-5-10 0,-10-8 1,-2-13-1,-9-26 0,11 29 1,-11-29-1,0 0 0,0 0 0,12-34 1,-6 3-1,2-16 0,7-13 0,-1-15 0,7-9-1,2 1 1,3-3 0,3 2 0,0 11 0,0 11 0,0 15-1,0 18 1,0 14 0,0 15 0,2 21 1,-4 10-1,-1 18 0,0 14 1,-6 15 0,-8 8 0,-4 3 0,-8-6-1,-3-5 1,-5-5-1,-7-8 1,-2-10-1,-3-8 0,5-11-1,-5-4-1,11 2-2,9-34-5,-6 46-19,6-46-6,3 27 2,-3-27-3</inkml:trace>
  <inkml:trace contextRef="#ctx0" brushRef="#br1" timeOffset="66886.8258">5881 5178 48,'0'0'31,"0"0"-1,0 0-10,-43-8-10,43 8-2,-9 32-3,12-1-1,-15-3 1,15 19-2,-14 0 2,8 13-3,-3-2 2,3 1-2,0-4 0,3 3 0,0-6-1,3-8 0,-3-5-1,6-5 1,-6-5-1,3-6 0,-3-23 0,0 31 0,0-31 0,0 0-1,0 0-1,0 0-1,17 26-6,-17-26-17,0 0-7,-8-23-1,8 23-1</inkml:trace>
  <inkml:trace contextRef="#ctx0" brushRef="#br0" timeOffset="-362467.7319">4237 4868 58,'0'0'25,"0"0"-11,0 0-17,0 0-24,0 0-3,49 13 0</inkml:trace>
  <inkml:trace contextRef="#ctx0" brushRef="#br1" timeOffset="68570.9219">7801 5152 4,'-6'-29'23,"6"29"2,-20-34-7,20 34-2,-23-33-5,23 33 0,-32-37-2,32 37-1,-46-36-1,46 36-2,-67-37 0,38 29-1,-17-5-1,8 11 0,-14 2-1,9 13-1,-7 8 0,7 10 0,2 5-1,4 9 1,8 7-1,6 2 0,14 1 1,9 0-1,14 0 0,10-6 0,7-7 1,7-8-1,3-13 1,2-14-2,0-4 1,-2-16 0,2-10-2,-8-9 1,0-7-1,-6-8 1,0 6-1,-9-4 2,-3 9-2,-8 4 1,-3 6 1,-6 26-1,0 0 1,0 0 0,0 0 1,20 50-1,-11-11 1,5 5 0,1 11 0,5 0-1,3-6 2,0-2-2,4-13 1,-1-5-1,-26-29 1,52 18-1,-23-34 0,3-7 1,-4-14-2,7-12 2,6-6-2,-1-7 1,4-1-1,2 8 2,-3 3-3,-2 11 2,0 7 0,-7 18 0,-5 16 0,-3 13 1,-5 13-1,-7 13 1,-5 6 1,-1 7-2,-8 5 2,0 3-2,-5-8 2,-1-5-2,-3-11 2,0-7-2,9-29 0,-17 31 1,17-31-1,-3-28 0,9-4-1,6-7 0,5-8 0,12-2 0,3-3-1,5 2 1,1 11-1,3 5 1,-1 16 0,1 10 0,-4 11 1,-5 12 0,-3 6-1,0 8 1,0 7 1,-6-2-1,3 13-1,-8-18-5,16 18-6,-34-47-18,41 47-1,-41-47 0,52 15-2</inkml:trace>
  <inkml:trace contextRef="#ctx0" brushRef="#br1" timeOffset="69119.953">9831 5056 37,'0'0'32,"-46"-53"-1,14 33 1,-26-12-21,17 22-6,-20-1-2,6 14-1,-3 8-1,3 12 1,0 11-2,6 13 1,3 5-2,14 8 2,12 5 0,14-2-1,3-4 0,18-4 0,11-13 0,8-8 0,13-19 0,2-17 0,3-11-2,-3-19 2,3-20-2,-5-15 2,-7-17-2,-8-17 2,-3-11-2,-9-6 0,-5 1 2,-4 8-1,-5 10 2,0 15-1,-3 22 0,-3 25 2,0 37-1,0 0 2,-6 57-1,12 16 1,-9 16-1,12 15 1,-1 6-2,13 7 2,-1-5-1,9-8-1,3-18 0,5-15-1,1-19 0,0-18-2,8-1-2,-46-33-14,64 0-15,-64 0-1,46-33-1,-40 1 0</inkml:trace>
  <inkml:trace contextRef="#ctx0" brushRef="#br1" timeOffset="70208.0157">11672 4448 17,'0'0'25,"-11"-23"1,11 23-9,0 0-6,0 0 0,-6 55-1,-8-14-1,22 38-1,-16-6-1,13 28-1,-8-2-2,9 8-1,-3-5-1,6-14-1,-3-15 1,2-15-1,-2-19 1,-3-11-1,-3-28 0,0 0 0,0 0-2,-17-36 2,2-11-2,4-13 1,-1-16-2,3-12 1,6-9 1,6-2-1,9 0 0,2 3 0,10 7 0,2 14 1,8 12-1,-2 16 1,6 13-1,-6 16 1,0 21 0,-1 12 0,1 22 0,-6 18 0,0 12 0,0 6 1,-5 8-1,2 0 1,-9-8-1,1-5 1,-7-16-1,-2-13 1,-3-13-1,-3-26 1,0 0 0,0 0-1,-14-24 0,14-20 0,0-16 0,5-18-1,4-11 1,9-10-1,8 3 0,0 0 0,8 10 1,4 10-1,3 21 1,2 16 0,0 18 1,-5 21-1,3 16 2,-1 20-1,-8 14 1,3 20 0,-12 16 0,0 16 1,-11 5-2,-7 5 1,-7-8-1,-1-8 0,-9-7-1,1-19 0,2-10-1,-3-23-2,15-1-5,-3-36-20,0 0-5,0 0-2,6-31 1</inkml:trace>
  <inkml:trace contextRef="#ctx0" brushRef="#br1" timeOffset="70771.0473">13033 4972 1,'0'0'13,"35"-28"12,-35 28-1,52-24-9,-37-2-4,25 21-1,-40 5-1,55-24-1,-55 24-2,52 0 0,-52 0-1,29 45-2,-32-9 0,1 19-1,-19 2 1,-2 11-1,-15 0 1,-2 7-1,-6-7 0,5-8-2,3-11 1,15-4 0,6-14 0,17-5-1,0-26 1,46 16-1,-5-19 1,17-7-1,2-9 1,10 1 0,2 0 0,4-3 0,-7 3 0,-2 2 0,-12 3-1,-9 8 1,-11 2 0,-6 3-1,-29 0 1,32 8-1,-32-8 1,0 0-1,0 32-2,0-32-4,-3 28-21,3-28-6,-23 26 0,23-26-2</inkml:trace>
  <inkml:trace contextRef="#ctx0" brushRef="#br1" timeOffset="72207.1301">15373 4128 1,'0'0'24,"14"-29"-2,-14 29-4,18-26-4,-24 3-2,6 23-2,0 0 0,0 0-2,12-29-1,-12 29-2,0 0 1,0 0-2,0 0 0,-3 47 0,-6-18-1,6 15 0,-6 8-1,4 13 1,-1 11-1,3 12 0,-6 4-1,9 7 1,0-6-2,0 1 1,0-10 0,3-4 0,0-14-1,0-12 0,0-12 0,0-11 1,-3-31-1,3 37 0,-3-37 0,0 0 1,0 0-1,0 0 0,0 0-1,0 0 0,0 0-1,0 0-1,0 0-1,0 0-3,0 0-10,-21-26-16,21 26 1,0 0-1,0 0 1</inkml:trace>
  <inkml:trace contextRef="#ctx0" brushRef="#br1" timeOffset="72672.1567">15964 4662 14,'0'0'30,"-9"-31"-1,9 31 1,0 0-13,0 0-5,0 0-2,-12 31-2,-2-5-3,11 24-1,-14-1-1,5 14 0,-5-1-2,2 6 0,-2-5 0,5-6-1,-2-8 0,2-10-1,12-7-1,0-32-2,12 39-5,-12-39-21,0 0-2,11-42-2,10 16 1</inkml:trace>
  <inkml:trace contextRef="#ctx0" brushRef="#br1" timeOffset="72911.1703">15900 4378 28,'-3'-29'29,"3"29"-2,0 0-3,0 0-21,0 0-12,0 0-16,0 0-3,0 0 1,23 24 6</inkml:trace>
  <inkml:trace contextRef="#ctx0" brushRef="#br1" timeOffset="73484.2026">16262 5092 2,'14'26'27,"-14"-26"0,53-13 0,-22-16-13,33 16-3,-18-28-2,30 4-2,-18-18-1,11 6-2,-14-11-1,-6 3-1,-20-3 0,-11 8-1,-21 7 0,-12 11 0,-19 8 0,-10 13 0,-14 16-1,-3 15 1,-2 16-1,5 10 1,3 11-1,11 8 1,12 4-1,15 9 2,11-8-1,18 2 0,8-7 0,15-6 1,5-7-1,7-9 1,5-12-1,6-8 0,3-11 0,2-10-1,4-8-1,-9-13-2,14 11-12,-23-26-17,12 10 1,-29-19-2,9 17 0</inkml:trace>
  <inkml:trace contextRef="#ctx0" brushRef="#br1" timeOffset="75271.3053">18324 4547 9,'-6'-28'24,"-3"-1"1,9 29-3,-38-52-9,38 52-4,-43-34-1,43 34-1,-55-16-1,29 24-1,-12-5-1,6 18 0,-8 2-1,8 21 0,-6 9 0,7 12-1,2 3-1,11 4 1,7 4-2,8 0 2,9-9-2,11-9 0,6-14 0,9-13 1,6-12-1,2-12 1,1-17-1,-1-8 1,-2-19-1,-9-7 1,-6-16-1,-9-8 1,-11-5-1,-8 3 0,-13 2 0,-8 3 0,-3 10 0,-6 11-1,6 10 1,-2 16-1,5 7 0,26 11 0,-35-5 0,35 5-1,0 0 1,0 0 0,8 31 0,-8-31 0,38 21 1,-12-13 0,9-3 0,3-2 0,5-8 0,0 0 0,7-1 0,-4 1 0,0 0 0,-2 10 1,-10 0 0,-7 16 0,-7 10 0,-6 14 1,-14 4-1,-3 11 1,-8-2-1,-1-1 1,-8-2-1,5-9 0,-5-9 0,6-11 0,14-26 0,0 0-1,0 0 1,0 0-1,17-36-1,15-9 1,9-7-1,2-10 0,15 4 0,-3-2-1,0 11 1,-6 7 0,0 13 0,-8 22 1,-9 14 1,-3 22 0,-12 10-1,3 11 2,-5 4-1,2 6 0,3 0 1,4-2-1,2-17-1,3-9 0,11-17-2,1-23-2,22 11-17,-19-45-9,17 8-1,-15-28-2,12 12 0</inkml:trace>
  <inkml:trace contextRef="#ctx0" brushRef="#br0" timeOffset="5095.2915">-3692 5676 6,'12'-29'26,"-12"29"2,0 0-3,-12-23-8,12 23-3,0 0-2,0 0-2,-11 23-3,20 11 0,-18 3-1,9 25-1,-9 1-1,1 23 0,-7 5-2,3 10 0,-2-4-1,-3-6 0,2-10-1,1-11 0,2-12 0,6-14 0,6-13-1,0-31-1,9 31-3,-9-31-4,26-7-16,-14-17-8,-12 24 1,34-44-2</inkml:trace>
  <inkml:trace contextRef="#ctx0" brushRef="#br0" timeOffset="5979.342">-3689 6445 7,'-40'7'18,"40"-7"-3,0 0-3,0 0-1,0 0 0,0 0 1,29 21 0,-29-21 0,52 8 0,-52-8-2,81 8-2,-38-11-1,27 11-3,-9-8 0,17 0-2,-9-2 0,1-4-1,-6-2 0,-6 1 0,-12-4 0,-9 3-1,-8 1 1,-29 7-1,32-13-1,-32 13-2,0 0-4,0 0-11,0 0-12,-32-3-2,32 3 1,-26 8-1</inkml:trace>
  <inkml:trace contextRef="#ctx0" brushRef="#br0" timeOffset="6320.3615">-2617 5832 56,'0'-31'31,"0"31"0,0 0-9,-12 52-9,-11-15-6,17 20-3,-8 8-1,5 16-1,-5 0-1,8 7 0,0-4-2,0-14-2,18 3-5,-27-24-22,27-2-2,-12-47 0,11 34 0</inkml:trace>
  <inkml:trace contextRef="#ctx0" brushRef="#br0" timeOffset="7159.4092">-2027 5770 17,'3'44'27,"-3"-5"-1,0 8-4,12 23-9,-24 1-3,27 17-2,-18-7-2,15 10 0,-10-18-4,10-2 1,-9-19 0,3-5-1,-9-24 0,3-23 0,0 0-1,0 0 1,-32-34-1,20-13 0,4-13-1,-4-18-1,6-8 0,0-8-1,9 3 0,-3 0 0,15 13 1,-6 10-1,11 16 0,-3 13 1,3 15 2,7 17-1,-1 12 1,5 21 1,-2 13 1,6 16-1,0 7 1,5 16 0,4 3-1,-1 3-1,-5-4 0,5-9 0,-11-14 0,0-10-1,-12-16 2,-20-31-1,35 13 0,-23-36 0,-9-22 0,2-12 0,-5-21 0,0-8 0,3-8-1,0-2 0,0 7 0,3 8-1,5 16-1,-2 5-4,20 34-7,-26-3-17,23 24-2,-26 5 1,41 8-2</inkml:trace>
  <inkml:trace contextRef="#ctx0" brushRef="#br0" timeOffset="7979.4564">-1071 5658 24,'49'-24'23,"6"14"0,6 4-10,9-7-9,14 0-8,-3 0-15,8 11-1,-16-11-3,5 10 3</inkml:trace>
  <inkml:trace contextRef="#ctx0" brushRef="#br0" timeOffset="7528.4301">-926 5686 33,'0'0'29,"0"0"0,-23 39-1,-12-15-16,26 28-3,-11-3-4,17 19 0,-6-8-1,18 8-1,0-3 0,17 0-1,0-10 0,17-8-1,4-16 1,5-7-2,0-17 1,3-17-2,9-3-4,-18-29-5,23 11-19,-31-16-2,3 11 0,-21-9 0</inkml:trace>
  <inkml:trace contextRef="#ctx0" brushRef="#br0" timeOffset="7760.4435">-793 6002 28,'0'0'28,"38"-32"0,-9 11-1,20 14-16,-14-17-4,22 14-3,-4 2-7,-7-8-13,3 11-11,-14-3 0,-6 3-1</inkml:trace>
  <inkml:trace contextRef="#ctx0" brushRef="#br1" timeOffset="98723.6463">481 6757 25,'0'0'24,"0"0"0,0 0-6,-26-31-6,26 31-2,0 0-1,0 0-2,-38-34-1,38 34-1,-34-13-1,34 13-1,-50-5 0,21 10-1,-14 0-1,0 6 1,-7 4-1,1 6 1,-6 5-1,6 6 0,0 1 1,8 9 0,1 0 0,13 7 0,4 9 1,9 2-2,5-3 2,12 3-2,6 0 1,8-3-2,6-5 1,9 0-1,9-15 1,5-3 0,9-11-1,6-5 1,5-12 0,7-9 0,-1-10-1,6-8 0,1-5-2,-13-13-4,18 16-22,-35-27-3,12 21-1,-29-15-1</inkml:trace>
  <inkml:trace contextRef="#ctx0" brushRef="#br1" timeOffset="101362.7973">1106 6893 23,'-28'-13'24,"-1"10"-1,0 1 1,-15-1-13,44 3-3,-64 23-2,38 1 0,-8-6 2,13 21-3,-10-5 2,16 18-2,-8-7 1,14 12-3,1-5 1,8 5-2,5-7 0,10-3-1,2-11 0,6-5 0,-23-31 0,52 34 0,-23-34 0,0-7 0,-3-14 0,0-5 1,-8-8-1,-4-13 0,-8-5-2,-3-6 1,-9 4-1,0-4 0,-5 9 0,-1-1 0,4 11-1,2 8 1,6 7 1,0 24-1,14-28 1,-14 28-1,44-11 0,-7 9 1,7 4-1,2 4 1,3 4 0,1 6 0,-1 5 1,0 7 0,-6 3 1,-5 16 0,-12 0 0,-6 5 0,-8-2 1,-3 2-1,-12-8 0,0-2 0,-9-11-1,12-31 0,-29 29 0,29-29-1,-26-10 1,18-14-1,-1-12 1,6-9-2,6-9 0,0-4 0,8-4-1,4-1 1,5 6-2,6 2 2,6 11-1,3 7 1,2 9 0,1 4 0,0 9 1,2 4-1,-2 9 0,-3 2 1,-6 7-1,-29-7 1,37 32 0,-22-6 0,-4 5 0,-5 5 1,-6 9 1,0 7-1,0 5 1,0 1 0,-3-4 0,6 1-1,-9-8 1,6-8-1,0-8-1,0-31 1,-3 34 0,3-34 0,0 0-1,0 0 1,3-34 0,-3 3-1,0-8-1,0-11 0,0-4-1,0-6 1,6 0-2,0 0 2,8 10-1,1 6 0,8 8 1,0 4 1,6 11-1,3 6 0,3 10 1,-1 5-1,1 7 1,-6 6-1,3 8 1,-3 5 0,-3 6 0,-3 4 0,-3 1 1,1 2 0,-4 2 1,3 4-2,-2-6 2,-4-3-2,1-2 2,-1-8-1,-2-2-1,-12-24 1,23 26-1,-23-26 0,0 0 1,35-32-2,-18 9 0,0-6 0,1-5 0,5 1 0,0-4-1,-3 1 2,4 4-2,-7 1 2,0 2 0,-2 3 0,-7 0 0,-2 0 0,-3 0 0,-3 26 0,0-44 0,0 44 0,-14-39 0,14 39 0,-23-29 0,23 29 0,-32-16 0,32 16 0,-41 3 0,41-3 0,-43 16-1,43-16 1,-41 28 0,41-28 0,-37 39 0,37-39 0,-32 45 0,17-22-1,1 1 1,2 2 0,3-3 0,1 6 1,-1-3 1,6 0-2,3 0 2,3 3-1,3-3 1,3 5-2,5 0 2,3 1-2,4-4 0,2 1 1,0 0-1,3-1 0,-3-2 0,3-8 1,0-2-1,0-3 0,-26-13 0,50 16 1,-24-16-1,-26 0 1,49-8-1,-23 0 0,3-5 1,0-3-1,-3-4 0,6-6 0,0-3 0,0-5 0,-4-5-1,-1 0 0,-4-3 0,-6-2 0,3 2 0,-8 6 0,-3-1 0,5 6 0,1 2 1,-15 29 0,37-39 0,-37 39-1,49-13 1,-49 13 0,53 18-1,-53-18 1,43 45 0,-26-11 0,-5 2 1,-3 3-1,-9 3 2,-3 0-2,-9-3 2,-5-3-1,-6-5 0,-3-7 0,-6-6-1,0-5 1,-6-10-1,6-6 0,-2-7 0,8-3-1,26 13 0,-29-26 0,29 26 0,0 0 1,0 0-1,0 0 1,52 13-1,-52-13 1,55 26 0,-21-13 0,1-3 0,0-5 0,-3-7 0,0-9 0,-3-10 1,2-7-2,-4-11 0,-1-8 0,-6-11 0,0-12 1,-5-13-1,-1-11 0,-5-8 0,-9-10 0,0 8 1,-3 8 0,-3 12 0,3 14 0,0 18-1,0 20 1,3 32 0,6 24 0,-3 20 1,3 21-1,0 16 1,2 21 0,-2 12 2,3 11-2,0 8 1,-4-2 0,-2-6 0,0-5-1,0-11 1,-3-10-2,0-15 0,0-9 1,-3-20-1,6-8 0,-3-13 1,-3-11-1,3-23 1,0 0-1,0 0 0,0 0 0,-32-23 0,21-3 0,2-8-1,-3-13 1,10 0-1,2-13 0,5-3 0,7-4-1,8 4 1,3 1 0,9 4-1,6 6 0,2 8 0,4 7 1,2 16-1,0 6 2,4 7-2,-4 8 2,-3 10 1,-5 6-1,0 13 1,-9 2-1,-6 5 2,-6 4-1,-14-7 1,0 4-1,-15-6-1,-5-2 2,-15-8-2,0-3 1,-2-5 0,-7-5-1,1-6-1,-7-4-1,18 10-10,-23-27-19,52 19-2,-58-26 0,58 26-1</inkml:trace>
  <inkml:trace contextRef="#ctx0" brushRef="#br1" timeOffset="103195.9018">4604 6989 11,'-5'-39'27,"-4"16"-1,9 23 2,-32-45-11,32 45-5,-29-20-2,29 20-1,-43-6-3,43 6-1,-53 21-1,25 5-1,-4-2-1,3 12 0,3 3 0,5 8-1,4 3 1,11-1-1,9-2 0,6-3 0,11-4 1,6-9-1,6-8-1,0-12 1,5-11-1,1-8 1,-3-16 0,-3-4-1,-6-11-1,-3-6 1,-9-2-1,-5 1 1,-9-1-1,-6 2 1,-5 14-2,-7 5 2,18 26 0,-43-29 0,43 29-1,-35 3 1,35-3-1,0 0 1,-29 31-1,29-31 1,0 0-1,0 31 1,0-31 0,0 0 0,26 8 0,-26-8-1,38-21 1,-9 3 0,0-5 1,8-3-1,1-3 0,6 0 0,2 1 0,-6 9 1,-2 6-1,0 16 0,-9 10 1,-3 16 0,-9 7 1,-5 11-2,-9 5 2,-1 8-1,-4 0 1,-7-5 0,-6-8 0,-2-8-1,3-11 0,14-28 1,-29 29-1,29-29 0,-6-31 0,15 0-2,11-11-1,3-5 1,12-5-1,-1 0 1,7 2-1,0 11 0,-4 8 0,1 15 2,-3 16-1,-4 13 1,-5 13 1,-2 11-2,-4 5 2,0 10-1,0-3 1,1-2-1,5-8 1,0-10-1,11-8-1,-5-19 1,12-10 0,2-12-1,3-12 0,-2-7 0,-1-10-1,-6-3 2,-13-3-1,-1 8 0,-21 0 0,-13 8 2,-18 10-2,-9 16 1,-9 13 0,-8 13 0,0 13 0,0 11-1,9 7 2,5 6-1,21 4 1,2-1-1,15-7 1,12 1-1,11-10 1,6-6-1,0-13 0,6-7 1,-4-22-1,7-7-1,-6-11 1,-6-12-1,0-6 0,-9-13 1,1-8-1,-7-15 0,-2-6-1,-6-15 1,0-3-1,0 0 0,3 8 2,-4 8-2,7 18 1,-6 16 0,3 18 1,-6 39 0,0 0 1,6 28 0,-9 22-1,0 18 2,-3 10-1,3 16 1,3 7-1,3 6 0,6-8 1,5-5-1,6-11 0,4-7 0,5-16 0,2-11 0,1-20 1,3-13-2,0-14 0,2-15 0,-2-13-1,-3-10 1,-3-9-2,-3-2 2,-3 3-1,-11 2 1,-4 8-1,-2 8 1,-6 26 0,-3-23 1,3 23-1,-8 26 0,5 5 1,3 3-1,3 8 1,0 5-1,5 0 1,4-3-1,-1-5 1,1-13-3,11 8-8,-23-34-20,0 0-3,0 0 1,38-34-2</inkml:trace>
  <inkml:trace contextRef="#ctx0" brushRef="#br1" timeOffset="103352.911">6200 6510 36,'0'0'26,"0"0"-4,0 0-13,43 5-31,-43-5-2,38 29-3</inkml:trace>
  <inkml:trace contextRef="#ctx0" brushRef="#br1" timeOffset="104102.9544">6504 6825 36,'14'-29'31,"-14"29"0,0 0-1,32 55-16,-32-55-4,6 70-3,-9-28-1,9 18-4,-6-5 2,0 0-3,-3-9 2,3-6-3,0-12 1,0-28 0,6 24-1,-6-24 0,23-32-1,0-4 0,6-3-1,0-8 0,9 3-1,-7-1 1,7 14-1,-9 5 2,6 18-1,-35 8 1,40 21 2,-19 5-2,-1 8 2,3 10-1,0-5 1,6 0 0,6-10 0,5-13-1,7-14 1,5-9-1,3-14 0,3-13 1,0-8-1,5-5 0,-10-5-1,-7 5 1,-14 3 0,-15 5 0,-11 8-1,-12 7 1,6 24 0,-55-10 0,15 20 0,-1 8 0,0 8 0,7 6 0,8 2 1,3-1-2,17 4 2,9 2-1,8 0 1,7 5-1,5 1 2,3 4-2,-3 1 1,-3 10 1,1-3-1,-10 6 0,-5-1-1,-6 6 1,-9-6 0,-5-7-1,-12-8 1,0-8-1,-12-5 1,0-21 0,-8-5-1,0-16 1,-1-5-1,7-8-1,2 3-1,1-11-2,37 29-22,-41-28-7,41 28-1,-32-21-1</inkml:trace>
  <inkml:trace contextRef="#ctx0" brushRef="#br1" timeOffset="105019.0063">8786 6121 29,'0'0'26,"14"-33"-3,-14 33-6,0 0-5,0 0-1,0 0-2,0 0-1,0 0-1,-6 62-1,-14-15-1,11 29-1,-14 4-1,6 22 1,-6 0-3,5 7 0,4-2 1,8-11-2,6-15 1,12-13-1,5-13 2,9-16-2,9-13 1,11-8-1,6-13 1,12-7-1,5-9 0,7-4 1,5-4-1,6-4-1,2-1 0,-8-2 0,3 8-4,-29-16-6,18 24-21,-44-16-1,0 18-1,-29 8 0</inkml:trace>
  <inkml:trace contextRef="#ctx0" brushRef="#br1" timeOffset="105532.0359">8817 6197 16,'0'0'27,"55"-31"2,-17 10-1,20 10-15,-12-17-5,24 12-2,-7-7-3,10 4-1,2 1-3,-11-5-6,17 12-21,-23 1 0,-3 7-1,-17 1-1</inkml:trace>
  <inkml:trace contextRef="#ctx0" brushRef="#br1" timeOffset="105276.0215">8951 6726 10,'0'0'25,"37"-16"2,-37 16-2,64-7-12,-38-12-4,23 14-2,-8-10-2,14 4-1,0-2-3,-6-8-6,21 6-21,-24-4-2,-6 1 0,-14 0-2</inkml:trace>
  <inkml:trace contextRef="#ctx0" brushRef="#br1" timeOffset="106140.0709">10060 6218 27,'0'0'30,"0"0"1,23 42 0,-38-16-17,33 39-5,-21-5-3,14 26 0,-8-3-3,9 11 1,-9-5-2,3-6 0,-4-13-1,4-7 0,-6-14 0,0-12-1,-3-14 1,3-23-1,0 0 0,-26 0 0,12-23 0,-7-11 0,4-10-1,-6-14 1,0-7-2,3-16 1,5-2-1,3-16 0,12 3 0,6-9 0,12 11 1,5 1-1,14 12 1,4 11 0,14 12 0,0 16 1,3 14-1,3 12 0,-3 16 1,0 16 0,-6 15 0,-6 13 0,-8 14 1,-9 9-1,-9 4 1,-9 4 0,-11-4 1,-11-6-1,-15-8 0,-6-5 0,-17-15 0,-6-11 0,-6-8-2,-9-18-3,18 13-8,-17-34-19,25 11 0,-5-19-2,49 29 1</inkml:trace>
  <inkml:trace contextRef="#ctx0" brushRef="#br1" timeOffset="106441.0881">11030 6197 29,'0'0'31,"0"0"0,0 0 1,31 34-18,-48-5-5,23 28-3,-21 3-1,15 15-1,-11 6-2,8 8 1,-6-6-2,1-5-1,-1-7-1,-3-17-2,15 1-5,-3-55-24,-11 47-1,11-47-1,0 0 1</inkml:trace>
  <inkml:trace contextRef="#ctx0" brushRef="#br1" timeOffset="107028.1217">11510 6241 46,'9'26'31,"-3"13"1,-18-12-11,21 40-11,-27-9-4,18 22-1,-11-1-1,8 7-2,-6-8 1,4-3-2,2-7 0,3-8 0,-3-13 0,3-8-1,0-13 1,0-26-1,0 0 0,0 0 0,0 0 0,-12-34 1,3-5-2,1-18 0,-1-8 0,0-19 0,9-7 0,-2-8 0,13-3 0,4 6-1,8 10 1,3 5 0,11 16 1,7 13-1,5 15 1,3 11-1,6 19 1,-3 4-1,-3 13 1,0 11 1,-11 13-1,-3 16 1,-18 4 0,-3 11 1,-17-2-1,-6 0 1,-14-1-1,-3-5 0,-15-10 0,1-8 1,-10-12-2,1-12 0,3-4-2,-7-22-2,50 11-13,-66-21-16,66 21 1,-38-57-2,41 31 1</inkml:trace>
  <inkml:trace contextRef="#ctx0" brushRef="#br1" timeOffset="107499.1486">12492 6278 15,'11'-34'30,"-11"34"1,-2-29-1,2 29-11,-32-10-9,32 10-3,-35 31-2,15 3-2,-12 10 0,9 14 0,-6 9-1,8 12-1,1 1 0,9 4 1,8-3-1,8-6-1,7-10 1,8-10-1,9-11 1,3-12-1,6-17 1,5-10-1,1-18-1,-1-10 2,-2-14-1,-1-9 1,-11-12-1,-3-4 1,-17-6-1,-6 3 1,-15-3-1,-11 8-1,-3 8 0,-9 5-2,35 47-4,-69-65-13,69 65-12,-41-26-1,41 26 0,0 0-1</inkml:trace>
  <inkml:trace contextRef="#ctx0" brushRef="#br1" timeOffset="107891.1711">13057 6161 37,'26'-27'31,"-26"27"0,0 0-11,49-5-5,-49 5-4,17 42-3,-20-6-3,9 27 0,-15 5-3,1 10 0,-10 8 0,-2 5-1,0-7-1,0-6 1,5-11 0,9-7-1,3-13 1,12-8-2,6-10 2,13-11-2,10-7 2,8-3-1,7-8 0,4-3 0,7-2 0,-3-6 0,-3 3-1,-9-2 1,0 2-3,-17-7-2,12 22-19,-44-7-9,34-23 0,-34 0-2</inkml:trace>
  <inkml:trace contextRef="#ctx0" brushRef="#br1" timeOffset="108460.2032">13876 6348 15,'0'0'31,"0"0"-1,0 0 2,0 0-14,17 68-7,-37-32-4,20 30-1,-14-4-2,8 8-1,-6-4-1,4-4-1,-4-7 0,6-8-1,0-13 1,3-8 0,3-26-1,0 0 0,0 0 1,0 0-1,-2-24 1,4-10-1,-4-10 0,2-16 0,2-8 0,-2-10-1,6-5 0,0-3 1,3 5-1,2 5 0,4 11 1,5 8-1,3 15 1,6 8-1,0 16 1,6 13 0,8 8 0,1 7 0,5 16 1,-3 13 0,-2 13 0,2 8 0,-5 5 1,-10 8-1,-7 0 0,-7 0 0,-8-8 0,-6-5 0,-6-8-1,-6-12-1,0-4-1,9-36-3,-8 52-20,8-52-8,0 0 0,-38-2-2</inkml:trace>
  <inkml:trace contextRef="#ctx0" brushRef="#br1" timeOffset="108709.2175">13833 6611 9,'0'0'28,"2"-26"2,16 3 0,22 23-15,-11-26-4,35 21-2,-15-19-1,27 19-3,-7-11-1,12 6-3,3 10-6,-20-18-20,17 20-5,-12-15-1,7 13-1</inkml:trace>
  <inkml:trace contextRef="#ctx0" brushRef="#br1" timeOffset="109571.2666">14860 6137 39,'-2'42'32,"-22"-8"-1,27 33-6,-37-20-12,28 29-4,-17-8-4,14 7-2,-6-10 0,10 1-1,-4-12-1,3-4 0,-3-11-1,4-8 1,-1-7 0,6-24 0,-6 26-1,6-26 1,0 0 0,0 0-1,0 0 0,-9-24 1,9 24-1,-11-34 0,8 11 0,-3-8-1,3-6 1,3-7 0,3-11 0,3-5-1,6-10 1,2-3 0,3 0-1,4-3 1,-1 3 0,6 6-1,3 7 1,0 5 0,3 13-1,2 6 1,4 7 0,6 6-1,2 12 1,-3 6-1,1 10 1,-1 8 0,-5 8 0,-6 13 0,-9 5 0,-9 5 0,-8 8 0,-9 3 1,-8 2-1,-13-2 1,-10 0-1,-13-6 0,-2-7 0,-9-3 0,-3-7 0,6-9 0,3-7-1,3-11 0,11-5 0,7-5-1,31 5 1,-38-19-1,38 19 0,0 0 1,0 0-1,0 0 2,0 0 0,0 0 1,0 0 0,43 37 1,-43-37 0,58 52 1,-26-23-1,9 5 1,-7-1-1,13 9 0,-7-5-1,1-1 1,-9 1-1,0-4-1,-6-7 0,-3 1 0,-6-4 0,-17-23-2,26 31 1,-26-31-5,29 24-23,-29-24-4,0 0-2,0 0 0</inkml:trace>
  <inkml:trace contextRef="#ctx0" brushRef="#br1" timeOffset="110528.3219">16204 7021 30,'3'28'29,"-3"-28"1,0 0-9,0 0-7,35-26-4,-27-10-2,30 4-1,-9-22-2,17-4-1,-5-15-2,8-10-1,-3-13 1,-5-3-2,-6-3 2,-9 5-2,-9 6 1,-5 10-1,-12 14 0,-9 17 0,-8 24 0,17 26 0,-47 3-1,18 23 1,-3 13-1,1 16 1,2 15-1,3 13 1,8 11 0,7 0 0,8 2 0,9-2 0,11-5 0,12-14 0,6-12 0,11-14 1,3-17-1,9-17 0,6-12 0,-1-11 0,1-13-1,-9-10 0,-3-11 1,-8-7-1,-12-3 0,-9-6 0,-9 4 1,-8 4-1,-3 6 1,-6 7 0,-3 11 1,6 26 0,0 0 0,0 0 1,-3 42-1,12 2 0,0 3 1,5 8-1,4 2 0,2-5-1,3-5 0,0-10-1,6-3-5,-29-34-22,46 10-3,-46-10-2,50-31 0</inkml:trace>
  <inkml:trace contextRef="#ctx0" brushRef="#br1" timeOffset="110684.3307">17125 6215 14,'0'0'2,"32"-13"-1,-32 13-2,49 3-14</inkml:trace>
  <inkml:trace contextRef="#ctx0" brushRef="#br1" timeOffset="111520.3786">17521 6531 31,'0'0'32,"21"41"-1,-21-41 0,-3 68-13,-12-37-10,18 24-3,-14-11-2,2 8 0,-3-10-2,4-3 1,-4-15-1,12-24 0,-9 23-1,9-23 0,0 0 0,27-47-1,-7 13 0,6-13-1,9 3 0,-1-5 0,10 12 0,-7 1 1,4 17-1,-9 14 1,3 18 1,-6 13 0,-1 11 0,4 7 1,0-2 0,0 2-1,3-10 1,2-8 0,10-18 0,2-11-1,3-15 1,6-11-1,-6-12 1,3-14 0,-6-8-1,-8-4 0,-9-4 0,-18 6 0,-11 13 0,-20 10-1,-12 16 1,-9 21-1,-5 23 0,-6 14 0,2 17 0,4 11 0,11 5 0,9 3 0,17-3 0,12-5 1,17-5 0,9-8 0,11-8-1,6-11 2,4-12-1,4-8 0,7-16 0,0-8 1,0-10-1,-7-8 0,1-10 0,0-8 0,-3-11 1,0-2-1,-5 0 0,-4 3 0,-3 10 0,-5 5 0,-3 18 0,-6 16 0,-3 18 0,-3 19 0,-6 15 0,-2 8 1,-9 5 0,-1 5 0,-8-2 0,-2-1 0,-10-9 0,-2-4 1,-15-9-1,0-6 0,-6-11-1,-2-4 0,-1-3-4,-19-24-18,25 19-8,-20-19-2,23 8-1</inkml:trace>
</inkml:ink>
</file>

<file path=ppt/ink/ink26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10.45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3497-105 14,'-17'-3'21,"17"3"-5,0 0-3,0 0-2,0 0-2,0 0 0,0 0-3,0 0 0,0 0-1,0 0-2,0 0 1,0 0-2,29-7 1,-11 5-1,9 2 0,0-3-1,10 3 0,0-4 0,4 2 0,2-1-1,0 1 0,-5 0 1,-1 2-1,-7-3 0,-5 3 0,-8-2 0,-17 2 1,22 0 0,-22 0 1,0 0-1,0 0 0,0 0 1,0 0-1,0 0 0,0 0 0,6 18 0,-6-18-1,3 22 1,-1-4-1,2 3 1,-2 4 0,0 6 0,0 4 0,0 5 0,-2 8 0,0 2-1,-2 8 2,0 0-2,0 0 1,-2-2-1,2-2 1,0-7-1,1-3 1,-1-4-1,0-6 0,2-5 2,0-1-2,0-5 1,0-2 0,2-2 0,-2-3-1,0-16 1,-2 25-1,2-25 0,-2 17 1,2-17-1,0 0 0,-6 18 0,6-18 1,0 0-1,0 0 0,0 0 0,0 0 1,0 0-1,0 0 0,-4 15 0,4-15 1,0 0-1,0 0 0,0 0 0,0 0 0,0 0 1,-27-10-1,27 10 0,-33-4 0,5 4 0,-5 0 0,-4 4 0,-7-2-1,3 3-1,-6-3-4,10 13-7,-13-15-18,22 13-1,-9-15 0,37 2-1</inkml:trace>
</inkml:ink>
</file>

<file path=ppt/ink/ink26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3:17.18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14 62 9,'0'0'12,"2"-16"-2,-2 16-1,0 0-1,0 0 1,0 0-1,0 0 0,0 0-2,-2-16 0,2 16-1,0 0-1,0 0 0,0 0-1,0 0 1,0 0-1,0 0 0,0 0 0,2 18 0,-2-18 0,2 23 1,-2-23-1,4 35 0,-4-16-1,6 9 1,-6-2-1,6 7 0,-4-1-1,2 5 0,-2-2 0,2 3 0,-3 1 0,1 1 0,0 2 1,0 1-1,-2-3 0,0 2-1,0-2 1,-2 1-1,0-3 1,-1 1-1,1-6 0,-2 0 0,2 2 0,0-2 1,-2 3-1,4-3 0,-4 0 0,4-1 1,-4 1-1,4 0 0,-2-1 0,0-1 0,0 1 0,0-3 0,0 3 0,0-1 0,1-1 0,-1-2 1,0 0-1,-2-1 0,2-5 0,0 3 0,0-4 0,0-3 0,2 0 0,-2 1 0,2-3 0,0-1 0,0-15 0,2 30 0,-2-30 0,2 28 0,-2-28 0,4 28 0,-2-12 0,-2-16 0,6 28 2,-6-28-1,7 31 0,-3-15 0,-2 0 1,-2-16-2,6 28 2,-6-28-2,8 26 0,-8-26 0,4 21 0,-4-21 0,4 19 0,-4-19 0,5 18 0,-5-18 0,8 16 0,-8-16 0,6 16 0,-6-16 0,0 0-1,12 19 1,-12-19 0,0 0 0,19 12 0,-19-12 0,24 5 0,-24-5 1,27 2-1,-27-2 0,33 4 0,-33-4 0,31 1-1,-14-1 1,3 2 1,1-2-2,1 2 2,-1 0-1,2-2 0,3 1 0,-1 1 0,0 0 0,-1 0 0,1-1 0,-2 1 0,5 0 0,-1 0 0,2-2 0,2 1 0,0 1 0,2 0 0,-2 0 0,4-1 0,0-1 0,2 0 0,0 0 0,0 0 0,2 0 0,-2-1 0,2 1 0,-2-2 0,0 0 0,-2 2 0,2-3 0,-2 1 0,0 0-1,0 0 1,2 1 0,-2-1 0,0 0 0,2 0 0,-2 1 0,0-1 0,-2 0 0,-4-1-1,2 1 1,-1-2 0,-3 3 0,-2-3 0,0 1 0,1-1 0,1 1 0,-2-1 0,1 1 0,1-3 0,-2 3 0,0-1 0,1-1 0,-1 2 0,0-1 0,1 1 0,-1-1 0,-4 2 0,-1 0 0,-1-1 0,1 1 0,-3 0 0,1 1 0,-18 1 0,33-4 0,-14 2 0,1 1 0,-1-1 0,1 2 0,-3 0 0,-17 0 0,31 0 0,-31 0 0,25 0 0,-25 0 0,22 0 0,-22 0 0,23 2 0,-23-2-1,24 1 1,-24-1 0,23 0 0,-23 0 0,19 2 0,-19-2 1,0 0-2,22 0 1,-22 0 0,0 0 0,0 0 0,21 0 0,-21 0 0,0 0 0,0 0 0,0 0 0,0 0 0,18 2 0,-18-2 1,0 0-1,0 0 0,0 0 0,0 0 0,17 0 0,-17 0 0,0 0 0,0 0 0,0 0 0,0 0 1,18 0-1,-18 0 0,0 0 0,0 0 1,0 0-1,0 0 1,0 0 0,0 0-1,0 0 1,0 0 0,13-19-1,-13 19 1,6-25-1,-4 8-1,2-3 1,-2-2-2,-2-3 2,2 1-2,-2-4 2,0 1-2,2 1 2,-2-4 0,0-1 0,2-2 0,-2-2 0,2-3 0,-2 0 0,2-5 0,-2 0 0,0-3 0,0 1 0,-2-1 0,2 1 0,-2 3 0,2-2 0,-2 2 1,2 2-2,0 3 2,0-2-1,2 2 0,0 1 0,-2-3 0,2 2 0,-2-1-1,2-1 2,-2 1-2,-2 1 2,2 2-2,-2 0 2,0 4-2,0 0 1,0 5 0,-2-2 0,2 1 0,-2 1 0,2 0 0,0 1 0,-2 3 0,2-1 0,0 0 0,1 4 0,-1 3 0,0-1 0,2 17 1,-4-27-1,4 27 0,-4-21 0,4 21 0,-2-17-1,2 17 1,0 0 0,-4-21 0,4 21 0,0 0 0,0-16 0,0 16 0,0 0 0,0-16 0,0 16 0,0 0 0,2-17 0,-2 17 0,0 0 0,0 0 0,0-18 0,0 18 0,0 0 0,0 0 0,0 0 0,-6-15 0,6 15 0,0 0 0,0 0 0,-23-7 0,23 7 0,-26-4 0,9 4 0,-2 0 0,-5 0 0,-3 0 0,-4-2 0,-4 2 0,-6 0 0,0 0 0,-2 0 0,-1 0 0,-3-1 0,-2 1 0,3 0 0,-1 0 0,2 1 0,-2 1 1,1 0-1,-1 0 0,0-1 0,3 3 0,-1-2 0,0 1 1,0-1-1,3 1 0,-3 1 1,0-1-1,-2 1 0,-1-1 0,-3 3 0,-3-3 0,-1 1 0,-3-1 0,3 1 0,1-3-1,1 1 1,7-2 0,-1 0 0,6 0 0,0 0 0,8 0 0,0 0 0,2 0 0,4-2 0,1 2 0,3-1 0,0 1 0,1-4 0,-1 1 0,2-1 0,-5 1 0,1-3 0,-2 1 0,2-2 0,-3 0 1,3 2-1,2-2 0,3 2 0,20 5 0,-27-7 0,27 7 0,-20-6 0,20 6 0,0 0 0,-17-1 0,17 1-1,0 0 1,0 0 0,0 0 0,-18 1 0,18-1 0,0 0 0,0 0 0,0 0 0,0 0 0,0 0 0,0 0 0,0 0-1,0 0 1,0 0 0,0 0 0,0 0 0,0 0-1,0 0 1,0 0 0,0 0 0,-15 18 0,15-18 0,0 0 0,0 0 0,0 0 0,0 0 0,-12 16 0,12-16 0,0 0 0,0 0 0,0 0 0,0 0-1,0 0-1,0 0-3,2 19-16,-2-19-10,0 0-2,-19 10 0</inkml:trace>
</inkml:ink>
</file>

<file path=ppt/ink/ink26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3:11.852"/>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4641-4741 14,'0'0'13,"0"0"-2,0 0-1,0 0-1,-25-2-2,25 2 0,-24 7-1,24-7-1,-31 7 0,14 0 0,-9-2-1,3 4-1,-10-4-1,2 4 0,-14-2 0,2 3 0,-9-6-1,-5 3 1,-5-4-1,-2-1 1,-6-4-1,2 1 0,-4-3-1,4 1 1,0-1 0,5-1 0,-1 0-1,0 1 0,0-1 1,5 1-1,1-1 1,4 2-1,1-1 0,4 1 0,3 1 0,7 0 0,2 2 0,2 0 0,4 2 0,0 1 0,1 3 0,1-1-1,0 2 1,2-2 0,3 0 1,-1-1-1,4 1 0,-1-3 0,5 0 0,17-2 0,-31 1 0,31-1 0,-24 2 1,24-2-1,-21 2-1,21-2 1,-18 0 0,18 0 0,0 0 0,-21 2 0,21-2 0,0 0 0,0 0 1,-19 1-1,19-1 1,0 0-1,0 0 1,0 0 0,0 0-1,0 0 1,0 0-1,0 0 0,-20 11 0,20-11 1,0 0-1,0 0 0,-17 10 0,17-10 0,0 0 0,-18 9 1,18-9-1,0 0 0,0 0 0,0 0 0,-17 7 0,17-7 0,0 0 0,0 0 0,0 0 0,0 0 0,0 0 0,0 0 0,0 0 1,0 0-1,0 0 0,0 0 0,0 0 1,0 0-1,-18 4 0,18-4 0,0 0 0,-21 5 0,21-5 0,-18 5 0,18-5 1,-23 5-1,23-5 0,-27 6 0,27-6 0,-32 7 0,32-7 0,-31 5 0,31-5 0,-31 5 0,31-5 0,-29 5 0,29-5 0,-25 4 0,25-4 0,-26 2 0,26-2 0,-23 3 0,23-3 1,-19 4-1,19-4 0,-20 1 0,20-1 0,-17 4 0,17-4 0,0 0 0,-22 2 0,22-2 0,0 0 0,-17 0 0,17 0 1,0 0-1,-18-2 0,18 2 0,0 0 0,-25-7 0,25 7 0,-18-5 1,18 5-1,-17-6 0,17 6 0,0 0 0,-18-8 1,18 8-1,0 0 1,0 0-1,0 0 1,0 0-1,-19-11 1,19 11 0,0 0 0,0 0-1,0 0 1,0 0 0,0 0-1,0 0 0,0 0 1,0 0-1,0 0 0,0 0 0,0 0-1,0 0 1,0 0 0,0 0 0,0 0 0,0 0 0,-4 18 0,4-18 0,0 19 0,0-19 1,2 26-1,-2-10 0,2 1 1,-2 4-1,0 2 0,0 3 0,0 4 0,0 2 1,-2 3-1,2 2 0,-2 6 1,0 1 0,0 3 0,2 1-1,-2-3 2,0 1-2,0 1 1,-1-2 0,1-3-1,-2 0 0,0-1 0,0-1 0,-2 4 0,2 0 1,2-1-2,-2 1 2,0-4-1,2 2 0,1-1 0,-1-5 0,2-1 0,-2-1 0,2-4 0,0-2 0,0-2 0,2-2 0,-2 1 1,0-2-1,0-2 0,0-4 0,2 1 0,-2-3 0,0-15 0,1 28 1,-1-28-1,2 23 0,-2-23 0,2 21 0,-2-21 2,2 21-2,-2-21 1,2 18 0,-2-18 1,2 28-2,-2-28 2,2 29-2,0-13 0,-2 2 0,2-1 0,-2 1 0,0-18 0,2 30 0,-2-30 0,0 29 0,0-29 0,0 27 0,0-27 0,0 24 0,0-24 0,2 21 0,-2-21 0,4 16 0,-4-16-1,0 0 1,15 21 0,-15-21 1,22 14-1,-22-14 0,33 10 0,-12-4 0,5-3 0,1 1 1,2-1-1,2-1 0,4-2 0,4 2 0,4-1 0,4 1 0,-1-2 0,5 4 0,1-4 0,3 1 0,1 1 0,-3-2 0,1 0 0,-3 2 0,1-2 0,1 2 0,-6-2 0,-1 1 0,-1-1 0,0 2 0,1 0 0,1 0 0,0-1 0,-1 3 0,3-2 0,-2-1 0,1 3 0,1-2 0,-4-1 0,-2 1 0,3 0 0,-1 0 0,-2-1 0,2 1 0,1 0 0,-1 0 0,2-1 0,-1 1 0,1 0-1,-2 0 1,2-1 0,-3 1 0,-1 0 0,-4 0 0,0-2 0,-4 1 1,0-1-1,-2 0 0,-2-1-1,-2-1 1,6 2 0,-2-2 0,-1 2 0,-1-2 0,-2 2 0,-2-1 1,0-1-1,-1 2 0,-5 0 0,-1-2 0,-1 0 0,0 1 0,-1-1 0,-1 0 0,-17 2 0,32-2 0,-32 2 1,27-3-1,-27 3 0,23-2 1,-23 2-1,18-2 0,-18 2 1,0 0-1,0 0 0,19-3 1,-19 3-1,0 0 0,0 0 0,0 0 1,0 0-1,18-4 0,-18 4 0,0 0 0,0 0 0,0 0 0,0 0 0,0 0 0,17-5 1,-17 5-1,0 0 0,0 0 1,0 0-1,0 0 1,0 0-1,0 0 0,0 0 1,18-16-1,-18 16 0,0 0 1,9-17-1,-9 17 0,12-18 0,-12 18 0,10-21 1,-10 21-1,9-29 0,-5 11 0,0-1 1,0 0-1,-2-1 1,2-1-1,0-5 0,0 0 0,2-1-1,-2 1 1,-1-2-1,1 0 0,0 0 0,-2-2 1,0 4-2,-2-2 2,0 0 1,2 0-1,-2 0 0,0 0 0,0 0 0,2-2 0,0-1 0,0-1 0,2-1 0,0-2 0,-2-4 0,1-1 0,1 0 0,-2-2 0,2 0 1,-2 2-1,-2-2 0,2 3 0,-2 1 0,0 4 0,-2 3 1,2 1-1,-2 4 0,0-1 0,0 5 0,0-1 0,0 0 0,0 0 0,1-1-1,1-1 2,0-1-2,-2 2 1,0-1-1,0 2 1,0-1 0,0 1 0,0 6 0,-2-1 0,0 1 0,0 1 0,2 0 0,2 16 0,-2-26 0,2 26 0,-4-27 0,4 27 0,-2-26 0,2 26 0,-3-23 0,3 23 0,-4-19 0,4 19 0,-2-17 0,2 17 0,0 0 0,-2-20 0,2 20 0,0 0 0,-2-15 0,2 15 0,0 0 0,0 0 0,-2-20 0,2 20 0,0 0 0,0-17 0,0 17 0,0 0 0,0-21 0,0 21 0,0-16 0,0 16 0,0 0 0,-4-21 0,4 21 0,0 0 0,-4-17 0,4 17 0,0 0 0,0 0 0,0 0 0,0 0 0,0 0 0,-8-18 0,8 18 0,0 0 0,0 0 1,0 0-1,-9-17 0,9 17 0,0 0 0,-6-16 0,6 16 0,0 0 0,0 0-1,-10-18 1,10 18 0,0 0 0,0 0 0,0 0 0,-17-7 0,17 7 0,0 0 0,0 0 0,-18 0 0,18 0 0,0 0 0,0 0 0,-21-1 0,21 1 0,-18-2 0,18 2 0,-29 2 0,8 1 0,-3 6 0,-7 0-1,-6 6 0,-13-1-3,3 18-15,-25-16-13,0 3 0,-20-12-3,1-4 1</inkml:trace>
  <inkml:trace contextRef="#ctx0" brushRef="#br0" timeOffset="1407.0805">4341-4598 12,'0'0'14,"33"-5"0,-13 5-2,-20 0-2,39-9-2,-18 0-1,6 6-1,-3-6-2,5 4 1,-4-4-2,6 2-1,-3-2 1,3 4-2,-6-2 1,2 2-1,-1 0 0,3 1-1,-4 1 1,0-1 0,1 1 0,-3 1-1,-4 0 1,1 0 0,-20 2-1,25-5-2,-25 5-5,0 0-17,0 0 0,0 0-2,0 0 0</inkml:trace>
</inkml:ink>
</file>

<file path=ppt/ink/ink26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3:31.594"/>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5145-36 1,'0'0'7,"-2"16"0,2-16 0,0 0 1,7 16-2,-7-16 1,0 0 0,0 0-1,20-18-1,-20 18-1,8-21-1,-8 21 0,3-22 0,-3 22-1,-1-18 0,1 18 1,0 0-1,-24 0 0,24 0 0,-19 19-1,19-19 0,-16 32 0,10-15 0,2-1-1,4-16 1,-1 25 0,1-25 2,0 0-1,0 0 1,0 0 0,23 0-1,-23 0 1,12-25-1,-9 9 0,-3 16-1,10-28-1,-10 28 0,2-17 0,-2 17-1,0 0 1,0 0-1,0 0 0,-10 17 1,10-17-1,0 23 1,0-23 0,6 19 0,-6-19 0,0 0 1,0 0 0,20 6-1,-20-6 1,9-16 0,-9 16 0,4-21-1,-4 21 0,4-19 1,-4 19-2,0 0 1,0 0 0,0 0-1,0 0-4,-23 7-20,23-7-3,0 17 0,0-17 1</inkml:trace>
  <inkml:trace contextRef="#ctx0" brushRef="#br1" timeOffset="21197.2124">5234 213 1,'0'0'18,"0"0"0,0 0-6,0 0-3,0 0 0,-23-10 0,23 10-1,-20 19-1,12 0 0,-15-1-1,8 11 0,-15 1-1,7 10-2,-8-3 0,2 3-2,-2-3 0,3-2 0,1-2-1,0-5 0,5-3-2,-5-8-2,17 6-5,-13-14-12,23-9-7,-17 19-1,17-19 0</inkml:trace>
  <inkml:trace contextRef="#ctx0" brushRef="#br1" timeOffset="20746.1866">4892 273 8,'0'0'13,"0"0"-2,0 0-1,0 0 0,-20-13-2,20 13-1,0 0 0,0 0-1,0 0-1,0 0-1,0 0 1,0 0-2,0 0 1,18 7-1,-18-7 0,19 14 1,-19-14-1,33 25 0,-11-8 0,7 6 0,-2 0-1,6 5 0,0 2-1,0-2 0,-2-4-1,-1 2 1,-7-6-1,-4-3 1,-19-17-1,28 25 1,-28-25-1,0 0 1,15 17 0,-15-17-1,0 0 0,0 0-1,-4 16-2,4-16-3,0 0-6,-27 7-18,27-7 1,-19-4-1,19 4 8</inkml:trace>
  <inkml:trace contextRef="#ctx0" brushRef="#br1" timeOffset="22097.2639">5386 542 9,'0'0'22,"0"0"-6,0 0-5,0 0-3,0 0-2,0 0-2,17-7 0,-17 7-1,18-7-1,-18 7-1,29-5-1,-29 5 1,33 2-1,-33-2 1,31 8-1,-31-8 0,24 21 1,-24-21-1,9 34 1,-11-15-1,-5 6 1,-7-3 0,-4 3 0,-3-4 0,0 2-1,-7-6 1,5 1 0,-2-4-1,7-4 0,1-3 0,17-7 0,-18 12-1,18-12 1,0 0 0,0 0 0,0 0-1,20 11 2,-20-11-1,31 5 1,-10-3 1,1 1-1,3-1 1,2 3 0,0-3 0,6 3 0,-7-3-1,3 2 1,-10-3-1,1 1 1,-20-2 0,25 4-1,-25-4 1,0 0 0,0 0 0,0 0-1,0 0 0,0 0-2,0 0-5,0 0-18,0 0-4,0 0-2,0 0 1</inkml:trace>
</inkml:ink>
</file>

<file path=ppt/ink/ink26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35.61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0 14,'0'0'18,"0"0"-1,0 0-2,0 0-2,0 0-2,0 0-1,0 0-2,0 0 0,0 0-2,0 0 0,0 0-2,0 0 0,0 0-1,0 0-1,0 0 0,0 0 0,0 0 0,-6 18 0,6-18 0,18 7 1,-18-7-1,33 7 0,-8-7 0,8 1-1,2-1 0,4-1 0,0-1 0,-2-2-1,0 1 0,-6 1 0,-6-1 1,-3 1-1,-5 0 0,-17 2 0,20-2 0,-20 2 0,0 0 0,0 0 0,0 0 1,0 0-1,0 0 0,0 0 0,0 0 1,0 0-1,0 0 1,0 0-2,0 0 0,0 0-3,19 7-11,-19-7-15,0 0-1,0 0-1,0 0 0</inkml:trace>
</inkml:ink>
</file>

<file path=ppt/ink/ink26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21.30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-125-714 15,'0'0'21,"0"0"-4,5-16-1,-5 16-3,0 0-2,0 0 0,-15-18-2,15 18-1,-18-5-1,18 5-1,-29 2-1,12 5-2,-11-5 0,3 8-1,-6-3-1,0 5 0,-2-3 0,4 3-1,-1-1 1,5-2-1,2-2 0,3 0 0,20-7 0,-27 8 0,27-8 0,-17 6 0,17-6 0,0 0 0,0 0 0,0 0 0,0 0 1,0 0-1,0 0 1,0 0-1,0 0 1,0 0 0,0 0-1,0 0 1,0 0-1,0 0 1,0 0-1,0 0 0,0 0 0,-16 17 0,16-17 1,4 18-1,-4-18 0,4 24 1,0-6-1,0 3 0,-1 3 0,1 6 1,0 3-1,0 4 0,0 5 1,0 4-1,0 4 0,0 1 0,0 2 0,0-1 0,1 1 0,1-3 0,0 0 0,0-5 0,2-1 0,-3-6 1,1 1-1,0-1 0,-2-3 1,2 4-1,0-1 1,-2 1-1,1-1 1,-1 3-1,2-1 0,-2 4 1,0 0-1,0-2 0,-2 1 0,0 3 0,0-1 0,0 3 0,0 1 0,0 0 0,-1 2 0,1-2 1,0 0-2,2-2 2,-2-2-1,2 1 0,0-4 0,0-4 0,-2 1 1,2-2-1,0 3 0,-2 0 0,-1-3 1,3 2-1,-2-1 1,0 1-1,0-1 0,2 1 0,-2-6 0,2 0 0,-2 0 0,0 1 0,0-3 0,2-3 0,-2 0 0,0 0 0,-2 2 0,1 0 0,1-2 0,-2 2 0,2-2 0,-2 1 0,2-1 0,-2-3 0,2-1 0,0-1 0,0-4 0,0-1 0,2-2-1,-4-16 1,6 28 0,-6-28 1,8 21-1,-8-21 0,9 19 0,-9-19 0,16 16 0,-16-16 0,25 12 0,-7-9 0,5 1 0,4-1 0,6-3 1,8 0-1,4-1 0,4-3 0,3 1 0,1-3-1,-1 5-1,-9-8-3,8 18-10,-24-16-17,4 10 1,-31-3-1,23 0-1</inkml:trace>
</inkml:ink>
</file>

<file path=ppt/ink/ink26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38.29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213 1828 5,'0'0'20,"0"0"1,0 0-5,0 0-2,-21-9-3,21 9-2,0 0-1,0 0-1,0 0-1,0 0 0,0 0-1,0 0-1,0 0 1,0 0-1,0 0-1,0 0 0,0 0 0,0 0-1,0 0 1,23-10-1,-23 10 0,35-6-1,-10 1 0,6 2 0,3-3 0,3 3 0,-1-2-1,1-2 0,0 1 0,-4 3 1,-5-2-1,-5 1 0,-5 2 1,-18 2 0,21-3 0,-21 3 0,0 0 0,0 0 1,0 0-1,0 0 0,0 0-1,0 0 0,0 0 0,0 0-2,0 0-5,-21 2-19,21-2-6,0 0 0,0 0-2</inkml:trace>
</inkml:ink>
</file>

<file path=ppt/ink/ink26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23.34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571-821 15,'0'0'16,"0"0"-2,-21 3-1,21-3-2,0 0-1,0 0-2,0 0 0,0 0-1,-20-8-1,20 8 1,0 0-2,0 0 0,0 0-1,0 0 0,0 0 0,0 0-1,0 0 0,18 14-1,-18-14 1,23 5-2,-5-5 0,5 0 0,2-4-1,2 1 1,3-2-1,-5 1 1,0-1-1,-7 1 0,-1 1 1,-17 3-1,18-4 1,-18 4-1,0 0 0,0 0 1,0 0-1,0 0 1,-6 23-1,6-23 0,-2 26 0,4-8 0,2 3 1,-2 2-1,2-1 0,1 3 1,1-1-1,2 3 1,-4 1-1,4 1 2,-4 5-2,1 1 1,-1 3-1,2-1 1,-2 5-1,2 4 1,0 1-1,2 4 0,-3 1 0,3 1 0,0-1 0,-2 4 1,2-1-1,-1-5 0,-1-1 1,2-3-1,-2-2 1,0-4-2,-1 0 2,1-1-1,-2-1 1,2-1-1,-2-2 0,0 0 0,2 0 0,-2 2 0,-1-6 0,1 4 0,-2-1 0,2 2 0,0-1 0,0 2 0,0 3 0,0 2 1,-2 0-1,2 4 0,-2-2 0,1 0 0,-1-1 0,0 1 0,0-4 0,0-1 0,-2-2 1,2-4-1,-2 0 0,2-1 0,0-1 1,0-3-1,0 4 1,2-1-1,0-3 0,0 2 0,-1-2 0,1 0 0,0 0 0,0-2 0,-2-1 0,0-2 0,0-1 0,0 1 0,2 0 0,-2-2 0,0 0 0,2 0 0,0 0 0,-3 2 0,3-2 0,-2 0 0,0 0 0,2 0 0,0 2 0,-2-2 0,2 0 0,-2 0 0,0 0 0,2 0 0,-2 0 0,-2-2 0,2 0 0,-1-1 0,3-3 0,-2 1 0,-2-16 0,2 28 0,-2-28 0,2 25 0,-2-25 0,0 19 0,0-19 0,0 0-1,0 21 1,0-21 1,0 0-1,-4 16 0,4-16 0,0 0 0,0 0 0,-6 17 0,6-17 1,0 0-1,0 0 0,0 0 1,-19 11-1,19-11 0,0 0 1,-25 5-1,25-5 0,-22 5 0,22-5 0,-29 7 0,29-7 0,-35 7-2,35-7-1,-37 5-7,37-5-20,-27 9-3,27-9 0,-27 5 0</inkml:trace>
</inkml:ink>
</file>

<file path=ppt/ink/ink26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3:27.046"/>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36 45 24,'0'0'29,"-26"-2"1,26 2-2,-17-9-15,17 9-4,0 0-4,0 0-1,0 0-2,0 0-1,0 0-1,0 0 1,0 0-1,0 0-1,0 0 1,0 0 0,0 0-2,0 0 1,25-14 0,-25 14-1,20-8 1,-20 8-1,0 0 2,19-16-1,-19 16 1,0 0 0,0 0 1,0 0-1,-25 19 1,25-19-1,-18 25 0,18-25 0,-13 24-1,13-24 1,-2 19 0,2-19 0,0 0 1,0 0-1,0 0 1,23-1 0,-23 1 0,10-18 0,-10 18 0,10-19-1,-10 19 1,0 0 0,2-19-1,-2 19 0,0 0 0,0 0 0,0 0 0,-6 15 0,6-15-2,0 0-7,9 27-19,-9-27-2,0 0 0,0 0-1</inkml:trace>
  <inkml:trace contextRef="#ctx0" brushRef="#br0" timeOffset="1940.1108">61 19 16,'0'0'19,"0"0"-4,10-20-3,-10 20-2,0 0-1,0 0-2,2-15-2,-2 15 0,0 0-2,-8 15 0,8-15-2,-12 23-1,6-7 0,6-16 0,-5 28 0,5-28 0,-2 24 0,2-24 0,0 0 1,0 0 0,0 0 0,21 4 0,-21-4 0,14-19 0,-14 19 1,15-25-1,-15 25 0,10-24-1,-10 24 1,4-18-1,-4 18 1,0 0-1,0 0-1,-18 5 1,18-5 0,-15 20-1,15-20 1,-14 24-1,14-24 1,-8 26-1,8-26 1,2 18 0,-2-18 0,0 0 0,20 12 0,-20-12 1,17-9 0,-17 9 0,18-15 0,-18 15 0,11-20 0,-11 20 1,4-19-1,-4 19-1,0 0 1,0 0-1,-17-12-1,17 12 1,0 0-1,-20 14 1,20-14-1,-4 17 0,4-17 0,2 16 1,-2-16 0,0 0 0,18 12 0,-18-12 1,0 0-1,23-8 1,-23 8 0,12-16 0,-12 16-1,6-21 1,-6 21 0,0-19-1,0 19 0,0 0 0,0 0 0,-22-11-1,22 11 1,0 0-1,-19 18 0,19-18 1,-10 15-1,10-15-1,0 16-2,0-16-13,0 0-9,0 0-1,20-7-1</inkml:trace>
  <inkml:trace contextRef="#ctx0" brushRef="#br1" timeOffset="21983.2573">528 199 8,'0'0'20,"0"0"-3,0 0-5,0 0-2,0 0 0,0 0-1,8-17-1,-8 17-1,0 0-1,0 0 0,0 0 0,23 3-2,-23-3 1,18 11-2,-18-11 1,27 26-1,-14-10 0,13 8-1,-5 4 0,6 5 0,-1 1-2,1 2 1,-2-1 0,2-1-1,-3-3 0,-3-3 1,-1-3-1,-5-6 0,-1-3 0,-14-16 1,19 22-1,-19-22 1,0 0-1,12 20 0,-12-20 0,0 0-2,0 0-4,0 0-6,0 0-17,-25 10-1,25-10 0,-20-5-2</inkml:trace>
  <inkml:trace contextRef="#ctx0" brushRef="#br1" timeOffset="22605.2929">954 110 2,'0'0'22,"0"0"-1,10-16-5,-10 16-2,0 0-3,0 0-1,0 0-2,-22-9-1,22 9-2,-9 18 0,9-18-2,-16 29 0,8-4 0,-7-2-1,1 8 0,-5 3 0,1 4 0,-3 1-1,1 1 0,-3-2 0,0-1 0,-1-2-1,5-3 1,-1-6-1,3-5 1,1-5-1,16-16 0,-21 24-1,21-24-1,-8 18-3,8-18-2,0 0-8,0 0-13,0 0-1,0 0-1,0 0 4</inkml:trace>
  <inkml:trace contextRef="#ctx0" brushRef="#br1" timeOffset="23463.342">1182 486 13,'0'0'22,"0"0"-3,0 0-5,0 0-3,0 0-2,0 0 1,9 16-1,-9-16-1,-4 31 0,-1-11-2,10 11 0,-8-3-2,5 7-1,-4-5 0,5 2-2,-3-8 1,2-1-1,-2-7 0,0-16 0,0 22-1,0-22 1,0 0-1,0 16 0,0-16 0,0 0-2,0 16-5,0-16-16,0 0-6,-17 5-2,17-5 0</inkml:trace>
</inkml:ink>
</file>

<file path=ppt/ink/ink26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4:31.456"/>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-8 278 4,'0'0'17,"-2"-19"-1,2 19-5,0 0 0,6-21-1,-6 21-1,0 0 0,11-19-2,-11 19 0,10-19-2,-10 19 0,18-23-1,-18 23-1,25-25 1,-25 25-1,33-24 0,-33 24-1,33-19 1,-33 19 0,31-4-1,-31 4 1,25 28 0,-19-3-1,4 10 0,-6 1 1,0 8-1,-4 2 0,2-1-1,-6-8 1,2-2-2,-2-10 3,0-4-3,4-21 2,-12 24-1,12-24 0,0 0 1,-9-30-1,9 13 1,2-8-3,3-1 2,3-4-2,6-1 1,1 3-1,7 0 1,-3 1-2,5 3 2,3 3 0,2 2-1,-2 5 1,-1 1 0,-1 6 0,-6 6-1,3 4 1,-5 6 0,-5 7 0,-4 1 0,-4 4 0,-1 2 0,-4 1 0,1-1 0,-4-4 0,-2-3 1,6-16-1,-10 23 0,10-23 1,0 0-1,0 0 0,0 0 1,0 0-1,0 0 0,2-30 0,10 9 0,3-2 0,1-3-1,5-2 1,5 2-1,-1 3 1,0 4-1,0 3 1,-1 7-1,-1 6 1,-3 6 0,-3 10-1,-1 4 1,-7 6 0,1 7 0,-2 3 1,-2 5 0,1 4 0,1 1-1,0-3 1,4-5-2,1-2 2,7-7-1,1-6 0,4-8 0,7-9 0,-1-10 0,8-5 0,0-5 1,-1-6-1,1-3 0,-4-6-1,-4 1 1,-5-3-1,-3 4 2,-11 1-2,-2 1 0,-5 0 0,-3 5 1,-4 2 0,0 2 0,2 19 0,-9-25 0,9 25 0,-18-10 0,18 10-1,-21 5 1,21-5 0,-31 19 0,11-3-1,1 1 1,1 4 0,1 4 0,1-1-1,1 3 2,3 1 0,6-2-1,4 6 1,2-4-1,8 0 1,6-2-1,3-2 1,4-3-2,5-5 1,3-2 0,4-10 0,4-3 0,0-6 0,2-7 1,2-6-1,2-1 0,-1-4-1,-3 1 2,0-3-3,-4 1 3,0-3-2,-8 6 1,-1-2-1,-9 2 1,-5-1 0,-6 1 0,-4 1 0,-8 3 0,6 17 1,-25-25-1,5 22 0,-5 3 0,-2 5 0,-1 7 0,3 6-1,0 1 1,3 6 1,3 1-1,7 0 1,6 0-1,6 3 0,4-5-2,8-3 2,2-3-1,5-4-1,2-13 0,3-2 0,-5-5 0,6-6 1,-3-4 0,-1 2 0,-1-3 0,-3 5 0,-17 12 1,27-14-1,-27 14 1,22-2-1,-22 2 1,21 19-1,-11-1 1,4 1-1,-1 4 1,3-2 0,1 0 0,1-2 0,-1-5 0,3-9 0,1-5 0,1-5 0,1-9 1,-2-7 0,3-4-1,-1-4 0,0-3 1,-1 2-2,-1 0 2,-1 4-2,-1 7 2,-1 5-2,1 7 1,-19 7 1,33 3-1,-33-3 0,31 27 1,-19-8 0,0 5 0,-9 6 1,1 2-1,-8-2 1,-5-1-2,-5-4 2,-3-2-2,-5-8 1,-1-1-2,0-8 2,1-3-1,3-3 0,1-2-1,18 2 0,-19-7 1,19 7-1,0 0 0,0 0 0,0 0 0,27-10 0,-8 8 1,5 0-1,3-1 1,8-1 0,2-1 0,2-2 0,2-7 0,-4-2 0,0-3 0,-2-4-1,-2-1 2,-8-2-2,-5-1 2,-7-1-2,-3 9 2,-4 0-1,-6 19 0,2-25 1,-2 25-1,0 0 1,0 0-1,-22 16 0,18 0 0,2 5 1,0 0-1,2 3 1,2 1-1,2-2 1,0-4-1,4-3 1,-8-16-2,19 12 1,-19-12 0,28-14-1,-13-2 0,3-3-1,-1-7 1,3 1-2,-3-1 2,1 6-1,-5 3 0,-13 17 0,22-23 2,-22 23 0,0 0 0,21 14 1,-21-14-1,14 32 2,-5-13-2,1 6 2,4-4-2,-3 1 1,3-2-1,-14-20 0,29 22 0,-29-22 1,28 9-1,-28-9 1,27-17 0,-12-1-2,1-3 2,1-5-2,1 1 2,5-5-2,-5 6 2,1-1-2,1 6 1,-3 3 0,1 9 1,-18 7 0,27 6 0,-27-6 0,21 29 1,-15-8 0,4 6 0,-6-3 0,2 1-1,-6-1 1,2-8-2,-2-16 2,0 18-1,0-18 0,0 0-1,3-23-1,3 4 1,2-8-1,2 1 1,1 1-3,5-1 2,0 5-1,1 2 1,3 7 0,-3 5 0,4 5 1,1 5-1,1 6 1,1-2-1,3 4 1,-2-1 0,0-3 0,1-2 0,-1-3 0,-2-5 0,-3-6 0,-3-2 1,-17 11-1,28-31 0,-21 12 1,-1-1-1,-4 5 0,-6-1 0,4 16-1,-23-14 1,23 14 0,-35 12-1,15 6 1,-1 4-1,2 8 1,-1 2 0,8 1 0,3 0 0,7 4 1,6-4-2,7-5 2,7-3-1,11-8 1,8-3-1,2-7 0,6-8 0,1-12 0,3-2 1,-2-8-2,-3-2 1,-9-4-1,-5-1 2,-7-2-2,-6 4 1,-9 2 0,-6 1 0,-8 6 0,-3 3 0,9 16-1,-34-12 1,13 17 0,-2 8-1,1 6 0,1 5 1,3 6 0,5 2-1,5 6 1,6-3-1,6 0 1,4-5-1,3-5 1,3-8-1,-14-17 0,31 12 0,-13-24 1,-1-9 0,-1-5-1,-1-9 1,1-6-1,-4-6 1,-1-4-1,-1 2 2,-4 0-2,-2 4 2,-2 1 0,2 11 0,-4 3 0,1 9 0,-1 21 1,0 0 0,0 0-1,2 18 1,-2 8 0,2 11-1,-4 5 1,6 8 0,0-1 0,4 4-1,0-1 1,3-6-1,3-6 0,2-6-3,5-6-3,-21-28-21,41 15-6,-24-29 0,7-7-1</inkml:trace>
  <inkml:trace contextRef="#ctx0" brushRef="#br0" timeOffset="1144.0655">4743 168 21,'0'0'26,"-2"-19"0,2 19-5,0 0-7,0 0-4,0 0-1,-24 21-2,24 7-1,-11-2-1,9 9-1,-4 4 0,6 3-2,0-5 0,6-4-1,1-7 1,7-7-1,-14-19 1,33 9-1,-9-21-1,3-6 1,2-8-1,4-2 1,-2-5-2,-2-2 1,2 7-1,-7 1 1,-5 5 0,-5 4 0,-14 18 0,23-16 0,-23 16 0,0 0 0,22 32 0,-19-11 0,-3 3 1,0 4-1,-3 0 2,-1 0-2,-2-1 1,0-3 0,-4-6 1,10-18-2,-13 17 1,13-17 0,0 0-2,-8-17 2,8-4-1,8 0 0,1-6-1,5 3 0,2 3 0,-1 2 1,5 5 0,-1 7-1,2 7 1,-1 3 0,1 9 0,-1 2-1,1 4 2,-1-1-1,-3 3 0,-5-4-2,7 10-6,-19-26-23,0 26 0,0-26-1,0 0-2</inkml:trace>
  <inkml:trace contextRef="#ctx0" brushRef="#br0" timeOffset="1357.0777">4822-12 45,'0'0'31,"-11"-16"-2,11 16-4,0 0-34,0 0-18,0 0-2,29 2-2,-12 0 1</inkml:trace>
  <inkml:trace contextRef="#ctx0" brushRef="#br0" timeOffset="3672.2101">5863 306 1,'0'0'13,"0"0"4,0 0-2,0 0-2,0 0 0,0 0-1,24 13 1,-24-13-2,25-7-2,-25 7-3,37-18 0,-18 1-2,12 4 0,-9-9 0,7 2-2,-6-6 1,1 0-2,-5-4 1,-1 2 0,-9-3-1,-1 4 0,-4-1 0,-4 6 0,-4 4-1,4 18 1,-25-19-1,7 17 0,-3 9 0,-2 4 0,-3 4 0,-1 6 0,4 2 0,-3 3 0,7 2 0,3 0 0,5 0 0,1 0 0,4 0 0,6-3 0,4-1 0,4-1 0,5-4 1,3-1-1,3-2 1,7-4 0,1-3-1,2-4 1,2-3 0,0-4-1,1-3 1,-3-2-1,0-4 0,-4-1-1,-1 5-2,-13-12-5,13 13-22,-24 6-2,7-15 0,-7 15-1</inkml:trace>
  <inkml:trace contextRef="#ctx0" brushRef="#br0" timeOffset="4328.2475">6554 75 12,'0'0'26,"-2"-28"-1,2 28-2,-14-28-10,14 28-3,-11-21-1,11 21-3,0 0 0,-24-8-1,3 9-2,3 13 0,-7 2-2,0 9 1,-2 1-2,-1 7 1,3 2-1,6 2 1,1-2-1,8-5 0,6-2 0,6-7 0,6-6 0,-8-15 0,27 13 0,-9-17 0,3-5 0,3-5 0,1-5-1,-2-4 1,3-1 0,-5 1-1,0 0 1,-3 4 0,-5 3 0,-13 16 0,18-17 0,-18 17 1,0 0 0,17 19 0,-15-3 0,6 5 1,2 2-1,4 5 1,-1-2-1,5 0 0,1-3 0,-1-4-1,3-3 0,-21-16-4,43 24-8,-43-24-19,25-5 0,-25 5-1,20-24 0</inkml:trace>
  <inkml:trace contextRef="#ctx0" brushRef="#br0" timeOffset="5023.2871">6953 156 21,'0'0'24,"0"0"2,-8-19-7,8 19-8,0 0-5,-23 1-1,3-4 0,20 3-1,-39 16 0,20-2 0,-7 0-2,7 8 0,-1 1-1,7 3 0,5 2 0,8 0-1,8 2 0,4-5 1,5-2 0,6-8-1,1-8 2,5-3-2,0-9 0,0-8 0,-1-10 0,1-5 1,-4-8-2,0-8 1,-3-5 0,-3-5 0,-3-1 1,-3-1-1,-1 4 0,-2 3 0,-2 10 0,-3 9 0,-1 9 0,-4 21 0,0 0 1,0 0 0,2 37-1,-2 0 1,-4 2 0,2 10 0,0 0 0,0 0 0,1-4-1,-1-5 1,0-8-1,2-6 1,-2-8-1,2-18 1,0 19 0,0-19-1,0 0 0,7-21 0,1 3 1,2-1-2,4 0 1,-1 0-1,5 3 1,-18 16-1,35-16 1,-14 18-1,1 7 1,-1 5-1,2 1 1,3 5 0,1-3-3,-4-10-8,8 5-18,-5-12-3,3-3 1,-6-11-2</inkml:trace>
  <inkml:trace contextRef="#ctx0" brushRef="#br0" timeOffset="9716.5554">204 837 3,'0'0'16,"-24"-11"-2,24 11-2,-21-7-2,21 7-2,-23-1 0,23 1-2,-29 3 0,29-3 0,-30 9-1,30-9 0,-33 10 0,33-10-1,-35 18 0,22-2 1,-7-6-1,7 6 0,-5 0-1,10 3 1,-7 0-1,9 6 0,-2-1-1,6 3-1,2-1 1,6 4 0,0-4-1,6 2 1,3-4-1,5-1 0,1-7 1,4 0-1,2-6 0,1-3 0,1-5 0,2-6 0,-2-4 0,2-1-1,0-7 1,1-3 0,-5 0-1,-2-4 1,0-2-1,-3 3 0,-3-5 1,-3 1-1,-5 2 1,-1-1-1,-2-1 0,-4 3 0,-4 4 1,-4 0-1,-2 3 0,6 16 1,-25-23-1,25 23 0,-29-12 0,11 12 0,-1 2 0,-3 3 0,1 5 0,1 3 0,3 4-1,-1 2 1,5 6 0,3-1 0,6 4 0,4-3 0,6 3 0,2-4 0,2-3-1,3-3 1,-13-18 0,25 21 0,-25-21 0,26 5 0,-26-5 0,23-7 0,-23 7 0,20-17 0,-20 17 0,15-23 0,-15 23 0,14-21 0,-14 21 0,8-16-1,-8 16 1,0 0 0,0 0 0,0 0-1,0 0 1,17 18 0,-11-3 0,2 5 0,1-1 0,3 2 1,0 0-1,1-2 1,-13-19-1,30 26 1,-30-26 0,31 4 0,-31-4 0,33-23 0,-12 4 0,4-9 0,1-4-1,1-3 1,0 0-1,-2 2 0,-1 3 0,-5 6 0,-5 6 0,-14 18 1,23-10-1,-23 10 0,12 24 0,-6-3 1,-2 6-1,-2 1 0,0 1 0,-1 3 1,-1-6-1,0-3 1,0-6-1,0-17 0,-5 23 1,5-23-1,0 0 1,0 0-1,0 0 0,0 0 0,-10-21 0,14 4-1,6-3 1,-1-2 0,9-1-1,-1-2 1,5 4-1,1 2 1,0 3 0,-1 8-1,-1 4 1,-1 8 0,-20-4-1,29 28 1,-21-6 0,-5 3 0,-3 3 0,-1 0 0,-5-2 0,-2-3 1,-2-6-1,10-17 0,-19 23 0,19-23 1,0 0-1,-20 4 0,20-4 0,0-21 0,0 21 0,14-34 0,-1 12 0,3-1-1,7-2 1,1 3-1,3 4 0,-2 4 1,-1 4-1,-1 3 1,-4 7 0,-19 0-1,24 14 1,-24-14 0,9 31 0,-7-10 0,-2 4 0,0-1 0,0 2 0,0-3 0,2 0 0,2-6 0,2-1 0,-6-16 0,22 18 0,-22-18 0,33 1 0,-12-8 1,6-5-1,2-4 0,4-5 1,1-5-1,-1-2 0,-2-3 0,-4-3 0,-6 1 0,-5 0 0,-4 1 0,-10 4 0,-4 6 0,-4 2 0,6 20 0,-27-19 0,9 19-1,1 9 1,-1 1 0,1 10-1,-1 2 1,6 6-1,1 2 1,7 3 0,4 1-1,4-5 1,5-1 0,5-1 0,4-6 0,1-6-1,4-4 2,3-6-1,-3-5 0,2-3 0,2-6 0,1-5 0,1-4 0,0-3 1,0-1-1,0-3 0,-1 4 0,-1 0 0,-4 4 0,-1 4 0,-5 5-1,-17 8 1,25 5 0,-25-5 0,18 30 0,-14-9 0,2 1 1,-4-1-1,0 0 0,-2-5 0,0-16 1,-4 19-1,4-19 1,0 0-1,-4-17 0,4-1 1,4-6-1,2-8 0,3-1 0,3-2 0,4 4 0,1 3 0,2 3 0,3 11-3,-22 14-6,45-3-21,-45 3-2,39 24 1,-26-8-2</inkml:trace>
  <inkml:trace contextRef="#ctx0" brushRef="#br0" timeOffset="10135.5797">2427 974 50,'2'-16'31,"-7"-3"-1,5 19 0,-22-23-22,22 23-4,-21 5-3,1 7-1,-3 4 1,0 5-1,-3 4 0,5 3 0,0-2 0,5 0 0,4-3-1,8-4 1,6-3-2,-2-16 1,20 12-2,-20-12 1,33-10 0,-14-3-1,5 1 1,-3-5 1,2 3 0,-1 0 1,-22 14 1,33-21 1,-33 21 1,23 0 0,-23 0 0,24 21 0,-15-6 0,7 6-1,-4-3-1,-1 3 0,1-4-2,-12-17-4,25 20-21,-25-20-4,0 0 0,12-18-2</inkml:trace>
  <inkml:trace contextRef="#ctx0" brushRef="#br0" timeOffset="10443.5974">2793 637 50,'0'0'30,"0"0"-2,0 0-8,10 34-12,-14-19-4,2 8-2,-2 0-2,-4-2-2,8 10-9,-7-10-16,-1-1-1,8-20-1,-16 26-1</inkml:trace>
  <inkml:trace contextRef="#ctx0" brushRef="#br0" timeOffset="10900.6235">2854 1156 46,'1'15'30,"-1"-15"-1,0 0 0,0 0-19,0 0-5,8-21-2,-8 21-1,26-28 0,-5 11 0,2-8-1,5-1 0,3-2 0,2 2 0,-2 3-1,0 0 1,-2 8-1,-2 4 0,-3 4 0,-5 11 1,-19-4-1,29 19 1,-21-3-1,0 5 1,-8-2 0,-2 4 0,-6-2 0,-3-2-1,-9-2 1,-1-1-1,-5-2-1,-7-7-4,14 12-19,-20-13-7,10 4-1,-6-10-1</inkml:trace>
  <inkml:trace contextRef="#ctx0" brushRef="#br0" timeOffset="13832.7912">4182 856 1,'-2'-16'19,"2"16"1,0 0-6,0 0-3,0 0 0,-27-15-2,27 15-1,-25 1 0,25-1-1,-33 7-2,33-7 1,-43 22-1,22-5 0,-9-3 0,9 9-1,-4-4-1,9 9 0,-1-2-1,7 2 0,6-3 0,8 5-1,4-8 0,7 1 0,7-5 0,5-1 0,2-6 0,6-4 0,2-6 0,2-2 0,0-6-1,2-6 0,-2-1 0,-4-3 0,0-2 0,-4-4 0,-2-2 0,-6 1-1,-3 1 1,-9 0 0,-1 2 1,-6 4-1,-2 1 0,-2 16 0,-8-19 0,8 19 0,-17-5 0,17 5 0,-24 14 0,24-14 0,-31 29 0,14-9 0,1 4 0,3 6 0,-1-2 0,6 2 0,4-2 0,6-2 0,6-3 0,4-4 1,5-9-1,5-3 0,3-5 0,2-7 0,0-7 0,1-4 0,-5-5 0,-2-5 0,-5-2 0,-6-6 0,-7-1 0,-6 4 0,-5 1 0,-6 4-1,-3 3 1,-3 6 0,3 6 0,-1 4-1,18 7 1,-23 0-1,23 0 0,0 0 0,0 0 1,0 0-1,29 14 0,-9-10 1,1-4 0,2 1 0,4-1 0,-1 0-1,1 2 1,-4-4 0,1 1 0,-3-1 0,-3 0 0,-18 2 0,27-2 0,-27 2 0,0 0 0,0 0 0,10 21 0,-14-5 0,-2 5 0,-2 2 0,0 3 0,2 0 0,3 4 0,1-4 1,4-1-1,3-4 0,5-4 0,-10-17 0,29 21 0,-9-15 1,1-8-1,1-2 0,3-6 0,-4-4 1,-1-4-1,-5-3 1,-3-3-1,-12-2 0,-6-1 1,-4 1-1,-9 2 0,-1 4 0,-3 3 0,2 5-1,-1 1 1,22 11 0,-25-7-1,25 7 1,0 0-1,0 0 1,0 0-1,0 0 0,0 0 1,18 0 0,-18 0-1,31-5 1,-8 5 0,0-4 0,1 3 0,1 1 1,-2 3-1,1 2 0,-5 8 1,3 2 0,-9 3-1,-1 5 1,-2 1 0,-5-1-1,1-2 1,-2 0 0,-4-5 0,0-16 0,-4 19 0,4-19 0,0 0-1,0 0 1,0 0 0,0 0-1,-15-28 1,17 9-1,0-6 0,5 2 0,3-3 1,2 0-1,1 1 0,3 4-1,3 7-1,-5-3-4,13 19-19,-27-2-6,33-7-1,-33 7 0</inkml:trace>
  <inkml:trace contextRef="#ctx0" brushRef="#br0" timeOffset="14551.8324">5416 876 48,'0'0'29,"0"0"0,-18-23-8,18 23-14,-23 3-3,23-3-3,-35 14 0,13 0 0,-3 2 0,2 5 0,1 2 0,7 1 0,1 6-1,8-4 1,6 1-1,6-5 0,6-4 0,-12-18 0,31 21 0,-8-19 0,1-9 0,-1-7 0,4-9 0,-1-3 0,-3-8 0,0-4 0,3-6 1,-9-1-1,-1-3 0,-5 3 0,-3 1 0,-2 5 0,-4 6 0,0 7 0,-2 7 0,0 19 0,-6-16 0,6 16 0,0 0 0,-16 30 1,9-9-1,1 7 1,0 3 0,4 6 0,2 1 0,4 1-1,4 1 1,5-3-1,1-2 1,5-7-1,-1-5 0,3-6 1,1-4-2,-1-12 0,4-4 0,-5-9-1,3-4 1,-1-9-1,-1 3 0,-3-6 1,-3 1 0,-1 3 0,-7 1 2,1 5-1,-8 18 1,6-15 1,-6 15-1,0 0 1,0 28 0,2-5-1,-2 3 1,4 4-1,-2 1-1,-2-5-3,10 9-20,-10-14-7,3-3 0,-3-18-2</inkml:trace>
  <inkml:trace contextRef="#ctx0" brushRef="#br0" timeOffset="14732.8427">5813 723 48,'-18'-12'32,"18"12"-3,0 0-6,0 0-42,0 0-8,0 0-4,0 0 0</inkml:trace>
  <inkml:trace contextRef="#ctx0" brushRef="#br0" timeOffset="16256.9298">5972 858 17,'0'0'29,"20"4"0,-20-4 0,3 29-13,-14-13-7,13 12-3,-8-3-2,6 6 0,-6-5-1,4 1-1,-4-6-1,6-2 0,0-19 0,-4 16 0,4-16 0,0 0-1,12-18 0,-4 1-1,7-3 0,3-4 0,3-1 0,1 1-1,3 1 1,-4 6 0,1 4 0,-3 8 1,-19 5-1,26 16 1,-15 1 0,-1 1 0,0 5-1,-1-8 0,3 5-1,-12-20 0,27 14 0,-27-14 0,35-14 0,-17-4 1,1-3-1,-3-3 1,-1-1 1,-3 1 1,-6-1-1,-4 6 1,-2 19-1,-12-21 1,12 21-1,-29 7 0,8 7 0,1 3 0,1 8 0,3-1 0,4 1-1,5-2 1,7-2-1,0-21 0,13 26-1,-13-26-1,33 2-1,-33-2-1,45-20 0,-27 3 0,9 3 1,-8-4 1,1 3 2,-20 15 1,27-23 3,-27 23 1,0 0 2,25 0 1,-25 0-1,10 17 0,-10-17-1,14 25-1,-14-25 0,17 17-1,-17-17-1,22 4-1,-22-4 0,25-18 0,-10 1-1,5-4 1,-1-7-1,1-4 0,-1-5 0,-1-1 0,-1-2 0,-5-2-1,-6 0 1,-2 5 0,-4 5 0,-4 6 0,0 7 0,4 19 0,-20-14 0,20 14 0,-23 12 0,15 6 1,-5 4 0,5 8 1,-2 3-1,4 8 1,-3-3 0,7 6 0,0-2-1,2-2 0,6-3 0,-1-5 0,3-8-1,6-6 1,5-8-1,5-8 1,1-9-1,4-4 1,2-6-1,0-6 0,-1-5 0,-1 0 0,-6 0 0,-5 2-1,-5 5 1,-5 0-1,-8 21 1,-2-23-1,2 23 0,0 0 1,-27 10-1,27-10 0,-26 32 0,13-13 1,3 6-1,0-1 1,7 4 0,1 0 0,5 0-1,3 0 1,6-3 0,2-2 0,1-4 0,5-7 0,1-5 0,2-5 0,1-6 0,1-4 0,-2-6 0,5-4 0,1-3 0,-2-2 0,0 1 0,0-5 0,-3 1 0,-1 2-1,-3-1 1,-1 2 0,-5 4-1,-1 1 1,-13 18-1,22-22 1,-22 22-1,17-9 1,-17 9-1,20 7 1,-20-7 0,15 19 0,-15-19 1,8 33-1,-8-13 1,-4 1 0,-2 0 1,-3 2-1,-3-4 0,0 0 0,-3-3 0,15-16-1,-33 23 1,15-15-1,-1-2 0,-1-10-3,20 4-6,-41 2-22,41-2-1,-31-14-1,31 14 1</inkml:trace>
  <inkml:trace contextRef="#ctx0" brushRef="#br0" timeOffset="17040.9747">6641 671 3,'0'0'24,"0"0"2,0 0-4,0 0-6,31-7-3,-31 7-2,20-7-2,-20 7-1,29-11-2,-29 11-1,43-10-1,-22-1 0,14 8-1,-5-6 0,6 2-1,0 0 0,2 0-1,-5 0 1,3 3-2,-5-1 1,-4 2-1,-6-1 1,-3 1-1,-18 3 0,19-2 1,-19 2-1,0 0 1,0 0-1,0 0-2,0 0-4,-17 2-20,17-2-6,0 0-1,0 0-1</inkml:trace>
</inkml:ink>
</file>

<file path=ppt/ink/ink2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50:24.16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199 812 12,'-12'-23'17,"12"23"-4,0 0-3,0 0-3,0 0-3,0 0-2,0 0-2,0 0 1,0 0-1,0 0 1,0 0-1,-8 28 1,8-28 0,0 37-1,-3-14 1,-3 1 0,-3 4-1,3-2 1,-2 3-1,-1 0 1,0-3-1,-2 3 1,11-29-1,-18 44 0,18-44 1,-23 36 0,23-36-1,-20 26 1,20-26 0,0 0 0,-32 29-1,32-29 1,0 0 0,-38 21-1,38-21 1,-31 23-1,31-23 1,-41 29-1,41-29 0,-40 31 0,40-31 1,-35 34-2,35-34 2,-32 34-1,32-34 0,-23 29 1,23-29-1,-23 26 0,23-26 1,-29 23-1,29-23 1,-26 21-1,26-21 0,-26 21 0,26-21 0,-29 29 0,29-29 0,-29 26 0,29-26 0,-26 26 0,26-26 0,-32 28 0,32-28 1,-38 26-1,38-26 0,-40 29 0,40-29 0,-41 31 0,41-31 0,-43 29 0,43-29 0,-41 31 0,41-31 0,-35 32 0,35-32 0,-29 31 0,29-31-1,-23 34 1,23-34 0,-14 34 0,14-34-1,-12 41 1,6-15 0,3 0 1,1 0-1,2 3 0,-3 0 0,0 2 0,3 3 0,-6-5 0,6 2 0,-3-5 0,0 0 0,3-26 1,-9 39-2,9-39 2,0 0-1,-14 31 0,14-31 0,0 0 0,0 0 0,-12 29 0,12-29-1,0 26 1,0-26 0,6 37 0,-3-14 1,0 1-1,-3 4 1,0-2-1,0 3 1,-3-3 0,3-3 0,-6 3 0,1-2-1,5-24 1,-15 42 0,15-42 0,-17 36-1,17-36 1,-15 34-1,15-34 1,-14 23-1,14-23 1,0 0 0,0 0-1,0 0 0,0 0-2,0 0-4,0 0-17,0 0-1,0 0-1,3-26 6</inkml:trace>
</inkml:ink>
</file>

<file path=ppt/ink/ink27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1:37.09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98 989 28,'0'0'11,"0"0"1,0 0 0,0 0-1,0 0-3,0 0-1,0 0-2,0 0 0,0 0 1,0 0 0,0 0-1,0 0 1,0 0 0,0 0 0,0 0-1,0 0 0,0 0-2,0 0 0,0 0-1,0 0 0,26 2 0,-5-4 0,4 4-1,6-5 1,2 3-1,4-4 0,-2 1 0,-1-1-1,-7 1 0,-4-1 1,-5 2-1,-18 2 0,23-3 0,-23 3 1,0 0-1,0 0 0,18-4 0,-18 4 0,0 0 1,0 0-1,0 0 0,0 0 0,0 0 1,0 0-1,0 0 0,0 0 0,0 0 0,0 0-3,0 0-3,0 0-19,0 0-6,0 0 0,0 0-2</inkml:trace>
</inkml:ink>
</file>

<file path=ppt/ink/ink27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0:26:42.98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56-12 12,'0'0'24,"0"0"0,0 0 1,-10-19-8,10 19-5,0 0-3,0 0-2,0 0 0,0 0-1,0 0-1,2 21 0,-2-21 0,-4 29 0,0-9-1,6 13-1,-8 0 0,4 9-1,-3 0 0,1 6-1,-4 4 0,4 4 1,-2-3-1,2-3 1,0-2 0,6-3-1,2-6 0,4-1 0,4-13 0,7-4-1,3-7 2,9-2-3,4-7 2,7-3-1,5-5 1,6-4-1,1-2 1,5-3 0,-1-2-2,0 0 2,-5 0-2,-5 0 1,-3 3-2,-12-1-1,0 8-4,-21-12-5,15 16-19,-27 0-2,0 0 1,-11-17-2</inkml:trace>
  <inkml:trace contextRef="#ctx0" brushRef="#br0" timeOffset="520.0298">99 26 56,'21'-28'29,"6"-7"-1,14 13-8,-2-17-10,15 15-4,-5-4-3,4 5-4,5 16-12,-9-7-14,-5 9-1,-9-1-1,-2 8-1</inkml:trace>
  <inkml:trace contextRef="#ctx0" brushRef="#br0" timeOffset="288.0161">159 375 27,'0'0'26,"43"-5"-2,-14 1 0,2-12-11,10 15-8,0-6-2,3 1-1,3-1-4,-8-8-8,2 2-13,-4 1-2,-10-5 1,-2 1-2</inkml:trace>
  <inkml:trace contextRef="#ctx0" brushRef="#br0" timeOffset="1300.074">1422 202 25,'-16'-21'27,"16"21"-1,-31-14 2,6 3-13,25 11-5,-47 16-4,20 5-1,-3-2-1,3 11-1,2 0-1,2 6-1,7 6-1,0 0 2,11-1-2,7-5 2,3-4-2,13-4 2,-4-7-2,9-5 2,-4-16-1,7-13-1,-3-4 1,6-8-2,-6-3 1,-1-1 0,-1-5 0,-1 1-1,-3 2 1,-1 10-1,-5 3 2,-11 18-1,18-23 1,-18 23 1,0 0-1,23 7 1,-23-7-1,20 32 1,-10-15 0,11 15-1,-6-2 1,7 1 0,-1-5-2,1 1 1,3-6-2,-4-7-2,12 8-7,-33-22-20,45-7 0,-25-12-2,17 14 1</inkml:trace>
  <inkml:trace contextRef="#ctx0" brushRef="#br0" timeOffset="2025.1158">2104 272 14,'-25'12'23,"-8"0"1,8 13-1,-2-1-8,1 1-5,15 11-2,-3-6-3,18 5 0,0-7-1,15 4 0,1-15-1,15 8 0,-6-15 0,10-3-1,-6-8 0,8-5 1,-6-8-2,0-10 1,-2-13-1,2 0 1,-6-10-2,0-4 1,-7-5 1,-1-3-2,-5-6 1,-1 9-1,-9-2 2,0 9 0,-6 2 0,2 13 0,-2 5 0,0 29 0,-4-18 0,4 34-1,-4 8 0,2 13 0,0 9-1,0 6 0,2 4 0,0 2 0,2-4 0,0-3 1,0-9-2,2 0 2,-6-17-1,8 1 0,-6-26 1,0 17-1,0-17 0,0 0 1,23-26-1,-11-2 0,7 7 0,-3-7 0,9 5 0,-2 8 0,3 2 0,1 12-1,2 6 1,0 9 0,4 7-1,2 10 1,0 6 0,-5-2-1,1 4-3,-12-18-19,12 8-8,-31-29-2,37 23 0</inkml:trace>
  <inkml:trace contextRef="#ctx0" brushRef="#br0" timeOffset="3020.1727">3556-101 29,'0'0'25,"0"0"0,0 0-2,0 28-9,-10-9-6,12 26 0,-8-1-2,10 23 1,-6 3-1,12 17 0,-6-6-2,7 6-1,-3-6-1,6-2-1,-3-9 0,1-7 0,-6-16 0,2-7-1,-4-10 0,-2-7 1,-2-23 0,-4 21 0,4-21-1,0 0 1,-24-23 0,15 7-1,-3-6 0,2-5 1,2-2-1,3-5 0,5-1-1,5-3 1,5-9-1,12-1 1,7-1-2,4 4 2,6 1-1,2 2-1,1 7 2,3 3-2,-2 17 2,-6 6-1,-6 9 1,-4 7 0,-7 5 0,-9 9 0,-9 7 0,-8 5 0,-9 2 0,-7 0 1,-9-3-1,-4-2 0,2-2-2,-10-14-8,18 3-21,-8-17 0,33 0 0,-31-5-2</inkml:trace>
  <inkml:trace contextRef="#ctx0" brushRef="#br0" timeOffset="4103.2345">4490 324 22,'-32'-16'26,"13"15"0,-6 4 0,-10-5-16,11 15-2,-11-8-3,10 9 0,-6-5-1,9 8 0,-3 2 0,12 9-1,3-5 0,14 5 0,2-3-2,13 3 1,4-6 0,10-1-1,1-10 0,4-4 0,-3-7-1,0-4 1,-5-4-1,-5-12 1,-8-4-1,-7-2 0,-8-4 0,-8 0 0,-9-1 1,-9 3-1,-7 1 0,-6 10 0,0 5 0,0 3 0,4 7-1,6 2 1,27 0 0,-21 12 0,21-12-1,27 11 1,6-8-1,8-3 1,5-1 0,9-3 0,-1-3 0,1-2-1,-3-3 1,-5 2 0,-6-3 0,-6 3 1,-8-1-1,-5 4 1,-22 7 0,25-5 1,-25 5-1,0 0 1,2 28 0,-2-7 0,-4 2-1,4 10 0,0 0 0,4 4 0,4-4-1,-1-1 0,7-2 0,0-6 0,1-3-1,3-12 1,-1-4-2,1-7 1,1-3-1,1-14 0,-1-6 0,-1-4 0,3-3 1,-3-3-1,1 2 1,-1 1 0,-5 3 1,1 9 0,-14 20 0,23-22 1,-23 22 1,18 0-1,-18 0 0,13 19 1,-11-3-1,2 3 0,-4 9 0,2 3 1,-4-1-2,2 2 1,-4-4-1,0-2 1,-2-3 0,3-4 0,3-19-1,0 0 1,0 0 0,0 0-1,0 0 1,0-32-1,9 6 0,3-4-1,4-1 1,1-1-1,6 3 1,1 2-1,-1 12 1,4 6-1,-3 7 1,-1 7-1,0 6 0,-1 1 0,1 16-5,-23-28-8,31 37-18,-31-37-1,10 31 0,-10-31-2</inkml:trace>
  <inkml:trace contextRef="#ctx0" brushRef="#br0" timeOffset="4300.246">4764-58 41,'0'0'8,"23"-7"-7,-23 7-2,31-5-26</inkml:trace>
  <inkml:trace contextRef="#ctx0" brushRef="#br0" timeOffset="5056.2892">5505 103 24,'23'-14'28,"5"0"0,5-1-1,10 6-21,-8-5-4,0-7-14,0 10-13,-2-3-3,-6 4 1,-4-4 5</inkml:trace>
  <inkml:trace contextRef="#ctx0" brushRef="#br0" timeOffset="4832.2763">5597-187 28,'0'0'20,"0"0"-1,0 31-2,0-31-3,0 0-1,0 0-3,-6 37 0,6-37-3,-6 39 0,-6-17-2,14 17 0,-12-1-1,8 10-1,-3 1-1,5 3 0,-2 1-1,6-2 0,1-1-1,7-1 1,6-8-1,3-5 1,2-8-1,6-7 1,5-7-1,3-5 1,3-19-1,-3-4-1,0 0-1,-8-13-4,12 22-10,-23-26-18,5 11 1,-21-9-2,0 13 2</inkml:trace>
  <inkml:trace contextRef="#ctx0" brushRef="#br0" timeOffset="8199.4686">7604 233 10,'-6'-19'24,"-3"3"-6,9 16-2,-16-26-3,16 26-2,-19-26-2,19 26-1,-28-27-1,28 27-1,-37-17-1,18 15-2,-12-3-1,2 10 0,-6 2-1,0 7 0,-4 2 0,2 3-1,6 4 0,3 1 0,9 1-1,5-2 1,14-1-1,6-4 0,12-2-1,5-6 1,4-1-1,2-9 1,3-4 0,-1-4 0,-4-5 0,0-2 0,-3-5 2,-5 1-1,-5-2 2,1 5 0,-7-3 0,-8 19 1,14-24 0,-14 24 0,0 0 0,0 0 0,17 12 0,-9 12 0,-4 10-1,4 9 0,-3 6 0,5 7-1,-6 2 0,2 3 0,-6-3-1,0-2 1,-6-10 0,-4-6-1,-7-8 1,-1-4 0,-7-9-1,0-5 0,-6-7 0,-1-5 0,-1-6 1,0-6-1,2-4-1,2-4 1,4-3 0,5 0 0,7 0 0,3-2-1,12 4 0,6 2 1,9-1-1,6 1 1,7 1-1,7-2 1,7 1-1,5-3 1,5 1 0,3-5-1,3-3 1,0-2 0,-1-1 0,-5-2-1,-3-1 2,-8 0-2,-6 1 1,-8 6 0,-8 2 1,-5 3-1,-5 3 1,-11 18-1,8-21 1,-8 21 0,0 0 0,0 0 0,-8 21-1,7 0 1,1 5 0,3 11-1,-1 3 0,6 2 1,2-1-1,0-5 1,3-2-3,-1-8 1,7 2-5,-19-28-12,24-2-16,-15-15-1,9 10 1,-14-23-2</inkml:trace>
  <inkml:trace contextRef="#ctx0" brushRef="#br0" timeOffset="8371.4786">7972-12 1,'25'0'8,"-25"0"-7,0 0-1,29 19-9,-29-19 9</inkml:trace>
  <inkml:trace contextRef="#ctx0" brushRef="#br0" timeOffset="9288.5313">8425 170 22,'-6'21'31,"6"-21"-1,-5 33 1,-11-10-22,18 19-1,-8-9-5,10 13 1,-2-9-2,6 5 1,-2-7-1,5-2 0,1-14-1,-12-19 0,33 19-1,-12-20 0,-1-8 0,1-14 0,-1-8-1,-1-8-1,-1-3 1,-5-3 0,-1 1 0,-6 2-1,0 7 2,-3 7-1,1 10 0,-4 18 1,0 0 0,0 0-1,28 2 1,-28-2 0,31 25 0,-8-10 0,6-2 0,4-1 0,6-7 0,6 0 1,-2-8 0,3-1 1,1-8-1,-4 2 1,-6-10-1,-2 3 1,-12-8-1,-5 3 1,-12-5-1,-6 5 0,-12-1 0,-6 3 0,-7 6-1,-6 6 1,-2 8-1,-2 8 0,4 8 0,4 7 0,3 7 0,11 1 0,7 4-1,10 2 1,7 3-1,9-1 2,5-4-2,4-4 2,2-4-2,4-6 2,0-6-1,0-4 1,2-11-1,-2-11 0,0-4 0,4-5 0,-4-4 1,4-2-1,-2-1 0,0 1 0,-4 2 1,0 8-1,-1 4 1,-3 3 0,-4 7-1,-2 7 1,-3 6 0,-5 6 0,-3 10 0,0 4 0,-8-1-1,-1 5 2,-6-4-2,-5-1 1,-8-2 0,-1-5 0,-7-9-1,-3-4 0,-2-3-1,-6-8-3,14 11-11,-18-19-20,15 8 1,-7-13-3,31 14 2</inkml:trace>
  <inkml:trace contextRef="#ctx0" brushRef="#br0" timeOffset="12279.7024">11052 287 20,'0'0'19,"-8"-21"-4,8 21-1,0 0-3,0 0 0,-20-19-2,20 19-1,-19-14-1,19 14-1,-27-16-1,27 16-1,-35-14 0,15 13-1,-5-3-1,2 8 0,-5 3-1,3 5 0,2 4-1,1 5 0,5 7 0,5 3 1,10 1-2,4 1 2,8-2-2,7-3 2,5-3-1,3-8 0,4-8 0,2-5 1,-3-8-1,1-10 0,-4-3 1,-4-6-1,-5-3 1,-2-2-1,-5-4 0,-3 1 0,-4 1 1,-2 5-1,-4 4 1,2 4-1,2 17 1,-6-23 0,6 23 0,0 0 0,0 0 0,-3 18 1,3-3-1,3 10 0,3 5 1,6 6-1,0-1 0,3 2 1,1-4-1,1-5 0,3-5-1,1-5 2,1-11-2,-1-7 1,2-14-1,3-4 0,-3-1 0,2-2-1,-1 0-2,-7-5-4,10 26-10,-17-25-16,-10 25 0,0 0-1,19-16 0</inkml:trace>
  <inkml:trace contextRef="#ctx0" brushRef="#br0" timeOffset="13083.7484">12149-248 25,'0'0'26,"-4"-20"0,-4 3-7,8 17-6,0 0-3,0 0-1,0 0-1,0 0-1,0 0-2,2 37 0,-8-8-1,8 20-1,-6 6-1,4 11 0,-2 6-1,6 3 0,-2-3 0,2 5 0,0-9-1,0-8 0,0-11 0,0-7 1,0-9-2,-4-8 0,3-1-3,-3-24-5,0 0-21,0 0-4,0 0 2,0 0-2</inkml:trace>
  <inkml:trace contextRef="#ctx0" brushRef="#br0" timeOffset="13391.7659">12618 96 32,'21'-15'31,"-21"15"-1,0 0 0,0 0-17,-17 47-4,1-21-3,8 16-2,-3-3-1,3 13-1,0-1-1,4-4 0,4-3-1,0-9-2,6 2-4,-6-37-17,2 38-7,-2-38-3,0 0 2</inkml:trace>
  <inkml:trace contextRef="#ctx0" brushRef="#br0" timeOffset="13591.7774">12598-149 29,'0'0'27,"-15"-15"-5,15 15-16,0 19-26,0-19-4,0 17-2</inkml:trace>
  <inkml:trace contextRef="#ctx0" brushRef="#br0" timeOffset="15232.8712">13013 147 24,'0'0'28,"0"0"1,0 0-2,0 0-13,0 0-5,-2 27-3,8 4-1,-10-1-2,8 10 0,-4 4-1,3 1-1,-3-3-1,2-7 1,0-8 0,0-5 0,-2-22-1,0 0 1,0 0 0,20-26-1,-13-5 1,7-4-2,2-4 1,3-3 0,1 4 0,3 8 0,0 7 0,1 7 0,-3 13 0,2 8 0,-1 11 0,1 7 1,-2 3-1,3 4 0,1 5 0,0-9 1,3 2-1,3-12 1,2-9-1,4-6 1,-2-8-1,4-5 1,-4-12-1,4-1 0,-6-10 1,-2 4-1,-8-3 1,-1 3-1,-9-1 1,-3 4-1,-8 4 1,-6 3-1,4 21 0,-21-23 0,3 21 0,-3 7 0,-3 6-1,-1 3 1,2 7-1,-1 4 1,5 3 0,3 3-1,7 1 1,5-3 0,8 1-1,3-2 1,9 5 0,3-5 0,7-1-1,1-8-1,12 0-2,-10-17-2,24 10-3,-20-24-2,25 14-3,-21-30-1,27 19 2,-27-24 1,22 13 2,-19-6 4,1 2 4,0 4 5,-16-9 4,7 15 2,-23-18 3,17 22 0,-28-18 1,2 28 0,3-41-2,-3 41-2,-9-38 0,9 38-3,-20-35-1,20 35-2,-25-25 0,25 25-1,-35-10-1,16 13 0,-1 4-1,-1 4 0,-3 6 0,3 6-1,3 5 1,5 4 0,1 1-1,4 0 1,4 2 0,1-3 0,6-3-1,3 3 1,0-4 0,2-5 0,4-6 0,-12-17 0,27 18 0,-8-18 0,1-4-1,-3-10 1,5-2-1,-3-3 0,-1 0 1,-1-6-1,1 6 1,-5 0 0,-3-4 0,0 2 0,-4 2 0,-1-2 0,1 3 0,-2 3 0,-4 15 0,6-21 0,-6 21 1,0 0-1,6-16 0,-6 16 0,0 0 1,0 0 0,9 30-1,-5-8 1,2 3-1,2 5 1,2 1-1,1 8 0,1-4 0,2-2 1,-1-7-1,1-5 1,-14-21-1,27 11 0,-27-11 1,31-23-1,-11-2 1,1-3-2,2-7 2,1 0-2,1 6 2,-2 1-1,1 5 0,-5 4 0,-19 19 1,29-14-1,-29 14 0,20 17 0,-14 1 0,-2 3 1,-4 0-1,2 0 0,-4-4 0,2-1 1,0-16 0,0 0-1,0 0 1,0 0 0,0 0 0,13-35-1,-3 9 0,4-6 0,1-1 0,5 0 0,3 1-1,-4 4 0,13 9-4,-13-9-18,18 24-9,-14-12-2,14 16 0,-11-8-1</inkml:trace>
  <inkml:trace contextRef="#ctx0" brushRef="#br0" timeOffset="17168.982">15363 382 37,'25'12'28,"-6"-7"1,-19-5-8,53-8-7,-35-15-4,26 18-3,-15-23-1,20 8-3,-10-8 1,8 2-2,-8-9 0,1 4-1,-10-6 1,-5 4-1,-11 1 0,-11 4 0,-8 3 1,-11 6-2,-11 9 1,-6 6-1,-6 9 0,-2 8 0,-4 6 0,2 5 0,6 8-1,4 5 1,10 1-1,7 3 1,13-1-1,8 5 1,13 1 0,9-6 0,10-3 0,8-7 1,5-9-1,7-6 1,1-16-1,4-13 0,1-9 0,-5-7-1,-5-7 2,-7-3-2,-7-5 1,-10-1 0,-9 4 0,-12 5 1,-12 4 0,-12 7-1,-7 8 1,-6 9-1,-4 13 1,-2 6-1,2 12 0,1 6 0,7 3-1,11 1 1,9 3-2,3-6 1,13 3 0,3-9-1,13-2 0,2-9 1,3-3-1,1-4 1,-2-5 0,0-4 0,-4-1 1,-6 2 0,-21 3 1,30-7 0,-30 7 0,13 19 1,-13 2-1,0 10 1,-2 3 0,4 6-1,-2 2 1,4 2-3,2-2 2,0-11-1,4-8 1,1-7-2,-11-16 1,26 7 0,-26-7 0,31-26 2,-18 1-2,1-13 1,3-8-1,-1-5 1,0-3-2,-1 0 2,1-1-2,-3 6 0,1 4 1,0 13-1,-3 10 1,-11 22 0,16-18-1,-16 18 1,11 16 0,-9 1 0,2 6 0,0 2 0,2 3 0,-2-2 0,4-2-1,-1-3 1,3-5-1,-10-16 0,20 14 0,-20-14 0,27-7 0,-27 7-1,31-28 1,-15 7 0,3 0 0,0 0 1,1 2 0,-1 0-1,-1 6 2,1 6-1,-1 9 0,1 7 0,1 5 1,3 3-1,-1 4 0,3 0 0,2 0 1,2-3-1,4-9 0,4-4 0,0-7 0,0-7 0,-2-5 1,0-5-1,-6-5 0,-3-3 1,-11-4-1,-3 1 0,-10 4 1,-6 3-1,-6 6 1,10 17-1,-37-14 0,16 17 0,-2 11-1,3 2 0,5 7 0,-1-4-1,12 4 0,4-23-1,10 31 0,-10-31-1,33 14 1,-14-16 0,9 4 0,-3-5 1,2 1 1,-2 2 0,1 3 1,-3 4 1,-2 2-1,3 3 1,-24-12 0,33 27 0,-33-27 0,27 19 0,-27-19 0,20-2 0,-20 2 1,17-30-1,-11 6 0,2-8 0,-4-10 0,3-8-1,-3-8 1,2-2-1,-2-1 1,0 1-1,-2 6 1,2 10 0,-4 8 1,2 16-1,-2 20 1,0 0 0,-4 32-1,2 8 0,0 7 0,4 8 0,0 4-1,4 2 0,3-3-1,1-10-1,9-3-3,-9-24-8,17 4-18,-27-25-1,37 12 0,-37-12 0</inkml:trace>
  <inkml:trace contextRef="#ctx0" brushRef="#br0" timeOffset="17363.9932">17351-128 39,'14'-22'30,"17"8"-1,2-9 0,19 14-20,-3-5-6,2 0-7,11 16-23,-14-6-1,-1 10-2,-16-1 0</inkml:trace>
  <inkml:trace contextRef="#ctx0" brushRef="#br0" timeOffset="17588.006">17946 53 56,'0'0'34,"4"42"1,-12-21-2,16 14-22,-10-2-9,4 2-3,6 7-6,-16-23-11,18 13-14,-10-32-2,8 26 2,-8-26-2</inkml:trace>
  <inkml:trace contextRef="#ctx0" brushRef="#br0" timeOffset="18752.0725">17960-182 50,'19'-3'33,"-1"6"-1,-18-3 0,19 2-22,-19-2-13,0 0-26,0 0-2,0 0-1,10 16-1</inkml:trace>
  <inkml:trace contextRef="#ctx0" brushRef="#br0" timeOffset="18416.0534">18316 11 51,'-25'14'32,"5"14"-1,-7-9 0,15 18-25,-9-9-3,9 7-1,4-4-3,10 1 1,6-4 0,6-5 0,3-6 1,7-6-1,-1-6 0,0-5 1,1-7-1,-5-5 1,-3-9 0,-7-2-1,-5-7 1,-6-1-1,-9-3 1,-3 3-1,-1-1 0,-3 6 0,2 3 0,3 4 0,13 19 0,-4-26-1,4 26 1,27-14-1,-3 10 1,3 2-1,4 4 1,4 7 0,-4 5 1,-2 7 0,-7 5-1,-5 7 2,-7 3-1,-4 0 0,-10-1 0,-4-1 0,-4-8 0,1-5 0,11-21 0,-20 21 0,20-21 1,-6-16-2,10-1 1,10-8-1,3-6 1,5-4-1,5-2 0,2 2 0,6 3 0,-4 8 0,2 10 0,1 8 0,-1 10 0,0 12 0,-2 5 0,-2 3-1,2 6 0,-2-4 0,-1 1-3,-9-19-5,16 8-23,-35-16-1,35-3 0,-31-15-1</inkml:trace>
  <inkml:trace contextRef="#ctx0" brushRef="#br0" timeOffset="21112.2076">19437 146 11,'29'-9'24,"-12"2"1,10 7-2,5 3-16,-1-6-2,10 5-3,-3-4-1,9-2 0,2-1 0,-1-2 0,-3-2-1,2-1 1,-8-1-1,-4 2 3,-12-3 1,2 9 2,-25 3 0,18-9 0,-18 9 1,0 0 0,-33 10-1,23 8-1,-11-4-2,5 9-2,1 0 0,5 3 0,4 0-1,6 0 0,6-1 0,4-4 0,3-4 0,7-4 1,-1-6-1,3-4 0,-1-3 1,0-5-1,-3-6 1,-18 11-1,23-28 1,-17 11 0,-8-2-1,-4-2 1,-5-2-1,-3 2 0,-2 0 1,1 2-2,3 3 1,4 0 0,8 16 0,8-21 0,10 16-1,9 1 1,6 8 0,4 3 0,6 7 0,2 3 1,-5 6-1,1 5 0,-10 2 0,-5 1 1,-5-1-1,-9-4 1,-8-5 1,-2-1-1,-2-20 1,-16 19-1,16-19 1,-19-11 0,19 11-1,-16-33 0,14 9 0,4-4-1,8-6 0,3-1 0,7 2 0,7 1 0,6 6 0,2 0-2,8 15-3,-14-15-21,16 26-8,-14-7-1,4 12 0</inkml:trace>
  <inkml:trace contextRef="#ctx0" brushRef="#br0" timeOffset="20340.1634">19979-273 16,'-9'-17'26,"-5"-3"2,14 20-5,-41-31-9,41 31-2,-41-21-4,41 21-1,-41-9-1,24 14-2,-4-3-1,21-2 0,-35 23-2,17-2 1,-1 3-1,5 8 0,-2 6-1,5 10 1,1 1-1,2 7 1,6 1-1,6 3 1,2-2-1,2-2 1,1-5-2,1-8 1,0-1-3,-10-15-5,10 9-21,-16-20-3,2 2 1,4-18-2</inkml:trace>
  <inkml:trace contextRef="#ctx0" brushRef="#br0" timeOffset="26824.5342">16192 940 22,'0'0'25,"0"0"0,0 0-5,0 0-8,0 0-3,0 0-2,21 11 0,-21-11-1,0 0 0,19-4-1,-19 4 0,28 2-1,-9 0-1,1-9 0,7 5-1,2-8 0,10-1-1,-2-5 1,8 1-2,1-5 1,1 1 0,-2 0-1,-3-2 1,-6 2-1,-9-1 1,-6 3 0,-7 1-1,-14-1 1,0 17-1,-26-27 1,1 20-1,-4 0 0,-4 2 0,-4 5 1,0 0-1,2 5-1,2 2 1,6 4 0,3 1-1,5 2 1,1 2 0,9 3-1,5 6 1,6-1-1,7 2 1,7 2-1,3-1 1,9-3 0,5-1 0,8-6 0,1-3 0,3-7 0,2-5 0,0-7 0,1-6 0,-3-4 0,-4-5 0,-4-2 1,-6-5-1,-6-1 1,-2 2-1,-7 3 1,-4 2-1,-4 4 1,-8 17-1,9-26 1,-9 26 0,0 0-1,0 0 1,0 0-1,0 0 1,4 29-1,-4-6 1,-2 2-1,2 4 1,-2 3-1,0-1 0,-2-4 0,2-3 0,1-6 0,1-18 1,-4 19-1,4-19 0,0 0 1,2-16-1,3-3 0,1-4 0,6-3 0,0-2 0,3 2 0,3-1 0,1 5 0,1 4 0,-1 6 0,0 7 0,1 6-1,-3 6 1,1 4 0,-1 5 0,-3 1 0,4 4 0,-1 0-1,-3-2 0,3 2-2,-17-21-3,33 34-10,-33-34-17,29 3-1,-29-3 0,26-16-1</inkml:trace>
  <inkml:trace contextRef="#ctx0" brushRef="#br0" timeOffset="27425.5687">17524 632 30,'0'0'28,"0"0"0,0 0-2,0 0-14,24-17-4,1 17-3,-4-11-2,12 10 0,-5-8-1,7 4 1,-2-3-3,-2 0-3,10 9-7,-20-6-20,8 7 0,-11-7-1,3 6 0</inkml:trace>
  <inkml:trace contextRef="#ctx0" brushRef="#br0" timeOffset="27168.554">17522 560 7,'26'-24'26,"-26"24"1,17-7 1,-17 7-11,0 0-3,0 0-3,6 35-3,-6-35 0,-10 40-2,-2-20 0,11 9-4,-5-2 1,4 2-3,0-2 0,6 1 1,0-6-1,5-1 1,3-3-2,-12-18 1,31 24-1,-31-24-1,43 11-2,-43-11-3,50 0-7,-50 0-17,39-19-1,-23 1 0,1 8 0</inkml:trace>
  <inkml:trace contextRef="#ctx0" brushRef="#br0" timeOffset="28295.6183">18046 678 18,'0'0'28,"0"0"2,0 0 0,0 0-13,13 16-5,-13-16-5,-2 21-1,2-21-1,0 42 0,-4-21-2,8 10 0,-4-5-1,2 4-1,0-7 0,2 0-1,-4-23 1,8 24-1,-8-24 1,0 0-2,19-7 1,-19 7-2,16-28 0,-12 4-2,7 8-2,-13-14-2,2 30-1,6-40-2,-6 40-1,2-28-1,-2 28 1,2-18 1,-2 18 2,0 0 4,8-15 4,-8 15 4,0 0 4,19-14 2,-19 14 3,0 0 0,14-25 1,4 29-2,-18-4-1,0 0-2,17-20-3,-17 20 0,18-7-2,-18 7 0,23-10-1,-23 10-1,29-14 0,-9 7 0,-1-2-1,4 0 0,3 1 0,3-3 1,-2 4-1,-2-2 1,-1 2-1,-3 2 1,-3 0 0,-18 5 0,25-6-1,-25 6 0,0 0 0,0 0 0,0 0 0,0 0-1,2 16 1,-2-16-1,-6 16 1,6-16-1,-6 21 2,6-21-3,-6 26 3,6-26-1,-2 28 0,2-28 0,0 27 0,0-27-1,2 22 1,-2-22 0,8 16 0,-8-16-2,0 0-1,0 0-5,23 28-13,-23-28-12,0 0 0,0 0 0,0 0-1</inkml:trace>
  <inkml:trace contextRef="#ctx0" brushRef="#br0" timeOffset="28639.6381">18592 373 28,'0'0'28,"0"0"1,0 0-2,26-2-17,-26 2-5,0 0-6,0 0-6,0 18-20,0-18 0,0 0-2,0 0 1</inkml:trace>
  <inkml:trace contextRef="#ctx0" brushRef="#br0" timeOffset="33875.9375">21328 298 22,'0'0'26,"0"0"3,7-19-8,11 27-7,-18-8-4,25 0-1,-25 0-1,49-1-1,-16-5-1,15 8-2,1-7 0,8 3-2,-3-5 0,2 4-1,-1-4 0,-8 3 0,-10 1-1,-10-1-1,-4 6-3,-23-2-8,0 0-20,0 0-1,0 0 0,0 0-2</inkml:trace>
  <inkml:trace contextRef="#ctx0" brushRef="#br0" timeOffset="29436.6837">18777 774 13,'0'0'27,"19"11"0,-19-11-5,28 1-7,-28-1-5,27-14-2,-17-1-1,15 8-2,-9-11-1,11 4-1,-10-5 0,5 3-1,-7-5 0,5 4 1,-9-3-2,-11 20 2,16-29-3,-16 29 3,2-27-3,-2 27 2,-2-16-2,2 16 0,0 0 1,-29-7-1,29 7 1,-33 11-3,15 1 3,-1 0-2,-3 4 2,5 4-2,1 1 1,7 3-1,5 1 2,2-1-1,8-1-1,1 1 1,7-3 0,1-3 0,5-4 0,-1-5 0,3-4 0,-1-3 1,4-8-1,3-2 0,-1-3 1,0-5-1,-2 1 1,3-5-1,-3 1 0,-4-2 1,-1 2-1,-3 1 0,-1 1 1,1 3-1,3 2 0,1 1 0,3 4 0,1 4 0,2 3 0,0 3 0,1 4 0,-5 4 0,-4 1 0,-1 5 0,-6 1 1,-7 3-1,-3-2 1,-4 0 0,-5-1-1,-7-1 2,-3-3-2,-7-1 1,-3-3 0,-4-3-1,0-3-1,-2-4-1,7 7-5,-16-21-20,22 14-7,-7-16 0,27 16-1</inkml:trace>
  <inkml:trace contextRef="#ctx0" brushRef="#br0" timeOffset="32448.8559">20328 643 11,'0'0'23,"0"0"-5,0 0-3,0 0-2,0 0-1,0 0-3,-26-18 0,26 18-3,-21 2 0,21-2-2,-23 4 1,23-4-3,-28 10 2,28-10-2,-29 18 1,29-18-1,-21 24 0,11-6 0,0-3-1,8 5 0,0-3 0,4 1 0,6-1-1,2-1 0,-10-16 0,25 23 0,-7-15 1,1-4-1,4-6 1,1 0-1,-3-6 1,1-1 0,1-5 0,-4 0-1,-5-5 1,-4-1-1,-10-1 1,-6 2-1,-6-2 1,-7 2-1,-3 1 0,-3 4 0,0 2-1,-2 5 1,3 5-1,3 2 1,21 0-1,-24 9 0,24-9 0,-3 18 1,3-18-1,21 17 0,2-6 1,6-6 0,7 0-1,2-3 1,5-2 0,0-5 0,4-2 0,-4-4 0,-5-3 0,-5-3 2,-5-4-2,-7-8 2,-7-2-2,-5-1 1,-7-1-1,0 2 2,-6-1-2,-1 6 0,-1 5 1,6 21-2,-10-18 1,10 18 0,0 0 0,-8 32 0,8-4 1,0 9-1,0 5 1,2 8-1,-2 5 1,2 4-1,0 3 1,2-3-1,-2-5 1,0 1-1,2-6 0,2-6 0,-1-6 0,3-9 0,2-7-1,-10-21 1,27 14-1,-27-14 0,31-14 1,-17-5-1,0-6 0,-5-4 1,-3-3 0,-8 1 0,-8-3 0,-7 6 0,-8-1 1,-6 6-1,-4 5 0,-2 8-1,3 3 1,-1 2-3,16 10-3,-4-16-5,23 11-21,0 0 0,35 4-1,-12-15 1</inkml:trace>
  <inkml:trace contextRef="#ctx0" brushRef="#br0" timeOffset="33179.8977">21287 340 6,'0'0'23,"0"0"2,0 0-7,0 0-4,0 0-3,0 0-1,0 0 0,0 0-1,0 0-1,2 24-1,-12-6 0,12 15-1,-10-7-1,8 13-3,-6-2 1,6 3-1,-2 0-1,4-1 0,2-9 0,2-1-2,2-2 1,3-6 1,3-4-1,-14-17 0,35 25 0,-12-17 1,1-2-1,3-5 0,2-1 0,4-3 0,2-2-1,-2-2 0,2 0-1,-11-7-4,15 12-7,-26-14-19,13 11-2,-19-13 1,-7 18-1</inkml:trace>
  <inkml:trace contextRef="#ctx0" brushRef="#br0" timeOffset="33480.915">21339 553 32,'0'0'30,"0"0"-1,0 0-7,0 0-10,27 6-3,-27-6-4,41-7 0,-19 3-2,7 4 0,0-3-1,6 1-1,-2 0-2,-4-12-2,4 21-5,-19-24-15,9 15-7,-23 2-2,22-16 1</inkml:trace>
  <inkml:trace contextRef="#ctx0" brushRef="#br0" timeOffset="271884.5506">-1030 583 6,'0'0'19,"0"0"-1,-25-10-6,25 10-27,0 0-3,0 0-1,25 5 17</inkml:trace>
</inkml:ink>
</file>

<file path=ppt/ink/ink27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3:14:32.48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00FF"/>
    </inkml:brush>
  </inkml:definitions>
  <inkml:trace contextRef="#ctx0" brushRef="#br0">22640 3136 21,'0'0'28,"-1"-10"1,1 10-5,0 0-8,-5-14-5,5 14-1,0 0-3,0 0 0,0 0-1,-3 24-2,-3 1 0,5 16 0,-6 7-2,4 11 1,1 10 0,2 8-2,2-1 1,5-2-2,1-8 1,3-5-2,4-8 1,-2-9-5,7-8-3,-11-20-17,12 2-9,-9-19-1,5-5 0</inkml:trace>
  <inkml:trace contextRef="#ctx0" brushRef="#br0" timeOffset="332.019">23075 3211 51,'-12'6'32,"6"13"1,-7-5-12,17 22-9,-10-7-5,12 15-2,-4-4-2,6 3-1,0-3 0,1-6-3,1 2-3,-6-18-18,5 3-9,-9-21-3,12 8 1</inkml:trace>
  <inkml:trace contextRef="#ctx0" brushRef="#br0" timeOffset="957.0548">23504 3167 39,'0'0'33,"-18"-24"0,6 20-1,-15-9-18,14 16-5,-10-3-4,5 12-2,-4 3-1,2 6 0,3 5-2,6 4 1,4 1-1,4-1 0,7 0-1,5-6 1,6-4-1,5-10 0,4-3-2,-2-12-1,6 1-1,-6-16-2,11 5-1,-15-16-2,9 12 1,-14-14 0,7 12 2,-11-7 1,4 9 2,-7 2 3,-2 3 3,-4 14 3,5-19 2,-5 19 1,0 0 1,0 0 0,4-13 0,-4 13-1,0 0-1,0 0-2,-1 12-1,4 3-1,-5 4-1,6 10 1,-1 5-2,4 9 1,4 2-1,3 6 1,0 0 0,2 1 0,-2-4 0,2-6-2,-3-7 1,-4-5-1,-5-9 2,-3-6-4,-1-15 0,0 0-4,0 0-13,-17-17-16,17 2-1,-8-12 1,11 8-2</inkml:trace>
  <inkml:trace contextRef="#ctx0" brushRef="#br0" timeOffset="1513.0866">24136 3121 31,'-12'-10'32,"-1"6"-1,-6-2 1,-1 17-15,-10-10-9,10 12-4,-9-3-1,6 6-2,2 0 0,2 2-1,6-2 0,6-1 0,10 0 0,4-3-1,9 3 1,6-1 0,5 1 0,4 4 0,2 1 0,-2 3 1,-2 3-1,-5 3 0,-6 1 1,-6 2 1,-11-4 0,-7 0 0,-7-5 0,-4-2 0,-5-8 0,0-2 0,-1-9-1,2-3 0,3-9-2,6-4 0,4-5 0,4-5 1,6-4-1,3-2 0,5-2 1,6 0 0,3-1 1,1 1-1,0 2 1,0 2-1,-1 5-1,-4-1-4,4 19-10,-14-11-18,-5 16 0,0 0-1,0 0 0</inkml:trace>
  <inkml:trace contextRef="#ctx0" brushRef="#br0" timeOffset="1833.1048">24361 3170 50,'-6'25'35,"7"12"-1,-9-2 0,16 17-21,-14-9-7,10 6-2,-4-6-1,2-2-1,-2-8-1,-1-9-3,5 5-10,-12-18-21,8-11-1,0 0-1,0 0 0</inkml:trace>
  <inkml:trace contextRef="#ctx0" brushRef="#br0" timeOffset="2121.1213">24581 2910 61,'27'19'33,"-10"5"1,5 25-9,-17 1-16,12 23-2,-12 4-4,-2 7 0,-11 3-1,-6-3-6,2 6-20,-19-21-10,0-10 1,-11-21-3</inkml:trace>
  <inkml:trace contextRef="#ctx0" brushRef="#br1" timeOffset="74497.2609">6385 13714 4,'-7'-14'15,"7"14"0,0 0-5,7-14-4,-7 14 0,17-3-1,-4 4 0,-1 1-1,7 8 1,1-2-1,6 5-1,-2-2 0,7 7 0,3-4-1,6 2 0,-2-2-1,4 1 0,-2-3 1,1 2-1,1-5 0,1 2 0,-2-4 0,1 1-1,2-1 1,1 0 0,0 0-1,3 1 0,-2 0 0,0 3 1,-1 1 0,0-1-1,-5 3 2,-1 0-2,3 3 1,-2-2-1,1 1 1,0-2-1,1-1 0,1-2 0,5-3 0,0-4 0,5-4 0,3-2 2,4-6-2,2 0 1,-1-5-1,2 0 1,1-1-3,2 1 2,-7-1-1,0 1 0,-2 3-1,-1 0 2,1 2-2,1 1 2,1 1 0,0 2 0,4 1 0,-2 3 0,1 3 0,0 0 0,3 2 0,1 2 0,-2 0 1,1 1-1,2 0 1,-1 2-1,8-2 1,3-1-1,2 2 1,-1-2-2,3-2 1,4-3 0,-4-1 0,5-3 0,-6-1-1,2-3 1,0-4-2,1-1 2,-4 0-1,-3-2 0,0 0 0,-5-1 0,0 0 0,-1 2 1,-4 1 0,-2 3 0,1 2 0,0 3 0,3 1 0,0 4 0,-1 1 0,1 2 0,-3 1 0,-1 1 0,3-2 0,-1 2 0,-4-1 0,2 0 0,2 0 1,2-1-1,1-2 0,3-1 0,-1 0 0,-1-1 0,0-2 0,-1-2 0,-2-1 1,-2-3-1,-3-3 1,0-3-1,-1-3 1,2-1-1,-1-4 0,0-2 0,-1 1 1,-2 0-1,-1 2 0,-1 2 0,-4 1 1,-2 2-1,-5 1 0,1 2 0,-2-2 0,2 1 1,-3-1-1,-1 2 0,-1-1 2,-1 2-1,-2 0 0,-1 1 1,-7 2 0,-3 2 0,-3 2 0,-3 1-1,-3 0 1,0 2-1,-3-1-1,-1-1-5,7 4-19,-4-4-3,3-4-1,-1-3-2</inkml:trace>
  <inkml:trace contextRef="#ctx0" brushRef="#br1" timeOffset="84378.8261">10087 12051 13,'3'13'25,"-3"-13"0,0 0-1,0 0-17,0 0-17,0 0-13,0 0-2,9-13-1</inkml:trace>
  <inkml:trace contextRef="#ctx0" brushRef="#br1" timeOffset="106065.0663">4889 15681 17,'0'0'11,"0"0"-3,0 0-2,0 0-2,0 0-2,11 1-2,-11-1 0,16 4 1,-4-3-1,2 1 1,3 1 0,3-2 0,4 1 0,3-1 1,4 1-1,3-1 1,2 1-1,3 0 0,4 1 0,1-2 1,1 1-1,6-1 1,-2 2-1,2-2 1,-1 0-1,-2-1 0,0 0 0,-6 1 0,1-1 0,-7 1-1,0-1 1,-1 0-1,-2 0 0,-2 0 1,1-1-1,-1-1 0,1 1 1,-5 0-1,1-1 0,-2 1 0,0 1 1,-1 0-1,0 3 0,0-1 0,3 0-1,3 3 1,-1-2 0,5 1 0,-2-1 0,4 1 0,-1-1 0,0 2 0,1-3 0,-5 2 0,2-2 0,-6 1 1,1-1-1,-5-1 0,1 0 0,2 0-1,-2 1 1,2 0 0,0-1-1,1 1 0,0 1 1,1 0-1,1 1 1,-1-2 0,3 2 0,-1-3 0,0 0 0,4 0 0,-1-1 0,2-1 0,0 1 0,2-1 0,-3 0 0,1 1-1,-1-2 1,-2 2 0,0 0 0,-3 2 0,1-1 0,-3 0-1,1 2 1,4-1 0,-1 0 0,1-1-1,0 1 1,1 0-1,-2-1 1,3-1-1,-2 0 1,-2 0 0,-1-1 0,0 1 0,-2-2-1,5 0 1,-6 1 0,5-1 0,-2 0 0,3 1 0,-2 0-1,2 0 1,0 1 0,-2 0 0,1 0 0,-2 1 0,0-1 0,-4 2-1,-1-2 1,-5 2 0,0-4 0,-5 4 0,1-5 0,1 2 0,-2-2 0,2-2 0,1-2 1,1 1-1,4-2 1,-1-3-1,5 2 0,-2-3 1,2 2 0,0-2-1,2 3 0,-3-2 1,-3 3-1,2-1 0,-4 1 0,1 0 1,-4 1-1,-1 0 0,-3 0 1,1-2 0,-2 2 0,-1 0 0,-12 7 0,18-12 1,-18 12-1,15-13 0,-15 13 0,16-12 0,-16 12 0,17-9-1,-17 9 1,16-9-2,-16 9-1,15 3-4,-15-3-14,-5 22-1,-7-2-1,-13 0 10</inkml:trace>
  <inkml:trace contextRef="#ctx0" brushRef="#br1" timeOffset="109716.2755">16738 14033 12,'5'29'13,"-1"6"-1,1 10-3,2 7-1,-1 12-2,2 9 0,-3 1-2,2 5 0,-4 2 1,3 3-2,-5-2 1,1 6 0,-2-4 0,0 4 0,-2-1-1,3 1 0,-1 0 0,1 1-2,2-4 1,1-5-1,1-7 0,3-7-1,0-4 1,-2-5 0,2-5-1,-2-6 1,0-2-1,-1-5 2,-1-4-1,-2 0 0,0-3 0,0 2 1,0 2-1,1 2 0,0 0 0,1 0 0,1-1 0,0-2 0,2-6 0,-2-1-1,-1-12 1,0-3-2,-2-3 2,-2-10-2,0 0 0,0 0-2,11 11-8,-11-11-13,7-14-2,-3 0-1,0-4-1</inkml:trace>
  <inkml:trace contextRef="#ctx0" brushRef="#br0" timeOffset="187217.7083">21587 5674 1,'4'-16'28,"0"4"-1,-3 2 2,-6-2-14,5 12-6,0 0-1,0 0-2,0 0 0,4 15-1,-10 3-2,4 11 0,-7 5 0,4 11 0,-7 8-1,2 7-1,-4 3 0,2 5 1,2-1-1,2-4 0,1-5-1,5-4 1,3-8 0,6-6 0,4-8-1,9-7 2,4-7-2,9-8 2,4-6-2,10-8 1,5-8 0,4-6 0,3-5-1,-2-8-1,2 2-3,-11-8-5,4 6-21,-20-4-2,-6 10-1,-18-2 0</inkml:trace>
  <inkml:trace contextRef="#ctx0" brushRef="#br0" timeOffset="187424.7201">21629 6097 7,'23'-12'23,"11"6"0,0-2-12,4 0-8,5-1-13,-4-7-10,1 7-1,-11-7 6</inkml:trace>
  <inkml:trace contextRef="#ctx0" brushRef="#br0" timeOffset="187611.7308">21509 5747 8,'6'-23'29,"13"-2"-3,7-2 2,8-7-19,9 6-8,8 1-22,3 1-4,-4 2-1,1 6-1</inkml:trace>
  <inkml:trace contextRef="#ctx0" brushRef="#br0" timeOffset="188362.7738">22530 5938 36,'0'0'28,"0"0"-3,-6-19-6,6 19-5,15-6-4,2 6-2,1-7-3,16 4-1,6-8 0,15 3-2,6-5 0,7-1-1,1-3 0,2 1 1,-4-2-2,-8 3 1,-10 1-1,-11 3 1,-9 2-2,-14 4 0,-15 5-4,0 0-6,0 0-20,0 0-2,-22 7 1,0-9-1</inkml:trace>
  <inkml:trace contextRef="#ctx0" brushRef="#br0" timeOffset="188720.7943">23052 5644 10,'-13'0'27,"13"0"1,0 0-1,-10-12-14,10 12-2,16-1-4,1 3-1,-5-5-1,10 5-1,-3-3-1,7 3-2,1 1 1,3 2-2,-3 1 1,3 4 0,-4 1-1,-1 4 1,-6 2 1,-1 7 0,-10 1-1,-3 3 0,-7 0 1,-6 3 0,-8 0-1,-2-2 0,-3 1-4,-6-11-8,8 4-21,-6-11 1,7-5-3,1-11 0</inkml:trace>
  <inkml:trace contextRef="#ctx0" brushRef="#br0" timeOffset="189609.8451">23354 5281 19,'0'0'27,"23"-13"1,-11 1-6,11 16-5,-9-10-3,15 15-2,-6-4-3,11 12-2,-3-1-2,9 10-1,0 4-2,6 6 1,-3 0-2,2 3 0,-5-2 0,3 0-1,-7-3 0,-3-4 1,-7-5-2,-5-8-1,-2 1-2,-19-18-5,25 17-21,-25-17-3,0 0 0,0 0 0</inkml:trace>
  <inkml:trace contextRef="#ctx0" brushRef="#br0" timeOffset="189818.857">23919 5559 24,'-17'9'30,"17"-9"1,-18 29 0,-3-14-17,12 19-3,-14-2-5,6 10-1,-6-3-2,2 5-2,3-2-4,-3-9-5,19 2-22,-9-11-1,11-9-1,0-15 0</inkml:trace>
  <inkml:trace contextRef="#ctx0" brushRef="#br0" timeOffset="190244.881">24177 5112 44,'0'0'30,"0"0"2,0 0-9,0 21-9,-7-4-7,7 15-1,-6 0 0,8 13-2,-2 1-1,4 4-1,2 0-1,3-4 0,3-4-1,3-6 1,2-8-1,4-7 1,4-9-1,2-8 0,1-10 0,5-6 0,4-5-2,0-11-1,5 5-7,-13-12-21,5 9-2,-16-8-1,1 10 0</inkml:trace>
  <inkml:trace contextRef="#ctx0" brushRef="#br0" timeOffset="190441.8926">24300 5402 13,'0'0'27,"10"-15"0,3 2 0,5 1-12,0-9-8,7 3-5,3 3-8,-6-1-18,0 1-3,-5 2 1,-8 2-2</inkml:trace>
  <inkml:trace contextRef="#ctx0" brushRef="#br0" timeOffset="190621.9029">24259 5172 24,'13'-18'30,"4"-9"0,10 1 0,2-10-14,15 9-8,-4-5-7,1-3-24,3 5-5,-8 0-2,-5 2-2</inkml:trace>
  <inkml:trace contextRef="#ctx0" brushRef="#br0" timeOffset="248883.2354">6012 5765 15,'-17'-3'24,"4"2"-1,1 1-6,1-4-6,11 4-3,0 0-2,0 0-2,0 0-2,0 0 0,11 4 0,4-3 0,4-2 0,7 1 1,4-6-1,5 1 0,6-4 0,5 3-1,2-6 0,0 4-1,-4-3 1,-4 4-1,-6 2 1,-4 1 1,-15-1 1,-2 4-1,-13 1 1,0 0-1,-14-1 0,0 3 1,-10 1-2,-3 0 0,-5 2-1,-2 0 0,-4 0 0,-1 1 0,2 0 0,-1 1-1,3-1 1,5 0 0,4 1 0,4-2 0,5 0-1,6-2 1,11-3 0,0 0 0,1 11-1,11-9 1,7-1 0,7-1 0,8 1 0,5-1 0,6 0 0,3-1 0,3-4 0,-2 3 0,-4-3 0,-2 2 0,-9-2 0,-6 3-1,-8-3 2,-8 5-2,-12 0 2,0 0-1,-12 14 0,-10-5 1,-8 1-1,-8 1 0,-7 2 0,-4 1 0,-2-5 0,1 4 0,3-6 0,7-1 0,7 0 0,7-5-4,15 6-10,11-7-14,0 0-1,0 0-1,7-12-1</inkml:trace>
</inkml:ink>
</file>

<file path=ppt/ink/ink2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9T00:13:18.080"/>
    </inkml:context>
    <inkml:brush xml:id="br0">
      <inkml:brushProperty name="width" value="0.05292" units="cm"/>
      <inkml:brushProperty name="height" value="0.05292" units="cm"/>
      <inkml:brushProperty name="color" value="#FF0000"/>
    </inkml:brush>
  </inkml:definitions>
  <inkml:trace contextRef="#ctx0" brushRef="#br0">10004 16536 5,'0'0'8,"0"0"0,0 0 0,0 0-2,0 0 1,17 9-2,-17-9 0,28 9 0,-8-3 0,8 5-1,5-4-1,4 3-2,6 1 1,4 0-1,6-2-1,1 1 1,4-3-1,-1 2 0,-3-3 0,1 2 0,-4-5 0,-1 3 0,-5-5 0,-2 2 0,-3-2 0,-1 1 0,-3-2 0,-1 0 0,-1 1 1,-1-2-1,-1-1 0,-4 2 0,1 2 0,-2-2 0,0 2 1,-2 0-1,1 1 0,-3 0 1,-2 1-1,1 0 1,-2-1-1,-1 1 1,-3-3-1,2 2 0,-4-2 0,3-1 1,-4 0-1,2-1 1,-2 0-1,2-2 1,-2 0-1,0-1 0,0 1 1,-2 0-1,1 0 1,-12 3-1,21-5 0,-21 5 0,18 0 0,-18 0 1,17 6-2,-17-6-2,22 7-9,-11-2-12,-11-5 0,23 0 4</inkml:trace>
  <inkml:trace contextRef="#ctx0" brushRef="#br0" timeOffset="5057.2892">17406 16212 8,'17'5'6,"-1"0"-2,1-1 1,3 6-1,-3-4-1,1 2 0,0-4 0,1 3-1,2-3 1,3 3-1,1-4-1,0 0 0,4-2-1,-1 1 1,3 1-1,-1-1 0,3-1 0,-2 1 0,0 1 0,0-2 0,-1 1 0,-3 1 0,-1-2 0,2 0 1,-4 0-2,0-1 1,-1 0 0,-1 0 0,0 0 0,-2 1 0,2-1 1,0 0-1,1 0 0,-3-1 0,1 0 0,1 0 1,0 0-1,0-1 0,-2 1 0,0 1 0,1 1 0,1 1 0,-1 0 0,0 0 0,1 2-1,-3-1 1,3 1 0,-1-2 1,1 0-2,0-2 1,1-1 1,1-1-1,-2 0 0,0-2 0,0 1 0,-3 0 0,-2 0 0,-1 2 0,-3-2 0,-13 3 0,21-1-1,-21 1-1,16-1-1,-16 1-3,16-6-8,-4 6-3,-12 0 13,20-6 4</inkml:trace>
</inkml:ink>
</file>

<file path=ppt/ink/ink2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53:52.252"/>
    </inkml:context>
    <inkml:brush xml:id="br0">
      <inkml:brushProperty name="width" value="0.05292" units="cm"/>
      <inkml:brushProperty name="height" value="0.05292" units="cm"/>
      <inkml:brushProperty name="color" value="#0070C0"/>
    </inkml:brush>
  </inkml:definitions>
  <inkml:trace contextRef="#ctx0" brushRef="#br0">19185 9567 16,'0'0'19,"0"0"-1,20 12-2,-20-12-3,19-3-3,-19 3-2,26-10 0,-12-3-2,8 1-2,-1-5-1,2-2-2,1-4 1,0-3-2,-3-2 2,0-2-2,-4-2 2,-2 1-2,-4-1 1,-2 0 0,-7 2 0,0 4-1,-4 1 1,-1 5-1,-7 3 1,0 5-1,-4 4 0,-3 5 0,-1 7 0,-3 2 0,-1 8 0,1 3 0,1 7-1,-1 0 1,3 5 0,2 3 0,2-2 0,3 2 1,2-2-1,4 0 0,3-2 0,3 2 1,3-4 0,4 1 0,3-2 0,3-2 0,3-3 0,4-2 0,2-7 1,5-1-1,0-7-1,3-3 1,0-5 0,2-3-1,-1 1-3,-7-8-6,7 6-20,-13-4-2,-4 4 0,-8-3-2</inkml:trace>
  <inkml:trace contextRef="#ctx0" brushRef="#br0" timeOffset="652.0367">19791 9529 9,'0'-13'27,"0"13"0,-4-17-8,4 17-8,-3-10-2,3 10-3,0 0 0,0 0-2,6-11-2,-6 11 0,14-1-2,-1 1 1,2 1-2,4 2 1,3 0 0,4 3 0,-2 3 0,0 3 1,-2 2 0,-3 4-1,-6-1 1,-5 5-1,-8-1 2,-8 4 0,-8-5-1,-2 2 1,-6-4 0,0 1 0,0-5 0,2 0 0,2-5-1,8 1 1,12-10-2,-6 15 1,6-15-1,17 10 1,4-6-1,3-1 1,5-1-1,5-1 1,1-2 0,1-1-1,0 1 0,-2-1 1,-8 0-1,-3-1 1,-6 1-1,-3 1 1,-14 1 0,13-1-1,-13 1 0,0 0-1,0 0-6,0 0-22,-8 16-3,8-16-1,0 0-1</inkml:trace>
</inkml:ink>
</file>

<file path=ppt/ink/ink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57:38.07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828 382 1,'0'0'17,"0"0"3,0 0-5,0 0-2,0 0-3,0 0 0,9-36-2,-9 36 0,3-26-1,-3 26-1,-6-37 0,6 37-2,-12-44 1,12 44 0,-23-50-1,23 50-1,-40-52 0,17 29 0,-9-6-1,0 8-1,-6 0 0,3 3 0,-8 5 0,0 5-1,-1 3 1,4 10-1,-4 1 0,4 9 1,-1 6-1,3 5 0,1 8 0,2 8 0,3 2 0,0 3 0,3 2 0,3 9 1,0-1-1,6 3 1,6-5 0,5 2-1,6 3 2,0 0-2,9-5 2,3-3-3,8-5 3,6-3-2,6-5 0,3-2 0,5-14 1,10 1-1,2-11 1,9-6-1,3-4 1,-3-6-1,0-2 1,-1-5-1,-1-1-1,-10-2-2,3 11-4,-32-22-13,18 22-12,-35 2 0,38-21-1,-38 21 0</inkml:trace>
  <inkml:trace contextRef="#ctx0" brushRef="#br0" timeOffset="2292.1311">1375 661 6,'0'0'25,"-17"-23"0,17 23-1,-35-34-10,35 34-1,-34-21-4,34 21 0,-41-13-3,41 13-1,-55-5 0,26 10-2,-11-3-1,2 12-1,-6 4 1,4 5-1,-1 8 1,10 9-3,4 1 3,10 4-3,8-1 2,15 0-1,6-5 0,11-5-1,12-8 1,-1-10 0,10-11-1,-4-8 1,4-10 0,-7-7-1,-2-9 1,-3-5 0,-6-5-1,-3 0 2,-2 2-1,-7 3 0,-5 8 0,-1 3 1,-8 23-1,0 0 0,15-23 0,-15 23 0,0 0 0,14 28 1,-14-28-1,18 47 0,-4-18 1,6 5-1,-2 0 0,2-3 0,-2-3 1,5-1-1,-23-27 0,37 28 1,-37-28 0,38-2 0,-38 2 0,43-42 0,-19 3-1,2-8 2,3-8-3,0-5 2,5 0-2,-5 6 2,3 4-3,-3 14 3,-3 7-1,3 16 0,-29 13 1,49 15-1,-28 9 1,2 10 0,0 13 1,-3 5-1,0 5 0,-2 1 0,-7-4 0,1-2-1,-9-7 2,0-9-2,-6-10 1,3-26-1,-12 29 1,12-29 0,0 0 0,-26-24-1,20-2 1,9-8-1,3-10-1,6 0 1,5-6-2,3 1 3,9 2-3,3 8 2,9 2-1,-7 14 1,4 7-1,-3 11 1,-3 13-1,-3 10 1,-6 13 1,-12 8-1,-5 6 1,-6 4-2,-6 1 3,-2-6-3,-7-5 3,4-5-2,-4-10 0,15-24 1,0 0-1,0 0 1,0 0-1,0 0 0,-9-42 0,27 0 0,5 0-2,3-4 2,6 1-2,3 6 2,2 8-2,-2 13 2,-3 12-1,0 14 1,0 13 0,-6 10-1,3 8 2,-3 3-1,3 2 1,2 1-2,1-4 1,0-1 0,6-17 0,2-7 0,1-11 1,2-13-1,1-10 1,8-13-1,-3-11 0,-5-8 1,-7-2-2,-5-3 3,-12 3-3,-17 3 1,-9 10-1,-14 7 1,-9 12 0,-3 9-1,-2 9 1,-4 9-1,3 12 0,9 7 1,6 5 1,2 8-2,10 5 2,5 3-2,9 0 2,8-3-1,6-4 1,9-4-1,6-7 0,9-11-1,-4-8 2,4-7-1,-4-8 1,4-8 0,-4-11-1,1-7 0,-10-8-1,1-3 2,-3 1-2,0-1 1,-3 3-1,0 5 1,-3 8-1,-23 26 1,41-24 0,-41 24 0,32 16 1,-21 13-1,1 2 1,-3 11-1,-3-1 1,-4 4-1,-2-6 2,0 0-2,-5-11 1,5-28-1,-6 27 1,6-27 0,0 0-1,-3-50 1,9 8-2,8-7 1,4-9-2,2-1 2,9 1-1,0 6 0,8 8-1,-2 13 2,3 15-1,-3 11-1,5 12 0,-8 4-1,11 15-1,-14-8-2,18 24-1,-15-21-2,20 18 1,-15-26 0,15 5 1,-17-18 1,11 0 2,-8-8 4,-9-15 2,0 10 4,-20-21 1,-9 34 1,3-39 0,-3 39 1,-29-21-1,29 21-2,-61 3-1,26 12-2,-8 3 0,2 11-2,3 8 0,10 4-1,10 1 2,9 0-3,12-1 2,9-7-2,11-8 1,6-7-1,9-14 0,-1-10 0,7-6 0,-7-12 0,1-1 0,-6 1 1,-6-1 0,-26 24 0,38-34 1,-38 34 0,0 0 0,34 29 0,-22-5 0,5 7 0,1 0 0,11 3-1,-3-5 1,8-8-1,1-8 1,6-11-1,2-7-1,-5-13-2,23 7-7,-30-25-20,24 15-3,-26-18 1,9 21-2</inkml:trace>
  <inkml:trace contextRef="#ctx0" brushRef="#br0" timeOffset="3568.2037">5719 23 29,'0'0'25,"0"0"-2,-29-45-5,29 45-4,0 0-4,0 0-1,-23-26-3,23 26-1,0 0-2,0 0-2,0 0 0,29-10 0,-3 7-1,3 1 0,8 2 0,4 5 0,14 3 0,0 10 0,0 5 0,-3 14 1,-14 7-1,-9 16 2,-21 3-1,-16 10 0,-27-6 0,-11 6 1,-18-8-1,-6-2 0,-5-8 2,8-8-3,10-6 2,13-4-2,9-6 2,15-5-2,20-26 1,-3 39-1,3-39 0,41 26-1,-4-20 1,7-1 0,14-3 1,11 1-1,4-3 0,8 3 1,0-1-1,3 1 0,-9-1 1,0 1-1,-17 0 0,-9-1 1,-11 1-1,-9-1 0,-29-2 1,32 3-1,-32-3 0,0 0 0,0 0-1,0 0-4,0 0-9,0 0-16,0 0-1,0 0-1,0 0-1</inkml:trace>
  <inkml:trace contextRef="#ctx0" brushRef="#br0" timeOffset="8776.502">7696-191 13,'0'0'20,"0"0"-5,0 0-3,0 0-2,0 0-1,-26 10-1,26-10 0,-20 37 0,14 2-1,-26-5 0,18 13-2,-18-3-1,12 8-2,-9-8 0,9 6 0,-1-14-2,4-7-2,14 0-3,3-29-5,0 0-16,0 0-1,29-16-1,-14-13 0</inkml:trace>
  <inkml:trace contextRef="#ctx0" brushRef="#br0" timeOffset="9411.5383">7856 752 26,'0'0'25,"0"0"1,20-26-5,-20 0-15,0 26 0,35-52-2,-3 26 1,-15-21-2,21 11 1,-15-11-2,14 5 1,-13-8 0,2 9-2,-9 2 1,3 7-2,-5 6 0,-15 26 0,32-31 0,-32 31-1,46 5 1,-17 6 0,6 7-1,-1 3 1,4 5 0,3 5 1,-7 0 0,-2 3 0,-12-2 0,1-1 2,-16-5-1,-2 3 0,-3-29 0,-29 44 1,0-26-1,-5 3 0,-7-8-1,-2 0 0,-4 0-2,1-10-2,20 12-7,-17-17-21,43 2 2,-32-8-3,32 8 1</inkml:trace>
  <inkml:trace contextRef="#ctx0" brushRef="#br0" timeOffset="11123.6362">10279 247 9,'3'-32'26,"-6"4"1,-11-11-5,14 39-7,-32-52-2,32 52-4,-43-29-1,43 29-2,-61 3-2,26 15-1,-6 3-1,4 12-1,-4 4 0,4 10 1,8 2-2,3 4 1,11-1-1,9 0 1,9-5-1,15 0 1,5-6-1,9-7 0,5-8 0,7-8 1,2-10-1,6-5 1,0-11-1,3-5 0,-3-10 0,1-6 0,-4-8 1,-3-2-1,-5-2 0,-4-6 0,-8 0 0,-3 3 0,-8 2 0,-7 5 0,1 6 0,-6 8 0,-6 23 0,3-24 0,-3 24 1,0 0-1,-21 37 0,13-3 1,-4 7-1,0 9 0,7 4 0,2 4 1,6-3-1,5-3 0,10-8 1,2-10 0,12-8 0,3-10-1,2-14 0,4-7 1,-7-13-1,1-6 0,-9-12 0,-3-9 0,-14-1-1,-12-7 1,-17 4 1,-9 2-1,-9 3 0,-8 10-1,0 8 1,-4 7 0,10 12-1,2 4 0,38 3 0,-32 10 0,32-10 0,0 0 0,41 32 0,-3-24 0,11-3 0,6-5 0,9 0 1,-1-8-1,7-2 1,-4-1-1,-8-2 2,-3-3-2,-8 3 2,-10 0-1,-5 3 0,-32 10 1,38-10 0,-38 10 0,0 0 0,-3 36 0,-15-7 0,1 5 0,-3 7-1,2 6 1,4 3-1,5-1 1,12-2-1,9-8 0,8-5 0,9-5 0,6-8 0,2-6 0,4-7 0,2-8 0,-11-5 0,0-11 0,-32 16 0,32-49 0,-32 15 0,-15-5 0,-11 2 0,-14-2 0,-1 3 0,-8 4 0,0 6 0,5 5-1,10 8 0,8 3 0,26 10 0,0 0 0,0 0 0,40-18 0,6 15 0,4-5 0,5 3 1,6-3-1,5 6 1,-2-1 0,-3 8-1,-3 8 1,-9 8 0,-9 5 1,-5 8-1,-6 3 1,-14 2-1,-4-3 1,-8-5 0,-3 1 1,0-32-1,-9 34 1,9-34-1,0 0 0,-26-13 1,26 13-2,-6-50 1,9 11 0,3-8-1,9-2-1,5-4 1,0 4-1,12 7 0,-3 3-1,9 18-1,-12-5-5,23 39-7,-49-13-16,64 24 0,-35-3-1,11 12 1</inkml:trace>
  <inkml:trace contextRef="#ctx0" brushRef="#br0" timeOffset="11815.6754">12651 239 24,'-3'-26'32,"-29"-3"-1,3 14 1,-23-14-14,20 34-10,-23 0-4,9 16-2,-1 8-2,7 15 1,8 8-1,9 6 0,8 2 0,13-1 0,10-1 1,12-11-1,9-8 1,6-16-1,6-12 0,2-17-1,-5-14 1,-1-14 0,-2-21-1,-9-13 1,-11-18-1,-4-18 0,-5-5 1,-3-6 0,-3 8 0,-3 3-1,-3 15 1,6 16-1,0 21 1,3 26 0,-3 26 0,0 0 0,3 44 0,-6 14 0,0 15 0,0 15 1,1 11 0,-1 8 0,6-3-2,-1-5 2,10-7-1,5-19 0,7-13 0,2-16 0,3-16 0,5-12 0,1-18 0,8-12 0,-2-12 0,2-10 0,4-11 0,-7-5 0,4 0 0,-10 0-1,-2 5 2,-6 10-1,-11 11 1,-15 26 0,0 0 0,0 0 0,6 58 0,-9-12 1,-3 7-1,6 7 0,3-3-1,6-2 1,5-11-1,6-13 0,9-7-1,-3-19 0,18 0-5,-21-36-18,32 10-7,-23-26-2,14-3 1</inkml:trace>
  <inkml:trace contextRef="#ctx0" brushRef="#br0" timeOffset="11976.6849">13149-144 11,'0'0'24,"0"-50"-5,0 50-13,46-28-21,-46 28-8,58-13 2</inkml:trace>
  <inkml:trace contextRef="#ctx0" brushRef="#br0" timeOffset="13132.751">13577 156 40,'0'0'31,"-26"2"0,26-2 0,0 0-22,3 47-5,0-18-1,9 10-1,-7 0 0,4 8 0,-9-6 0,3-1-1,-6-12 0,0-2 0,3-26 0,-8 24 0,8-24-1,0 0 1,23-47-1,-3 8-1,12-3 0,3-5 0,8 0 0,0 0 0,4 16 0,-1 8 0,0 17 0,-5 17 1,0 15-1,-7 10 1,4 11-1,-6 0 0,8 3-1,-8-9-1,15-2-1,-7-20 1,9-4-1,-2-17 0,11-9 0,-9-15 1,6-8 1,-6-7 2,-11-11 3,-4 7 0,-19-4 2,-1 12-1,-25 1 1,11 36 0,-52-24-1,11 37 0,-8 8-3,0 10 0,2 9-1,7 4 0,11-2 0,9-3 0,17-5-1,11-8 0,18-11 0,3-12-1,15-6 0,-1-12 0,9-1 1,-2-5-1,-4 5 0,-6-2 1,-2 10 1,-9 14 0,-29-6 1,43 39 0,-31-8 0,3 8 1,-4 0 1,4 0-2,-4-7 0,4-6 0,-15-26 0,46 2 0,-17-25-1,3-14 1,8-20-1,-5-24-1,9-20 0,-4-25-2,3-4 2,-11-5-2,0 10 2,-14 5-1,-4 21 1,-8 23 0,-9 34 1,3 42 0,-26 11 1,8 33 0,-8 19-1,9 23 1,0 10-1,8 11 1,6 2 0,12-2 0,5-8-1,18-13 1,9-13-1,11-18 1,9-19-1,5-17 1,9-17-1,4-12 0,-1-14 0,-3-10 0,-8-5 0,-6-5 0,-12 2 0,-12 3-1,-13 3 1,-13 10-1,-11 26 1,0 0 0,-40-16-1,8 32 1,0 10-1,0 8 0,6 10 1,3 0-1,14 3 1,9 3 0,15-6 0,11-2 1,14-8-1,9-6 1,9-9-1,9-12-1,5-1-3,-11-27-10,14 5-16,-14-15-2,0 0 1,-23-14-2</inkml:trace>
  <inkml:trace contextRef="#ctx0" brushRef="#br0" timeOffset="13302.7608">15083-149 8,'6'-45'25,"46"24"-2,9-18-13,23 0-30,32 8-2,-12-13-1</inkml:trace>
  <inkml:trace contextRef="#ctx0" brushRef="#br0" timeOffset="14144.8086">17394 223 14,'61'-10'25,"2"-11"0,7 0-10,14 11-7,-12-6-3,9 3-4,-6 8-5,-11-6-15,-9 6-5,-8 8-1,-19-3 5</inkml:trace>
  <inkml:trace contextRef="#ctx0" brushRef="#br0" timeOffset="13943.7975">17903-347 25,'29'-55'29,"-17"31"1,-21-17-10,9 41-6,-17-52-3,17 52-2,-44-40-3,44 40-1,-63-10-2,28 23 0,-11 11-2,2 20 0,1 13 0,5 16-1,6 16 1,6 10-1,9 8 1,11 2-1,12-2 0,8-8 0,4-5-1,2-16 0,3-5-2,-17-31-7,23 7-21,-29-49-2,-9 39 1,-20-44-2</inkml:trace>
  <inkml:trace contextRef="#ctx0" brushRef="#br0" timeOffset="14484.8284">18042 333 37,'26'31'31,"-5"-8"1,-21-23-8,23 37-11,-23-37-5,9 39-3,-9-39-1,2 34-1,-2-34 0,-5 26-2,5-26 1,0 0-1,-26 3 0,26-3-1,-26-29 0,14 3 0,3-8-1,9-3 1,9-4-1,3-4 0,11 6 1,9-2-1,11 7 0,3 0 1,12 10-1,-6 1-1,9 13-2,-9-11-4,26 31-14,-34-23-10,14 18 0,-23-15 0</inkml:trace>
  <inkml:trace contextRef="#ctx0" brushRef="#br0" timeOffset="25239.4436">19314 231 1,'0'0'22,"-27"-23"3,27 23-4,0 0-7,-34-37-3,34 37-2,0 0-2,-21-26-1,21 26-1,-14-23 0,14 23-2,0 0 0,-23-29-1,23 29 0,0 0 0,-38-5-1,9 7 1,-3 6-1,-14 0 0,3 8-1,-10 2 1,1 3 0,-3 2-1,3 3 0,6 3 0,5 2 1,9 0-1,1 6 0,10 2 0,10 0 0,8 3 0,6 2 0,8-2 1,10-3-1,2-5 1,9-6-1,-3-9 1,0-6 0,5-8 0,1-5-1,0-8-1,-3-8 1,-3-7-1,-3-6 1,6-2-2,-6-3 2,-6-5-1,-6 3 1,1-1 0,-6 6 0,-4 5 0,-5 26 0,6-37 0,-6 37 0,0 0-1,0 0 1,0 0 0,0 0-1,0 0 1,0 0 0,0 0 0,0 42 0,0-16 0,6 8 0,5 5 0,4 0 1,2 3 0,6-6-1,4-4 2,4-4-2,-2-9 2,6-6-2,-3-11 0,3-7 1,-3-11-2,-1-7 1,1-11 0,3-8 0,-3-10-1,0-5 2,-3-1-1,0-1 0,-3 4 0,0 5 0,-3 11 0,0 8 0,3 13 1,-26 18-1,49 0 0,-49 0 0,47 44 1,-27-5-1,0 5 1,-5 6 0,-7 5-1,-2-1 1,-6-2 0,-6-2-1,-2-8 2,-7-8-1,1-11 1,14-23-1,-26 29 0,26-29-1,0 0 0,-21-29 1,27-2-2,6-11 1,11-7-1,3-9 1,12 1 0,2 0-1,7 2 2,2 11-2,-3 7 1,-3 14 0,-5 12 0,-6 14 0,-6 12 0,-9 14 0,-5 13 0,-6 5 0,-6 5 0,0 3 0,-9-3 0,0-3 1,-2-10-1,2-7 0,0-9 1,9-23-1,0 0 0,0 0 1,0 0-1,-5-34 0,22-2 0,3-6-1,6-2 1,6-3-1,3 5 1,0 6-1,-3 9 1,-1 12-1,-5 15 1,-26 0 0,44 34 0,-24-3 0,-2 5-1,5 6 2,0 0-2,3-6 2,6-2-1,5-10 0,10-11 0,8-11 0,3-12 0,3-8 0,2-11 0,4-8 0,-6-12 1,-6-6-2,-9-10 2,-11 0-1,-18 0 0,-8 0 0,-12 10 0,-12 11 0,-11 15 0,-3 21 0,-2 21 0,-1 18 0,6 19 0,5 12 0,13 9 0,8 4 0,14-2 0,15-2 1,12-9-1,8-10 1,12-15-1,2-11 0,7-16 0,-4-10-1,4-7-2,-15-22-5,23 16-21,-37-18-3,8 15 1,-35-10-3</inkml:trace>
  <inkml:trace contextRef="#ctx0" brushRef="#br0" timeOffset="26887.5378">356 1889 19,'0'0'24,"9"-32"-3,-18 9-4,9 23-3,-11-26-1,11 26-3,0 0-1,0 0-3,0 0 0,0 0-2,-32 15 0,26 19-1,-6 3-1,7 20 1,-4 3-2,6 13 1,6 0 1,0 3-2,8-6 1,10-8-1,8-12 1,8-8-1,7-19 1,5-15-2,-3-13 1,9-11 0,-3-15-2,-2-8 1,-7-11-2,-2-5 2,-7-2-1,-2 2 1,0 1-1,-3 2 0,3 5 1,0 5 0,0 11 0,2 5 0,1 13 0,0 5 0,0 13-1,-4 11 2,1 7-1,-6 11 1,0 8-1,-5 7 1,-7 1 0,-5 4 0,-9-1 1,-9-1-1,-11-8 1,-6 0-1,-15-7 1,-2-6-1,-9-8 0,0-15-2,-1 3-3,-7-30-8,28 12-21,-15-25 0,24 6-1,-9-15-1</inkml:trace>
  <inkml:trace contextRef="#ctx0" brushRef="#br0" timeOffset="27128.5514">489 1459 41,'-31'-19'30,"31"19"0,0 0 0,0 0-24,0 0-10,34-5-25,-8 16 0,9-4 0,3 4-2</inkml:trace>
  <inkml:trace contextRef="#ctx0" brushRef="#br0" timeOffset="29179.6689">2505 1951 11,'29'-16'23,"-29"16"2,0 0-7,37-10-4,-37 10-2,0 0-1,0 0-2,50 55-1,-48-27-1,22 25 0,-22-7 0,16 17-3,-12-6 1,5 1-3,-8-4 1,0-4-1,-3-16 1,0-3-2,0-31 1,0 0-1,0 0 0,0 0 0,-14-31-3,22-8 2,4-3-2,5-10 1,6 5-2,6-5 2,12 5-1,-1 5 1,4 8 1,2 6-1,3 9 1,3 6 0,4 11 0,-1 2 0,0 5 0,-6 3 0,0 0 0,-6-3 0,-5-3 1,0-4-1,-38 2 1,40-18-1,-40 18 0,23-37 1,-23 37-1,6-44 1,-6 44-1,-11-42 0,11 42 0,-26-21 0,26 21 0,-35 6 0,35-6 0,-49 36-1,20-7 1,0 7-1,0 6 1,3 2 0,2 3-1,7 0 1,14 2 2,12-2-1,5-2 0,10 2 0,7-6 1,7-4-1,5-11 1,7-13-1,-4-13-1,6-8 0,6-15-1,0-14 1,3-15-2,-3-11 2,-3-10-1,-6-5 0,-6-5-1,-8-11 2,-6-2 0,-14-1 0,-10 9 0,-5 4-1,-8 14 1,-4 10 0,-2 16 0,-4 18 0,18 26 0,-37-8-1,37 8 1,-38 49 0,18-4 0,2 12 0,4 11 0,2 10 1,4 8-1,8 8 0,11-3 0,7-3 1,8-4 0,8-9 0,10-7 1,11-13-2,6-16 2,11-13-2,0-18 0,9-13 0,-2-16-1,2-13 1,-9-10-1,-8-11 0,-18-5 0,-11 3 1,-15 2 1,-17 8-1,-17 11 0,-10 12 0,-10 19 0,-10 13 0,4 10 0,2 13 0,9 8-1,6 0 1,11 0-1,12-2 0,18-6 0,-18-31 0,55 39-1,-21-33 1,10-4 0,-6-7-1,-1 2 1,-5-7 0,-6 7 1,-26 3 0,41 8 0,-41-8 0,26 39 3,-15-13-3,1 3 3,8 2-3,-3-7 3,10-6-3,1-10 3,4-14-3,6-9-1,0-16 1,2-14-1,6-15 1,1-15-2,-4-22 1,-2-9 0,-9-4 0,-3 1 2,-9 4-1,-6 14 0,-11 13 0,-6 23 0,-5 29 0,8 26 0,-41 29 0,21 20 0,0 17 1,-1 14-2,7 9 2,2 7-1,15 1 0,9-3 0,11-11 1,6-13-1,8-12 0,7-14 1,8-10-1,9-19 0,-3-12 0,8-16 0,1-10 0,2-11 0,-5-8 0,-6-5 0,-9-2-1,-11-4 1,-15 4 0,-8 7 0,-15 6 0,-12 12-1,12 24 1,-52-7 0,17 22 0,0 14-1,4 10 1,-1 8 0,11 8 0,13 2 0,11 3 1,14-5 1,15-3-1,8-3 1,13-10-1,7-7 1,10-14-2,5-10 1,-3-19-4,12 3-6,-31-31-22,16 5-1,-31-23-1,-4 5 0</inkml:trace>
  <inkml:trace contextRef="#ctx0" brushRef="#br0" timeOffset="29396.6814">5267 1732 37,'38'-23'26,"17"-9"-1,14-1-4,12 12-22,15 5-12,-3 0-10,2 1-1,6 7-1,-11 8 3</inkml:trace>
  <inkml:trace contextRef="#ctx0" brushRef="#br0" timeOffset="29883.7091">6877 1891 50,'0'0'31,"-58"-18"-1,23 21 0,-25-9-22,22 27-4,-8 0-1,8 18-2,3 0 0,15 11-1,5-1 1,10 3-1,13-2 1,10-6-1,14-7-1,-1-17 0,7-7 0,3-15 0,2-14 0,-2-12 0,2-14-1,-8-13 2,-1-15 0,-10-16-1,-1-18 1,-9-8 0,-5-6 1,-6 4-1,-15 4 2,7 16 0,-10 14 0,6 30 0,9 50 0,-29-5 1,9 46-1,14 30 1,-2 20-2,8 21 1,0 5-1,8 8 0,1-5-1,14-13 0,3-13 0,-3-24-2,15-7-6,-38-63-24,58 39 1,-58-39-3,58-23 1</inkml:trace>
  <inkml:trace contextRef="#ctx0" brushRef="#br0" timeOffset="49007.8029">8189 1206 27,'0'0'23,"0"0"0,0 0-9,0 0-5,0 0-3,0 0 1,0 0-1,0 0-1,11 39 1,-25-13-1,14 21 1,-20 8-2,8 18-1,-8 7 0,5 17-1,-2-1-1,5 8 0,6-5 0,12-5-1,9-13 0,11-13 0,3-11 0,6-13 1,5-15-1,3-5 1,4-17-1,-4-7 0,4-10 1,-4-3-1,-2-11 1,-1-4-1,-2-6 0,-1-3 0,-5-2 1,-3-5-1,-6 0 1,-5 5-1,-7 0 0,-2 5 0,-9 8 1,0 26-1,-6-34 0,6 34 0,0 0 0,0 0 0,-32 41-1,27-12 1,5 5 0,0 8 0,8-3-1,4-3 1,5-2 0,6-5 0,9-8 0,0-8 0,3-11 0,-3-10 0,0-7 1,-4-9-1,-4-12 1,-4-6-1,-14-7 1,-9-3-1,-15-1 1,-5 1-1,-11 5 1,-4 8-2,-3 16 1,-2 5-2,2 18 0,-2 0-4,23 23-3,-21-18-7,32 24-14,9-29 0,-29 29 0,29-29 0</inkml:trace>
  <inkml:trace contextRef="#ctx0" brushRef="#br0" timeOffset="49241.8165">8015 1432 37,'87'-18'25,"14"0"0,1-11-9,22 11-11,-2 5-8,-7-5-19,-7 0-3,-13 2 0,-17 3-1</inkml:trace>
  <inkml:trace contextRef="#ctx0" brushRef="#br0" timeOffset="50324.8784">9654 2081 22,'17'29'25,"1"-6"1,-18-23-7,52 40-6,-52-40-4,61 0-2,-30-29-1,22-8-1,-13-25-1,15-11-1,-9-23 0,4-6-2,-7-10 0,-2 2-1,-12 6 1,-9 16 0,-11 12-1,-4 24 1,-8 21-1,3 31 0,-29 13 1,9 28 0,0 24-1,5 16 0,4 13 0,5 8 1,9 2-1,11-10 1,10-11-1,7-10 0,4-26 0,6-16 1,-1-26-1,10-18 1,-7-20-1,3-20 1,-2-17-1,-4-8 0,1-13 0,-6-3 0,-12 3 0,-3 7 0,-6 14 0,-5 13 0,-3 17 0,-6 40 0,0 0 1,0 0 0,-15 79 0,13-1 0,-1 18-1,0 14 2,0 7-2,6 0 2,-3-7-2,6-6 1,-4-21 1,4-18-2,-6-18 2,6-13-2,-6-34 1,0 0-1,0 0 0,0 0 0,32-60-2,-12 8 2,9-5-3,0-6 2,12 1 0,2 4 0,6 9 0,-8 10 0,5 18 1,0 13 0,-2 16-1,-1 13 1,-2 10 0,-4 11 0,-5 2 0,0 0 0,-9 1 0,1-9 1,-4-7-2,-20-29-2,37 36-6,-37-36-21,0 0-1,18-34-1,-18 34 0</inkml:trace>
  <inkml:trace contextRef="#ctx0" brushRef="#br0" timeOffset="50541.8908">10300 1485 6,'31'-19'22,"1"-7"0,23 3-2,0-3-17,9 2-12,11 6-10,-5-3-3,14 11 0</inkml:trace>
  <inkml:trace contextRef="#ctx0" brushRef="#br0" timeOffset="51223.9294">12049 1912 25,'-24'-23'29,"-7"2"0,-16-5 0,12 15-18,-28-10-3,16 21-3,-13 3-1,10 15-2,-2 8 0,12 11-1,8 4 0,12 4-1,14-1 0,12-5-1,17-5 0,11-13 1,13-8-2,2-18 1,12-6-1,-9-15 0,3-5 0,-9-11 0,-2 6 1,-12-3 0,-6 5 0,-6 10 0,-20 24 1,0 0 1,29 0-1,-23 32 1,2 4 0,4 6 0,0 2 0,5 0 0,3-7 0,3-8-1,3-16 1,3-13 0,0-13 0,0-14-1,0-17 1,0-11 0,-3-18-1,-3-15-1,6-14-2,-14-18-1,17 0 1,-18-5 0,4 13 2,-10 11 0,1 20 1,-6 24 2,-12 28 1,9 29 3,-35 52-1,24 21-1,-12 21-1,8 20 0,1 12-1,11 6 0,6-4-2,14-13 2,6-16-2,15-21 0,8-26-1,3-23-2,18-11-6,-21-39-15,21 0-7,-15-28-1,3-1 0</inkml:trace>
  <inkml:trace contextRef="#ctx0" brushRef="#br0" timeOffset="51398.9398">12489 1391 15,'55'-37'23,"20"11"-1,3-5-8,21-3-29,5 8-6,-17-5-1,2 10 7</inkml:trace>
  <inkml:trace contextRef="#ctx0" brushRef="#br0" timeOffset="36144.0668">13696 1508 11,'0'0'20,"0"0"-12,0 0-8,12-23-20,-12 23 2</inkml:trace>
  <inkml:trace contextRef="#ctx0" brushRef="#br0" timeOffset="52343.9932">13905 1717 7,'-58'-13'25,"26"18"1,-9 13-1,-5-5-13,23 31-3,-15-7-2,27 23-2,-10-11-1,24 11 0,0-10-1,14-1-1,4-12-1,11-9 1,2-17-1,10-16-1,-4-19 1,1-15-2,-4-13 1,-8-21-3,-5 0 1,-19-16-2,-5 11 2,-20 0-2,-6 18 2,-14 11-1,2 20 1,-8 13 1,14 21 0,3 11 1,23 15-2,15 1 2,22 2-1,22-6 1,13-7 0,15-5 1,12-22 1,11-7 0,-11-26 0,5 0 0,-20-23 0,-5 2 0,-21-18 1,-11 7-1,-27-4 1,-5 17 0,-21 6-1,-5 21 1,-15 13 0,0 36-1,-9 21 1,7 42 0,-4 28-1,12 29-1,9 19 1,11 12-1,9 6 0,17-6-1,9-13 1,14-25-1,4-27 1,2-28-1,-3-27 0,1-25 0,-10-30 1,-2-20 0,-18-21-1,-11-10 1,-14-8-1,-13-5 0,-19-1 0,-12 9 0,-15 12-2,-5 8 0,11 29-6,-14-15-7,37 28-16,0-8-2,38 8 2,0 0-3</inkml:trace>
  <inkml:trace contextRef="#ctx0" brushRef="#br0" timeOffset="55739.188">16412 1352 6,'0'0'21,"6"-37"-1,-6 37-1,-6-39-3,6 39-3,-11-49-2,11 49-2,-15-60-1,12 31-2,-14-13-1,8 14-1,-14-11-1,8 12 0,-13-1 0,1 10-1,-7 2 0,2 13-1,-9 9 0,4 7-1,-7 15 0,-2 11 0,5 11 0,4 12 1,5 6-1,6 10 0,8 8-1,7 0 2,14 0-2,8-7 1,10-7 0,5-9 0,3-11 0,5-10 0,1-13 0,0-9 0,0-7 0,2-7 0,-2-9 0,0-5 1,-3-7-1,5-6 0,1-5 0,5-8 0,-2-5 1,-1-8-2,1-3 2,-3 3-1,-7 0 0,-7 8 0,-10 3 0,-11 7 0,-3 29 1,-26-23-1,-3 25 0,-3 11-1,-6 8 1,-2 13 0,2 10-1,6 6 1,6 2 0,9 3 0,11-1-1,6-7 1,12-5 0,2-13 0,-14-29 0,52 28 0,-20-30-1,0-11 1,0-11 0,0-7 0,-3-5 0,-3-6-1,-3 0 1,-6 3 0,1 5 0,-7 3 0,-11 31 0,21-37-1,-21 37 1,0 0 0,29 13 0,-29-13 0,23 47 0,-9-15 0,1 2 0,2 7 0,0-2 0,1 3 0,2-3 0,3-5 0,-3-8 0,-20-26 1,50 34-1,-50-34 0,49-8 0,-17-10 1,3-13-1,8-11 1,0-15-1,4-6 1,-1-7-1,9 2 1,-3 3 0,-5 7-1,-7 6 1,-5 18 0,-6 19 0,-3 23 1,-12 15-1,-2 19 0,-9 12-1,-6 12 1,-3 7 0,-3 2 0,-5-10-1,-1-2 1,-2-16-1,3-13 1,14-34-1,-24 23 1,24-23-1,-8-34 0,16-2 1,4-9-2,8-4 1,3-6 0,6 3 0,3 5 0,3 8 0,-3 10-1,-3 16 1,-3 13 0,-26 0 0,40 47 0,-28-8 0,-3 6 0,-9 2 0,0 2 0,-3-5 0,-3-7 0,0-11 0,6-26 1,-14 26-1,14-26 0,0 0 0,8-49 0,7 9 0,5-6-1,9-9 1,0 0-1,6 0 1,0 8-1,2 8 1,1 13-1,-3 18 1,-6 11 0,0 15 0,-3 11 0,-6 7 0,3 4 0,-3 1 0,-5 1 0,2-6 0,-2-7 0,-15-29 0,40 26 0,-40-26 0,46-18 0,-22-6 0,-1-7 1,-6-5-1,-2-1 0,-7 1 0,-8 4 1,-8 9-1,8 23 0,-38-8 0,38 8-1,-49 44 1,23-4 0,5 9-1,4 3 1,8 3-1,7-3 1,4-8 0,10-7 0,5-14 0,-17-23 0,52 11 0,-17-24 0,3-8 0,2-10 0,4-9 0,2-4 0,0-3 0,-2 3 0,-4-3 1,-5 11-2,-3 2 1,-6 10 0,-26 24 0,41-8 0,-41 8-1,20 42 1,-14-5 0,-3 4 0,0 1 0,-3 2 0,0-7 0,-3-6 1,3-7-1,0-24 0,0 0 1,0 0-1,0 0 0,17-32 0,-3-4 0,10-14 0,5-2-1,8-3 0,10 1 0,-1 2 0,9 10-1,-6 5 0,9 22 0,-12 4-1,4 14 1,-13 2-1,4 8 1,-15-8 1,0 6-1,-26-11 2,32 10 1,-32-10 0,0 0 1,0 0 0,6-23 1,-6 23-1,-32-16 1,32 16 0,-52-2-1,23 17-1,-12 9 0,6 9-1,3 12 1,4 2-1,10 5-1,4-3 1,11 1-1,9-16 1,11-8 0,-17-26 0,49 21 0,-17-24 0,3-7 0,-3-3 0,-1-6 0,-2 6 0,0 5 0,-29 8 0,44 8 0,-27 16 0,1 10 0,-4 7 1,3 4-1,1 2 0,-4-1 0,1-9-1,5-3-3,-20-34-10,32 21-17,-32-21-2,26-16 1,-23-13-2</inkml:trace>
  <inkml:trace contextRef="#ctx0" brushRef="#br0" timeOffset="56724.2442">20234 1328 30,'0'0'29,"3"-36"0,-3 36-3,23-34-15,15 18-2,-12-20-2,20 7-3,-5-13 0,14 1-2,-9-9 0,4-2 0,-7 0-1,-5 5 0,-9 0 0,-6 11 0,-12 7 1,-11 29-1,0 0 1,0 31-1,-14 16 0,2 21 1,-2 10-2,2 19 1,3 2 0,7 10-1,-1-10 0,6-5 0,-1-11 0,1-10 1,0-13-1,-3-13 0,-3-8 0,-8-15 0,11-24-1,-41 31 0,12-21 0,-8-4 0,-4-1 0,-5-5-1,-1 2 1,1-4 0,11-1-1,1 1 1,34 2 0,-44-6 0,44 6 1,0 0 0,0 0 0,0 0 0,41 26 1,-9-13 1,8-2-1,12 2 1,3-3 0,9 1 0,3-6-1,8 0 0,-3-7 0,4-4-1,-7-2 1,-2 1-1,-4-4 0,-8 1 0,-8 2 0,-10 0-1,-2 8 0,-35 0-1,49 5-1,-49-5-2,35 26-4,-35-26-15,0 0-7,17 24-2,-17-24 2</inkml:trace>
  <inkml:trace contextRef="#ctx0" brushRef="#br0" timeOffset="58067.3208">704 2514 9,'-3'-29'24,"3"29"3,0 0-1,-18-26-8,18 26-5,0 0-1,0 29-2,0-29-2,-17 65 0,-3-18-3,11 29-1,-11 2-1,2 21-1,1 0-1,3 2 0,-4-2-1,9-13 0,1-15 0,2-16 0,0-11 0,6-21 0,0-23 0,0 0 0,0 0-1,-6-28 1,6-6 0,0-11 0,6-1-1,3-7 1,11-1 0,3-4-1,12 4 1,9 4 0,8 6 0,6 10 0,-1 3 0,7 10 0,-6 13 0,-3 16 0,-9 13 0,-5 15 0,-18 14 0,-11 15 1,-15 10-1,-12 6 1,-19-3 0,-7 1-1,-11-12 0,-9-4 1,0-16-2,1-19 0,7-9-2,-2-25-2,29 9-3,-14-39-7,40 36-16,0-53 0,23 30-1,0-8 0</inkml:trace>
  <inkml:trace contextRef="#ctx0" brushRef="#br0" timeOffset="58512.3467">1291 3168 58,'0'0'31,"0"0"0,-20 44-1,0-10-25,26 13-3,2 13-2,7 5 1,11-7-1,6-4 1,5-9-2,1-19 0,8-8-2,-5-23-1,8-6 0,-8-28-1,2 3 0,-11-27 0,9 8 2,-10-4 1,1 1 2,-3 11 3,-9 8 1,7 31 1,-27 8 1,31 42 1,-28 0-1,12 31-1,-18-6 0,9 25-1,-15-9-2,-3 6 1,-11-19-1,0-2 0,-15-19-1,1-10-1,-7-10-1,-5-24-4,20 11-17,-17-34-10,20 7-1,-6-20-1,32 31 0</inkml:trace>
  <inkml:trace contextRef="#ctx0" brushRef="#br0" timeOffset="59232.3879">3368 3051 15,'20'-31'26,"-20"31"1,29-13 0,-29 13-10,55 15-3,-55-15-4,66 63-1,-34-22-3,20 27 0,-14-3-2,8 13-1,-14-7-1,0 2-1,-12-16 0,-5-7 1,-12-16-1,-3-34 0,0 0 0,0 0 0,-32-27 0,20-19-1,6-20 1,6-4-1,6-8 0,15-3-1,13 11 0,7 2-2,25 26-2,-5-7-6,41 44-11,-24-11-8,23 24-1,-17-6 1,15 19 1</inkml:trace>
  <inkml:trace contextRef="#ctx0" brushRef="#br0" timeOffset="59816.4209">4746 3090 32,'32'-5'29,"-32"5"1,0 0-1,-49-42-7,49 42-8,-61 0-5,32 21-4,-18 2-2,10 19-2,-1 10 1,12 11-2,9 2 0,11 0 1,17 5-2,13-12 2,10-17-1,10-15 0,2-18 1,6-13-1,-5-18 1,-4-17 0,-11-14 0,-9-11-1,-14-6 1,-12 1-1,-15 2-1,-8 3 1,-5 13-1,-7 5-2,6 23 1,-3 11-1,35 13 0,-26 6 0,26-6 0,26 36 0,12-15 1,3-8 0,14-5 1,5-6 0,16-9 1,-4-9 0,-3-13 0,1-2 1,-12-8 0,-3 0 0,-15-8 1,-5 3 0,-20-1 0,-4 11 1,-8 1-1,-3 33 1,-6-29-1,6 29-1,-20 26 0,14 16 1,-2 18-2,5 10 0,0 19 0,9 10 1,2 0-2,7 0 2,8-11-1,6-12 0,6-16 0,5-18-1,12-19-1,-2-33-4,19 7-6,-23-44-18,15 5-1,-20-25-1,2 7 0</inkml:trace>
  <inkml:trace contextRef="#ctx0" brushRef="#br0" timeOffset="60005.432">5305 2866 33,'55'-24'25,"14"-2"0,7 0-2,7 5-20,4 3-18,-8 5-6,-7 0-3,-8 10-1</inkml:trace>
  <inkml:trace contextRef="#ctx0" brushRef="#br0" timeOffset="60628.4673">6477 3158 64,'-43'-32'30,"8"27"0,-23-21-9,12 31-14,-18 1-3,9 12-2,3 3 0,6 7-2,14 6 0,15 3 0,14 4 0,14-7-1,12-8 1,12-10-1,6-13 0,8-14 1,-3-7-1,1-11 1,-7-5-1,-2 3 1,-9 2 0,-6 6 0,-23 23 1,32-13 1,-32 13-1,23 44 0,-14-10 0,8 10 0,-3-2 0,10 2 0,-4-7 0,9-14 0,0-17-1,6-17 1,-4-25 0,7-6-1,-6-21 1,3-10 0,-3-15-1,-4-6 1,-4 0-1,-7 8 0,-5 11 1,-4 9-1,-8 17 1,0 25 0,0 24 0,-8 27 0,2 19 0,9 17 0,0 7-1,11 16 1,3 0-1,12 0 0,3-7 0,3-14-1,6-11-2,-10-28-3,22 19-9,-53-45-16,57-5 0,-39-27-1,2 6 0</inkml:trace>
  <inkml:trace contextRef="#ctx0" brushRef="#br0" timeOffset="60816.4785">6915 2866 34,'14'-31'26,"18"2"1,6-10 0,17 13-18,-18-13-3,24 13-2,-9-1-3,-3 1-10,4 16-16,-19 7-1,-2 14-2,-32-11 0</inkml:trace>
  <inkml:trace contextRef="#ctx0" brushRef="#br0" timeOffset="61028.4902">7474 2936 65,'-9'24'33,"12"28"0,-21-5 0,27 33-24,-18 1-6,9 10-1,-3 6-2,6-14-1,6 1-4,-9-43-11,26 6-16,-26-47 0,41 8-1,-24-44 0</inkml:trace>
  <inkml:trace contextRef="#ctx0" brushRef="#br0" timeOffset="61194.5">7746 2845 58,'0'0'28,"0"0"-4,0 0-13,0 0-34,0 0-5,8 34-1,-8-34 0</inkml:trace>
  <inkml:trace contextRef="#ctx0" brushRef="#br0" timeOffset="61775.5329">8102 3012 55,'-29'57'30,"-12"-5"1,15 19-2,-14-17-21,31 19-5,3-10-2,15-8-1,11-16 1,12-11 0,3-23 0,8-10 0,-5-21 1,2-8-1,-8-15 0,0-6-1,-17-2 1,-10-6-2,-10 8 1,-16 6-1,-8 12-1,-8 6 0,8 18 0,-9-2-1,38 15 0,-40-3 1,40 3-1,0 0 1,37 5 1,-2-10 0,8 0 2,10 5 1,-4 0 0,6 15 0,-12 4 1,1 14-1,-12 9 1,-4 16-1,-13-1-1,-6 8 1,-9-8-1,-3-5 1,-3-10-1,0-8 0,6-34 0,0 0 0,0 0 0,9-44-1,11-6 0,9-15-1,9-5 0,2-6 0,7 6 1,-4 7 0,0 16 0,-2 21 0,-12 24 1,-6 25 0,-8 21-1,-4 16 1,1 13-2,-9-5-2,20 26-21,-29-37-7,23 1-1,-11-32-2</inkml:trace>
  <inkml:trace contextRef="#ctx0" brushRef="#br0" timeOffset="62680.5849">10169 2642 23,'-5'26'30,"-10"10"0,9 27 0,-14-6-11,20 42-8,-23-2-4,17 12-3,-11-7-2,11-6 0,-6-20 0,9-9-1,-8-20 1,5-21-1,6-26 0,0 0 0,-35-39 0,21-8-1,-4-10 0,-2-13-1,0-14 0,2-10-1,10-5 1,-1-7-2,18 9 2,5-7-2,18 10 2,9 3-1,14 13-1,5 7 2,7 19-1,0 8 2,-7 18-1,1 15 1,-11 19 1,-10 21-1,-20 15 2,-5 16 0,-24 11 0,-11 9 0,-15 6-1,-11 3 1,-12-8-2,-6-11 2,0-10-2,4-10 0,5-14 0,8-15-1,15-11 0,32-10 0,-31-8-1,31 8 1,5-23 1,-5 23 0,41-26 1,-6 29 1,-1 2 0,16 16 2,-4 2-1,12 19 0,-3-1-1,6 12 0,-3-7 0,0 1-1,-6-13-1,3-5 0,0-13-1,-3-14-1,6 3-4,-21-38-11,21 33-15,-23-27-2,11 20-1,-46 7 1</inkml:trace>
  <inkml:trace contextRef="#ctx0" brushRef="#br0" timeOffset="64547.6912">12376 2973 13,'0'0'25,"-47"-39"1,16 15-4,31 24-9,-73-13-3,41 23-3,-17-7-1,9 21-1,-13-4 0,16 19-1,-10 1-2,16 9 0,2 3 0,11 6-1,7-6 0,14-3 0,2-7-1,16-13 0,5-14 1,8-15-1,-2-13 1,9-13-1,-6-13 1,2-3-1,-2-5 1,0 0-1,-6 3 0,-3 5 0,-3 5 0,0 8 0,-23 26 0,35-31 0,-35 31-1,29-11 1,-29 11 1,0 0-1,32 32 1,-32-32 0,20 41-1,-6-15 2,-2 1-1,5 1 0,-2-2 0,2 3 0,-17-29 0,38 39-1,-38-39 1,37 31 0,-37-31 0,41 8-1,-41-8 0,41-13 0,-41 13 0,28-34 0,-13 11 0,-1-9 0,4-1-1,-4-6 1,7 2 0,-1 1 0,6 4-1,0 4 1,3 4 0,0 11-1,-3 8 1,0 8 0,0 7 0,-26-10 0,38 42 0,-24-11 0,-2 0 1,-6 6-1,-6 2 1,-3 2-1,-3-1 0,-3-7 1,0-7-1,1-2 1,8-24-1,-12 29 1,12-29-1,0 0 0,0 0 0,6-39 0,3 15 1,-1 1-1,4-1 0,-3 1 0,2-1 0,1 1 0,-12 23 0,29-42 0,-29 42 0,37-47 0,-13 24 0,5-1-1,-1 3 1,1 3 0,3 5 0,-3 8-1,0 8 1,0 7 0,-3 8 0,-3 6 1,-2 12-1,-1 6 0,3 7 0,0 1 0,0-3 0,3-3 0,3-7 0,3-4-1,6-9 0,0-14 0,8-4-1,-3-25-2,15 11-2,-11-28-1,19 18-2,-20-32 0,27 16-1,-30-20 1,24 15 2,-27-11 3,-2 1 4,-9 9 4,-26-12 2,6 24 2,-38-11 1,29 39 0,-76-42 0,36 44-3,-24-2-2,12 19-1,-3 4-2,6 14 0,11 4-1,12 11 0,15 6 0,13 2 1,16-3-2,5-5 1,12-8 0,2-10 0,1-10 0,0-22 0,-4-12 0,-8-16-1,-2-16 1,-10-10 0,-2-16 1,-7-7-2,1-11 2,0-11-1,0-2 0,-3 3-1,3 7 2,-1 11-1,1 13 0,0 23 1,-6 42 0,0 0 0,-9 24 0,6 33 1,0 13-1,3 22 1,3 7 0,6 15-1,5 1 0,13 0-1,4-8-1,1-19-3,26 9-10,-23-48-20,26-2 1,-15-42-2,12-5 0</inkml:trace>
  <inkml:trace contextRef="#ctx0" brushRef="#br0" timeOffset="65220.7299">15315 2663 31,'43'-32'30,"9"9"0,24 5-3,-10-14-19,36 9-4,-13 5-6,-8-14-11,3 22-16,-17-3 0,-18 15-2,-20 6 6</inkml:trace>
  <inkml:trace contextRef="#ctx0" brushRef="#br0" timeOffset="65031.7192">15506 2511 8,'0'0'28,"-12"-36"3,12 36-1,0 0-11,0 0-6,-32 39-4,41 16-1,-20-3-2,16 29 0,-8-3-3,12 16 0,3-6-1,5 3 0,9-12-2,6-12 0,6-17 0,5-24-1,9-16-1,-3-23-1,15 0-7,-35-41-20,20 7-3,-23-26-1,0 8 0</inkml:trace>
  <inkml:trace contextRef="#ctx0" brushRef="#br0" timeOffset="65563.75">15975 2756 38,'0'0'33,"35"-28"0,-35 28 0,29-11-23,0 35-4,-15 2-2,6 26 0,-11 0-2,0 18 0,-6 6-1,-3 2 0,-3-10-1,-3-6 1,-3-15-1,6-13 0,3-34 0,0 0 1,0 0-1,3-55 0,9 1 0,8-14 0,6-5 0,0-5-1,12 7 0,-6 6-2,11 21-4,-20-8-10,24 41-16,-47 11-1,58-7 0,-58 7 1</inkml:trace>
  <inkml:trace contextRef="#ctx0" brushRef="#br0" timeOffset="66275.7903">16757 2767 38,'0'0'32,"-41"-32"0,41 32-1,-78-15-21,49 33-6,-11 0-1,8 14-2,0 7 0,12 8 0,5 2-1,12 1 1,6-9-1,12-2 0,8-10-1,6-16 1,5-10-1,1-16 0,0-8 1,-6-13 0,3-3-1,-6-7 1,-3 0 0,-6 5 0,-5 5 0,-3 10 0,-9 24 0,0 0 0,0 0 0,17 27 0,-14 6 0,6 6 1,-1 3-1,7 0 0,-4-6 1,4-7-1,-15-29 1,37 26-1,-37-26 1,38-26 0,-21 0-1,7-11 1,5-7-1,5-5 0,-2-1 1,3 6-1,0 7 0,-1 6 0,-5 13 1,-29 18 0,38 15 0,-32 19 0,-3 11-1,-6 9 1,0 1 0,-3 5-1,-3-8 0,6-8 1,1-12-1,2-32 1,0 0-1,0 0 0,0 0 1,37-52-1,-11 5 0,6-5 0,6-3 0,2 3 0,4 5 0,-1 8 0,-2 13 0,-7 20 0,-2 14 0,-8 18 0,-7 8 0,-6 8 0,-5 7-2,-9-9-3,18 25-15,-24-39-13,15 5 0,-6-31-1,0 0 0</inkml:trace>
  <inkml:trace contextRef="#ctx0" brushRef="#br0" timeOffset="66703.8151">18173 2642 33,'0'0'32,"14"-34"0,-14 34 0,-14-34-18,14 34-7,-26-3-4,-3 9-1,-9-1 0,3 8-1,-5 2 0,5 6-1,0 3 0,6 7 0,12-2 0,14 2 0,12-2 0,17 2-1,8-2 1,7-3 0,8 0 0,0 0 0,1 2 0,-4 6 1,-11-2 0,-9 9 0,-15 1 0,-8 5 0,-11-3 0,-10 0 1,-8-4-1,-3-4 0,-14-7 0,2-8-1,1-14 0,2-7 0,6-7-2,-3-12 0,35 19-4,-55-44-11,55 44-16,-14-37-1,14 37 0,0-28 0</inkml:trace>
  <inkml:trace contextRef="#ctx0" brushRef="#br0" timeOffset="67223.845">18590 2337 38,'0'0'30,"5"-45"0,-5 45-2,0 0-17,0 0-6,0 0 0,-5 68-2,-1-10 1,9 20 0,-6 5-1,9 21 0,-6 3-2,3 8-1,-1-6-1,-2-20-3,15 7-6,-30-38-22,27 2-1,-12-60-1,17 39 1</inkml:trace>
  <inkml:trace contextRef="#ctx0" brushRef="#br0" timeOffset="67831.8797">19117 2855 40,'-6'-41'31,"0"17"0,-23-7 0,29 31-22,-58-18-5,23 23-2,-8 8-1,2 10 0,1 14-1,11 2 1,6 8-1,14 2 1,12-2-2,9-8 1,17-2-1,8-8-1,10-11 1,2-16 0,6-7 0,-3-10 0,0-1 0,-11-2 1,-10-1 1,-2-1-1,-29 20 1,32-19 0,-32 19 0,0 0 0,20 29 0,-20-29 0,27 39-1,-27-39 1,31 31 0,-31-31 0,44 3-1,-18-21 1,-6-11 0,6-7 0,-3-19-1,3-5 1,0-16-1,1-10 0,-7-2 1,0 4-1,-5 9-1,-4 7 1,-2 16 0,-3 15 0,-6 37 0,0 0 0,-12 39 1,6 14 0,0 7 0,6 18 1,-2 3-2,4 5 2,4-6-1,6-4-1,2-8 0,1-16-2,11-3-4,-26-49-11,40 26-15,-40-26 0,53-26-1,-42-15-1</inkml:trace>
  <inkml:trace contextRef="#ctx0" brushRef="#br0" timeOffset="68019.8904">19632 2563 30,'-9'-46'30,"24"20"-2,5-6 0,21 14-21,-1-8-5,15 8-2,3 7-8,-9-4-18,1 12-2,-10 3 0,-5 10-2</inkml:trace>
  <inkml:trace contextRef="#ctx0" brushRef="#br0" timeOffset="68231.9019">20058 2730 37,'-6'42'33,"6"-42"0,0 57 0,-6-31-16,21 26-11,-13-5-2,13 8-2,-3 0-2,-7-13-3,18 17-8,-23-59-21,21 45 0,-21-45-1,29-5-1</inkml:trace>
  <inkml:trace contextRef="#ctx0" brushRef="#br0" timeOffset="68398.9116">20289 2480 45,'0'0'19,"0"0"-18,0 0-1,0 0-28,0 0-1</inkml:trace>
  <inkml:trace contextRef="#ctx0" brushRef="#br0" timeOffset="69011.9465">20501 2775 45,'-26'33'31,"-18"-4"1,21 15-1,-12-12-22,24 20-5,-1-5-2,12 2-1,6-7 0,11-3 1,1-16-1,11-4 0,-3-14 0,3-13 0,-3-8 0,0-10 0,-9-13 0,-2-5-1,-10-3 0,-7 0 0,-4 3 1,-3 2-2,-3 11 1,1 7-1,11 24 1,-15-26-1,15 26 0,0 0 0,0 0 1,38-7-1,-38 7 1,52 0-1,-17 2 1,3 3 0,-1 3 1,-2 10-1,-6 9 0,-9 6 1,-8 9 0,-12 2-1,-9 3 1,-8 8 0,-1-8 0,-5-5-1,6-8 1,-1-11-1,18-23 1,0 0-1,0 0 0,38-36 0,0-6 0,11-10 0,9-3 0,3-2 0,2 7 0,-5 6 0,-6 13 0,-8 15 0,-12 24 0,-12 18 1,-9 18-1,-5 6 0,-6 10-1,-3-3-1,9 21-10,-23-41-19,28 7-2,-11-44 0,0 0 0</inkml:trace>
  <inkml:trace contextRef="#ctx0" brushRef="#br0" timeOffset="69823.993">21920 2558 14,'0'0'29,"34"-34"-1,-13 8 1,31 19-13,-23-25-5,29 19-3,-12-13-2,18 13-3,-4-3-2,1-2-3,20 21-10,-23-19-16,15 16-2,-24-13 0,6 11-1</inkml:trace>
  <inkml:trace contextRef="#ctx0" brushRef="#br0" timeOffset="69552.9781">22076 2107 37,'0'0'27,"0"0"2,-35 3-10,38 44-6,-29-8-2,23 34-3,-20-3 0,17 29-1,-14-5-2,14 13-1,-3-5-1,9-1-1,3-12-1,6-11 0,3-13-1,8-10 1,3-16-1,9-15 0,5-14-1,1-10 0,8-3-2,-8-25-4,26 20-12,-32-36-13,17 20 0,-26-25-1,12 17 0</inkml:trace>
  <inkml:trace contextRef="#ctx0" brushRef="#br0" timeOffset="72424.142">21867 3606 21,'0'0'21,"18"-29"-5,-18 29-1,0 0-3,0 0-2,0 0-1,0 0 0,17-31-2,-17 31-2,0 0 0,18-26 0,-18 26-1,14-31-1,-14 31 0,20-37 0,-11 14-1,-9 23 1,29-34-2,-29 34 0,32-29 0,-32 29 0,40-23-1,-40 23 1,44-13-1,-18 13 0,-26 0 1,52 7-1,-23 7 0,0 4 0,0 3 1,0 5-1,-3 2 0,-3-2 1,0-2-1,0-1 0,-23-23 1,41 24-1,-41-24 1,43-5-1,-17-6 0,3-5 1,3-4-1,0-4 0,3 3 0,-6-7-3,17 22-5,-34-22-23,28 25 0,-40 3-1,49-26 0</inkml:trace>
</inkml:ink>
</file>

<file path=ppt/ink/ink3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53:47.768"/>
    </inkml:context>
    <inkml:brush xml:id="br0">
      <inkml:brushProperty name="width" value="0.05292" units="cm"/>
      <inkml:brushProperty name="height" value="0.05292" units="cm"/>
      <inkml:brushProperty name="color" value="#0070C0"/>
    </inkml:brush>
    <inkml:brush xml:id="br1">
      <inkml:brushProperty name="width" value="0.06667" units="cm"/>
      <inkml:brushProperty name="height" value="0.06667" units="cm"/>
      <inkml:brushProperty name="color" value="#3165BB"/>
      <inkml:brushProperty name="fitToCurve" value="1"/>
    </inkml:brush>
  </inkml:definitions>
  <inkml:trace contextRef="#ctx0" brushRef="#br0">4567 12018 8,'0'0'21,"0"0"-4,0 0-4,0 0-2,0 0 0,0 0-2,-8-14 0,8 14 0,0 0-1,0 0-1,0 0-1,0 0 0,0 0-2,0 0 0,0 0-1,0 0-1,0 0-1,0 0 0,16 7 0,-3-1 0,2-2 1,3 0-1,3-3 0,1-1 0,2-4 1,2-3-1,-1-4 0,3-3 0,-5-2-1,2-3 1,-2-3 0,0-2-1,-2-4 1,-3 1-1,-3-1 0,-2 0 0,-3 0-1,-2 1 2,-4 1-2,-4 5 2,-2 2-2,-3 3 1,-1 2 0,-2 4 0,-4 3 0,-1 2 0,-1 5 0,-4 2 0,0 4 0,-3 3 0,-1 3-1,0 3 1,1 2 2,-1 0-3,1 3 2,3-1-1,1 3 1,4 0-2,3 1 3,1 2-3,2 2 2,3 1 0,1 1-1,4 2 1,3-3-1,2 3 1,1-4 0,6-1-1,2-1 0,3-3 1,4-5-1,2-5 1,-1-3-1,0-5 1,2-4-1,-2-2 0,-1-5 0,-2-2-2,1 0-1,-6-5-3,7 11-9,-13-9-17,3 9-1,-12 3 0,0 0 0</inkml:trace>
  <inkml:trace contextRef="#ctx0" brushRef="#br0" timeOffset="940.0538">5138 12001 4,'0'0'27,"0"-12"1,0 12 1,-7-10-11,7 10-5,0 0-2,0 0-2,0 0-1,-2 17-2,-4-4-1,8 9-1,-6 1 0,4 13 0,-3 0-2,3 3 1,-1 1-2,1 1 1,0-5-1,0-1 0,-1-7 0,1-5 0,-2-4-1,2-4 1,0-15 0,-2 18-1,2-18 1,0 0 0,0 0-1,0 0 0,0 0 0,0 0-1,0 0-1,0 0-5,0 0-23,1-13-5,-1 13 1,1-13-3</inkml:trace>
  <inkml:trace contextRef="#ctx0" brushRef="#br0" timeOffset="6758.3866">2542 16197 8,'0'0'28,"16"0"-2,-16 0 2,26-19-12,-1 14-6,-1-18 0,10 8-3,2-15 0,7 3-3,-3-11 1,3 3-3,-4-6 1,0 1 0,-7-2-1,-4 3-1,-12 0 1,-4 3-2,-8 1 1,-7 5 0,-8 4 0,-5 3 0,-3 6 0,-6 3-1,-1 5 0,0 4 0,-1 5 0,2 3 0,2 7-1,0 4 1,3 4 0,2 8 0,4 4-1,3 4 2,4 6-1,1 3 1,5 1 0,2 1 0,5-4 0,3 0 0,1-6 0,6-4 1,-1-5-2,6-5 1,0-6 0,-1-5 0,2-4 0,3-5 0,0-3-1,-1-5-1,2-1 0,-5-7-4,8 9-9,-10-12-18,6 8-1,-11-6 0,4 7-1</inkml:trace>
  <inkml:trace contextRef="#ctx0" brushRef="#br0" timeOffset="7178.4106">3341 16013 57,'0'0'31,"0"0"1,-9-14-2,12 25-20,-3-11-4,-12 32-1,3-9-1,4 15-1,-4 4-1,1 4-1,0 1 2,2 0-3,1-6 1,-1-4-1,4-4-1,-1-15-3,8 4-8,-5-22-21,0 0-2,0 0 1,0 0-2</inkml:trace>
  <inkml:trace contextRef="#ctx0" brushRef="#br0" timeOffset="10358.5925">4145 16050 15,'-11'4'19,"11"-4"-3,0 0-12,0 0-17,0 0-4,-13 5-2,13-5 15</inkml:trace>
  <inkml:trace contextRef="#ctx0" brushRef="#br0" timeOffset="11037.6314">4116 15779 29,'0'0'26,"6"-10"-1,-6 10-5,0 0-11,0 0-4,0 0-2,0 0-5,3 10-13,-3-10-10,-2 12 0,2-12-2</inkml:trace>
  <inkml:trace contextRef="#ctx0" brushRef="#br0" timeOffset="11985.6854">5250 15419 17,'0'0'24,"0"0"0,0 0-5,-19-11-4,19 11-1,0 0-3,-10 25-1,-1-13 1,9 15-4,-7-2 1,6 13-3,-3 1 1,4 11-2,0 0 0,3 5-3,0-2 0,3-1 0,1-2 0,2-3-1,1-6 0,2-7 0,2-5 0,4-8 0,7-6 1,5-7-1,8-7 0,8-3 1,7-7-1,6-5 1,2-4-1,0-3-1,0-1 0,-8-4-3,1 11-6,-22-12-21,5 12-1,-22-8-1,-5 11 0</inkml:trace>
  <inkml:trace contextRef="#ctx0" brushRef="#br0" timeOffset="12250.7007">5344 15682 56,'30'-2'27,"2"-1"1,2 5-11,-3-4-10,7 5-3,-5-3-1,1-1-3,-4 1-2,-5-7-7,-3 3-17,-8-5 0,-14 9-2,9-21 1</inkml:trace>
  <inkml:trace contextRef="#ctx0" brushRef="#br0" timeOffset="12466.7131">5232 15421 44,'17'-12'26,"8"2"3,7-3-4,10 5-19,4 0-4,6-2-5,9 7-10,-2-4-13,-1 1 0,-2-1-2,-2 1 1</inkml:trace>
  <inkml:trace contextRef="#ctx0" brushRef="#br0" timeOffset="13140.7515">6201 15380 57,'0'0'30,"0"0"1,-5 12-8,10 13-13,-9 2-2,7 15-2,-4 3 1,3 12-3,-2 1 0,4 6-1,-4-2-1,1 0 1,-3-8-2,2-5-1,-4-9 1,0-9-1,-2-8 1,-1-9-1,7-14 0,-19 6 0,19-6 0,-22-27-1,11 3 0,-1-10 0,3-6-1,2-9 0,4-2 0,0-10-1,11 1 0,0-5 0,9 6 0,0-3 0,6 6 1,3 5 0,3 4 1,0 8 0,1 9 2,0 6-1,-1 8 1,2 11 0,-5 6 0,0 10 0,-6 6 0,-2 7 1,-3 4-1,-5 5 1,-7 1 1,-5 3-2,-11-2 1,-5-1 0,-8-4 0,-3-2-1,-7-2-1,1-6-3,7 2-7,-10-15-19,20 1-3,-3-11 0,21 3-2</inkml:trace>
  <inkml:trace contextRef="#ctx0" brushRef="#br0" timeOffset="13516.7732">6796 15433 50,'0'0'32,"0"0"-2,0 0 2,-20 4-17,20 21-7,-7 2-1,7 16-3,-2 6 1,4 13-3,1 2 1,2 5-1,-1-2-2,1-3 2,0-8-2,0-10-1,-2-7 0,0-14-1,-1-4-4,-2-21-19,0 0-8,-2-11-1,3-3-1</inkml:trace>
  <inkml:trace contextRef="#ctx0" brushRef="#br0" timeOffset="14328.8194">7304 15491 39,'0'0'29,"-2"-11"0,2 11 1,0 0-14,3 24-8,-8-1 0,7 16-3,-4 5 0,4 18-1,-2 2 0,3 7-2,-2-3-1,1-5 1,-2-6-2,0-9 0,0-11 1,-2-11-1,-2-11 0,4-15 1,0 0-1,-14-10 0,6-12-1,0-11 0,2-9 1,0-9-2,2-7 1,1-2 0,6-3 0,1-2 1,8 2-2,7 5 1,3 4 0,4 6 0,3 5 0,3 5 1,4 4-2,0 9 1,-2 8 0,-3 8 1,-4 9 0,-1 9 0,-5 7 0,-4 9 1,-11 5 1,-3 5-2,-11 2 2,-4 2-1,-7-3 1,-6-3-1,-4-4 1,-3-4-3,0-6 1,1-8-2,9 2-7,-9-16-20,19 5-4,-4-13 1,16 11-1</inkml:trace>
  <inkml:trace contextRef="#ctx0" brushRef="#br0" timeOffset="14815.8474">8066 15573 38,'8'-16'31,"-12"-6"0,0 8 1,-15-8-19,2 16-5,-14-4-3,1 11-2,-9 0 1,1 10-3,-4 4 2,3 12-1,1 5 1,10 13-1,6 5-1,10 8 1,9 2-2,11 0 1,10-1-1,8-7 0,9-8 0,7-12 0,4-11 0,2-10 0,2-14 0,-4-8 0,-4-14 1,-6-9-1,-7-10 1,-10-6 0,-10-5-1,-7-3 1,-13-2 0,-6 3-1,-7 4-1,-6 7 0,0 8-2,-4 2-5,19 17-23,-11-5-2,19 13-1,-2-4-2</inkml:trace>
  <inkml:trace contextRef="#ctx0" brushRef="#br0" timeOffset="15407.8809">8505 15454 20,'0'0'27,"6"-14"1,-6 3-7,0 11-6,0 0-3,13 15-3,-19-2 1,7 17-3,-9 2 0,6 16-3,-8 6 1,4 10-2,-3 2-1,4 5 1,2-5-3,4-5 1,3-8-1,7-8 0,2-12 0,9-9 0,5-13 1,8-7-1,9-9 0,5-6 0,6-7 0,3-4-1,2-3-1,-6-4-2,5 12-7,-22-15-23,5 14 1,-18-9-1,0 13 0</inkml:trace>
  <inkml:trace contextRef="#ctx0" brushRef="#br0" timeOffset="15807.9042">9071 15471 17,'0'0'32,"-2"12"-2,-7-2 3,10 18-15,-11-7-7,11 19-3,-10-3-1,10 14-3,-3-2-1,4 4 0,2-4-2,4-1 0,1-6 0,4-7-1,4-7 0,3-8 0,9-9 0,3-8-1,6-8 1,4-5-1,4-5-1,2-7-1,4 4-2,-12-13-9,10 13-18,-21-9-2,3 12 1,-21-5-1</inkml:trace>
  <inkml:trace contextRef="#ctx0" brushRef="#br0" timeOffset="16065.9187">9096 15721 15,'17'-11'30,"8"4"-1,0-3 0,13 10-14,-5-12-6,13 11-5,-2-4-3,2-2-5,3 9-16,-13-8-9,-1 2-1,-11-5 0</inkml:trace>
  <inkml:trace contextRef="#ctx0" brushRef="#br0" timeOffset="16269.9305">8948 15422 39,'35'-16'33,"12"-6"-2,15 4 0,-5-4-24,20 8-4,2 5-6,-8-8-15,7 13-12,-13-5-2,-8 5 0</inkml:trace>
  <inkml:trace contextRef="#ctx0" brushRef="#br0" timeOffset="20884.1944">10613 15694 9,'0'0'17,"0"0"-3,0 0-1,0 0-1,0 0-1,0 0-2,0 0 0,0 0-2,-11-5 0,11 5-1,0 0-1,-4 23 0,-3-13-2,5 10 1,-5 1-2,5 7 1,-2 1-2,5 3 1,0-2-1,3 0 0,4-4-1,1-3 0,3-5 0,2-4 1,0-6-1,2-3 0,0-5 1,-1-4-1,-1-3 1,2-3-1,-3-4 1,0-3-1,-1-1 1,-1-3-1,2-3 1,1-3-1,-1-2 1,3 1 0,0-1-1,2 2 1,-1 3 0,1 3-1,-1 3 1,-2 7 0,-2 4 0,0 8 0,-13-1 0,16 22 0,-12-2 0,-3 7 0,-4 3 0,1 5 0,-4 0 0,0-2 0,-3-4-1,2-5 1,0-5-1,1-5 1,6-14-1,0 0 1,0 0-1,-9-14 1,15-3-1,0-8 0,4-3 0,3-2 0,3-1 0,2 1 0,2 4 0,0 4 0,0 6 0,-1 5-1,-2 10 1,-1 7 0,-5 7 0,1 7 1,-3 5-1,-2 3 0,-1 3 0,-2-1 0,0-1-1,-4-5-1,6 1-6,-6-25-22,-2 22-3,2-22-2,0 0 0</inkml:trace>
  <inkml:trace contextRef="#ctx0" brushRef="#br0" timeOffset="21118.2079">10656 15380 20,'-11'-9'31,"11"9"-4,-16-1-2,16 1-31,-9 14-21,9-14 0,1 16-3</inkml:trace>
  <inkml:trace contextRef="#ctx0" brushRef="#br0" timeOffset="24506.4017">11741 15886 6,'0'0'27,"2"-15"2,-2 15-2,4-22-11,8 16-5,-7-15-3,9 9-1,-5-15-2,8 3 0,-4-8-1,4-1-1,-3-8-1,2-1 0,-5-6-2,2-1 2,-3-4-2,-3-2 0,0-4 0,-3 3 0,-2 4 0,-2 3 0,0 7 1,-1 6-2,-2 9 1,-1 8 0,4 19 0,-9-13-1,9 13 1,-14 13-1,6 3 1,-2 9-1,0 5 1,-2 8 0,0 6-1,1 5 2,0 7 0,2 0-2,1 2 2,4 1-1,3-2 1,2 1-1,3-6 0,3-3 0,2-6 0,1-3 0,1-7 0,2-6 0,0-7 0,2-9 0,2-7 0,2-6 0,1-7 0,2-7 0,3-3 1,1-6-1,1-4 0,-1-1 0,-3-1 0,-2 1 0,0 1 0,-6 3 0,-4 0 1,-5 7-1,-2 1 0,-5 5-1,1 13 2,-12-15-2,12 15 1,-21-2 0,8 6-1,-1 5 1,-2 2 0,2 4 0,1 4 0,1 3 0,5 2 0,3 0 0,2 3-1,5 0 1,6-3 0,3 0 0,2-2-1,4-2 1,2-4 0,0-2 0,1-6 0,0-3 0,-2-5 0,1-5 0,-1-7 0,1-4 0,-1-7 0,1-6 0,-2-5 0,0-6 0,0-3-1,-2-6 1,-2-2-1,-2-6 1,-3 0-1,-1-1 1,-5 1-1,0 2 1,-3 5 1,-1 8-1,-2 7 1,1 9-1,-1 7 1,3 19-1,0 0 1,-5 13 0,2 16 0,2 13 1,-2 11-1,1 12 0,-4 16 0,3 11 1,-3 6-2,1 4 1,3-2-1,-1-4 1,2-4-1,3-9 1,2-14-2,1-15 1,4-14-1,2-13 1,2-15-2,1-15 2,0-13-1,-1-10 0,0-8 0,-1-9 0,-4-3 1,-3-3-1,-5 1 1,-7 5-1,-4 4 1,-6 6-1,-5 10 1,-3 5-1,1 9 0,-1 4 0,4 7-1,3-1 0,18-1 0,-14 4 1,14-4-1,17-3 1,2-4 0,4-7 0,7-5 1,3-4 0,0-9 0,2-6 1,-1-10-3,-1-11-1,2-6-2,-8-12 2,3 0-1,-10-3 2,1 7 0,-4 7 2,-5 9 2,-1 17 2,-8 8 2,-3 32 0,0 0 0,0 32-1,-7 9-1,5 17 0,-5 6-1,6 13-1,0 3 1,3 1-2,4-5 1,3-4-2,1-13 1,4-10-2,2-8 0,-2-17-2,12 1-8,-26-25-20,38 2-2,-20-20 1,7 0-2</inkml:trace>
  <inkml:trace contextRef="#ctx0" brushRef="#br0" timeOffset="24726.4143">12700 15361 20,'11'-18'28,"7"-4"-1,8-2 0,6-5-18,12 6-5,3-1-3,2-1-10,3 4-15,-3 3-3,-6 3 0,-6 6-1</inkml:trace>
  <inkml:trace contextRef="#ctx0" brushRef="#br0" timeOffset="26735.5289">13748 15472 25,'-6'-11'26,"-7"-1"0,0 8-4,-10-5-11,8 13-2,-12-4-2,8 11-1,-11 0 1,9 11-4,-6 1 1,7 9-1,2 1 0,8 5-2,3 2 1,10 1-1,7-4-1,10-3 1,4-6-1,10-7 1,8-7-1,3-11 0,6-9 1,0-9-1,0-8 1,-3-5 0,-4-4 0,-5-4-1,-9-1 0,-7 2 0,-10 1 0,-5 5 0,-11 4 0,-4 5 0,-8 5-1,-4 9 1,-3 8 0,-3 5-1,0 7 2,2 5-1,4 6 1,3 3-2,8 2 2,4 0-2,7-1 1,4-5-1,6-2-1,-1-6 1,5-4-1,-1-8 0,2-4 0,-2-7 1,-1-1 0,-1-5 0,-1-1 0,-1 0 1,0 1 0,-12 13 0,18-16 1,-18 16 0,17-5 1,-17 5-1,18 9 0,-18-9 1,18 18-1,-6-9 0,-12-9 0,22 14 0,-11-13 0,4-3 1,-2-5-1,1-5 1,2-6-1,0-4 1,3-5-2,0-1 1,0 1-1,0 1 0,-1 4 0,-1 7 0,-2 4 0,-1 10 0,-14 1 2,17 25-1,-13-4 1,-1 6-1,-3 2 1,-1 1-2,-3-1 2,0-2-1,-1-7-1,2-4 1,3-16-1,-4 12 0,4-12 0,3-16 0,1 0 1,3-6-1,4-2-2,2-3 2,2 1-2,3 3 2,1 3-2,0 4 2,-1 6-2,0 7 2,-3 7 1,-4 7-1,-4 4 1,-3 6 0,-4 1 0,-2 3-1,-3-1 2,-1-3-1,1-2-1,-2-5 0,7-14 0,0 0 0,0 0 0,0 0-1,21-21 1,-3-2-1,3-3-2,3-3 2,6 0-1,-1 3 1,-2 3-1,-2 4 1,-3 8-1,-4 8 2,-4 9 2,-4 7-2,-3 4 2,-3 5-1,0 3 1,1 2-1,0 0 0,3-3 0,2-5-1,4-4 1,5-7-1,1-6 0,5-5 0,1-6 0,1-7 0,0-2 0,-2-4-1,-2-2 1,-6 1-2,-4 1 2,-8 3-1,-5 3 0,-9 5 0,-5 6 1,-3 7 2,-2 5-2,-2 4 1,0 7-1,3 4 2,5 4-2,7 2 1,3 1 0,7-1-2,5 0 2,4-1-2,5-4 1,3-4 0,1-6 0,0-5-1,1-8 1,1-6 0,-2-3 1,-1-8-1,1-5 0,0-4 1,1-2-1,0-1 1,2 4-2,-3 2 2,-1 4-1,-3 3 0,-1 9 0,-3 9 0,-2 6 0,-3 6 1,-4 3-1,-1 3 0,-2 2 1,1-1-1,-3-1 0,0-5 1,0-4-1,0-11 1,0 0-1,0 0 1,9-18-1,-1-2 1,5-4-1,2-4-1,5-2 1,2 2-1,0 1 0,3 3 0,-3 7 0,1 7-3,-5 5 1,3 13-4,-21-8-10,28 21-14,-17-11-1,8 11 1,-6-7-1</inkml:trace>
  <inkml:trace contextRef="#ctx0" brushRef="#br0" timeOffset="27140.5524">15858 15533 50,'8'-14'32,"-14"-7"0,1 10 0,-16-7-19,8 13-5,-10-1-4,0 10-1,-1 2-1,2 5-1,1 6 1,5 1-2,5 4 1,3 2-1,5-2 1,6-2-2,3-4 2,5-3-1,3-6-1,3-6 1,0-4-1,4-7 0,-3-1 1,1-3-1,-3 1 2,-1 1-1,-3 3 1,0 7 0,-12 2 1,15 11-1,-8 4 1,2 4-1,2 2 0,4 1-1,0-2 0,2-4 0,5-7 0,3-8-1,3-5-1,0-10-4,12 6-20,-14-14-7,8 8-1,-12-7-1</inkml:trace>
  <inkml:trace contextRef="#ctx0" brushRef="#br0" timeOffset="29309.6764">16467 15644 53,'0'0'32,"-2"-15"1,2 15-2,-18-7-20,18 7-6,-14 0-2,14 0-3,0 0-2,-19-1-10,19 1-19,0 0 0,15-2-2,-15 2 0</inkml:trace>
  <inkml:trace contextRef="#ctx0" brushRef="#br0" timeOffset="32868.88">16883 14991 12,'0'0'20,"17"-7"-4,-4 7-1,-13 0-4,26-4 0,-26 4-2,27-5 0,-15-1 0,10 9-2,-4-8 0,9 7-1,-2-5-1,7 4-1,2-3 0,7 2-1,-2-3-1,6 2 0,-5-1-1,1-1 0,-4 0 0,-4 1 0,-6-2-1,-6 1 0,-6-1 0,-15 4-2,14-3-3,-14 3-4,-12 0-16,-3-2-5,-1 7 0,-7-4 0</inkml:trace>
  <inkml:trace contextRef="#ctx0" brushRef="#br0" timeOffset="33359.9081">17235 14953 10,'11'-1'23,"-11"1"0,0 0-4,0 0-2,0 0-2,13 22-2,-13-22-1,-1 31-2,-4-11-2,7 15-2,-7 3-2,6 7 0,-3 1-3,3 1 1,-1-2-1,1-2 0,1-7 0,0-4 0,1-9-1,0-4 1,-2-6 0,-1-2-1,0-11 1,1 14 0,-1-14-1,0 0 0,-5 14 0,5-14 0,0 0 0,-10 15-1,10-15 0,-7 13-2,7-1-1,0-12-4,0 21-6,0-21-17,-4 18-2,4-18 2,0 10-1</inkml:trace>
  <inkml:trace contextRef="#ctx0" brushRef="#br0" timeOffset="33952.942">17006 15555 1,'0'0'15,"13"-1"6,-13 1-4,0 0-3,0 0-2,0 0 0,0 0-2,0 0 0,0 0-3,0 0 0,0 0-2,0 0 0,0 0-2,0 0 1,0 0-1,0 0 0,0 0 1,11-12-1,-11 12 0,17-1-1,-3 2 1,0-2-1,9 2 0,2-2 0,7 2 0,5-2-1,3 0 1,3-1-2,2-1 1,1 0-1,-4-1 0,-1 0-1,-5 0 2,-5-1-2,-5 1 2,-5 1-2,-7 0 2,-14 3-1,18-4 1,-18 4-2,0 0 1,0 0 0,0 0-3,0 0-3,0 0-11,-9 14-15,9-14-1,0 0 0,-12 5-1</inkml:trace>
  <inkml:trace contextRef="#ctx0" brushRef="#br0" timeOffset="34704.985">17945 14939 24,'7'-12'24,"-7"12"2,0 0-7,0 0-7,5 11-3,-5-11 0,1 29-2,-2-9 0,9 15 0,-7 2-1,7 11-2,-3 0-1,4 5 0,-1-1-2,1-1 0,0-4-1,1-6 1,0-9 1,-1-5-2,0-6 1,0-6-1,1-4 1,2-8-3,2-1-2,-4-13-4,15 9-14,-11-17-10,10 5 0,-10-10 0</inkml:trace>
  <inkml:trace contextRef="#ctx0" brushRef="#br0" timeOffset="35014.0025">17984 15077 17,'0'0'27,"2"-14"1,-2 14 1,10-13-15,9 12-4,-4-6-3,11 3-2,-2-5 0,7 4-2,0-2-2,2 0-3,3 6-7,-9-6-20,3 5 0,-6-3-1,-5 4-1</inkml:trace>
  <inkml:trace contextRef="#ctx0" brushRef="#br0" timeOffset="36265.0743">18905 15494 5,'0'0'24,"12"4"1,-12-4-2,17-15-15,-11-5-1,6 2 1,-4-10-3,2 2-1,-4-8-1,5 1 1,-9-3 0,5 4 0,-7 1 0,1 7-1,-3 2-1,2 11 0,0 11-1,0 0 1,0 0-1,-7 23-1,6-2 0,-1 7 0,2 2 0,0 4 1,2 0-1,2 1 1,0-3-1,2-4 1,1-5 0,0-4-1,2-8 1,3-4-1,2-7 1,3-6-1,-1-5 1,1-6 0,-1-5-2,1-3 1,0-5 0,-1 0 0,-6 1 0,-2 1 0,0 3 0,-3 4-1,-1 6 1,-2 5 0,-2 10 0,0 0 0,0 0 0,3 17 0,-3-3 0,0 3 1,0 0-1,1 2 0,-1-2 0,2-2 0,-1-2 0,0-2 1,-1-11-1,4 14 0,-4-14 0,0 0 1,0 0-1,12-5 1,-12 5 0,8-13-1,-8 13 1,6-17 0,-6 17 0,4-15-1,-4 15 1,0 0 0,1-13-1,-1 13 0,0 0 0,0 0 0,0 0 0,0 0 0,0 0 0,0 0-1,0 0 1,0 0 0,0 0 0,0 0 0,0 0-1,0 0-1,0 0-3,0 0-6,0 0-18,0 0-2,-1 11 0,1-11-1</inkml:trace>
  <inkml:trace contextRef="#ctx0" brushRef="#br0" timeOffset="36770.1028">18974 14972 24,'0'0'28,"0"0"0,-12 2-1,12-2-16,0 0-7,0 0-3,-1 12-4,6-1-9,-5-11-15,0 0 0,9 11-1,-9-11 3</inkml:trace>
  <inkml:trace contextRef="#ctx0" brushRef="#br0" timeOffset="37760.1598">19194 15360 1,'-5'-18'14,"5"18"6,-4-18 1,2 6-11,3 2-3,-4-6-2,5 2 1,-5-4 0,7 4 0,-4-4-1,3 4-1,-3-1 0,3 4-1,-3-1 0,0 12-1,4-18-1,-4 18 0,3-12-1,-3 12 1,2-11-1,-2 11 0,3-13 0,-3 13 0,7-15 0,-7 15 0,9-17 0,-9 17 0,11-18 1,-11 18-1,12-14 1,-12 14 0,0 0 0,10-10 1,-10 10-1,0 0 1,0 0-1,0 0 0,0 0 1,13 10-1,-13-10 1,9 12 0,-9-12 0,13 11 0,-13-11 0,17 20-1,-8-7 1,2 3-1,0 1 0,1 1 0,0 3 0,1 2 0,0-2-1,1 0 1,-2-1-1,1 1 1,-6-4 0,4 2 0,-6-3 0,1-1 0,-3-2 0,0 1 0,-3-14 0,-7 19 1,7-19-1,-14 11 0,14-11 0,-26 6 0,6-6-1,1 0 1,-3-2 0,1 0-1,0-2 0,2 1 0,2-1 0,3 2 1,14 2-2,-18-5 1,18 5-1,0 0 0,0 0-1,0 0 0,0 0-3,-7-10-3,7 10-12,0 0-12,17 1 1,-17-1-2,0 0 1</inkml:trace>
  <inkml:trace contextRef="#ctx0" brushRef="#br0" timeOffset="39145.2384">19921 15409 17,'-11'13'25,"11"-13"2,0 0-3,0 0-17,18-12-2,2 3 0,-3-12 0,10-2-1,-2-11-1,7-6-1,-5-9 0,4-5-1,-5-5 0,-2-2-1,-6 1 2,-7 5-1,-5 3 2,-4 10-1,-6 12 1,-1 15-1,-9 10 1,1 19 1,-4 12-2,4 16 1,1 12-2,5 10 1,3 3-2,6 2 2,7-1-2,7-4 1,5-9-1,3-8 1,2-15-1,4-11 0,0-11 1,1-11-1,-1-11 0,-3-10 0,-1-10 0,-3-11-1,2-6 0,-5-7 0,-4 0 0,-4-2-1,0 3 2,-4 3-2,-1 8 2,-1 10 0,-3 7 0,1 9 0,-2 7 1,-2 11 0,0 0 0,-2 16 1,-2 5-1,1 11 1,-5 7 0,1 10 0,-2 5-1,1 6 0,-1 1 0,2-2 1,-3-4-2,3-7 1,0-7-1,2-11 0,0-8 0,2-7 1,3-15-1,0 0 0,0 0-1,13-21 1,-2 3-1,2-4 0,5-2 1,0-1-1,4 2 0,0 2 0,3 6 1,-2 4-1,2 6 1,-1 4 0,2 4 0,1 4-1,2 5 1,-1 1 0,2 2 0,0-2 0,1 0 0,-1-4 0,1-4 0,-4-4 0,-1-6 0,0-3 0,-5-6 1,-3-2-1,-5-4 1,-4-2-1,-6-1 0,-8 2 0,-4 1 0,-7 6 0,-5 5 0,-2 4 0,0 9 0,-2 5-1,3 6 1,2 5-1,8 5 1,4 1 0,6 0-1,9 1 1,7-3 0,10-1 1,7-4-1,6-5-1,9-5 0,0-7 0,9-2-3,-6-11-2,6 6-9,-18-15-17,0 3 0,-17-10-1,-7 3 1</inkml:trace>
  <inkml:trace contextRef="#ctx0" brushRef="#br0" timeOffset="39404.2534">20000 15100 20,'18'-4'31,"7"0"-1,4-6 0,15 6-18,-1-10-3,17 7-3,2-6-3,8-2-8,13 2-23,-2-2-1,0 0-2,-3-2-1</inkml:trace>
  <inkml:trace contextRef="#ctx0" brushRef="#br0" timeOffset="40430.3125">21670 14768 23,'0'0'29,"0"0"0,0 0-3,7 26-11,-15-7-5,11 22-2,-9 1-1,9 22 0,-6 7-3,7 14 0,-4 5-1,5 8 0,-3 1-2,2-1 0,-2-5 0,-1-9 0,-2-14 0,0-7-1,-3-15 0,-1-10 1,-4-11-1,-2-9 0,0-13 0,-1-8 0,0-10-1,-1-9 0,3-7-1,0-11 0,6-3-1,-3-13 0,7 2-1,-1-5 1,5 0-1,0-2 2,7 3-1,1 1 2,2 3-1,5 4 1,1 3 1,6 6 0,4 5 0,4 7 1,1 3 0,4 9 0,2 6 0,3 8 0,-1 6 1,-1 9 0,-10 3 0,-3 11 0,-13 1 0,-8 5 0,-17 0 0,-12 3 0,-12-3-2,-10-4 0,-4-3-3,-6-14-8,9 3-20,-4-14-2,12 0 0,3-13-2</inkml:trace>
  <inkml:trace contextRef="#ctx0" brushRef="#br0" timeOffset="40866.3375">22259 15086 20,'21'-7'28,"1"7"1,-7-6-8,9 22-6,-18-4-4,10 18-1,-15 0-1,6 12-2,-13-3-2,4 5-1,-7-5-2,0-3 0,-2-8-1,1-5 1,0-12-1,10-11 0,-15 0 0,11-13-1,4-9 1,6-7-1,1-7 1,6-5-2,3-2 1,3 2 0,7 6-1,3 3-1,2 10-2,-4 1-6,12 21-22,-13-4-1,5 15-1,-10-7 0</inkml:trace>
  <inkml:trace contextRef="#ctx0" brushRef="#br0" timeOffset="41826.3922">22788 15103 26,'-2'-11'31,"2"11"1,-16-12-1,16 12-13,-34 12-12,17 3-2,-3 4-2,2 6 0,-1 3 0,6 5 0,4 0-1,5-1 0,7-4-1,5-5 0,5-8 1,4-6-1,1-8 0,1-7 0,-1-8 1,1-8-1,-8-9 1,-3-5-1,-8-3 0,-8-1 0,-3 3 0,-6 4 0,-1 8 0,-3 6-1,4 13 0,3 6 1,14 0-1,-5 20 0,17-1 0,7-1 1,9 2-1,10-1 1,6-4-1,4-5 1,2-3 0,-2-5 0,-5-8 1,-1-5-1,-12-3 2,-6 1 0,-10-1 0,-3 3 0,-11 11 0,0 0 0,0 0 0,-1 16 0,-5 12-2,4 8 1,-1 6-1,2 9 0,0 5 1,2 2-1,0 0 1,0-2-1,-3-4 1,-2-3-1,-5-8 2,-3-5-2,-5-7 0,-3-8 1,-6-8-1,-4-7 0,-3-8 0,2-5 0,3-4 0,1-6 0,6 0 0,4-5-1,12 0 0,7-1 1,13 0-2,7 1 1,9 0-1,6-2 2,8 2-2,2-1 2,4-1-1,1 1 0,0-3 1,-3-2-1,-5-2 1,-4-5 0,-5-3-1,-7-2 1,-8 0 0,-9 3 0,-6 2 0,-9 4 0,-5 7 0,-5 9 0,-4 9 0,-3 8 0,1 9 0,1 6 0,2 10 0,5 7 0,3 4 0,5 2 1,6 0-2,4 1 1,6-4-1,1-5 0,2-6 0,2-6-1,7-1-5,-8-19-9,16 7-16,-10-14-2,10 1 1,-6-10-1</inkml:trace>
  <inkml:trace contextRef="#ctx0" brushRef="#br0" timeOffset="42374.4231">23837 15143 29,'-3'-19'33,"3"8"-1,-9-6 1,9 17-21,-16-9-6,16 9-2,-21 4-1,8 7 0,-4 7-1,3 6 0,1 7-1,4 2-1,3 6 1,7 1-1,5-3 0,7-4 0,5-6 0,6-8 0,2-8 0,2-8 0,3-8 0,1-8 1,-1-8-1,0-12 0,-3-10 0,0-8 0,-5-8 0,-2-5-1,-7-1 1,-6-3-1,-3 6 2,-3 6-2,-3 13 0,-1 8 1,-2 13 0,4 22 1,0 0 0,-12 7 0,9 16 0,2 10 1,0 7 0,2 11 0,-2 4-2,3 5 2,0-3-2,3 2 0,0-7 0,2-5-1,0-7 0,2-11-1,4-6-1,-13-23-3,29 20-7,-29-20-20,23-15-1,-15-7 0,5-2 0</inkml:trace>
  <inkml:trace contextRef="#ctx0" brushRef="#br0" timeOffset="42554.434">24006 14928 16,'-3'-15'30,"9"-1"-1,9 4 0,7-7-15,13 11-9,0 0-3,9 2-1,7 5-6,-8-5-14,3 9-11,-7 0 1,-6 4-1</inkml:trace>
  <inkml:trace contextRef="#ctx0" brushRef="#br0" timeOffset="42802.4482">24369 15105 43,'0'0'34,"-2"25"1,-5-10-2,10 10-25,-7-1-4,4 6-2,-3-1-1,2-1-2,1-1-3,-5-13-8,11 6-21,-6-20-1,4 10 0,-4-10-1</inkml:trace>
  <inkml:trace contextRef="#ctx0" brushRef="#br0" timeOffset="42963.4573">24461 14969 23,'0'0'22,"0"0"-17,4-11-5,-4 11-24,0 0-1</inkml:trace>
  <inkml:trace contextRef="#ctx0" brushRef="#br0" timeOffset="43667.4971">24678 15143 18,'-16'2'32,"3"9"0,-3-3-1,4 13-14,-5-5-11,9 9-2,-1-3-2,8 5 1,-2-5-1,7 0 0,0-5 0,5-3-1,-9-14-1,23 13 1,-10-15 0,3-3 0,-3-7-1,0-4 1,-3-5 0,-2-4-1,-5-1 1,-6-2-1,-6 3 0,-3 1 0,-2 6 0,-2 1-1,2 7 1,3 0-1,11 10 0,0 0 1,0 0-1,7-12 0,11 10 1,6 0-1,2 0 1,2 1 0,5 1 0,-2 2 0,-1 4 1,-2 2-1,-7 2 1,-2 7-1,-8 3 1,-5 3 0,-7 0 0,-4 2 0,-4-2 0,-2-3 0,1-4 0,1-4-1,9-12 1,0 0-1,0 0 1,4-14-2,10-5 2,3-3-2,5-2 1,3-3 0,1 1 0,-1 5 0,3 6 0,-2 10 0,-4 10 1,-3 11 0,-3 9 0,-2 5 0,-5 3-1,-1 0 1,-3-2-1,-1-9-2,1-3-4,-5-19-19,16-4-10,-3-14 0,10-1-2</inkml:trace>
  <inkml:trace contextRef="#ctx0" brushRef="#br0" timeOffset="45221.5866">5514 16919 40,'0'-13'29,"0"1"1,-4-8-7,4 20-9,-5-28-3,5 28-2,-13-27-1,13 27-3,-26-16 0,9 15-1,-8 2-2,1 8 0,-5 6-1,2 9 0,1 6 0,5 10-1,4 3 0,6 4 0,8-3-1,7-2 2,9-5-2,6-6 1,3-10 0,4-14 0,3-9 0,1-10 0,-2-10 0,-2-5-1,-5-8 1,-7-3 0,-5-2-1,-10-1-1,-4 2 1,-9 2 0,-3 9-1,-7 3 0,5 10 0,-3 5 0,8 10 0,2 3 0,12-3 0,2 20 0,17-7 1,7-1 0,10-3 0,8-4 1,7-5 0,3-6 0,2-7 0,1-6 0,-4-7 1,-5-2 0,-8-7 0,-3-3 0,-11-4 0,-6 2 1,-11 2 1,-3 9-1,-12 3 2,-5 13-1,-7 10-1,-1 22 1,-3 13-1,3 16 0,1 11-1,3 15 0,4 8-1,7 5 0,6 2 0,10-6 0,5-7-1,4-11 1,2-9 0,2-14-1,-1-9 0,1-15 1,-4-8-1,-7-10 1,-14 0 0,14-20-1,-14 2 1,-5-5 0,-5-2-1,-11 3 1,-5-2 0,-2 4 0,-4 0-1,1 6 1,3 2-2,3 3 1,8 2-1,8-6-4,21 9-8,-4-15-19,19 1 0,3-9-1,11 2 0</inkml:trace>
  <inkml:trace contextRef="#ctx0" brushRef="#br0" timeOffset="47687.7269">7332 16706 30,'4'-19'29,"0"9"1,-9-13-7,5 23-7,-4-33-3,5 20-3,-13-11-3,7 8-1,-6-3-2,-1 6-1,-2-2-1,-1 3 0,-1 0-1,-1 5 0,-3 1 0,1 4 0,-3 3-1,-2 6 0,2 4 0,-2 7 0,-1 6-1,-1 4 1,0 4 0,2 5-1,1 1 1,3 1 0,-2 1-1,6-2 1,3-3 0,3-1 0,3-2-1,3-2 2,6-2-2,4 1 1,3-2 0,3-2 1,5 0-1,5-5 0,5-1 0,5-1 0,5-5 0,-1-6 0,4-5 0,-1-1 0,-1-3 0,-6 0-1,-2-2 0,-12-6-6,8 11-18,-21-13-9,7 10 1,-15-10-3</inkml:trace>
  <inkml:trace contextRef="#ctx0" brushRef="#br0" timeOffset="48635.7814">7608 17112 7,'0'0'27,"-2"-10"-1,2 10-4,-3-11-6,3 11-2,0 0-3,9-11-3,-9 11-1,2-13-2,-2 13 0,5-15-1,-5 15-1,13-12 0,-13 12-1,22-8 1,-9 4-2,2 10 1,1 1-2,1 5 1,-3 4-1,-1 4 0,-5 6 2,-3 4-2,-6 3 1,-6-1-1,-3 2 1,-6 0 0,-2-2 0,-3-4-1,2-6 1,1-6-1,5-3 0,13-13 0,-17 12 0,17-12 0,0 0 0,15-7 0,0 3 0,4 1 1,3-1-1,7 1 1,-1-1 0,3 2-1,-3 3 1,1-2-1,0 1 1,-2 0-1,-3 1 0,-4 0 1,-3 0-1,-3 0 0,-1-1 0,-13 0 0,17 4 0,-17-4 1,0 0-1,13 2 0,-13-2 0,0 0 0,0 0-2,0 0-6,25 0-23,-25 0-4,0 0-1,0 0-1</inkml:trace>
  <inkml:trace contextRef="#ctx0" brushRef="#br1" timeOffset="111376.3704">8941 16683 14,'0'0'16,"0"0"-2,0 0-1,-29-10-2,29 10-2,0 0-1,0 0-2,-29-11 0,29 11-1,0 0 0,0 0-1,-29 3 0,29-3-1,0 0 1,0 0-1,0 0 0,0 0 1,-35 2-1,35-2-1,0 0 1,-26-2-1,26 2 0,-29-5-1,29 5 1,-35-3-1,35 3 0,-35 5-1,35-5 1,-40 11 0,40-11-1,-35 23 0,35-23 0,-35 34 1,35-34-1,-28 47 1,13-18-1,3 7 0,4 1 1,-1 2-1,6 0 0,0 0 1,3 0-1,3-3 1,3-4-1,3-1 1,-1-8-1,-8-23 0,21 39 1,-21-39-1,23 24 0,-23-24 1,26 10-1,-26-10 1,26-2-1,-26 2 1,29-13-1,-29 13 0,32-24 1,-32 24-1,32-31 0,-32 31 0,31-39 1,-31 39-1,26-42 0,-26 42 0,24-39 0,-24 39 0,17-42 1,-17 42-1,6-41 1,-3 17-1,-3 1 0,0-1 0,-3-2 1,0-2-1,0-1 0,-3-2 0,0-1 0,1 1 0,-1 0 0,-3 2 0,0 6 0,9 23-1,-11-37 1,11 37 0,0 0 0,-17-28 0,17 28 0,0 0 0,0 0 0,0 0 0,0 0-1,-27-6 1,27 6 0,0 0 0,0 0-1,0 0 1,0 0 0,0 0-1,-11 32 1,11-32 0,14 34-1,-14-34 1,32 36 0,-32-36-1,41 36 1,-41-36 0,49 32-1,-23-22 1,3 1 0,-29-11 0,49 10 0,-49-10 1,44 3-1,-44-3 0,40-8 0,-40 8 0,35-13 0,-35 13 0,32-11 0,-32 11 0,32-5 0,-32 5 0,29-5 0,-29 5 0,0 0 0,31 3 0,-31-3 0,0 0 0,0 0 0,0 0 0,29 20 0,-29-20 1,3 26-1,-3-26 0,3 42 1,-3-18-1,-6 2 1,6 5-1,-8 0 0,2 0 1,0-2-1,0 0 0,-2-3 1,-1-3-1,9-23 0,-12 37 0,12-37 0,-8 23 0,8-23 0,0 0 0,0 0 1,0 0-1,0 0 0,0 0 0,0 0 1,0 0-1,0 0 0,0 0 1,0 0-1,0 0 0,0 0 0,0 0 0,0 0 0,0 0 0,0 0 0,0 0 0,0 0 0,0 0 0,0 0 0,0 0 0,0 0 0,0 0 0,5-34 0,-5 34 0,9-47 0,0 19 0,2-6 0,1-3 0,0-2 0,2-2 0,6-1 0,-2 5 0,2 1 0,0 5-1,-2-1 1,5 6 0,-23 26 0,43-36 0,-43 36 0,38-21 0,-38 21 0,32-5 0,-32 5 0,0 0-1,34 18 1,-34-18 0,21 29 0,-21-29 0,17 47 0,-11-16 0,3 3 0,-4 5 0,1 3 0,-3-1 0,0 1 0,0 0 0,-3-6 0,3-5 0,-3-2 0,0-29 0,3 37 0,-3-37 0,0 0 0,8 26 0,-8-26-1,0 0-4,35 10-17,-35-10-10,26-16 1,-26 16-2</inkml:trace>
  <inkml:trace contextRef="#ctx0" brushRef="#br0" timeOffset="70141.0117">10476 16754 5,'0'0'15,"0"0"-1,0 0-2,0 0-2,0 0 0,0 0-2,0 0 0,0 0-1,-13 12-2,12 0 0,1-12-1,-12 28 0,4-11-1,6 5 1,-3-2-2,6 6 1,-2-5-1,6 1 0,0-2 0,4-1-1,1 2 0,3-1 1,2-3-2,1-1 1,3-4 0,0-1 0,2-5 0,1-5 0,0-3-1,1-7 0,2-3-3,-6-7-3,11 6-6,-14-6-20,3 0 1,-6 0-2,-4-1 17</inkml:trace>
  <inkml:trace contextRef="#ctx0" brushRef="#br0" timeOffset="70449.0295">10553 16550 1,'0'0'0,"0"0"7,0 0-7,0 0-7,6 11 7</inkml:trace>
  <inkml:trace contextRef="#ctx0" brushRef="#br0" timeOffset="71328.0798">10986 16748 4,'-2'-21'27,"2"21"1,4-12-9,-4 12-8,0 0-2,4-10-1,-4 10-1,12 15-2,-2 4 0,-6-1-1,5 12-1,-5-1 0,1 6-1,-2-1-1,0 7 1,-5-5-2,2-4 2,-4-5-1,3-3 1,-4-10 0,2-3-1,3-11 1,-6-17-1,7-5 0,3-6 0,4-7 0,5-4-2,4-2 2,3-1-1,6 8 0,1 6 0,2 7 1,0 8-1,-2 9 0,-1 10 0,-6 8 1,-1 9-1,-6 5 0,-4 5 1,-4-1-1,-4 2 1,-2-5-1,-3 2 1,-1-13-1,0 2 1,5-20-1,0 0 0,0 0 1,-9-13-1,14-6 1,2-11-1,4 1 0,3-8 0,4 7 0,2-1 0,0 8 0,0 5-1,1 9 1,-2 11 1,-1 11-2,-2 7 2,-2 7-1,-1 7 0,-3 9 0,1 0 0,-3 0-1,-2-5-1,3-1-4,-7-14-14,9-2-13,-11-21-2,25 6 0</inkml:trace>
  <inkml:trace contextRef="#ctx0" brushRef="#br0" timeOffset="72561.1503">11903 16817 13,'7'-13'32,"-7"13"1,-5-17 0,5 17-15,-24-12-9,12 12-2,-11-5-3,-1 9-1,-3-1-1,1 8 0,0 3-1,2 3 0,4 3-1,5 2 0,5 2 0,7-3 0,5-3 0,6 0 0,4-6-1,2-5 1,5-5 0,1-4-1,2-8 1,-1-4-1,-2-3 1,-2-4 0,0-3 0,-4 0 0,-4 3 0,-3 2 0,-1 4 1,-2 4-1,-3 11 1,0 0 0,7 17-1,-4 3 1,4 3-1,3 4 1,3 2-1,3-1 1,5-2-2,3-5 2,3-7-1,3-6 0,4-7 0,1-7 0,1-5 0,2-8-1,-3-3 0,-3-3 1,-2-2-1,-5 2 1,-7-1 0,-5 3 0,-8 4 1,-6 4 0,-7 4 0,-5 5 0,-4 4 0,-2 4 0,-3 5 0,0 4-1,1 1 0,5 2 0,3 0 0,7 1 0,3 1 0,6 1 0,3-1-1,5 0 2,2 3-2,-2 2 2,4 5-2,-1 2 2,-1 1-1,-1 3 1,-2 3 0,-4 3-1,0 3 2,-4 1-2,-3-5 1,-3 0-1,-4-2 1,-2-3-1,-4-4 0,-1-6 0,-3-6 0,-3-6 1,-1-7-1,-1-6 0,-2-9 0,3-8 0,2-7-1,3-6 2,5-4-2,6 1 0,7-1 0,8 3 2,8 5-3,5 3 3,6 3-2,5 9 1,3-4 0,3 4 0,4-1 0,1 1 0,4 0 0,1 1 0,-1 2 1,-1-7-1,-4 2 1,0-3 0,-7-1 0,-8-2-1,-8-4 1,-8 0-1,-9 0 1,-5 2-1,-9 5 1,-4 3-2,-5 6 2,-2 8-1,-2 5-1,-1 6 1,6 8-1,0 4 0,7 3 0,6 4 1,4 2 0,4-4 0,9 1 0,4-3 0,3-2 1,6-6-1,2-3 1,-2-6-1,5-5 0,2-2-1,-1-3 0,-3-5-2,7 4-5,-17-12-22,12 11-4,-14-8-1,6 10 0</inkml:trace>
  <inkml:trace contextRef="#ctx0" brushRef="#br0" timeOffset="73717.2158">13263 16518 24,'-2'-21'29,"2"21"1,-6-27-8,6 27-8,-1-11-2,1 11-2,0 12-3,3 8-1,-7 10-2,5 13 0,-3 7-2,4 12 1,-2 8-2,3 9 0,-1 2-1,4 0 1,-3-5 0,3-6-1,-4-5 1,2-11-1,-3-7 1,1-13 0,-2-10 0,-3-6 0,3-18-1,0 0 0,-15-16 0,8-7 1,1-8-2,0-6 1,4-11-2,-1-5 1,6-3 0,3 2 0,5 3 0,5 0 0,7 3 1,2 4-1,7 6 1,4 4 0,3 7 1,1 5-1,2 6 0,-5 8 0,-2 7 0,-6 8 0,-6 8 0,-7 7 0,-7 6 0,-9 3 1,-11 3-1,-8 3 0,-6-4 0,-6-2 0,-3-3-1,-2-10-1,6 6-7,-10-21-19,19 2-5,-2-16-1,23 11 0</inkml:trace>
  <inkml:trace contextRef="#ctx0" brushRef="#br0" timeOffset="74044.2351">13917 16453 24,'5'-11'31,"-8"-2"1,3 13 0,-11 0-12,10 23-8,-15-2-5,8 18-1,-5 3-2,7 11-1,-3 2-1,2 4-1,3-3-1,4-3 0,3-8-3,-3-12-2,13 7-10,-16-23-18,15-3 0,-12-14-2,18-3 2</inkml:trace>
  <inkml:trace contextRef="#ctx0" brushRef="#br0" timeOffset="75062.293">14197 16766 36,'10'-11'32,"6"8"1,-16-10 0,0 13-17,-3-15-6,3 15-4,-19-14-1,3 11-2,-7 2-1,-3 6 0,-2 5-1,0 5-1,1 6-1,2 4 1,9 2-1,5 0 1,7-2-1,7-2 0,6-5 1,4-5-1,6-7 0,1-6 0,3-5 1,-1-5-1,-1-3 1,-2-2 0,-3 1 0,-2-1 0,-2 4 1,-12 11-1,14-11 0,-14 11 1,9 13-1,-3 3 1,-1 0-1,2 5 0,4-2 0,1 0 1,-1-1-1,2-5 0,0-5 1,0-6-1,1-6 0,2-7 1,-2-5-1,3-3 1,0-5-1,1-3 1,3 1 0,-3 1-1,-1 3 1,-2 6 0,0 7 0,-4 6-1,-11 3 1,16 20 0,-13-1-1,-2 5 1,0 4-1,-5 0 0,2-2 0,-4-6 1,4-3-1,-3-6 0,5-11-1,0 0 1,0 0 0,1-25-1,7 3 1,2-1-1,2-4 1,3 3-1,2 0 1,3 5 0,0 7 0,1 7 0,0 8 0,1 7 0,0 5 0,1 1 0,1 2 0,0-2 0,0-3 0,0-5 0,1-8 0,1-6 0,0-6 0,0-8 0,0-6 0,-3-2 0,-2-2 0,-4 2-1,-6 4 1,-5 6 0,-9 7 0,-9 10 0,-5 10 0,-2 8 0,-4 7-1,-1 4 1,4 4 0,3-1 0,6-2-1,6-1 2,9-2-2,5-5 1,8-1 0,5-4 0,4-2 0,2-2 0,6-4-1,-1-4 0,3-3-3,-5-9-6,13 6-21,-17-9-3,7 5 0,-16-5-2</inkml:trace>
  <inkml:trace contextRef="#ctx0" brushRef="#br0" timeOffset="78272.4766">15899 16769 6,'-24'-12'19,"11"9"-8,-3 4-3,-4 0-1,1 7 1,-2-1-1,5 7-1,-4-1 1,8 7 0,-5-2 1,11 7-1,-1-5-1,8 7 0,1-6-2,7 2 0,2 0-1,5-5 0,2-4-2,3-4 2,-2-9-2,3-2 0,-3-9 0,0 0 0,-9-10 0,2-1-2,-8-5 1,-3 2-2,-5 2 1,-6-1 0,0 6 0,-7 0 0,0 9-1,0 2 1,4 6 0,1 2 0,12-2 0,0 0 0,18 11 0,6-11 1,10-2 0,7-4 0,6-6 2,7-3-1,2-5 1,2-4 1,-2-9 0,-3-2-1,-9-8 0,-3 0 0,-12-6 0,-8 3 1,-13 1-2,-8 9 2,-10 4-1,-6 13 1,-10 10-1,-1 17 1,-4 17-1,3 18 0,0 14 0,5 16-1,2 7-1,9 11 2,4 1-3,11-1 3,3-5-1,7-11-1,4-9 1,3-16-1,2-7 1,-3-16-1,1-11 2,-2-11-4,-5-10 0,-5-9 4,-7-5-4,-6-7 3,-7-4-3,-7-4 3,-7 0-3,-7 5 2,-2 2 0,-1 5-2,6 6-2,-1 0-4,31 16-5,-23-8-20,23 8 2,28-19-2,14 6 0</inkml:trace>
  <inkml:trace contextRef="#ctx0" brushRef="#br0" timeOffset="79960.5734">16899 16921 4,'0'0'28,"2"-18"1,5 1 0,7-1-16,-6-14-2,15 0-3,-5-13 0,11 0-2,-5-8-2,5-1-1,-6-2 0,-1 4-2,-6 3 0,-6 11 1,-7 6-1,-7 10 1,-9 11-1,-4 11 0,-7 11-1,-5 13 1,-2 9-1,0 13 0,1 9 0,5 6 0,6 0 0,8 2 1,9-3-1,8-4 1,6-9 0,10-9-1,5-10 0,8-6 1,3-9 0,5-9-1,1-8 1,3-5-1,-1-7 1,-3-7-1,-4-3 1,-7-2-1,-6-3 1,-8 4-1,-7 2 1,-9 2-1,-7 6 0,-6 5 0,-5 6 0,-3 6 0,-4 6 0,1 5-1,3 4 1,1 4-1,5 2 1,2 1-1,9 4 1,3-3 0,8 1 0,4-1 0,4-4-1,5-1 2,4-4-1,4-6 0,2-4 0,2-8 0,2-5 1,1-6-1,-1-4 0,-1-6 0,-1-5 1,-3-6-1,-5-7 0,-3-8-1,-3-5 1,-6-3-1,-4-3 0,-2-1 2,-3 0-2,-2 6 1,-2 8 0,-1 10 0,0 10 0,-1 9 1,1 20 0,0 0-1,-8 19 2,5 10-1,-2 10 1,3 15 0,-4 12 0,3 12 0,-3 3-1,1 4 1,0 5-2,2-3 3,0-3-4,1-11 1,1-9 1,4-10-1,2-11 0,4-11 0,2-12 1,6-8-4,1-9 4,3-7 0,3-8-3,-2-7 3,1-4-3,-2-3 2,-4-4-2,-6 0 2,-4-2-2,-9 4 0,-5 1 2,-9 4-2,-7 3 2,-7 4-1,-2 5 0,-2 2 0,3 3 0,1 1 0,5 3-1,7-3 0,18 5 0,-9-12 1,9 12-1,23-21 1,-1 4 0,4-3 0,8-5 1,4-5 0,3-3 0,1-5 0,0-1 0,-1-2 0,-5 0 1,-4 2-1,-6 3 1,-6 3-1,-6 5 1,-6 5-1,-3 3 0,-4 6 1,-2 3-1,1 11 0,-4-14 0,4 14 0,0 0 1,0 0 0,-14 19 1,13 4 0,-2 6 0,3 10 0,0 6 0,4 5 0,-2 3-1,6 0 0,0-4-1,2-6 1,1-6-2,-2-9 1,3-7-1,-2-10-1,4-2-1,-14-9-6,35-11-22,-22-6-4,7-1 1,-7-11 0</inkml:trace>
  <inkml:trace contextRef="#ctx0" brushRef="#br0" timeOffset="80173.5857">18005 16495 29,'1'-14'30,"12"8"-1,8-2 0,9 4-21,4-4-4,11 2-3,3-1-3,-3-6-10,6 4-16,-3-1 0,-4-1-2,-5 1 1</inkml:trace>
  <inkml:trace contextRef="#ctx0" brushRef="#br0" timeOffset="82201.7017">19089 16664 17,'5'-16'33,"-1"3"-1,-11-8 0,7 21-16,-19-32-6,19 32-2,-31-21-3,14 20-2,-10 1-1,3 10 0,-5 5 0,2 10 0,-3 7-2,5 6 1,5 4 0,7 5 0,6 0-2,11-2 2,9-3-1,9-7 0,9-7 0,11-8 0,4-7 1,6-9-1,1-9 1,3-6 0,-3-6-1,-1-5 1,-5-5 0,-8-2-1,-8-2 1,-8 1-1,-10 1 0,-8 1 1,-8 3-1,-8 7 0,-6 5 1,-3 5-1,-3 6-1,0 7 1,2 6 0,2 4 0,3 5-1,6-1 1,4 2-1,4-1 1,6-2-1,1-2 1,6-4-1,-11-12 0,23 9 0,-9-11 0,1-3 0,0-4 1,-1-2-1,1 0 0,-2 0 1,0 1-1,-13 10 1,20-13 0,-20 13 0,16 4 0,-16-4 0,15 20 0,-8-7 0,1 2 1,1-1-1,1-1 1,-10-13-1,24 15 1,-12-16-1,4-2 1,4-8 0,0-4-1,1-6 1,4-4-1,-1-3 1,2 2-1,-2-1 1,-1 5 0,-2 3 0,-2 8-1,-3 11 1,-3 11 0,-7 8-1,-2 6 1,-4 4-1,-1 4 1,-4 0-1,-2-3 1,1-5-1,-1-5 0,2-8 0,5-12 1,0 0-1,0 0 0,-1-11 0,7-8 0,2-5 1,4-4-2,2-2 1,3 1 0,2 3 0,-1 4 0,2 8 0,1 8 0,-2 10 0,-3 9 0,-7 5 0,0 6 0,-7 3 0,0-1 0,-5 1 0,-2-6 0,-2-3-1,1-5 1,6-13 0,0 0 0,0 0 0,0 0 0,11-26 0,0 4-1,4-4 0,2-3 0,3 0 0,1 1 0,1 4 0,-4 5 0,0 7 1,-1 8-1,-3 8 1,-2 4 0,-2 5-1,0 1 1,-2 3 0,0 0 0,1-3 0,1-3 0,3-2 0,3-4 0,2-2 0,3-4 0,2-4 0,1-3 1,-2-4-1,-3-2 0,-3-2 0,-6-3 0,-6-1 1,-7 0-1,-4 2 0,-5 3 0,-4 3 0,-3 5 0,-1 5 0,0 5 0,1 6-1,4 4 1,2 6 0,1 2 1,4 2-1,6 2 0,3 0 1,6 2-1,0 0 1,6 0-1,0-1 0,2-3 1,0-2-1,2-2 0,-1-6 0,1-4 1,-2-4-1,2-4 0,0-6 0,2-2 0,-1-5 0,1-3 0,0-2 1,-1-4-2,0-1 2,-1-2-2,1 1 2,1-2-2,0 3 2,0 2-2,1 5 2,-1 2-1,-1 5 0,-1 5 0,-2 5 1,-4 6-1,-4 7 0,-5 5 1,-3 3-1,-4 3 1,-3 1-1,-1-1 0,-3-3 0,3-5 1,0-6-1,9-12 0,0 0 1,0 0-1,-6-12 0,12-9 0,3-9 1,4-2-1,3-7 0,6 3 0,0 0 0,1 5 0,2 6-1,-3 10 0,3 11-3,-9-1-8,14 24-22,-17-8-1,11 13-1,-8-9 0</inkml:trace>
  <inkml:trace contextRef="#ctx0" brushRef="#br0" timeOffset="82621.7257">21158 16677 54,'-7'-25'36,"1"10"-1,-17-6 0,7 17-26,-15-1-4,4 10-3,-3 5 0,1 9-1,3 5-1,4 4 0,8 5 0,5-3 0,8 1 0,5-6-1,6-2 1,4-8-1,6-6 0,2-5 0,1-7 0,2-5 1,-2-6-1,0-5 0,1 1 1,-4-2 1,-4 2 0,-2 5 0,-3 3 2,-11 10 0,15 12 0,-8 11 0,-5 6 0,5 10-1,2 2 0,5 8 0,6-2-1,4-6-1,7-8-1,7-11 0,10-11-2,-3-18-7,23 2-25,-14-22-4,6 3 1,-8-8-3</inkml:trace>
</inkml:ink>
</file>

<file path=ppt/ink/ink3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9T00:15:23.188"/>
    </inkml:context>
    <inkml:brush xml:id="br0">
      <inkml:brushProperty name="width" value="0.05292" units="cm"/>
      <inkml:brushProperty name="height" value="0.05292" units="cm"/>
      <inkml:brushProperty name="color" value="#FF0000"/>
    </inkml:brush>
  </inkml:definitions>
  <inkml:trace contextRef="#ctx0" brushRef="#br0">4540 12617 7,'0'0'11,"13"-3"-2,-13 3-1,13-4 0,-13 4 1,19-3-2,-6 1-1,4 2-1,0-2 0,5 3 0,0-2-1,5 1-1,0-1 0,7 2 0,-3-1-1,6 2 1,0 0-1,2 1-1,0-1 1,0 4-1,-1-2 0,-2 0 0,-2 0 0,-6 1-1,-3-2 1,-6 1 0,-3-3 1,-16-1 1,17 3 0,-17-3 1,0 0 0,0 0 0,0 0 0,0 0 0,0 0 0,0 0-2,0 0 1,0 0-1,0 0-1,0 0 1,0 0-1,0 0-1,0 0 1,0 0-1,0 0 0,0 0 0,0 0 0,0 0-1,0 0-3,0 0-12,9 12-13,-9-12 0,0 0-3,5 13 0</inkml:trace>
  <inkml:trace contextRef="#ctx0" brushRef="#br0" timeOffset="2543.1455">17679 9116 8,'-2'-10'12,"-3"-2"0,5 12-2,-12-18 0,12 18-2,-14-13 0,14 13-1,-16-5-1,16 5-2,-19 2 0,19-2-1,-24 10-1,11-1 0,-2 3-1,-3 2 0,1 4-1,-1 2 1,2 2-1,2 2 1,2 4-1,2 0 0,2 2 0,4 1 1,1-5-2,3 4 1,2-4 1,0 4-1,2-6 1,3-1 0,-1-2 1,5 0-1,-2-2 2,2-1-1,0-4 0,0-4 0,1-3 0,1-3-1,0-4-1,1-5-1,3-2-4,-3-5-1,8 3-5,-6-6-12,2 1-5,-2 2-1,-3 2 15</inkml:trace>
  <inkml:trace contextRef="#ctx0" brushRef="#br0" timeOffset="3305.1891">17958 9379 1,'0'0'13,"12"8"-4,-12-8 0,13 15-2,-4-2-1,-4-1 0,4 4 0,-6 2 1,1 2-1,-6-1 0,1 6-2,-4-4 0,0 2-1,-6-3 1,1 4-2,-4-7 0,2 2 1,-3-6-1,5-2 1,10-11-1,-18 15-1,18-15 0,0 0 0,0 0-1,0 0-2,0 0 1,0 0 1,0 0 0,15 3 1,-4-7 0,7 2 0,2-5 2,7 1-1,-1-3 0,3 1 0,-4-3-1,0 3 1,-4 0-1,-3 1-1,-6 2 1,-12 5 0,15-6-1,-15 6-1,0 0-2,0 0-5,-4 11-15,4-11-5,-11 14-2,11-14 1</inkml:trace>
  <inkml:trace contextRef="#ctx0" brushRef="#br0" timeOffset="17321.9908">6774 11088 16,'-16'-8'14,"16"8"-2,-20-6-2,8 5-3,1 4-1,-2 3-2,0 5-1,0 1 0,1 8-1,-2 4-1,4 5 1,-1 2 0,5 4-1,2 3 0,5-3 1,2 1-1,4-5 0,5-1-1,1-7 1,1-3 0,3-7-1,-1-5 1,1-2 0,-2-6-1,2-3 1,-4-1-1,0-3-1,0 1-2,-3-5-5,5 4-12,-15 7-3,18-16-1,-18 16 11</inkml:trace>
  <inkml:trace contextRef="#ctx0" brushRef="#br0" timeOffset="17721.0132">7048 11374 14,'0'0'21,"0"0"-4,0 0-4,-8 13-3,2 1-2,7 13-1,-5 0-1,6 9 0,-6 0-2,6 4 0,-3-3-2,2-1 0,-1-7-1,3-5-1,1-6 1,-3-6-6,7 0-3,-8-12-18,0 0 0,14-17-2,-9 3 6</inkml:trace>
  <inkml:trace contextRef="#ctx0" brushRef="#br0" timeOffset="20115.15">5581 11589 1,'0'0'5,"0"0"0,0 0-1,0 0-1,0 0 0,0 0 0,0 0-1,12 0 0,-12 0 1,12 1-1,-12-1 0,18 1-2,-7-1-2,4 1-6,-15-1-6,28 0 4,-16-4 10</inkml:trace>
  <inkml:trace contextRef="#ctx0" brushRef="#br0" timeOffset="20568.1764">6101 11564 1,'0'0'11,"12"4"-5,-12-4-1,12-3-6,-12 3-12,15-2 5,-1 4 8</inkml:trace>
  <inkml:trace contextRef="#ctx0" brushRef="#br0" timeOffset="36967.1143">17696 10064 1,'0'0'9,"0"0"0,-4 11-3,4-11-1,0 0-2,0 0-2,0 0-2,0 0-7,9 11-9,-9-11 10,16-5 7</inkml:trace>
  <inkml:trace contextRef="#ctx0" brushRef="#br0" timeOffset="37849.1644">17908 10005 1,'-8'-15'4,"8"15"3,5-12-7,-2 1-11,-3 11 11,11-11 0</inkml:trace>
  <inkml:trace contextRef="#ctx0" brushRef="#br0" timeOffset="39146.2387">18318 9743 2,'-2'11'22,"2"-11"-1,0 0-9,11 10-13,-11-10-17,28-9-2,-14-11 3,7 6 17</inkml:trace>
</inkml:ink>
</file>

<file path=ppt/ink/ink3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0T22:33:38.65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12375 171 15,'13'-37'16,"3"13"-2,-16-8 0,7 17-2,-16-12-2,9 27-2,-26-33 0,7 24-3,-18-5-1,-6 9-2,-13 0 0,-14 5-1,-16 1 0,-11 6 0,-14 4 0,-8 3-1,-13 2 0,-2 3 1,-8 4-1,-10 1 0,-6 4 0,-3 4 1,-6-1-1,-5 4 1,-6 6-1,-9 2 1,-8 5-1,1 4 1,-5 2-2,1 6 1,-5 1 0,-1 4 0,-4 2-1,4 3 1,1 0 0,3 0 0,0 2 1,-5 3-1,-3 5 0,-2 4 0,6 4 1,0 1-1,-3 2 0,1 4 0,-4-2 0,4 3 0,9-5 1,9 2-1,1-4 1,10 2 0,-2 4 1,2 8-2,4 6 1,1 3 0,-3 3-1,0 6 1,-8 5-1,-5 4 1,-7 3 0,2 5 0,7 0-1,1 2 1,0 2-1,4 0 2,2-2-2,4 2 1,10-4-1,7 2 1,4 0-1,7 0 1,5 1-1,5-1 1,9-2-1,7 2 0,3 2 0,-3 1-1,2 1 2,3 0-1,3 3 2,6 1-1,4 1 1,5 4-2,9 2 2,13-2-1,12-4 0,11-6 0,11-1-1,7-4-1,11-3 2,11-9 0,11-8-1,6-13 1,9-2-1,7-3 1,9-4-1,4-7 1,8-5-2,7-5 2,5-4-2,7-3 1,6-7 1,8-5-1,4-6 1,8-3-1,3-4 1,5-3-2,1-4 3,2-2-3,2-4 1,4-5 0,-1 1 0,1-4 0,0-1 0,8 0 0,5-4 0,5-2-1,-4 2 1,3-4 0,-1 3 0,2-1 0,-1-5 0,-1 3 0,-2-1 0,5 2 0,7-1 0,1 2 0,0-1 0,3-1 0,1 4 0,0 0 0,-2-3 0,1 1 0,-3-3 0,2-2 0,1-2 1,3-1-1,-4-3 0,4 1 0,1-4 0,-3 1 1,2-3-1,4 1 0,6-1 1,2-1-1,2 0 1,5-2-1,5 0 0,3-2 1,8-2-1,6-1 1,6-4-1,0-3 0,10-4 1,1-3-1,11-4 0,9-3 0,2-2 1,-8 4-1,4-1 0,4 2 0,7 4 0,5 2 0,-2 3 1,-6 3-1,-1 2 0,13-1 0,5-1 0,1 1 0,-7-1 0,1-1 1,3 0-1,10 0 0,0-2 0,-3 0 0,-9 0 0,2-2 0,7-3 1,-1-1-1,-4 1 0,-11-4 0,-2-1 1,-3-3-2,7 1 2,-6-7-1,-6-2-1,-4-2 1,-2-5 0,2-3 0,6-8 0,-6-5 0,-4-7 0,-4-6 0,-7-5 0,-1-8 0,1-5 0,-8-4 0,-10-8 0,-8-3 0,-6-2 0,-7-1 0,-7-7-1,-9-7 1,-13-5 0,-5-2 0,-5 2 0,-6-3-1,-10-1 0,-6 1 0,-3 1 0,-7 3 0,-7-2 1,-8-3-1,-2-1 0,-4 1 0,-6-3 1,-3 0 0,-5-4 0,-3 1 0,-6-2 0,-4-4 0,-12 0 0,-6-2 0,-7-3 0,-8 0 1,-6 0-1,-6 0 0,-8 3 0,-3 3 0,-7 2 0,-3 1 0,0 3 1,-6 2-1,-4 2 1,-2 3-2,-4-3 2,-1-1-1,-3 1 0,-4 0 0,-3 1-1,-1 1 0,-5 1 0,-6 5 0,-6 9 0,-6 2 1,-2 2-1,-3 7 0,-3 6 1,-3 5 0,-3 6 1,3 5-1,-1 8 0,-1 6 0,-1 4 0,1 4-1,-5 3 0,-1 1 0,6 4 0,-3 1 1,1-1-1,2 2-1,1 5 2,4-3 0,7 1 0,-1 3 0,0-3 1,4 2-1,-2 4 0,1 1 0,-5 4 0,-4 6 0,-1 6 0,-1 4 0,3 5 0,-1 3-1,2 4 1,7 0 0,1 4 0,4-3 0,4 3 0,1 1 0,3-1 0,-2-1 0,2 2 0,0 1 1,0-1-1,-1 0 0,3 0 0,-4 1 0,2-3 0,-2 1 0,1 1 0,1-2 0,-2 1 0,4 1 0,0 0-1,3 2 1,3 0 0,1-1 0,1 2 0,-1-1 1,1 0-1,1 2 0,1-2 0,1 0 1,-1 0-1,3-2 0,-2 1 1,5-1-1,-1-2 0,0-1-1,3 0 1,1 3 0,-2-1 0,2-1 0,1 1 0,3-1 0,2 4 0,0-2 0,2 1 0,2-1 0,0 0-1,1 2 1,1-2 0,0 2 0,0 0-1,0 0 1,2 0 0,0 2 0,1 0 0,1-2 0,0 0 0,2 0 0,-3-2 0,-1 0-1,0 1 1,0-3 0,1-1 0,1 1 0,2 1 0,0-1 0,3 1 0,3 1 0,19 2-1,-31-3 1,31 3 0,-26-2 0,26 2 0,-23 0-1,23 0 1,-19 0 0,19 0 0,-20 0 0,20 0 0,-17 0 0,17 0 0,0 0 0,-20 2 0,20-2-4,-8 22-10,-9-13-13,9 7-4,-13-9-1,-5-5 0</inkml:trace>
  <inkml:trace contextRef="#ctx0" brushRef="#br0" timeOffset="3687.2109">12941 248 9,'0'0'7,"7"-17"0,-7 17-1,0 0-2,6-16 0,-6 16 0,0 0 0,0 0 1,0 0-1,-6-16 0,6 16 1,0 0-1,0 0-1,0 0-1,0 0 0,-21-10 0,21 10 0,0 0 0,0 0 1,-23-13 0,23 13-1,0 0 1,0 0-1,-24-19 0,24 19 0,0 0-1,-19-12 0,19 12-1,-22-4 1,22 4-1,-25-3 0,25 3 0,-31 2 0,31-2 0,-33 3 0,15-3 0,18 0 0,-33 2 0,16-2 0,-1 0 0,1 0 0,-3-2 0,3 2 0,-3 0 0,-1 0 0,2 2 0,-3 0 0,5-1 0,-3 1 0,1 0 0,-3 0 0,5 1 0,17-3 0,-31 2 0,31-2 0,-29 0 0,29 0 0,-24 2-1,24-2 1,-19-2-1,19 2 0,-18 0 0,18 0 0,-19-2-1,19 2 1,-24 0 0,24 0-2,-21 4-2,4-4-2,17 0-5,-22 8-7,22-8-4,-17 6 2</inkml:trace>
</inkml:ink>
</file>

<file path=ppt/ink/ink3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0T22:33:45.137"/>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brush xml:id="br2">
      <inkml:brushProperty name="width" value="0.06667" units="cm"/>
      <inkml:brushProperty name="height" value="0.06667" units="cm"/>
      <inkml:brushProperty name="color" value="#177D36"/>
      <inkml:brushProperty name="fitToCurve" value="1"/>
    </inkml:brush>
  </inkml:definitions>
  <inkml:trace contextRef="#ctx0" brushRef="#br0">12456 870 15,'0'-21'26,"8"0"1,10 5-10,-7-10-4,28 15-3,-12-10-1,22 12-2,-10-5-1,19 13 0,-7-3-3,9 9-1,0 8-1,3 2 0,-5 8-1,-2 2 0,-3 6 1,-10 4 0,-14-2 0,-11 2 0,-18-3 1,-12 3-1,-17-7 1,-10 2-1,-12-9 0,-5 0-1,-5-5 0,3-4-2,6 4-3,-3-18-7,24 14-18,-6-14-2,18 6-1,1-9 1</inkml:trace>
  <inkml:trace contextRef="#ctx0" brushRef="#br0" timeOffset="-410.0229">12454 803 13,'0'0'27,"0"0"2,0 0-3,0 0-10,4 18-6,6 11-3,-14 1 0,16 21-1,-12 3 0,15 23-1,-9 6-2,12 11-1,-1 2-1,3 1-1,-1-6 0,-1-7 0,-1-12-1,-3-13 1,-1-10-3,-9-16-1,10 1-10,-14-34-17,0 0-1,-20 1-2,20-1 1</inkml:trace>
  <inkml:trace contextRef="#ctx0" brushRef="#br0" timeOffset="784.0448">13312 1204 14,'10'26'27,"-4"-6"2,2 13-5,-12-2-14,19 20 1,-17-5-4,14 12 0,-14-11-2,10 7-1,-8-14-1,6-3 0,-6-12-1,2-4 0,-2-21-1,0 0 0,0 0 0,-18-34 0,6-1-1,1-8 1,-3-12-1,2-6 0,1-6 1,1 3-1,6 1 0,2 1 0,10 8 0,8 5 0,3 9 0,8 3 0,4 7-1,6 8 1,4 9-1,0 10 1,-4 10 0,-2 7 0,-4 9 0,-7 12 0,-7 8 0,-9 3 0,-8-1 0,-6 1 0,-8-6 0,-5-3 0,-3-6-1,-3-8 2,0-7-2,0-9 2,1-5-1,3-4 0,3-3 0,18 5-1,-25-14 1,25 14 0,0 0 0,0 0-1,0 0 1,21 14 1,1 7-1,1 8 0,6 5 1,4 4-1,1 3 1,4-1-1,-4-5 0,-1-2 0,-6-7 0,-4-8-2,1 1-3,-24-19-11,19 4-14,-19-4-2,6-20 0,-8-2-1</inkml:trace>
  <inkml:trace contextRef="#ctx0" brushRef="#br0" timeOffset="1164.0666">13983 1208 19,'-23'-4'27,"6"9"2,17-5-1,-37 30-20,29 7 0,-10-2-3,16 17 1,-5-1 0,16 12-1,-1-5-1,19 3-1,4-10-1,10-5-1,2-13 0,6-10-1,-3-18 1,1-12-1,-4-16 1,-6-12-1,-12-10 1,-7-8-1,-12-8 0,-12-2 0,-12-2 0,-9 5 0,-10 4 0,-4 9-2,-2 14-1,-1 0-4,14 26-9,-9-7-15,22 14-1,17 0 0,0 0 1</inkml:trace>
  <inkml:trace contextRef="#ctx0" brushRef="#br0" timeOffset="1414.0807">14221 1110 23,'0'0'30,"0"0"0,31-13 0,16 12-21,-3-13-4,22 5 0,-3-9-2,5 6 1,-4-4-2,-4 4-1,-9 5-4,-20-5-4,2 19-14,-33-7-8,0 0-1,8 17-1</inkml:trace>
  <inkml:trace contextRef="#ctx0" brushRef="#br0" timeOffset="1728.0987">14612 1071 40,'0'0'29,"-18"5"2,24 15-8,-10-3-14,22 20-4,-9 5-3,9 12 1,-4 2 0,3 7 0,-3-5-1,1 2 0,-7-8-1,-2-6 0,-8-11 0,-2-6 0,-13-8 0,-5-7-1,-11-5 1,-8-4-1,-5-5 0,-5-3 0,0-1-1,-1-6-2,13 6-3,-10-18-9,28 15-16,-6-16-1,27 23-1,-10-40 0</inkml:trace>
  <inkml:trace contextRef="#ctx0" brushRef="#br0" timeOffset="2079.1187">14923 1136 34,'18'9'31,"-18"-9"0,2 43-11,-20-22-6,24 25-4,-14-4-3,16 16-2,-6-4-3,9 6 1,7-3-3,3-4 1,7-8-1,3-4 1,6-13-1,2-11-1,3-6-1,-1-15-3,10 9-13,-22-27-13,12 4-1,-20-17-1,1 5 0</inkml:trace>
  <inkml:trace contextRef="#ctx0" brushRef="#br0" timeOffset="2489.1421">14921 1187 17,'10'-27'27,"11"15"-1,7-4-1,-1 1-20,14 4-5,3 2-6,-5-1-18,4-2-2,4 3 1,-6-2 7</inkml:trace>
  <inkml:trace contextRef="#ctx0" brushRef="#br0" timeOffset="3182.1819">15018 1491 18,'0'0'28,"-25"0"1,25 0-6,0 0-10,0 0-3,0 0-1,0 0-2,0 0-1,23 4-2,-23-4-1,37 9-2,-17-6 0,7 4 0,0-5 0,6 1-1,-3-3 0,-1 0 1,0-1-1,-4-3-1,-1 4 0,-24 0-1,33 0-4,-33 0-5,0 0-16,0 0-5,0 0 1,-33-7-1</inkml:trace>
  <inkml:trace contextRef="#ctx0" brushRef="#br0" timeOffset="3645.2083">15843 1166 15,'-35'-4'28,"14"2"2,1 8-7,-11-13-8,31 7-5,-41 14-2,26 5-1,-16-2-2,11 15-1,-7-1-1,10 15 0,-5 1-2,10 4 0,7 3 0,9-3 0,7-4-1,11-5 0,5-7 0,8-8 0,6-8 0,0-7-1,5-7-1,-3-8-2,8 3-4,-18-19-12,11 8-11,-14-13-1,3 4 1</inkml:trace>
  <inkml:trace contextRef="#ctx0" brushRef="#br0" timeOffset="3944.2255">15976 1272 33,'0'0'29,"0"0"1,23-24-9,8 24-10,-11-11-5,16 6-2,-6-7-1,9 5 0,-4-2-3,-2-1-2,2 11-6,-18-11-17,8 10-6,-25 0 1,20 0-1</inkml:trace>
  <inkml:trace contextRef="#ctx0" brushRef="#br0" timeOffset="4184.2391">16182 1211 32,'0'0'31,"-16"18"0,16-18 1,-8 40-23,-3-10-3,13 17-1,-6 0-2,6 9 0,-8-1 0,8 1-1,-2-6-2,0-8-3,12 0-5,-20-24-14,19 3-9,-11-21-2,0 0 0</inkml:trace>
  <inkml:trace contextRef="#ctx0" brushRef="#br0" timeOffset="4536.2595">16557 1241 23,'0'0'31,"18"3"1,-18-3 0,19 16-17,-19-16-5,8 35-5,-4-9-1,6 13-1,-6 1-1,5 8 0,3 1-1,0-4-2,3-1-1,-7-9-3,13 7-7,-21-26-16,16 5-4,-16-21-1,0 0 0</inkml:trace>
  <inkml:trace contextRef="#ctx0" brushRef="#br0" timeOffset="5124.2929">16876 1244 25,'0'0'28,"0"0"1,-4 23-11,4-23-7,12 16-3,-12-16 0,20 35-1,-18-16-1,17 14 0,-13-1-3,9 7-1,-5-1-1,2 2 0,-4-3-1,1-2 1,-3-3-1,2-8 0,-4-6 0,-4-18 1,11 21-1,-11-21 0,18-2 0,-18 2 1,23-19-1,-23 19 0,26-30 0,-13 9 0,-3-2 1,2-3-1,-5-4 0,-1-1 0,0-1 0,-2-1 0,0-1 1,0 5-2,-2 2 2,0 3-2,0 6 1,0 1-1,-2 17 0,1-18-2,-1 18-1,0 0-2,0 0-4,0 0-7,0 0-15,0 0 1,0 0 0,-21 16 11</inkml:trace>
  <inkml:trace contextRef="#ctx0" brushRef="#br0" timeOffset="5869.3356">17355 1386 1,'-18'-12'16,"18"12"10,0 0 0,-9-19-10,9 19-5,0 0-2,0 0 1,0 0 0,0 0-1,0 0-2,2 26-3,-12-3-1,8 12 0,-6 2 0,6 8-1,2 1-1,6 4 0,2 1 0,7-5 0,5-6-1,9-7 1,0-8-1,2-6 1,0-7-1,3-8 0,-1-8-1,-4-5-1,4-1-1,-14-15-4,16 13-5,-23-23-15,13 12-5,-15-10 0,4 9 0</inkml:trace>
  <inkml:trace contextRef="#ctx0" brushRef="#br0" timeOffset="6314.3612">17339 1423 24,'-13'-30'29,"17"14"-1,5 1 0,15 6-20,-1-5-5,12 3-2,0 4-2,2-7-9,8 9-17,-2 0-1,-3 0-1,-3 1 4</inkml:trace>
  <inkml:trace contextRef="#ctx0" brushRef="#br0" timeOffset="6100.3486">17363 1630 12,'0'0'27,"0"0"0,19-7 0,3 5-16,-3-7-6,10 0-5,-2 4-1,-1-9-6,5 7-18,-10-3-1,-21 10-1,31-20 5</inkml:trace>
  <inkml:trace contextRef="#ctx0" brushRef="#br1" timeOffset="16250.9295">13528 3438 1,'0'0'7,"0"0"15,0 0-1,0 0-8,0 0-3,0 0 1,0 0-1,0 0 0,12 32-1,-22-16-1,12 15-1,-14-1-2,10 17 0,-7 6-2,5 11 0,-6 3-1,8 5 0,-2-4-1,4 0 1,0-6-2,0-8 1,2-12-1,0-9 1,-2-8-1,0-8 1,0-17-1,0 23 1,0-23-1,0 0 0,-6 17 0,6-17-1,0 0 1,-9 18-4,9-18 0,0 0-6,7 32-13,-7-32-9,0 0 1,0 0-1</inkml:trace>
  <inkml:trace contextRef="#ctx0" brushRef="#br1" timeOffset="16724.9566">13620 3480 6,'-12'-15'24,"12"15"1,0 0-2,0 0-10,0 0-4,0 0-1,31 21 0,-31-21-1,23 5-1,-23-5 0,24 3-2,-24-3 0,19 4-1,-19-4-1,20 9 0,-20-9-1,23 33 1,-9-5 0,5 12-1,1 11 0,5 10 1,0 4-2,6 5 1,-2-3-1,-1-6 1,-3-9-1,-2-8 0,-3-11 0,-7-12 0,-1-5-2,-12-16-2,16 21-9,-16-21-18,0 0 0,-32 4-1,32-4 0</inkml:trace>
  <inkml:trace contextRef="#ctx0" brushRef="#br1" timeOffset="17019.9735">13528 4055 14,'0'0'27,"0"0"1,0 0-4,0 0-10,22-16-5,9 14-2,-2-10-1,18 5-2,-1-4-3,5-4-4,5 11-6,-15-10-19,8 7-1,-14-5 0,-6 7-1</inkml:trace>
  <inkml:trace contextRef="#ctx0" brushRef="#br1" timeOffset="17620.0078">14143 3629 15,'-2'-16'25,"2"16"1,23-8-7,-23 8-8,45-21-3,-16 5-2,18 5-1,2-1-4,-1-5-9,7 4-17,-5 5-1,-3 2-2,-10 6 0</inkml:trace>
  <inkml:trace contextRef="#ctx0" brushRef="#br1" timeOffset="17368.9935">14197 3612 26,'0'0'28,"0"0"0,24 33-8,-30-10-9,16 20-3,-10-1-1,9 14-2,-7-1-2,8 3 1,-6-6-3,6-3 0,-6-10-1,3-10-2,3 1-5,-10-30-17,4 19-5,-4-19-1,0 0 0</inkml:trace>
  <inkml:trace contextRef="#ctx0" brushRef="#br1" timeOffset="17852.0211">14365 3873 9,'0'0'24,"-14"15"1,14-15-1,0 0-17,29 6-3,-3-8-1,1-7-1,12-1-2,2 1-8,3-7-15,-3-1-1,0 1-1,-10 0 8</inkml:trace>
  <inkml:trace contextRef="#ctx0" brushRef="#br1" timeOffset="18737.0717">14791 3669 10,'-16'-15'26,"16"15"1,0 0-7,-15-28-5,15 28-3,4-23-1,-4 23-1,15-25-2,5 15-2,-9-9-3,15 5 0,-1-4-1,12 4-1,0 0 0,4 0-1,1 2 1,-3 1-1,2 4 0,-6 2-1,-2 3 0,-11 1-1,-3 6-2,-19-5-1,23 16-7,-23-16-17,-5 19-2,5-19 0,-16 23 0</inkml:trace>
  <inkml:trace contextRef="#ctx0" brushRef="#br1" timeOffset="18185.0401">14810 3689 5,'0'0'27,"0"0"2,0 0-1,12 22-13,7 12-2,-19-12-4,16 19-3,-14-8-1,10 11-2,-10-7-1,3-2-2,1-2-3,-10-16-5,16 6-21,-12-23 0,0 0-1,0 0-1</inkml:trace>
  <inkml:trace contextRef="#ctx0" brushRef="#br1" timeOffset="19056.09">14886 3866 38,'-17'7'28,"17"-7"1,-2-16-11,2 16-9,23-14-3,-4 7-3,1-7 0,9-2-2,6 4-4,-6-11-6,16 11-18,-10-6-2,6 8 0,-10-6-1</inkml:trace>
  <inkml:trace contextRef="#ctx0" brushRef="#br1" timeOffset="19415.1098">15446 3638 34,'0'0'30,"4"21"1,2 7-8,-12-11-12,18 22-2,-14-4-4,10 11-1,-6-3-2,4-1-1,-1-5-2,-3-9-3,8 5-7,-10-33-19,0 27 0,0-27-1,0 0-1</inkml:trace>
  <inkml:trace contextRef="#ctx0" brushRef="#br1" timeOffset="20088.1489">15732 3638 27,'-21'-4'28,"21"4"1,0 0-10,8 25-7,-10-9-3,19 17-2,-11-3 0,18 12-1,-9-2-3,10 4-1,-5-6 0,1 1-2,-5-11 1,-1-5 0,-5-8 0,-10-15 0,14 16 0,-14-16 0,0 0-1,-4-21 1,0 4-1,0-8 0,-2-6 0,-4-8 0,3-6 0,-3-1 0,0-1 0,2 1 0,3 6 0,-1 5 0,4 7 0,2 7-1,0 21 1,0 0 0,21-7-1,-21 7 1,31 33-1,-11-3 1,3 8 0,2 6 0,5 3 0,-1 1 0,0-4 0,-2-2 0,-3-9 0,-3-7 1,-5-10-1,-16-16 1,21 3 0,-21-3 0,8-38 0,-8 5 0,-2-11 0,0-7-1,0-5 1,0-4-1,2 6 0,-2 2 0,2 8 0,2 7-2,6 13-1,-6 1-3,17 25-5,-19-2-16,20 3-5,-20-3 0,27 25 0</inkml:trace>
  <inkml:trace contextRef="#ctx0" brushRef="#br1" timeOffset="20425.1683">16417 3774 18,'-2'21'28,"4"8"0,-2-5-4,12 16-9,-14-13-6,16 9-3,-9-11-2,7 3-1,-2-9 0,3 0-1,-13-19 0,33 21 0,-13-17-2,1-6-1,9 0-2,-7-12-4,20 9-13,-16-14-10,8 3 0,-12-5 0</inkml:trace>
  <inkml:trace contextRef="#ctx0" brushRef="#br1" timeOffset="20706.1843">16472 3874 25,'0'0'27,"-24"-3"1,24 3-1,0 0-17,0 0-5,26-4-3,-7 3 1,12 2-1,2-1-1,10-3-3,10 5-5,-13-11-13,13 5-8,-8-6 0,-4 3-1</inkml:trace>
  <inkml:trace contextRef="#ctx0" brushRef="#br1" timeOffset="20956.1984">16509 3673 24,'0'0'26,"0"0"0,25-19-8,6 17-11,-2-9-2,14 6-2,2-4-2,0-6-13,3 2-12,-1-1-2,-10 0-1,-6 2 7</inkml:trace>
  <inkml:trace contextRef="#ctx0" brushRef="#br2" timeOffset="34730.9865">9515 5200 36,'13'15'28,"-9"5"2,-10-1-10,12 18-9,-19-2-3,16 10-4,-8-3 0,5 0-3,0-7 0,2-3-2,3-4-3,-8-12-7,3-16-18,9 15 1,-9-15-2,0 0-1</inkml:trace>
  <inkml:trace contextRef="#ctx0" brushRef="#br2" timeOffset="35397.0243">9799 5259 39,'8'-24'27,"-8"24"-1,23-20-4,-23 20-16,37-17-2,-14 6 0,12 10-1,-4-6 1,10 8-1,-4-1 1,8 11-1,-2 1-1,3 9-1,-1 2-1,-4 5 1,-6 2-1,-6 3 0,-7 2 1,-9 0 0,-15-3 0,-7-1 0,-17-3 1,-5 0-2,-10-5 1,-4-6 0,-5-1-2,-5-5-4,17 6-11,-15-13-14,24 1-1,-2-12 0,31 7-2</inkml:trace>
  <inkml:trace contextRef="#ctx0" brushRef="#br2" timeOffset="35046.0045">9836 5203 15,'0'0'26,"0"0"2,0 0-5,2 30-9,-2-30-3,9 44-1,-7-16-1,18 14-3,-12-5-1,9 6-3,-5-2 0,3-3-2,-1-3 0,-6-7-1,1-3-3,-9-25-8,-2 21-17,2-21-1,-17-9-1,-1-7 0</inkml:trace>
  <inkml:trace contextRef="#ctx0" brushRef="#br2" timeOffset="35765.0455">10501 5159 1,'21'-3'17,"-21"3"9,0 0 0,24 33-9,-32-17-3,18 17-1,-22-8-2,22 20-2,-18-10-2,16 11-3,-2-11-1,3 2-1,3-8 0,6-4-2,1-8 2,8-8-1,4-9 1,6-5-1,2-4 0,6-8-1,0-1 0,1-3-2,3 5-4,-18-10-8,12 16-16,-24-8-1,5 11-1,-24 7 1</inkml:trace>
  <inkml:trace contextRef="#ctx0" brushRef="#br2" timeOffset="36176.0689">10583 5140 17,'23'-16'22,"6"-3"1,16 3-3,6-1-19,3 3-7,-1-2-14,-1 0-2,1 2-1,-14-1 12</inkml:trace>
  <inkml:trace contextRef="#ctx0" brushRef="#br2" timeOffset="36005.0593">10659 5391 13,'-22'-9'25,"22"9"1,-10-16-1,10 16-15,36-21-5,-9 12-4,10 4 1,4-5 0,5 1-1,-1-2-1,-2-1-7,-2 5-15,-12 0-2,-12 4-1,-17 3-1</inkml:trace>
  <inkml:trace contextRef="#ctx0" brushRef="#br2" timeOffset="36738.1009">11341 5009 10,'0'0'25,"0"0"2,6 16 0,-2 5-12,-10-2-8,12 18 0,-10-6 0,10 15 0,-12-10-2,12 10-1,-8-6 0,8-3-2,-6-5 0,6-4-1,-6-9 1,4-2-1,-4-17 0,0 0 1,0 0-2,0 0 1,-2-22-1,0-3 1,0-6-1,0-8 0,4-8-1,-2-4 0,4-3 1,2-4-1,3 4 1,3 1-1,2 9 1,1 8-1,5 11 1,-1 13 0,6 12 0,1 12 0,7 13 0,4 6 1,2 9-1,7 8 1,1 1 0,6 1-1,-3-4 1,-3-2-1,-4-9 1,-8-7-1,-4-5 0,-12-9 0,-19-14-1,14 15-3,-16 1-11,-23-19-16,-3 1 1,-12-7-2,-1 4 1</inkml:trace>
  <inkml:trace contextRef="#ctx0" brushRef="#br2" timeOffset="36937.1126">11421 5357 33,'29'-8'27,"12"-6"-3,-2-4 1,6 2-25,4-1-1,3-1-1,-11-4-4,8 2-16,-16 1-3,-6 0 2,-2 5-2</inkml:trace>
  <inkml:trace contextRef="#ctx0" brushRef="#br2" timeOffset="37709.1569">12061 5007 15,'0'0'27,"14"-21"1,-14 21-1,12-19-11,7 24-6,-19-5-3,20 7 0,-20-7-2,17 35 0,-11-10-2,7 11 0,-1 1-2,4 5 1,-3-2-1,3-1 0,-2-6-1,-3-5 1,-1-5-1,0-7 1,-10-16 0,9 16 0,-9-16 0,0 0 0,0 0 0,-5-27 0,-1 10-1,0-2 1,0-6-1,-2-3-1,2-5 1,-1 1 0,3-3 0,-2 2 0,4 1 0,0 3-1,4 4 1,2 2 0,0 8 0,-4 15-1,17-21 1,-17 21-1,24-6 1,-24 6 0,33 6 0,-16 2-1,5 5 1,-1 6 0,2 4-1,3 3 1,1 5 0,-2 3 0,0-3 0,1 1 1,-3-6-1,-3-3 0,-3-6 1,-17-17-1,23 16 0,-23-16 1,0 0-1,22-26 1,-18 3-1,1-9 1,1-8-1,0-9 0,-2-7 1,2-2-1,-2-1 0,2 3 0,-1 2 1,-1 6-1,0 8 0,0 8 0,2 10-1,-4 2-1,-2 20-12,0 0-13,0 0-6,0 0 0,0 0-3</inkml:trace>
  <inkml:trace contextRef="#ctx0" brushRef="#br2" timeOffset="32044.8328">6347 5124 4,'0'-21'22,"0"21"-1,0 0-1,-3-19-9,3 19-2,0 0-1,0 0 0,-12 16 0,12 7-1,-14-1-1,10 15 0,-9 0-3,7 16 0,-8-1-1,8 4 0,1-3-1,5 1-1,0-5 1,5-2-1,7-5 0,8-2 2,1-6-2,6-3 1,2-3 0,8-3 0,4-4 0,6-5 0,0-6-1,5-3 0,1-3 0,-1-6-2,3 0 0,-13-7-3,9 11-4,-26-16-15,10 9-6,-35 5 0,33-23-1</inkml:trace>
  <inkml:trace contextRef="#ctx0" brushRef="#br2" timeOffset="32368.8512">6266 5466 18,'25'-5'22,"12"3"-7,8 2-5,1-4-5,11 1-2,-7-2-1,5-2-1,-4-2 0,-7-2-4,5-1-13,-14 2-4,-14-6-2,-3 7 7</inkml:trace>
  <inkml:trace contextRef="#ctx0" brushRef="#br2" timeOffset="32617.8657">6202 5170 23,'-20'-12'27,"20"12"0,-2-30-2,24 21-15,5-7-7,18 2-1,5-1-2,10-1 1,5-2 0,5-1-2,9 7-6,-12-4-18,1 6 0,-14-1-2,-1 4 0</inkml:trace>
  <inkml:trace contextRef="#ctx0" brushRef="#br2" timeOffset="33173.8972">7067 5284 2,'0'0'23,"0"0"0,0 0 2,-21 9-11,31 12-5,-16-4 0,17 18-1,-12-7 0,16 16-2,-11-7-1,15 10-2,-5-5-1,7 2 0,-1-8-1,1-1-1,1-7 1,1-1 0,-2-10-1,3-4 1,-3-8 0,4-5 0,1-7 0,1-5 0,0-6-1,0-3 1,-1-5-1,-1-4 0,-5-3 0,-5-4 0,-3-3 1,-3-2 0,-5 1-1,-2-1 1,-2 0-1,-2 2 0,4 3-1,-6 1-2,12 15-6,-16-9-15,8 30-5,-2-27-2,2 27 1</inkml:trace>
  <inkml:trace contextRef="#ctx0" brushRef="#br2" timeOffset="33712.9282">8038 5324 21,'0'-19'25,"0"19"0,-19-18-9,19 18-6,-35 2-3,17 7 0,-15-6-1,10 13 1,-12-2-1,11 14-2,-9 2 0,12 8-2,-3-1 0,11 7-2,5 0 1,6 1-1,4-5 1,6-3 0,5-9 0,11-3 0,1-8 0,10-6 1,2-6-1,10-5 0,3-5 0,9-4 0,-1-3-1,2 0 1,1-4-1,-3 2 0,-3 3-1,-11-1-1,-1 7-2,-20-8-3,9 20-7,-32-7-15,0 0-2,0 0 1,-2 16-1</inkml:trace>
  <inkml:trace contextRef="#ctx0" brushRef="#br2" timeOffset="34421.9688">8701 5242 37,'8'16'28,"-12"1"-1,4 11-11,-7 0-8,12 16-2,-7-9-2,8 7 0,-6-11-1,8 3-2,-6-10 1,4-1 0,-6-23-1,8 21 0,-8-21 0,0 0 0,0 0 0,0 0 0,0 0-1,0 0 1,0 0-1,0 0 0,0 0 0,0 0 0,0 0-1,0 0 1,0 0 0,0 0-1,0 0 1,0 0 0,0 0-1,0 0 1,0 0 0,0 0 0,7 16 0,-7-16 0,0 0 0,16 17 0,-16-17 0,23 16 0,-3-9 1,7 0-1,2-4 0,6 1 1,2-8-1,6 1 1,2-6-1,0 0 0,-5-1 1,-3 1-1,-6 0 0,-5 4 0,-7 0 0,-19 5 0,0 0 0,0 0-1,0 0-2,0 0-3,-2 19-12,2-19-11,-19 7-1,19-7 1,0 0 0</inkml:trace>
</inkml:ink>
</file>

<file path=ppt/ink/ink3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0T22:33:59.14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11058 427 17,'0'0'23,"6"-31"1,-14 10-10,8 21-4,-18-34-3,5 19-2,-16-10 0,-4 4-2,-16-5 1,-6 1 0,-18-5-1,-5 6 0,-18-6-1,-1 7 1,-16-1-2,-5 6 1,-11 1-1,-3 5-1,-6 5 0,-10 3 0,-6 4 0,-7 4 0,-8 1 0,-7 5 0,-4 3-1,-7 1 1,-4 1 0,-5 3-1,-7 1 1,-3 2 0,-2 2 0,-2 1-1,-4 3 1,-6 4-1,-6 3 1,3 1 0,3 1-1,-4 3 2,0 3 0,-7 3-1,-1-1 1,1 2-1,1 1 1,-1 0-1,-11 2 2,-5 4-2,2-2-1,8 5 2,1 7-2,5 3 2,-3 6-2,3 7 1,17 1-1,10 6 2,5 5-1,11 2 1,5 0-1,2 1 1,13 6-1,9 5 1,3 7-1,10 7 0,2-1-1,8 1 1,10 7 0,9-4-1,10-1 1,10 0-1,11 0 1,8-1-1,14 5 1,10-3 0,13-1 1,12-4 0,15 3 0,12-7-1,14-9 1,13-6-1,8-9 1,14-5 0,5 0-2,11-3 1,1-8 0,8-3 0,2-3 0,5-4 1,5-7-1,11-4 1,5-8-1,11-4 1,7-6 0,9-5 0,3-6 0,10-2 0,4-7 0,6-2-1,7-3 1,7-2 0,3-3-1,2-3 1,10-2 0,4 1-1,6-4 1,7 2-1,3-3 0,1-2 1,5-2-1,5 1 1,4-5-1,11-1 1,3-3-1,0-1 1,1-3-1,10-3 1,10-4-1,2-4 0,0-4 1,-5-5-1,-1-4 0,4-2 1,0-4-1,-10-2 1,-8 1-1,-1-1 1,-2 2 0,1 2-1,-5 2 1,-6 0-1,-4 1 1,0-1 0,0 0-2,-4 1 1,-6 1-1,-3-3 1,-3-1-1,1 0 1,-1-1-1,-2-1 1,-3-2 0,-10-4 0,2-5 1,-8-1-2,-6 0 2,-10-2-2,-5 1 1,-10-1 0,-4 0 0,-6 4 0,-7 1 0,-1 1 0,-7-3-1,-3 5 1,-9-3 0,0 1 0,-6 1-1,-3-2 1,-3 1-1,-6-1 2,1-1-1,-7 0 0,-5 1 1,-4 2-1,-8-1 0,-6 1 0,-11 4 1,-6 3-1,-10 2 0,-4 2 0,-4-1 1,-4-2-1,1 2-2,-3-1 2,-3 2-1,-7-2 0,-3 0 1,-2 0-1,-6 0 1,-4 2 0,-10 3 0,-1-2 0,-9 1 1,3 3-1,-6 0 0,-4 0 0,-2 1 0,-4 6 0,-2 0 0,-2 2 0,-4 2 0,-2-1 0,-3 1 0,-3 3 0,-3 1 0,-2-4-1,-5 3 2,-3-2-2,0 2 1,-4 0 0,0 0 0,-8 2 0,-2-1 0,-3 1 1,-5 0-2,-5 3 1,-5 0-1,-1 2 1,-4 0-1,4 4 1,0-1-1,1 1 0,5 3 1,2-2 0,5 0 0,4 1-1,6-1 1,3 0 0,2 2 0,3 0 0,2 2-1,6 1 0,2 4 1,-3-1-2,9 1 1,-5 1 0,7 3 0,-1-2 0,6-1 0,1 1 0,3 2 1,2-1 0,2 1-1,6-1 1,0 1 0,1 1 0,3 0-1,2 0 1,0 1 0,3-3-1,3-1 1,-1-4 0,3 0 0,-1-5-1,3-2 1,-1-5 0,1 0 0,1-1 0,-2 1 0,-7-4-3,2 16-5,-22-6-14,4 13-7,-15-3-1,-9 3-1</inkml:trace>
</inkml:ink>
</file>

<file path=ppt/ink/ink3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0T22:34:15.596"/>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7989 527 23,'0'0'13,"-17"-20"2,17 20-2,-27-26-2,27 26-2,-43-31-2,21 17-2,-15-9 0,6 4-2,-14-4 0,1 0-1,-9-1-1,1 1 1,-7-2-1,-3 2 0,-6-1-1,2 5 1,-6-4-1,0 4 0,-4-1 1,-6 1-1,-1 0 0,-3 1 1,-7-1 0,-3 2-1,-7-1 1,-2 4 0,-10 2 0,-1 3-1,-7 2 1,-5 5 0,-9 2-1,-1 4 0,-4-1 1,-6 4 0,-1 0-1,-3 2 1,-6 0 0,-1 1 0,-3-1 0,1 3-1,-3 1 1,1 1-1,2 0 1,-1 0-1,-1 1 0,-1 1 1,-1 0-1,3 1 0,-1 3 2,3-1-2,3 4 1,3 1 0,2-1 0,7 3-1,-1-1 1,6 1 0,1-3-1,13 5 0,1-4 0,5 1 0,5 1 0,12 0 0,6 4 0,5 2 0,5 1-1,-1 0 1,5 4 0,1 3-1,2 2 1,4 4 0,4 1-1,4 0 1,6 2 0,5 2 0,7 2-1,7-4 1,6 0 0,6-2 0,4 0 0,5 1-1,3-3 0,1 1 1,3-1-1,1-1 0,2 1 1,3 1-1,1-1 1,4-1 0,2 4-1,2-1 1,4 7 0,4-1 0,2-1 0,5 2 0,3-1-1,-1-2 2,8-1-1,-1-4 0,5-7 0,0-3 1,2-2-1,2-5 0,2-2 1,2-3 0,4-1 0,4-2 0,4-4 0,1 3-1,5-3 2,1 1-2,4-1 1,3 4-1,-3-3 0,4-1 0,4-1 0,2 0 0,2-4 0,6 2 0,6-7 0,5 0 0,14-2 1,10 0-1,2-3 0,4-2 1,5-2-1,6 1 0,1-3 1,1 1-1,-2-1 0,9-3 1,4 0-1,9-2 1,0-3-1,0 0 1,5-2 0,3 0 0,1-2-2,1 2 2,1-2-1,-1 4 1,3-2-2,4 0 1,-5-2-1,5-1 1,-2-1 1,-5-1-1,-3-2 0,-5-2 0,-4 1 0,-2-5 0,-4 3 1,-6-4-1,-6 0 0,-2-2 0,-1-2 0,1-1 0,-1-2 0,-5-2 0,4-3 1,-3 3-1,-6-3 1,-7 3-1,-6-1 1,-7 3-1,-10 2 1,1 3-1,-9 2 0,-1-2 1,2 4-1,-4-1 0,-4 3 0,0-1 1,-1 1-1,-4-1 0,-9 3 0,-2-5 0,-5 3 1,-5-2-1,-7-1-1,-4 3 1,-8-1 0,-3-1 0,-3 0-1,-5 3 2,-5-1-2,1-3 1,-4 1 0,1-4 0,-1 0 0,-2-1 0,-1-1 0,-1 1 0,-2-1 1,0 1-1,-4 1 0,0 0 0,-4 2 0,0 0 0,-3 0 0,-1 4 0,0-2 1,-4 3-1,3 0 0,-3 0 0,0 4 0,1 1 0,-1 3 0,0-3 0,-1 2 0,13 16 0,-22-28 0,22 28 0,-21-26 0,21 26 0,-18-23 0,18 23 0,-13-22 0,13 22 0,-18-20 0,18 20 0,-17-19-1,17 19 1,-20-14 0,20 14 0,-17-9 0,17 9 0,-18-7-1,18 7 1,-19-3 0,19 3 0,-24-4 0,24 4 0,-27-3 0,27 3 0,-29-5 0,29 5 0,-27-6 0,27 6 0,-26-7 1,26 7-1,-21-5 0,21 5 0,-23-9 0,23 9 0,-24-7 0,24 7-1,-25-5 1,25 5 0,-27-5 0,27 5 0,-31-2 0,31 2 0,-33-2 0,33 2 0,-32-3 0,32 3 0,-31-2 0,31 2 0,-31-3 0,31 3 0,-33-4 0,12 1-1,-3 1 1,-1 0 0,2 0 0,-6-1 0,-1 1-1,-3-5 0,6 5-3,-14-15-8,16 10-16,-16-14-3,4 2 0,-10-6-2</inkml:trace>
</inkml:ink>
</file>

<file path=ppt/ink/ink3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0T22:28:12.79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22541 12857 60,'0'0'36,"0"0"-2,-25 11-1,25-11-43,0 0-23,-17-7-1,17 7-3,2-16-1</inkml:trace>
</inkml:ink>
</file>

<file path=ppt/ink/ink3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25:36.80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889 306 13,'0'0'17,"0"0"-5,0 0-1,-22-5-2,22 5-2,-19 11 0,19-11-2,-33 22 1,19-1-1,-17-1 0,12 8 1,-13 0-1,9 5 0,-12-3-1,8 6 0,-6-4-1,4 3-1,-1-5-1,3-1 0,2-6 0,5 0-1,3-5 0,3-3 0,14-15-2,-13 20 0,13-20-2,0 0-3,7 19-6,-7-19-14,0 0-1,22-7 1,-22 7 9</inkml:trace>
  <inkml:trace contextRef="#ctx0" brushRef="#br0" timeOffset="-520.0297">484 368 11,'0'0'22,"0"0"-1,8-20-7,-8 20-3,0 0-1,0 0-2,0 0-1,21-3 0,-21 3-2,18 12-1,-18-12-1,31 30-1,-12-9 0,11 7 0,-1 5 0,0 4-1,6 0 0,-4-2 0,0-4 0,-4-3-1,-3-3 1,-3-2-1,-3-11 1,-18-12-1,21 16 0,-21-16-2,0 0 0,0 0-3,18 14-3,-18-14-7,0 0-14,0 0 1,0 0-1,1-21 11</inkml:trace>
  <inkml:trace contextRef="#ctx0" brushRef="#br0" timeOffset="465.0266">1101 544 1,'0'0'24,"0"0"-1,0 0-2,-2-19-7,2 19-2,0 0-3,0 0-1,0 0-2,-6 32-1,0-11-1,4 8-1,-4-1 0,4 11 0,-3-4 0,3 4-2,-2-8 0,2-1 0,-2-2 0,2-4-1,-4-1 1,2-2-1,-2-2 0,-1-3-3,3 7-4,-16-11-16,12 7-7,8-19 0,-25 21-1</inkml:trace>
  <inkml:trace contextRef="#ctx0" brushRef="#br0" timeOffset="1142.0653">363 1553 3,'0'0'25,"0"0"-2,0 0-3,2-16-5,-2 16-4,0 0-2,26 12-1,-26-12-2,21 34-1,-9-12 0,7 10-3,1 3 1,5 4-2,0-1 1,2 2-2,-1-6 1,-1-3-1,-2-6 1,-1-4-1,-9-6 0,-13-15-1,24 23-1,-24-23-3,0 0-7,0 0-12,0 0-6,-4-24 0,4 8 0</inkml:trace>
  <inkml:trace contextRef="#ctx0" brushRef="#br0" timeOffset="1433.0818">721 1541 1,'0'0'18,"-17"17"5,17-17-5,-22 40-5,-3-19 0,12 15-2,-20-10-1,15 11-3,-15-9 0,10 7-3,-9-7-1,7-2-1,-4-2-1,6-4-2,3 2-3,-3-11-7,23-11-17,-24 21 0,24-21-2,0 0 2</inkml:trace>
  <inkml:trace contextRef="#ctx0" brushRef="#br0" timeOffset="2079.1189">883 1854 18,'0'0'24,"0"0"-4,-18-16-5,18 16-4,0 0-2,0 0-1,-9-19-1,9 19-3,0 0 0,15-16-2,-15 16 0,27-15-1,-9 6 0,7 4-1,1-1 1,1 5-1,0 1 0,2 7 1,-4 5-2,-3 7 2,-5 7-1,-7 8 0,-8 6 0,-8 5 1,-7 3-1,-7 1 1,-5 0-1,0-2 1,-3-5-2,3-7 2,8-7-2,1-5 1,8-4 0,8-19 1,8 23-1,-8-23 1,39 10-1,-8-6 1,4-4 0,6 0 0,2-5 0,1 1-1,-5-3 1,0 2-1,-6 0-1,-7-2-1,3 8-4,-29-1-7,33-7-16,-33 7 0,0 0-1,0 0 4</inkml:trace>
  <inkml:trace contextRef="#ctx0" brushRef="#br0" timeOffset="-1400.08">735 19 14,'0'0'24,"0"0"-2,8-23-6,-8 23-3,-20-5-4,20 5-2,-48 11-2,13 3-1,-12-2-2,-4 7-1,-5-1 0,-6 3 1,-2-2-2,5-2 1,3-4 0,7-3 0,6-5 0,6-3 0,4-5 0,12-1 0,3-3 0,18 7-1,-21-14 1,21 14-1,-8-16 0,8 16 1,-2-15-1,2 15 0,0 0 0,0 0 0,2-18 0,-2 18 0,0 0 1,0 0-1,0 0-1,0 0 1,0 0 0,0 0 0,2 16 0,-2-16 1,4 30-1,0-6 0,-2 4 1,2 11 0,-2 3 0,0 9 0,0 6 0,-2 8 1,0 5-1,0 5 0,0 6-1,0 3 1,0 2 0,-2-2-1,0-5 0,2-4 1,-2-2-2,0-6 2,0-6-1,0-6 0,-2-10-1,2 1 2,0-8-1,0-3 0,0-3 0,-2-3 0,4-1 0,-2-1 0,-1-1 1,3 0-2,-2-1 2,0-1-2,2 3 2,-2-3-2,2 1 2,2-3-2,0 1 1,0 0 0,-1 0 0,1-1 0,2-1 0,-2 0 0,2-1 0,-2-1 0,2 0 0,-2 0 0,0-3 0,2 0 0,-4-16 0,4 28-1,-4-28 1,4 24 0,-4-24 0,3 16 0,-3-16 0,0 0 0,2 18 1,-2-18-1,0 0 0,0 0 0,2 17 0,-2-17 0,0 0 0,0 0 0,4 16 0,-4-16 0,0 0 0,8 18 0,-8-18 0,8 15 0,-8-15 0,15 18 0,-15-18 0,31 21 1,-5-12-2,5 3 2,8-3-1,4 3 0,5-3-1,5 1 1,1-3 0,3 0 0,-7 0 0,-3 0-1,-4-2 0,-8-3 0,-4 2-1,-10-4-3,8 8-5,-29-8-19,26 6 0,-26-6-2,19-6 1</inkml:trace>
  <inkml:trace contextRef="#ctx0" brushRef="#br0" timeOffset="66820.822">764 3894 20,'0'0'28,"-6"-19"1,6 19-8,-17-21-6,17 21-3,-14-16-3,14 16-1,-21-7-3,21 7-2,-37 2 0,14 3-2,-12 0 0,-4 4 0,-4 0-1,0-1 1,-2 1-1,4-2 0,4 0 1,6-3-1,6-1 0,6-1 1,19-2-1,-26 2 0,26-2 1,0 0-1,0 0 0,-17-6 1,17 6-1,0 0 0,0 0 1,0 0 0,0 0-1,0 0 1,0 0-1,0 0 1,0 0-1,0 0 0,0 0 1,0 0-1,-14 20 0,14-5 0,-2 5 0,2 4 1,-2 6-1,2 5 0,0 5 0,2 9 0,2 4 0,-2 8 1,2 4-1,2 5 0,0 0 0,-1 4 0,-3-4 0,0-6 1,0-1-1,2-7 1,-2-3-1,-2-8 0,-2-1 1,4-2 0,-2-3 0,0-1 0,0-1-1,2 0 1,-2 0-1,0-1 1,0-1-1,0 2 0,0 0 0,0-2 0,0 2 1,0 3-1,0-1 0,-2 3 0,2-2 0,0-2 0,-2 1 0,2 1 0,0-1 0,-2-4 0,2 1 0,0-1 0,-6-1 1,4 1-1,-1-4 0,1 1 0,-6-4 0,2 0 1,-4-4-1,4-3-1,3-1 2,-7 1-2,12-2 1,-10-2 0,4-1 0,4-16 0,2 28 0,-2-28 1,8 26-1,-8-26 1,6 18-2,-6-18 1,9 17 0,-9-17 0,2 16 0,-2-16 0,0 0 0,4 18 0,-4-18 0,0 0 0,8 17 0,-8-17 0,17 12 0,-17-12 0,22 16 0,-22-16 0,33 16 0,-10-9 0,3 0 0,5 0 1,2-4-1,4 1 0,4-2 0,-2-1-1,3-1 0,-1-3-1,6 3-2,-14-9-4,18 13-21,-20-11-3,2 3-2,-12-6 1</inkml:trace>
  <inkml:trace contextRef="#ctx0" brushRef="#br0" timeOffset="68102.8953">1153 3936 14,'0'0'24,"0"0"1,0 0-8,0 0-5,-27-2-3,21 18 0,-15-7-2,7 15-1,-13-6 0,6 17 0,-11-5-2,7 10 0,-6-3-1,6 3 0,-3-3-2,7-2 1,2-2-2,3-5 0,6 2-3,-3-15-3,19 17-8,-6-32-16,-8 30-1,8-30 0,0 0 0</inkml:trace>
  <inkml:trace contextRef="#ctx0" brushRef="#br0" timeOffset="67691.8718">741 4031 3,'0'0'21,"0"0"-3,-12-25-1,12 25-3,-13-18 0,13 18-2,-12-15 1,12 15-2,0 0-2,0 0 0,-20-20-3,20 20-1,0 0-1,0 0-1,0 0-1,0 0 0,32 25-1,-9-6 1,6 6-1,6 6 0,4 3 0,8 6-1,-3 0 1,-1-1-1,0-3 0,-6-4 0,-6-2 0,-6-8-1,-1 1-2,-24-23-2,29 33-4,-29-33-6,0 0-17,0 0 0,0 0-1,0 0 1</inkml:trace>
  <inkml:trace contextRef="#ctx0" brushRef="#br0" timeOffset="68497.9176">1468 4066 19,'0'0'30,"-21"5"0,21-5 1,-27 16-16,27 8-5,-18-5-2,16 15-2,-11-3-2,13 9 0,-10 1-1,10 1-2,-4-4 0,6-1 0,-2-6-1,0-11-3,6 8-5,-6-28-19,-2 19-5,2-19-1,0 0 0</inkml:trace>
  <inkml:trace contextRef="#ctx0" brushRef="#br0" timeOffset="69112.9531">867 4943 27,'0'0'27,"0"0"3,-2-18-8,20 32-6,-18-14-5,19 18-2,-19-18-1,37 42-1,-17-14-1,15 10-1,-8 3-3,8 4 1,-2 1-2,-2-1 1,-4-5-3,-3-5 1,-5 0-3,-11-12-3,10 10-8,-18-33-18,-4 28-1,4-28 0,0 0 0</inkml:trace>
  <inkml:trace contextRef="#ctx0" brushRef="#br0" timeOffset="69436.9716">1268 4953 18,'0'0'28,"0"0"0,-17 0 1,17 18-16,-22-9-3,12 19-2,-17-4-2,8 16 0,-14-3-1,2 10-1,-6-1-1,4 5 0,-1-6-2,1-5-2,10 1-4,-10-17-8,23 4-17,10-28-1,-13 27-1,13-27-1</inkml:trace>
  <inkml:trace contextRef="#ctx0" brushRef="#br0" timeOffset="70007.0042">1387 5235 20,'0'0'26,"0"0"1,0 0-1,0 0-13,0 0-5,15-16-2,-15 16-1,29-10 0,-29 10-1,36-9 0,-36 9-1,40 7-1,-22 2 0,-1 8 0,-5 8-1,-2 6 1,-6 4-1,-4 9 1,-8 0-1,-2 2 0,-5-3 0,-1-1 0,0-8 0,1-6 0,3-6-1,4-4 0,8-18 1,0 17-1,0-17 1,26-1-1,-7-5 1,8-2 0,3-5-1,5-1 1,2-1-1,2-3 0,-1 6-2,-8-7-5,10 22-16,-20-12-9,-1 13-1,-19-4 0</inkml:trace>
  <inkml:trace contextRef="#ctx0" brushRef="#br0" timeOffset="70605.0384">900 5948 36,'18'16'30,"-3"-1"1,-1 1-3,19 17-15,-15-10-3,19 14-5,-8-6 0,12 8-2,-8-6 0,4 4-2,-8-11 0,-2-3-1,-4-2-1,-23-21-5,37 31-11,-37-31-13,0 0-3,0 0 1,0 0 0</inkml:trace>
  <inkml:trace contextRef="#ctx0" brushRef="#br0" timeOffset="70936.0573">1266 5957 28,'0'0'28,"0"0"0,0 0 1,0 0-17,-13 19-3,13-19-3,-22 28-1,3-9 1,7 14-2,-11-5 0,3 11-1,-7-2-1,2 3-1,-5-2 0,1 1-3,8-1-4,-14-15-13,19 7-12,-1-13-1,11 1-1,6-18 0</inkml:trace>
  <inkml:trace contextRef="#ctx0" brushRef="#br0" timeOffset="71652.0983">1568 6237 24,'0'0'31,"0"0"-2,-16-20 2,16 20-13,0 0-9,0 0-3,0 0-2,22-15-1,-22 15-1,25-7 0,-25 7-1,33-2-1,-16 5 1,1 4-1,-1 2 0,-3 7 1,-4 1-1,-4 4 1,-10 4 0,-4-1-1,-6 3 1,-5-3-1,-1-3 0,1-3 0,1-2-1,18-16 1,-25 14-1,25-14-1,0 0 1,0 0 0,0 0-1,27-20 1,-7 13 1,-3 2-1,7 0 1,-1 7 1,0-1-1,1 10 2,-7 1 0,5 7 1,-11 2-1,3 6 1,-12-5 0,-2 10 0,-16-2-1,-1 3 1,-10-3-2,-7-2 0,-2-4-1,-7-3-1,4 4-4,-14-25-19,18 12-10,-8-17 0,10-1-1</inkml:trace>
  <inkml:trace contextRef="#ctx0" brushRef="#br0" timeOffset="201342.5162">1130 7450 23,'14'-17'26,"-14"17"0,0 0 0,0 0-12,-39-7-5,39 7-4,-47 7-1,18 0 0,-8-4-1,-2 2-1,-4-1 1,4-1-1,-6-1 0,8 0-1,2-4 1,6 2-1,0-3-1,8 3 1,1-4 0,20 4 1,-23-5-1,23 5 0,0 0 1,-18-4 0,18 4-1,0 0 1,0 0-1,0 0 0,0 0 0,0 0 0,0 0-1,0 0 1,0 0-1,-9 18 0,5-2 0,2 3 1,-2 9-1,2 5 1,-4 7-1,2 9 0,0 7 0,0 7 1,1 4-1,-1 3 1,2 0-2,0 2 2,0 0 1,0-6-2,4-1 2,0-2-1,0-3 1,0-3-2,2-1 2,-2 0-2,1-3 0,1 3 1,-2-9-2,0 4 1,-2-2 0,0 4 0,0-1 0,-2 2 1,-2-1-2,0-1 1,1 4 0,-1-5 0,-2 0 0,2-5 0,0-1 0,0-3-1,2 0 2,0 0-1,2-2 1,-2 1-1,2-1 1,0-2-1,0 3 1,2-3 0,-2-1-2,2 0 2,2 0-2,-2-2 1,0 1-1,0-2 1,2 1 0,-2-2 0,0-2-1,2-1 1,-2 0 0,1-2 0,-1 0 0,0 0 0,0-2 0,0 0 0,0 1 0,-2-3 0,2-1 0,0 0 0,0-2-1,-2 0 1,2-2 0,0 0 0,-2-1 0,2 1 0,0 0-1,-2 1 1,2-1 0,4 7 0,-4 0-1,0-1 2,1 1-1,1 0 0,2-1 0,0-1 1,-2 3-1,0-10 0,4 1 1,-3-2-3,-5-16 3,18 28-3,-18-28 3,21 21-3,-21-21 2,26 12 0,-26-12 0,35 9 0,-14-6-1,6-1 1,2-2 0,6 0 0,6-2 0,4 0 0,2-3 0,3 0 0,1-2 0,-2-2 0,-3 2 0,-3-2 0,-2 1 0,-6-3-1,4 9-6,-20-13-12,10 13-15,-29 2 2,33-12-4,-33 12 2</inkml:trace>
  <inkml:trace contextRef="#ctx0" brushRef="#br0" timeOffset="202670.5921">1647 7482 31,'0'0'26,"0"0"1,2-21-5,-2 21-8,0 0-4,0 0-3,0 0 0,-17 21-2,17-21-1,-22 35-1,5-11-1,3 11 0,-5 0 0,1 9-1,-3 1 0,0 3 0,-3-1-1,3 0 1,1-5-2,-1-3 1,7-4-3,-3-11-3,17 6-3,0-30-19,-10 30-2,10-30-1,0 0 0</inkml:trace>
  <inkml:trace contextRef="#ctx0" brushRef="#br0" timeOffset="202267.5691">1188 7550 21,'0'0'25,"0"0"0,0 0-3,0-21-6,0 21-3,0 0-2,28 9-2,-28-9-2,23 17 0,-23-17-2,37 37-1,-16-11-1,12 9 0,-3 2-2,5 5 0,-2 0 0,2-2 0,-2-1-1,-4-2 1,-2-4-1,-9-7-1,-3-3 0,-5-7-1,0 3-3,-10-19-3,9 23-8,-9-23-16,0 0 1,0 0-1,0 0 1</inkml:trace>
  <inkml:trace contextRef="#ctx0" brushRef="#br0" timeOffset="203074.6152">1988 7676 29,'0'0'29,"0"0"0,0 0 0,0 0-12,-10 26-7,-3-7-3,9 16-2,-8 2-1,8 12 0,-4-1-2,6 4 0,0-1 0,2-2-2,-2-5 0,2-8 0,2-2-3,-5-15-3,12 9-8,-9-28-17,-6 19 0,6-19-2,0 0 2</inkml:trace>
  <inkml:trace contextRef="#ctx0" brushRef="#br0" timeOffset="203978.6669">1805 8462 39,'0'0'28,"0"0"1,-10-16 0,10 16-16,-17 14-3,11 6-4,-15-6-1,7 10 0,-9 2-1,3 9-1,-5 2 0,3 7-1,-3-2-1,4-2-1,-1 2-2,3-8-2,11 8-8,-11-18-18,15 1-2,4-25 0,0 0-1</inkml:trace>
  <inkml:trace contextRef="#ctx0" brushRef="#br0" timeOffset="203646.6479">1457 8488 24,'0'0'28,"0"0"1,0 0 0,33 6-10,-33-6-7,23 15-3,-23-15-2,35 34-1,-19-12-2,7 8-2,-3-2 0,3 7-1,0-2-1,-1 1 0,-1-1-3,-7-8-2,7 15-10,-17-24-16,6 8 0,-10-24 0,0 0-1</inkml:trace>
  <inkml:trace contextRef="#ctx0" brushRef="#br0" timeOffset="204614.7033">2002 8746 40,'0'0'26,"0"0"1,0 0-8,0 0-7,0 0-3,0-23-2,0 23-1,0 0-1,27-16-1,-27 16 0,27-12-1,-27 12-2,29-5 1,-29 5-1,25 12-1,-15 4 1,-4 6 0,-4 8-1,-4 9 1,-4 5 0,2 5 0,-7-2 0,-1 0 0,-2-5-1,5-3 0,1-11 0,2-7 1,2-6-1,4-15 0,0 0 1,0 0-1,29 11 1,-7-16 0,1-2-1,6-2 1,4-2 0,0-1-1,2 2 0,-5-3-1,3 8-3,-18-12-11,9 20-16,-24-3-2,0 0 0,0 0-1</inkml:trace>
  <inkml:trace contextRef="#ctx0" brushRef="#br0" timeOffset="205323.7439">1433 9385 28,'2'-19'28,"-2"19"0,0 0 2,4-20-14,-4 20-3,18 2-5,-1 7 0,-17-9-2,29 14-1,-29-14-1,35 31-3,-17-11 2,7 8-3,-3-2 2,-1 4-1,2-2 0,-1 0-1,-3-4 0,-5-6-3,5 6-3,-19-24-4,26 21-21,-26-21-1,0 0-2,0 0 2</inkml:trace>
  <inkml:trace contextRef="#ctx0" brushRef="#br0" timeOffset="205667.7635">1789 9343 26,'0'0'26,"0"0"2,-17 2-2,17-2-9,-20 12-7,17 5-2,-15-8 0,10 12-4,-11-3 2,5 11-1,-7-4-1,3 8-2,-1-5 1,-1 4-2,3-3-1,-1-2-1,7-1-5,-7-16-8,12 10-18,6-20 1,0 0-2,0 0 1</inkml:trace>
  <inkml:trace contextRef="#ctx0" brushRef="#br0" timeOffset="206455.8086">1996 9527 43,'0'0'29,"0"0"0,-24-16-5,24 16-10,0 0-6,0 0-3,-13-16 0,13 16-3,0 0 0,23-16 1,-23 16-2,31-14 0,-11 11 0,3 1-1,0 2 1,5 4-1,-1 6 0,-4 2 0,-1 4 0,-5 3 0,-3 2 1,-7 4 0,-8-1 0,-5 3 0,-10-8 0,2 2-1,-7-5 0,2-4 1,-1-2-1,1-4 0,19-6 0,-28 3 0,28-3 0,0 0-1,0 0 0,0-17 0,0 17 0,28-14 1,-7 8-1,1 1 0,3 2 0,0 1 0,-2 5 1,1 3 0,-5 2 0,-19-8 1,26 27 0,-19-6 1,-9 0-1,-3 5 2,-15 0-1,-3 4 0,-12-4-1,-6 2 1,-2-5-1,-4-2 0,3-7-1,-1-5 0,6-2-1,4-9-3,16 14-9,-5-24-19,24 12-1,-27-17-1,27 17 0</inkml:trace>
  <inkml:trace contextRef="#ctx0" brushRef="#br0" timeOffset="207442.8651">1727 10120 47,'0'0'30,"0"0"0,0 0-3,-19-16-15,19 16-4,0 0-2,-12 32 0,12-32-2,-23 37-1,5-13 0,3 8-1,-5-1 0,1 3-1,-1-1 0,1-5-2,3 3-2,-1-13-6,17 8-18,0-26-6,-12 25 0,12-25-2</inkml:trace>
  <inkml:trace contextRef="#ctx0" brushRef="#br0" timeOffset="207094.8452">1414 10164 30,'0'0'30,"0"0"0,0 0 1,-19-18-12,19 18-7,0 0-3,0 0-3,0 0 0,17 14-2,-17-14-2,27 18 1,-27-18-1,39 33 0,-15-12-2,3 6 1,2 1-1,-2 1 1,-2 1-1,1-2 0,-1-3 0,-5-6-2,-1 0-1,-19-19-2,31 35-5,-31-35-12,0 0-11,0 0-1,0 0 1,0 0-1</inkml:trace>
  <inkml:trace contextRef="#ctx0" brushRef="#br0" timeOffset="208094.9024">2081 10311 34,'0'0'31,"0"0"-1,0 0 2,-2-17-16,2 17-6,0 0-2,0 0-3,0 0 0,-6 24-2,6-24-1,-21 30-1,6-9 1,-1 3-1,0 1-1,1 1 1,1 7-1,1-3 1,-1-4-1,4-1 1,2-6-1,7-3 0,-3 0 0,4-16 1,0 0-1,0 0 0,0 0 0,25 10 0,-6-12 0,5 1 0,3-10 0,8 2-1,4-1 1,0-1-1,4 3 0,-6-3 0,3 2-2,-10-5-3,12 27-6,-42-13-21,30 3 1,-30-3-1,0 0 0</inkml:trace>
  <inkml:trace contextRef="#ctx0" brushRef="#br0" timeOffset="208479.9241">2155 10322 24,'0'0'25,"18"0"4,-18 0-2,0 0-11,-4 15-5,10 5-2,-6-20 0,-4 38-1,-4-17-2,12 19-2,-12-1-1,8 5-1,-4-4 0,0 5-1,2-3-1,-2-3-1,4 3-3,-17-24-11,15 10-18,-14-13 1,13 3-3,3-18 1</inkml:trace>
</inkml:ink>
</file>

<file path=ppt/ink/ink3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0T22:25:26.80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2869-8353 32,'0'0'27,"0"0"-25,23 1-1,-23-1-28,31-12-5</inkml:trace>
</inkml:ink>
</file>

<file path=ppt/ink/ink3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26:50.20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1760 3696 17,'-21'2'20,"21"-2"-2,0 0-1,-18-7-4,18 7 0,0 0-3,0 0-2,0 0-2,0 0-1,0 0-1,0 0-2,0 0 1,24 9-2,-7-4 0,7 0 0,7-1-1,6 3 1,5-4 0,3 2-1,0-3 0,-4 0 1,-4-2-1,-6-2 1,-8 2 0,-3 0-1,-20 0 1,0 0 0,17 0-1,-17 0 1,0 0-2,0 0 1,0 0 0,0 0-1,0 0 0,2 18 0,-2-18 0,4 15 1,-4-15 1,6 23-1,-4-7 2,-2-16-1,6 31 1,-4-11-2,0-1 3,1 5-3,-1-1 1,2 2-1,0-1 0,2 4 0,0 2 1,2 0-1,-3 3 0,3 4 0,2 3 0,0 6 0,1 3 0,1 5 1,0 4-1,-1 1 0,-1 4 0,2-1 1,-1-1-1,-1-2 0,0-3 0,2-3 1,-5-2 0,3 1-1,-2-3 0,-2 0 2,0-1-2,-1-1 1,-3 0 0,2-1 0,-2-1-1,0-1 2,0-4-2,2 0 0,0 1 0,0 1 0,2 0 0,-1 2 1,1-2-1,-2 1 0,2-1 0,-4 0 0,2-1 0,0-1 1,-4-2-1,2 1 0,-4-4 0,4 0 1,-4-2-1,2 4 0,0-2 2,-2-2-2,0-3 0,2 0 0,-2-4 1,2 2-1,-2-3 1,2-4-1,-2-2-1,4 0 2,-2-1-2,0 1 2,0-2-1,2 1 0,0-1 0,-2 1 0,2-2 0,0 1 0,0-1 0,2 0 0,-3 0 0,-1-16 0,6 28 0,-6-28 0,4 28 0,-4-28 0,2 28-1,-2-28 1,2 26 0,-2-26 0,0 21 0,0-21 0,0 16 0,0-16 0,0 0 0,0 0 1,0 0-1,-12 15 0,12-15 1,-17-1-1,17 1 0,-29-4 1,9 2-1,1 2 0,-5-1 0,1 1 0,2-2-2,-3-2-3,24 4-20,-35 14-8,35-14 0,-33 2-1</inkml:trace>
</inkml:ink>
</file>

<file path=ppt/ink/ink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57:56.15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23 1 46,'0'0'30,"-29"0"-3,29 0-15,0 0-37,32-6-4,2 14-2</inkml:trace>
</inkml:ink>
</file>

<file path=ppt/ink/ink4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29:07.18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76 22,'0'0'24,"0"0"0,0 0-5,0 0-7,0 0-2,0 0-2,30-2-2,-30 2 0,42-3 0,-18-3-1,13 3-1,2-8-2,7 4-1,-3-3 1,4 3-2,-6-4 1,-4 6-1,-6-4 0,-2 8 0,-29 1 0,27 0 1,-27 0 0,0 0 0,10 22 1,-10-2-1,-4-1 1,4 7 0,-2 4-1,2 5 0,0 4 0,4 4 0,0 5 0,2 4 0,1 6 0,3 8 0,-2 4 0,2 6 0,-2 1 0,3 2 0,-1-2-1,2-2 0,-1-2 2,1-3-1,0-3 0,-3-2 0,3-2 0,-2-2 0,-2 0 0,-1-5 0,-1 0-1,0 2 0,0 0 0,-2 0 0,-2-4 0,0 0 0,0-3 0,-1 2 0,1-4 0,2-6 0,-4-1 0,2-3 1,2-4-2,-2 2 2,-2-2-1,2 0-1,0-2 2,-2 2-2,2-2 2,0 1-2,-2-1 2,2-2-1,0 3 0,0-3 1,0 2-1,0 1 0,1-3 0,-1 3 0,-2-3 0,2-1 0,0 1 0,-2 3 0,0-3 0,0 1 0,-2 1 0,2-2 1,-2 1-1,0 1 0,1-3 0,1 0 0,-2-4-1,-2 0 1,2-3 0,-2 0 0,2 0 0,-2-4 0,2 0 0,-2-1 0,2-1 0,0 2 0,2-1 0,-2-2-1,0-1 1,2 1 0,0-16 0,-2 28 0,2-28 0,-1 32 0,1-32 0,-2 28 0,2-13 0,0 1 0,0-16 0,0 28 0,0-28 0,0 19 0,0-19 0,0 16 0,0-16 0,0 0 0,0 0 0,0 0 0,0 0 0,-4 16 0,4-16 1,0 0-1,0 0 0,-20 7 0,20-7 0,-19 5 0,19-5 0,-31 5 0,13-1 0,18-4 0,-31 3-1,31-3-1,-29 6-4,4-15-27,25 9 0,-30-7-2,30 7 0</inkml:trace>
</inkml:ink>
</file>

<file path=ppt/ink/ink4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25:40.289"/>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 contextRef="#ctx0" brushRef="#br0">-9444-5593 4,'10'-19'21,"-10"19"-4,0 0-3,0 0-3,0 0-2,-4-18-3,4 18-1,0 0-1,0 0 0,25 2-1,-3 0 0,1-6-1,12 2 1,0-6-1,8 2 0,-4-4-1,6-1 0,-6 1 0,-3 3-1,-4-2 1,-7 4-1,-8 1 0,-17 4 0,22-5 1,-22 5-1,0 0 1,4 25 0,-6-8-1,0 4 1,0 5-1,4 11 1,-2 2 0,6 8 0,-1 0-1,5 9 1,0 0 0,2 9 0,1 2 1,1 8-1,-2 4 0,-1 6 0,1 7 0,0 4 0,-3 2-1,1 0 1,0-4-1,-1-1 1,1-9-1,0-5 0,-2-7 1,-1-6-2,-1-8 2,0-2-2,-2-7 2,-2-1-2,2-6 2,-2 0-2,-2-7 1,2 1 1,-2-2-1,0-3 0,2 1 0,0-3 0,-4-4 0,4-1 0,0 1 0,-2-4 0,2 0 0,1-2 1,-1-1-2,0-2 2,0 3-1,2-3 0,-2-1 0,-2-15 0,6 27 0,-6-27 1,2 17-1,-2-17 0,0 0 1,0 0 0,0 0 0,0 0 0,0 0 0,0 0-1,0 0 1,0 0 0,-22 5-1,22-5 1,-36-7-1,10 4 0,-5 1 0,-4 0 0,-2 6-2,-6-4-1,8 12-6,-11-7-18,13 9-3,-2-7-2,13 2 0</inkml:trace>
  <inkml:trace contextRef="#ctx0" brushRef="#br0" timeOffset="6199.3546">-7321-5022 1,'0'-20'20,"0"20"5,0 0-7,-16-31-6,16 31-2,-13-26-1,13 26-1,-20-27-1,20 27-1,-21-22-1,21 22-1,-24-18-1,24 18-2,-27-16 1,27 16-1,-33-10 0,16 6 0,-3 1-1,-1 3 1,-1 0 0,1 3-1,-2 1 1,3 3-1,1 3 1,1 4-1,3 6 1,1 6-1,4 2 0,2 7 0,5 5 1,1 6-1,2 5 0,5 6 0,-3-1 0,6 0 0,-2 6 0,6-3 0,-6-1 0,-1-4 0,1-3 0,-2-5 1,2-6-1,-4-3 0,4-6 0,-8-5-1,4-3 0,-2-5-1,2-1-2,-2-17-1,2 23-2,-2-23-3,0 0-8,-2 17-12,2-17 1,0 0 0</inkml:trace>
  <inkml:trace contextRef="#ctx0" brushRef="#br0" timeOffset="6619.3786">-7985-4565 1,'0'0'5,"0"0"18,0 0-8,33 5-2,-33-5 1,45 0-3,-20-7-1,16 9-2,-2-9-1,10 5-3,0-5-1,5 5-1,-5-5-1,-1 4-1,-5-3 0,-8 1-2,-2 3-3,-15-5-3,3 13-11,-21-6-9,0 0 0,0 0 2</inkml:trace>
  <inkml:trace contextRef="#ctx0" brushRef="#br0" timeOffset="7374.4218">-7255-4655 3,'0'0'23,"-18"6"0,18-6-9,-21 14-5,13 1-3,-5 1 0,5 10-2,-6-1 1,8 8-1,-3-1-1,9 5-1,0-4-1,5 2 0,3-7-1,4 0 1,0-9 0,3-3 0,-15-16 1,29 16 0,-29-16 0,28-2 0,-28 2 0,25-16 0,-25 16 0,17-28-1,-9 9 0,-2 0 0,-4-2-1,0-2 1,0-2-1,-2 3 0,2 2 0,2-1 0,0 4-1,1 1 1,-5 16-1,20-21 0,-20 21 0,27-5 0,-9 10 0,-18-5 1,35 26-1,-18-7 0,1 4 1,-3 2-1,1-1 1,-3 1 0,-3-6 1,0-1 0,-10-18 1,8 21 0,-8-21 0,0 0 0,0 0 1,0 0 0,-24-30 0,18 9-1,-3-7 0,5-2 0,-4-9 0,8 4-1,2-3 0,6 3 0,1 2 0,5 5-1,6 5-1,-3 0-2,10 14-3,-9-8-5,15 15-20,-16-3 0,7 8-1,-24-3 1</inkml:trace>
  <inkml:trace contextRef="#ctx0" brushRef="#br0" timeOffset="8685.4967">-5730-5150 11,'0'0'25,"0"0"2,-15-16-11,15 16-4,0 0-2,0 0-2,0 0-2,0 0-1,0 0 0,0 0-1,0 0-1,-4 33-1,2-8 1,4 12-1,-4 6 1,6 17 0,-4 7-2,4 10 1,-1 3-1,3 2 0,0-5-1,2-5 0,-2-7 0,1-9 1,-1-12-2,-2-13 1,2-4-2,-6-27 0,6 26-1,-6-26-5,0 0-8,0 0-16,6-21 1,-14-5-2,6-4 11</inkml:trace>
  <inkml:trace contextRef="#ctx0" brushRef="#br0" timeOffset="9169.5245">-5841-5070 1,'0'0'20,"0"-17"4,0 17-12,18-19-2,-9 3-3,15 7 1,-5-7-1,16 8 0,-4-8-2,12 9 0,-4-4-1,8 8-1,-2-2-1,5 6-1,-5 3 1,0 5-1,-3 5-1,1 3 2,-8 6-1,-2 3 1,-7 2 0,-5 7 0,-11-3 1,-6 4-1,-18 0 1,-3 2-1,-15-5 0,-5 4 0,-9-5-1,-5 1 0,-3-5-1,-3-4 0,5-1-3,-1-9-2,12 7-5,-9-14-18,17 2-3,0-13-1,11 4 0</inkml:trace>
  <inkml:trace contextRef="#ctx0" brushRef="#br0" timeOffset="10178.5822">-4932-5611 7,'0'0'26,"0"0"-1,0 0-8,-2-19-6,2 19-1,0 0-3,0 0 0,0 0-1,12 18-1,-12-18-1,11 33 0,-9-10 0,12 13 0,-6-1-1,3 9-1,1-2-1,0 0 0,-5-5 0,3-4-1,-2-6 1,-2-6-1,-2-6 1,-4-15-1,5 16 1,-5-16-1,0 0-1,0 0 0,0 0-3,0 0-6,0 0-20,0 0-3,0 0 1,0-23-1</inkml:trace>
  <inkml:trace contextRef="#ctx0" brushRef="#br0" timeOffset="13073.7478">-4397-4273 1,'0'0'20,"-20"11"6,20-11 0,-27 12-16,21 5-2,6-17-3,-21 32-1,9-16-1,6 5 0,-5-4-2,5 2 0,-2 1-5,8-20-7,-15 24-14,15-24-3,-8 18 1,8-18 15</inkml:trace>
  <inkml:trace contextRef="#ctx0" brushRef="#br0" timeOffset="14433.8255">-3876-4413 1,'0'0'22,"0"0"5,0 0-8,0 0-5,33-30-2,-15-6-3,19 2-2,-4-20-1,15 0-2,-7-13-1,8 1-1,-6-11-1,-2 3 0,-10-3-1,-4 2 0,-8 3-1,-5 7 1,-6 6-1,-6 8 0,-4 14 0,-6 9 0,8 28 0,-21-14 0,21 14 0,-30 42 1,15-3-1,1 11 1,3 10 1,5 8 1,4 2-1,6 2 1,7-4-1,9-3 0,1-7 1,8-11-1,-1-12 0,1-7 0,-2-10 0,2-11 0,-2-11 0,1-8 0,1-13 0,0-6-1,-2-6 1,1-10-1,-3-9-1,-2-4 0,1 1 0,-5-1 1,-5 4-2,-3 2 1,1 7 0,-4 6 1,-2 12 0,-1 6-1,-5 23 2,6-19-1,-6 19 0,2 21 1,-2 5 0,0 12 0,0 8 1,2 10 0,-2 5 1,6 6-1,-4-2 0,4-2-1,-2-6 0,0-6 1,-1-12-2,3-6 1,-6-10 0,0-23 0,4 22-1,-4-22 1,0 0 0,0 0-1,10-28 0,-2 7 0,3-3-1,3-1 0,3 1 0,1-2 0,7 5 0,1 5 0,5 5 0,-2 4 0,8 7 0,2 4 0,4 1 1,1 4-1,3 3 1,2-1 0,1-1 0,1-3 0,-3-3 1,-1-3-1,-6-6 1,0-2 0,-6-7 0,-4 0 0,-10-5 0,-1 0 0,-9-2 0,-5 1 0,-6 1 0,-4 3-1,4 16 0,-23-24 0,23 24 0,-31-9-1,13 12 0,-1 4 1,19-7-1,-31 29 0,19-8 0,2 3 1,5 2-1,3 4 1,6 2 0,3-1 0,5-1 0,4 0 1,3-8-1,4-1 0,3-7 1,3-3-1,2-8 0,4-4 0,2-6-2,-4-11-2,8 9-5,-18-15-21,10-1-3,-13-8 1,-5 2-1</inkml:trace>
  <inkml:trace contextRef="#ctx0" brushRef="#br0" timeOffset="14740.8431">-3352-5012 5,'-18'-9'26,"18"9"0,14-21 1,13 13-20,4-12-4,16 6 1,5-10-2,12 6 1,6-6-2,6 3-4,14 0-20,-8 5-4,-7-1 0,-5 6 4</inkml:trace>
  <inkml:trace contextRef="#ctx0" brushRef="#br0" timeOffset="16732.9571">-1277-4973 1,'0'0'6,"-4"-21"17,4 21-5,20-21-6,-20 21-1,29-23-2,-15 7 0,19 7-1,-10-8-2,16 10-1,-6-5-1,12 5-1,-8 1-2,6 5 1,-6 2 0,-2 8-2,-4 3 3,-4 8-1,-8 2 1,-3 8-1,-10 0 1,-4 7-1,-12-2 0,-2 2 1,-11-2-2,-2 0 1,-8-4-2,0-5 0,-4 1-1,-4-13-4,14 8-7,-14-16-18,13-3-2,-3-12 0,14-1 2</inkml:trace>
  <inkml:trace contextRef="#ctx0" brushRef="#br0" timeOffset="16304.9326">-1160-5446 21,'0'0'19,"-4"-23"-3,4 23-3,0 0-1,0 0-3,-8-16-1,8 16-2,0 0 0,0 0-1,-4 16-1,3 2-1,-5 1 0,4 14 0,-4 4 0,6 16 1,-2 6-2,4 13 0,2 7 0,4 8 0,-1 4-1,5 6 0,-2-3 0,1 1 0,-1-8-1,0-6 1,-2-11-1,-1-7 1,-3-14-1,0-9 1,-2-10-1,0-9 1,-2-21 0,0 21-1,0-21 1,0 0-2,0 0 1,-15-19-2,15 19-1,-18-35-2,16 17-3,-19-20-8,15 6-16,-8-8 0,8 0 0,-3-6 11</inkml:trace>
  <inkml:trace contextRef="#ctx0" brushRef="#br0" timeOffset="17230.9856">-670-5045 1,'0'0'19,"20"-18"7,-20 18-4,19-15-10,3 15-2,-22 0-2,31 7-2,-31-7 1,31 29-3,-19-9 1,3 9-2,-3-4 0,-1 8 0,-3-6-1,2-1 0,-8-7 0,2-1 0,-4-18 0,-4 19 0,4-19 0,0 0 0,-18-4-1,18 4 1,-15-21-1,7 4-1,2-6 1,0-1-1,4-4 0,4-4 0,4 2-2,4 2 2,6 4-3,-1-3 0,16 17-5,-11-9-17,15 12-6,-6 0-2,6 5 1</inkml:trace>
  <inkml:trace contextRef="#ctx0" brushRef="#br0" timeOffset="18969.085">1363-5080 18,'-19'-4'26,"19"4"1,-37-3-1,10-1-19,5 10 0,-9-5-3,2 10 0,-10-4 1,10 12-1,-10-5 1,14 12-2,-6-3 0,13 7-2,4 0 0,12 1 0,8-1 0,6 0-1,9-4 1,7-3-1,7-6 1,5-6-1,3-6 1,4-7 0,0-8 0,1-4 0,-5-11-1,2-4 1,-8-8-1,-2-7 1,-6-9-2,-4-3 0,-5-3 0,-5-2 1,-3-1-2,-4 5 2,-4 6-1,0 7 0,-4 11 1,0 8 1,0 8-1,0 17 0,0 0 1,0 0 0,-2 33 0,0 2 0,-2 7 2,4 11-2,-2 6 1,4 8-1,2-1 1,3 1-1,1-4 1,6-7-2,1-7 0,1-11 0,3-6 0,3-13-1,3-5-1,-3-19-4,13 5-6,-12-23-20,6-3-1,-8-13 0,1-3 0</inkml:trace>
  <inkml:trace contextRef="#ctx0" brushRef="#br0" timeOffset="19166.0962">1579-5285 37,'0'0'28,"-13"-26"0,13 26-8,29-23-15,-8 11-3,8 1-3,4 3 1,4-3-2,4 9-4,-10-3-22,4 3 1,-1 2-2,-5 2 3</inkml:trace>
  <inkml:trace contextRef="#ctx0" brushRef="#br0" timeOffset="19411.11">2054-5127 32,'-2'21'30,"0"1"1,4 3-1,-6 1-27,10 9 1,-4-3-1,6 6-1,-6-6-1,5-2 0,-1-1-3,-6-13-5,14 9-12,-14-25-10,0 0-1,0 0 0</inkml:trace>
  <inkml:trace contextRef="#ctx0" brushRef="#br0" timeOffset="19583.1201">2079-5301 24,'-19'-19'26,"19"19"-3,0 0-5,0 0-24,0 0-18,10 19-1,3-3-1,-13-16 17</inkml:trace>
  <inkml:trace contextRef="#ctx0" brushRef="#br0" timeOffset="20190.1548">2359-5157 32,'-5'23'30,"3"6"1,4 5-1,-6 1-24,21 12-2,-1-3 1,7 0-3,-2-9 0,9-6 1,-11-6-1,6-5 1,-3-15-1,1-3 1,-23 0-1,33-33-1,-19 5 0,-2-7-2,-5-5 0,-1-4 1,-4 0-3,-4 2 1,2 9-2,-6 1 2,8 11-2,-2 4 2,0 17-1,22-14 1,1 15 0,0-1 0,8 6 1,4-5 1,6 3-1,0-2 1,2-1 1,-4-2 0,-2-3 0,-2-1 0,-8-4 1,-4 0-1,-23 9 1,26-22-1,-26 22 0,-2-23 0,2 23-1,-27-12 0,5 13-1,-1 5 1,-4 6 0,3 7 0,-1 7 1,4 6 0,5 1 1,6 6-1,6-6 2,6 4-2,8-6 1,6-3-1,3-8 0,10-5 0,4-2 0,2-8-2,6 4-2,-6-16-9,8 5-20,-8-3 0,0 1-2,-8-5 1</inkml:trace>
  <inkml:trace contextRef="#ctx0" brushRef="#br0" timeOffset="111624.3846">-41-5099 1,'6'-16'5,"-6"16"-1,7-16 2,-7 16 0,4-17 0,-4 17 1,0 0 1,2-16 0,-2 16 0,0 0-1,-15-16-2,15 16 0,0 0-1,-22-2 0,22 2-2,-29 6 0,11-1 1,-1 4-2,-4 5 0,5 1 1,-7 5-1,7 4 0,1 1 0,7 3-1,2-2 0,6 4 0,8-4 0,4 2-1,9-3 1,1-4 0,7-2 1,0-3 0,3-6-1,1-1 1,-4-6 1,2-3-1,-6-5 0,3 0 1,-7-6-1,-1 1 1,-18 10-1,25-28 0,-19 9 1,-2 1-2,-4 1 1,0-3 0,-2-1 0,-2-2 0,-2-1-1,-2 1 0,0 0-1,-1 1 1,-1 1-1,-2 1 1,3 5-1,9 15 0,-24-21 0,24 21 0,0 0 1,-23-16-2,23 16 1,0 0-1,0 0 1,0 0-1,0 0 1,2 17 0,-2-17 1,23 23 0,-23-23 1,37 25-1,-15-13 1,5-3-1,2 1 1,2-5-1,2-1-1,-2-4 0,-1-2 1,-1-1-1,-4-1 0,-4-1 1,-1-4-1,-20 9 0,23-16 1,-23 16 0,0 0-1,10-19 1,-10 19-1,0 0 1,0 0 0,0 0 0,0 0-1,-10-16 0,10 16 1,0 0-1,0 0 1,0 18 1,0-18 0,2 21 0,-2-5 1,2 5-1,0 1 1,0 8-1,2 0 1,0 9-1,0 3 0,0 8 0,1 1 1,1 3-1,-4 2 1,2 2-1,-2 0 0,0-6 1,-6-4 0,2-4 0,-4-9 0,0-4 1,-5-10-1,1-2 0,10-19 1,-31 16-1,11-18 0,3-3-1,-3-4 0,1-5-1,0 0-1,-1-7-1,20 21-4,-31-38-14,21 20-10,1-3-1,5 2 0</inkml:trace>
  <inkml:trace contextRef="#ctx0" brushRef="#br0" timeOffset="112055.4092">266-5341 1,'-17'-3'19,"17"3"5,0 0 0,-22-11-15,22 11-4,0 0-2,0 0-1,0 0-1,0 0-1,0 16-3,0-16-16,0 0-4,6 16-2,-6-16 8</inkml:trace>
  <inkml:trace contextRef="#ctx0" brushRef="#br0" timeOffset="113042.4657">459-4907 4,'0'0'15,"0"0"-4,0 0-1,0 0-1,0 0 1,21-5-1,-21 5-1,31-10-3,-7 4 0,-3-6-2,6 2-1,-3-6 0,7 3-1,-8-2 0,4-3 1,-5 1-1,-3 1 1,-1-3-2,-3 1 2,-3 1-2,-4-1 1,-3 2-1,-5 16 1,0-28-1,0 28 0,-9-19 1,9 19 0,-20-10-1,20 10 0,-25-4 0,25 4-1,-33 5 1,13 2-1,3 4 2,-4 1-1,21-12 0,-34 28 0,21-10 1,-3 1-1,7 2 2,1 2-2,2-2 0,4 3 0,0-1 1,4 3 0,2-1 0,4-1 0,-1-1 0,5 0 0,-2-2 0,5-2 1,-3-1-1,6-1 1,-18-17 0,31 26-1,-14-17 1,5-2 0,1-5-1,6 0 0,2-8 0,4-1-1,8 0-2,-4-10-6,17 3-21,-13-2 0,0-3-1,-10 1-1</inkml:trace>
  <inkml:trace contextRef="#ctx0" brushRef="#br0" timeOffset="21182.2116">3925-4788 12,'-9'28'26,"9"-28"1,0 0-8,0 0-6,23-17-2,4 3-2,-7-21-1,15 3-1,-6-15-2,10-2-1,-4-9-2,4 0 0,-8-10-1,-2 0-1,-6-7 0,-5-2 0,-6 1-1,-6 4 0,-8 8 1,-8 8-1,-2 14 0,-5 8 0,-3 19 0,-1 11-1,-1 16 1,-3 13 0,4 15 0,-1 7 1,1 11 0,3 10 2,1 4 0,7 11 0,4-1 1,8 2-1,4-5 0,8-2 0,3-12 0,7-6-1,3-10-1,6-12 1,0-14 0,6-13-1,2-12 0,3-10 0,5-9-1,-4-12 0,2-6-1,-7-6 1,-1-1-1,-11-1 1,-3 5-2,-10 0 2,-5 9 0,-4 8 1,-4 6-1,-2 19 1,-2-16 0,2 16 2,-2 16 1,8 5-1,-2 5 1,7 7-1,-1 2 1,6 9-1,-1 0 0,3 2-2,-1-8 0,-3-6-1,3 1-4,-17-33-8,14 31-19,-14-31 0,0 0-2,-10-15 1</inkml:trace>
  <inkml:trace contextRef="#ctx0" brushRef="#br0" timeOffset="21363.2219">4587-5351 22,'0'0'27,"0"0"-1,0 0-4,27-13-26,-9 20-13,-18-7-10,29 20 2,-8-6 2</inkml:trace>
  <inkml:trace contextRef="#ctx0" brushRef="#br0" timeOffset="22021.2594">5069-5175 25,'22'9'31,"-22"-9"1,8 25 0,-8-25-20,9 42-6,-5-16-1,8 11-1,-8-4 1,6 4-3,-9-6 0,5-4-1,-6-8 0,2-2 0,-2-17 1,0 0-1,0 0 0,0 0 0,0 0 0,4-36-1,2 9 0,0-8 0,4-2-2,1 1 0,5 2 0,-1 5 0,7 8 0,-3 5 1,5 11 0,-1 12 0,6 7 2,2 3-2,4 2 2,0 4-1,2-2 2,2-2-2,2-6 1,6-6-1,-6-7 1,-1-6 0,1-6 0,-2-4 0,-4-6-2,-2-5 2,-7-2-1,-7-3 0,-7 2-1,-8-1 1,-6 6-1,-6 4 0,8 21 0,-31-21 0,9 25 0,-3 6 0,4 11 0,-1 7 1,5 7 1,3 4-1,4 3 1,10 2 0,6-2 1,10 0-1,5-5 0,8-4 0,6-9-1,4-4 1,8-8-1,2-7-2,7 0-2,-11-15-22,13 5-7,-11-11 0,-2 2-2</inkml:trace>
  <inkml:trace contextRef="#ctx0" brushRef="#br1" timeOffset="121967.9762">130-4033 14,'0'0'17,"-2"-19"-3,2 19-3,12-18-1,-12 18-2,21-21 0,-21 21 0,37-21-1,-18 5-1,16 8 0,-5-8-1,10 7-1,-3-3 0,10 5-1,-4 0-1,4 5 0,-3 2-1,1 7 0,-4 2 0,0 7 0,-4 1-1,-4 6 1,-6 7 0,-4 1 0,-7 1 0,-6 3 0,-8-2 1,-4 2-1,-12-2 1,-3 2-1,-9-3 0,-1-1 0,-6-1-1,-4 0 1,-2 0-1,4-4 1,0-3-1,4-4 0,4-2 0,3-4-1,5-3 1,19-10 0,-23 12 0,23-12-1,0 0 1,0 0-1,0 0 1,0 0-1,0 0 1,0 0-1,0 0 1,-4 16 0,4-16 0,21 12 1,-3-1 0,9 7 1,2 1 0,6 5 0,4 4 0,6 6-1,-1 1 0,3 1 1,-6 1-2,0-2 1,-2-3 0,-6-3-1,-8-6 1,-2-5-1,-23-18 1,26 24 0,-26-24-1,0 0 1,0 0-2,0 0 0,0 0-3,0 0-8,0 0-19,0 0-1,2-19-1,-14-6-1</inkml:trace>
  <inkml:trace contextRef="#ctx0" brushRef="#br1" timeOffset="119753.8495">239-4051 1,'-6'-19'22,"6"19"-4,2-16-3,-8-1-2,6 17-2,-2-16-1,2 16-1,0 0-1,0 0 0,0 0-1,0 0-2,0 0 0,0 0-1,0 0-1,-6 23 0,0 5 1,5 12-1,-3 8 0,4 13 0,-2 9-1,4 7 0,0 7-1,3 2 0,3-6-1,0-3 1,0-7-1,0-10 0,-3-9 0,1-9 1,-2-13-1,0-8 0,-2-5-1,-2-16 0,4 16 0,-4-16-2,0 0-2,0 0-4,0 0-8,0 0-15,0 0 0,8-32 0,-3 11 3</inkml:trace>
  <inkml:trace contextRef="#ctx0" brushRef="#br1" timeOffset="120942.9174">484-4112 1,'0'0'20,"0"0"3,0 0-8,0 0-3,0 0-2,0 0-1,0 0-2,0 0 1,0 0-2,0 0 0,0 0-1,-6 28 0,-2-5 0,10 12 0,-9 4 0,5 13-1,-4 4-1,4 11 0,-4-1-1,4 8 0,-4-6-1,4-2-1,0-2 1,0-7-1,0-8 0,0-8 1,0-6-1,2-11-1,0-5 0,0-19 0,0 23-2,0-23-2,0 0-6,0 0-16,-1-16-5,-3-5 0,2-1 1</inkml:trace>
  <inkml:trace contextRef="#ctx0" brushRef="#br1" timeOffset="122505.0069">1079-4380 9,'0'0'26,"0"0"0,4-17-5,-4 17-8,0 0-4,2 16 0,-2-16-3,-4 33 0,2-12 0,10 14-1,-10-5 0,10 10-2,-6-7 0,6 4-1,-6-6-1,3-3 0,-3-5 0,0-2 0,0-5-1,-2-16-1,0 32 0,0-32-5,6 33-7,-6-33-18,0 24-1,0-24 0,0 0-1</inkml:trace>
  <inkml:trace contextRef="#ctx0" brushRef="#br1" timeOffset="124378.114">2136-4166 19,'0'0'15,"0"-16"-1,0 16 0,0 0-2,0 0-2,-8-16-1,8 16-2,0 0-2,0 0-1,0 0-1,0 0 0,0 0 0,-10 25 0,10-25 0,-8 37 1,1-8 0,5 10 0,-6 3-1,6 7 0,0 0-1,6 9 0,2 1-1,3 4 0,5-3-1,6-1 1,3 1-1,2 0 1,2-6-1,5-3 1,-1-8 0,2-4 0,-2-9-1,2-6 1,0-8 0,2-6 0,-4-6-1,2-4 1,-4-7 0,4-5 0,-5-8-1,3-2 1,-6-8 0,0-5-1,-3-9 1,-1-5-1,-3-5 1,-1-4-1,-3-2 1,-2-3-1,-1 2-1,-1-4 1,0 4 0,-3 2 0,1 1 0,0 5-1,-2 2 1,-2 4 0,0 3 0,-2 9-1,-2 6 1,0 2 0,-2 8 0,0 3 0,2 16 0,-6-15 0,6 15-1,0 0 0,0 0 0,0 0-3,-10 29-6,10-29-22,-17 34 0,7-17-1,2 2 1</inkml:trace>
  <inkml:trace contextRef="#ctx0" brushRef="#br1" timeOffset="144092.2416">3978-4367 3,'0'0'22,"8"-21"-5,-8 21-3,4-23-2,-10 7-2,6 16-2,-8-17 0,8 17-2,-19-13-1,19 13-1,-39 2-1,11 9-1,-7 1-2,-5 5 1,-1 4-1,-6 7 0,4 0-1,4 0 1,6 0 0,10 0-1,7 0 1,11-3-1,8-1 1,15-3 0,9 0 0,6-1 0,6 1 0,4-2 1,0 2 0,1 2-1,-8-1 1,-5 3 0,-14 0 0,-7 4-1,-14-1 2,-14 4-1,-13-2 0,-13 1 0,-9-1 0,-1-4 0,-3-3 0,5-2 0,1-7 0,10-2 0,8-7-1,33-5 0,-21-3 0,21 3 0,11-16-1,-11 16 1,41-23-1,-15 13 0,7 1 0,-2 6 1,0 6-1,-4 8 1,-4 10 1,-1 10 0,-7 11 0,1 14 1,-6 9-1,1 7 2,-3 3-2,4 2 1,-2-5 0,3-4-1,-3-10 0,5-7-1,-1-13 1,0-6-1,1-8 0,1-4-1,3-1-1,-19-19-2,41 30-7,-41-30-18,37 8-1,-19-11 0,1-4-2</inkml:trace>
  <inkml:trace contextRef="#ctx0" brushRef="#br1" timeOffset="150338.5989">8768-4294 23,'-2'-23'23,"2"23"-4,0-22-4,0 22-1,2-20-3,-2 20-1,0 0-1,0 0-2,-4-22-1,4 22-1,0 0-1,0 0-1,0 0-1,-18 21 0,7-6 0,-1 6-1,-7 6 0,-1 4-1,-7 4 1,-2 4 0,0-1-1,-5 2 0,1-3 1,-2 0 1,-2-4-1,2-1 0,-2-6 1,0-1-2,0-3 2,-1-6-1,1-2-2,0-5 1,2-2-1,0-2 1,5-5-1,-3-2 1,6-3-1,0-4 0,5-1 1,3-4-1,19 14 1,-27-30-1,17 11-1,6 1 1,4-1-1,4 0 1,2 1 0,6-1 0,3 1 0,3 3 0,3-1 1,2 2 0,5 2 0,-1-1 0,4 5 0,-4-1 0,2 4-1,-1 1 1,3 1 0,-4 4-1,0 1 1,0 2 0,-1 3 0,-1 0 0,2 3 0,-3 4 0,-3 2 0,0 1 0,1 4 1,-1 4 0,1-2 1,-1 1-2,0 3 2,1-3-2,3-1 2,-2-2-1,1-5-2,-1-2 2,-3-4-1,1-1 0,-2-4 1,3-3-1,-3-4 1,3-1-1,-3-3 1,5-2-1,-5-6 1,4 0-1,-1-2 1,-3-7-1,-1-1-1,-3-3 0,-1 1 0,-2 0 1,-5-2-1,-1 0 0,0 0 0,-6 3 1,0 2 0,-6-1-1,0 3 1,-5-2-1,1 6-1,-8-1-1,18 18-3,-35-23-6,35 23-18,-33-5-3,16 9 2,-7-3-2</inkml:trace>
  <inkml:trace contextRef="#ctx0" brushRef="#br1" timeOffset="151707.6772">9764-4646 1,'-8'-26'22,"8"26"4,-10-21-3,-5 5-7,15 16-4,-16-21-2,16 21-2,-15-16 0,15 16-2,-18-14-1,18 14 0,-27-1-2,27 1 0,-39 14-1,18 3 0,-5 6 0,3 7-1,2 10-1,1 9 1,3 5-1,7 8 1,2 1-1,8 3 0,0 1 0,8-3 0,2-2 1,3-5 0,1-8 1,-1-5-1,3-9 1,-4-7-1,-1-7 0,-3-5 0,-8-16-1,0 0 0,0 0 1,20 0-1,-20 0 0,3-24-1,-3 6 0,-3 2 1,-1-1-2,4 17 2,-10-26-1,10 26 0,-21-2 1,21 2 0,-26 33 1,17-5-1,-1 5 1,2 8-1,4 8 1,4 5-1,6 0 0,2 4 0,1 3-1,5 0 1,-4 1 0,0-3 0,-3-3 0,-5-7 0,-6-3 1,-1-9-1,-9-9 0,-2-4 1,-5-10 0,-4-7-1,-3-9 1,-1-3-1,0-7 0,2-4 0,0-1-1,-3-6-1,13 9-4,-14-12-10,31 26-16,-29-20-2,29 20 1,-22-3-2</inkml:trace>
  <inkml:trace contextRef="#ctx0" brushRef="#br1" timeOffset="168555.6408">4499-4173 3,'-5'-16'17,"5"16"0,0 0-3,-2-16-2,2 16-1,0 0-1,0 0 0,0 0-2,-10-15-1,10 15-1,0 0 0,0 0-1,-4 22 0,6-2-1,-6 2-1,6 17 1,-4 3 0,8 14-1,-6 7-1,4 7 0,0 5-1,3 6 0,3-1 0,0-3 0,0-3-1,-3-4 1,1-9-1,-2-5 1,0-10 0,-4-6-1,-4-10 1,2-7 0,-2-8-1,2-15 1,-4 20 0,4-20 0,0 0 0,0 0 0,0 0-1,0 0 0,0 0 0,-12-25 0,12 25 0,-5-31 0,1 11-1,0-4 1,2-2 0,0-6-1,2-3 1,0-3-1,2-4 1,0-4-1,6-1 0,-3-4 0,7 2 1,-2 0-1,5 3 1,1 1-1,5 5 1,1 3-1,3 5 0,0 4 1,6 6-1,1 1 1,-1 8-1,0 5 0,2 6 1,-8 5-1,4 6 0,-7 3 0,-5 6 1,-7 5-1,-4 1 1,-12 2 0,-6-1 0,-9 1 1,-6-3-1,-8 0 0,-2-2 0,-4-6-2,4 6-2,-10-12-4,20 12-10,-6-14-12,10 4-1,3-11 0,20 0 5</inkml:trace>
  <inkml:trace contextRef="#ctx0" brushRef="#br1" timeOffset="169227.6793">5165-3851 13,'0'0'24,"0"0"-1,0 0-8,0 0-5,-2-16-3,2 16 0,0 0-1,-4 16-1,4-16 0,-10 26-2,2-6 0,6 4-1,-1 1 0,3 3 0,2-2-1,3-2-1,3-3 1,6-3 1,-14-18-1,37 14 0,-18-16 0,6-5 1,-5-9 0,3-3 0,-5-5-1,-5-3 0,-5-4 0,-8-1-1,-6 3 1,-3 2-2,-7 5 1,-1 2-2,-1 8 1,1 0-1,17 12-1,-24-7 1,24 7-1,0 0 1,0 0 0,0 0 0,22 9 0,-5-9 1,4 0 1,5-2 0,5 0 0,4-1 0,-2-1 0,0 1 0,-2-1 0,-4 2 0,-1 2 0,-5 2 2,-21-2-1,22 18 1,-19-3 0,-1 6 0,-6 0 0,4 9 0,-5-2 0,1 4-1,0-4-1,0-4-1,4 2-4,0-26-3,-6 27-21,6-27 0,0 0 0,0 0-1</inkml:trace>
  <inkml:trace contextRef="#ctx0" brushRef="#br1" timeOffset="169430.6909">5515-4180 19,'0'0'26,"0"0"-1,0 0-3,0 0-22,0 0-11,19 14-14,-19-14 1,24 19-2,-24-19 21</inkml:trace>
  <inkml:trace contextRef="#ctx0" brushRef="#br1" timeOffset="170215.7358">5797-4003 13,'0'0'27,"10"19"1,-10-19-1,0 0-18,13 26-2,-13-26 0,10 30 0,-10-14-1,10 12-1,-12-7 0,4 7-2,-4-2 0,2 4-2,-4-4 0,2-1 1,-4-3-2,4-4 1,2-18 0,-6 23-1,6-23 1,0 0-1,0 0 0,12-16-1,0-2 1,-1-6-2,7-1 1,-1-4-1,5 1 0,-3 0 0,3 5 0,-5 4 0,1 10 0,-18 9 1,23 0 0,-23 0 0,23 24 0,-15-4 1,2 2 0,0 1 0,-1 3 1,3-3-1,-2 0 1,0-6-1,-1-1 0,-9-16 0,16 19 0,-16-19 0,21 0-1,-21 0-1,24-21-1,-15-1-2,9-3-1,-10-17-4,13 5-8,-17-17-7,8-2 3,-14-9 6,11 9 6,-13-5 4,4 12 3,0 7 5,-5 7 9,3 10 8,2 25-1,0 0-2,0 0-4,0 0-2,0 32-1,7 5-1,-10-1 1,14 17-1,-13-6-2,14 9-2,-8-7 0,8 4-2,-5-9 0,5-2 0,-2-11-2,1-5 0,1-3-1,-12-23-1,23 26-3,-23-26-6,20-3-19,-20 3-1,25-26-1,-17 1 1</inkml:trace>
  <inkml:trace contextRef="#ctx0" brushRef="#br1" timeOffset="170420.7475">6307-4131 15,'25'-21'24,"2"17"-1,-1-3-9,5-1-10,8 1-1,-2 0-4,-4-2-12,-6-2-9,6 8-2,-33 3 2</inkml:trace>
  <inkml:trace contextRef="#ctx0" brushRef="#br1" timeOffset="171470.8076">7056-3868 21,'13'-18'25,"-13"18"-3,0-24-5,0 24-5,-2-30-1,2 30-3,-9-26-1,9 26-2,-20-20-2,20 20-1,-31-8 0,14 13-1,-7 2-1,5 3 0,-3 6 0,3 3 0,3 2 0,7 6 0,-1-1-1,8 0 1,2-1 0,6-1 0,2-5 1,3-3 0,-11-16 0,28 14 0,-28-14 0,33-5 0,-16-4 0,-17 9 0,33-31 0,-17 13-1,-3 1 0,-1-1 0,-12 18 0,18-28-1,-18 28 0,0 0-1,0 0 1,0 0 0,0 0 0,0 0-1,15 26 1,-15-26 0,2 30 1,-2-30 0,2 28-1,-2-28 1,6 18 1,-6-18-1,0 0 1,19 0-1,-19 0 1,22-23 0,-11 7-1,3-7 1,3-3-1,-3-7 0,-2-6-2,1-4 1,-1-3-1,-2-7 0,-2 3-1,-3-1 1,3 4 0,-4 5 0,2 8 1,-4 6 0,2 11 0,-4 17 0,0 0 1,0 0 1,2 19 1,-2 9 0,-4 2 0,8 10 1,-8 4 1,8 7 0,-2-6-1,5 4 0,3-5-1,2 0 0,1-7 0,5-2-1,-2-9-1,3-5 0,-2-2-1,-17-19-2,37 21-5,-37-21-21,24-5-1,-24 5 0,19-26-1</inkml:trace>
  <inkml:trace contextRef="#ctx0" brushRef="#br1" timeOffset="171659.8184">7297-4147 7,'0'0'26,"29"-12"-2,-7 5 1,9 0-18,4 2-8,4-6-20,-2 9-3,-10-10 0,4 9 6</inkml:trace>
  <inkml:trace contextRef="#ctx0" brushRef="#br1" timeOffset="155278.8812">0 287 11,'-8'-27'24,"8"11"1,2-5-8,15 9-4,-11-14-2,23 10-2,-9-14-1,19 11 0,-8-11-1,15 9-2,-7-5 0,10 10-1,-6-1-2,3 10 0,1 3-1,-2 13 0,-4 9 0,-4 8-1,-2 7 1,-6 9 0,-6 4 0,-5 6 0,-14-3 0,-4 6 0,-16-6 1,-5 0-2,-7-7 2,-5-6-2,0-4 2,2-6-3,0-3 2,6-9 0,7-4-2,18-10 1,-21 11 0,21-11-1,0 0 1,-2 17 0,2-17-1,17 25 2,1-9-1,5 3 1,5 2-1,5 2 1,0 0 0,4-1 0,0-1 0,-2-1 0,-4-5-1,-8-1 1,0-1-2,-23-13 0,32 15-4,-32-15-9,0 0-18,0 0-1,0 0-1,3-24-1</inkml:trace>
  <inkml:trace contextRef="#ctx0" brushRef="#br1" timeOffset="154062.8119">-26 272 20,'0'-15'17,"0"15"-3,0 0-1,-9-21-3,9 21 0,0 0-1,0 0 0,-10-25-1,10 25-1,0 0 0,0 0-2,0 0 0,0 0-1,0 0 0,0 0-1,0 0 0,-8 23 0,2-2-1,6 11 1,-4 8 1,4 12-2,-2 3 1,4 9-2,-2-1 2,4 4-2,-2-2 0,0 0 0,0-8-1,2-1 1,-2-7-1,2-5 0,-2-7 0,-2-7-1,4-6-1,-4-24-1,5 33-4,-5-33-6,0 0-20,0 0 0,0 0-1,0-33 1</inkml:trace>
  <inkml:trace contextRef="#ctx0" brushRef="#br1" timeOffset="154526.8383">295 297 12,'0'0'25,"0"0"1,10-19-6,-10 19-8,0 0-3,0 0-1,0 0 0,8 17 0,-8-17-1,-2 34 0,-4-10 0,10 16-2,-10 2 0,8 13-2,-6 1 1,4 7-3,-2 1 2,0 3-2,-2-4 0,4 0 0,0-5-1,-2-4 1,2-7-1,0-5 1,-2-8-1,2-6 0,0-9 0,0-19 0,0 19-1,0-19-1,0 0-2,-5-23-5,5 23-19,2-35-6,-1 14 1,-8-14-1</inkml:trace>
  <inkml:trace contextRef="#ctx0" brushRef="#br0" timeOffset="-1.08287E10">-693 506 77,'0'0'38,"17"9"-2,-17-9-2,0 0-40,0 0-23,0 0-7,23 12-3,-23-12 1</inkml:trace>
  <inkml:trace contextRef="#ctx0" brushRef="#br0" timeOffset="71183.0714">-7469-727 1,'25'-23'26,"-3"12"1,5 3 0,-4-10-14,22 13-2,-8-11-5,15 7 0,-5-3-4,4-2-6,9 9-15,-9-6-9,-5 3 1,-3-1-2</inkml:trace>
  <inkml:trace contextRef="#ctx0" brushRef="#br0" timeOffset="70933.0571">-7045-1323 3,'0'-21'22,"4"-1"0,0 4-6,-8-12-3,12 13-2,-16-15-2,14 13 0,-16-11-2,10 11 0,-14-9-1,9 12 0,-11-5-2,16 21-1,-31-28 0,13 23-1,-1 0 0,-1 6-1,-1 5 0,4 4 0,-1 6 0,1 9 0,1 3 0,4 10 0,1 8 0,5 11 1,2 8-1,6 12 1,4 4-1,5 5 0,3 1 0,3 1 0,5 1 0,-3-7 0,-1-10 0,-3-9 0,-1-7-2,-8-14-3,4 5-6,-20-20-21,10-3-3,0-24 1,0 0-1</inkml:trace>
  <inkml:trace contextRef="#ctx0" brushRef="#br0" timeOffset="71822.108">-6817-883 21,'0'0'29,"-18"19"-1,10 2 0,-7-3-20,13 15-1,-10-7 0,14 20-2,-6-8 1,12 10-2,0-10-1,7 4 0,1-7-1,5-3 0,-1-8-1,-1-6 1,1-10-1,1-4 0,-1-8 0,-3-4 0,-17 8 0,23-32-1,-21 6 1,-2-4-2,-6-1 1,-5-1-1,-5 2-1,-3 1 1,-1 4 0,1 2-1,19 23 1,-27-28 0,27 28-1,-6-21 1,6 21-1,19-23 1,3 13-1,-1-2 1,10 3 0,0 2 0,4 5 0,0 6 0,0 4 1,-2 6 0,-5 6 0,-1 2 0,-8-1 2,-3 4-1,-6-8 1,-1 3 0,-9-20 1,4 23 0,-4-23 0,0 0 0,0 0-1,0 0 0,-7-32-1,7 11 1,0-5-2,1-2 0,7-2-2,0-5-2,21 17-12,-11-10-17,13 11 0,-8-2-2,8 8 0</inkml:trace>
  <inkml:trace contextRef="#ctx0" brushRef="#br0" timeOffset="72516.1477">-5380-1522 5,'0'0'28,"0"0"2,0 0-1,-21-19-13,21 19-5,0 0-3,0 15-1,0-15-1,-2 41-1,-2-10 0,8 22-1,-4 8 1,8 19-1,-4 8-2,5 10 0,3 2-1,2 1 0,-1-1 0,1-11 0,-2-11 0,-1-12-1,-3-13 0,-4-13-1,0-2-5,-4-38-6,-2 30-21,2-30-1,0 0-1,-31-7 0</inkml:trace>
  <inkml:trace contextRef="#ctx0" brushRef="#br0" timeOffset="73891.2263">-5387-1594 6,'0'0'25,"3"-19"-1,-3 19-6,4-18-3,-4 18-2,12-19-3,-12 19-1,23-30-2,1 18-1,-3-7-2,12 6 0,4-2-2,8 6 1,2 0-1,7 9-1,2 9 0,-1 7 0,-4 3-1,-3 5 0,-9 4 1,-8 7-1,-9 1 1,-15 4 0,-18-2 0,-11 4 0,-17-1 0,-13-1-1,-5 5-2,-11-10-3,16 16-8,-12-19-18,17-3-2,4-16 0,22 1 0</inkml:trace>
  <inkml:trace contextRef="#ctx0" brushRef="#br0" timeOffset="74502.2613">-4559-1930 14,'0'0'19,"31"-25"-6,1 20 0,-9-11-2,16 11 0,-16-9-3,12 11 1,-11-6-3,7 9-1,-12 0-2,1 9 0,-20-9-1,17 35 1,-23-11 1,-2 9 0,-7 6 0,-1 6 0,-5-4 0,1 2-1,1-6 1,5 0-2,5-9 0,9-3-1,0-25 1,17 24 0,1-20 0,11-6-1,4-3 0,4-6-1,10 2-3,-8-15-13,11 11-17,-13-6 0,0 7-2,-16-6 0</inkml:trace>
  <inkml:trace contextRef="#ctx0" brushRef="#br0" timeOffset="75858.3389">-3854-475 23,'0'0'26,"0"0"1,0 0-11,-18 3-5,18-3-1,0 0-2,0 0 0,-14 21-2,16-1 0,-13-3-1,11 13-1,-12-2-1,6 9 0,-5-1-4,-5-2-2,10 18-13,-9-17-16,9 0 0,-8-12-2,8-7 0</inkml:trace>
  <inkml:trace contextRef="#ctx0" brushRef="#br0" timeOffset="77372.4255">-2854-466 1,'-2'21'26,"2"-21"2,0 0 0,37-2-18,-28-17 0,24 3-1,-11-17-2,15-1-2,-4-11-1,10-4-2,-6-9 0,1-5-1,-1-7 0,-7-5 0,-7-6-1,-6-1 0,-7-1 0,-4 5-1,-4 6 1,-6 11 0,2 10-1,-6 16 0,4 12 1,4 23 0,-17 4 1,7 20 1,-5 16-1,5 18 2,-4 10-1,8 15 1,3 4-1,8 8 0,7-6-1,10-3 0,7-9 0,8-12-1,2-16 1,3-14 0,-1-14 0,2-12-1,-4-11 1,0-12-1,-6-14 0,-4-7 0,-2-13 0,-5-8 0,-3-8-2,-5-12 1,-4-2 0,-1-1 0,-3 5 0,0 6 0,-2 12 0,-2 10 0,2 20 1,-4 26 1,0 0-1,2 35 1,-2 7 0,3 12 0,1 8-1,6 6 2,-2 2-2,2-2 1,1-8-1,-1-9 1,0-13 0,-1-6 0,-5-11 0,2-6 0,-6-15 0,0 0 0,0 0-1,0 0 1,0 0-1,24-21-1,-13 4 1,3-4-1,7 0 0,1-2-1,5 6 1,0 3 0,6 7 0,2 5 0,2 9 1,4 5-1,0 7 1,4 2 0,3 2 0,5 0 0,1-2 1,3-5-1,-1-9 1,-1-4 0,-3-8 0,-3-4 0,-8-8 0,-6-4 0,-12-7 0,-6-2-1,-11-2 1,-6-3-1,-11 4 1,-7-1-1,-3 8-1,-8 5 1,-3 8-1,-1 8 0,0 11 0,2 8 0,6 10 0,0 6 1,7 5 0,6 3 0,8 0 0,6 2 0,8-3 1,10 1 0,5-3 0,8-7-1,0-6 1,8-5-1,0-10 1,4-5-1,-1-10-1,-7-8-1,8 0-5,-22-17-21,6 3-4,-19-14-1,-2 5 0</inkml:trace>
  <inkml:trace contextRef="#ctx0" brushRef="#br0" timeOffset="77597.4383">-2183-1098 40,'-39'-2'32,"21"-3"0,14-13-1,32 1-25,9-10-5,21 1-1,16-6 0,19-6-2,22 8-7,0-7-21,17 2-1,-1 2 0,-7 3-2</inkml:trace>
  <inkml:trace contextRef="#ctx0" brushRef="#br0" timeOffset="78814.5079">-51-1585 7,'0'0'26,"-10"-16"1,10 16-3,0 0-10,-9 21-3,9-21-1,-10 54-2,-4-8-1,16 27 1,-12 10-1,14 22-2,-6 7-1,14 14-1,0 2-1,5-1 0,3-9-2,1-8 1,-2-14 0,1-12-1,-6-15 1,-5-13-1,-3-14 1,-2-11-1,-4-10 0,0-21 1,-10 18-1,10-18-1,-23-7 1,23 7-1,-31-28 0,13 5 1,-1-1-1,-3-12-1,3 0 1,-2-8 0,7-3 0,-2-8 0,9-4 0,3-1 0,8-1 0,3-2 0,11 2 0,1-1 0,11 5 0,1 4 1,6 8-1,0 1 0,2 7 1,-1 6-1,1 8 0,-2 5 1,-2 11 0,-4 7 0,-3 7 1,-5 11-1,-5 1 1,-5 9 0,-5 4 0,-6 1 0,-6 0 0,-6 0 1,-7-5-1,-7 0 0,-1-3-2,-6-9-2,8 6-5,-18-16-20,19 4-5,-5-10 0,27 0 1</inkml:trace>
  <inkml:trace contextRef="#ctx0" brushRef="#br0" timeOffset="81181.6433">535-976 24,'17'-7'29,"6"4"0,-23 3-1,45 1-18,-45-1-2,41 21-3,-27-3-1,5 10 0,-9-2-1,1 9 1,-5-5-2,2 1 1,-6-8-1,0 0 0,-2-23-1,-4 24 1,4-24 0,0 0-1,0 0 0,-10-22-1,8-1 1,4-7-2,2-5 1,0-7-2,8 0 1,1 0 0,9 4 0,1 1-1,8 11 1,4 3 0,8 11 0,4 3 0,7 5 1,-3 4-1,3 0 1,-5 2 0,-4-4 0,-6 1 0,-8-5 0,-8 1 1,-23 5 0,22-17 0,-22 17 0,1-20 0,-1 20 0,0 0 0,-11-19-1,11 19 0,0 0 0,-16 16 0,10 0-1,2 5 1,3 3-1,-3 1 1,2 3 1,0-2-1,2-5 0,2-5 1,-2-16-1,2 19 1,-2-19 0,0 0-1,0 0 1,0 0 0,0 0 0,0 0 0,0 0-1,0 0 0,0 0 1,0 0-1,0 0-1,0 0 1,0 0 0,0 0-1,0 0 1,19 12 0,-19-12-1,0 0 1,23 19 0,-23-19 0,22 13 0,-22-13 0,23 14 0,-23-14 1,24 8-1,-24-8 0,23 6 0,-23-6 1,27-2-1,-27 2 1,29-11-1,-29 11 1,30-15-1,-30 15 0,23-23 1,-23 23-1,15-30 1,-9 13-1,-4-3 0,0 3 0,-2-2 0,0-2 0,-4 1 1,0 1-2,0 3 2,-1 1-2,5 15 1,-14-25 0,14 25 0,-14-18 0,14 18 0,0 0 0,-23-12-1,23 12 1,0 0 0,-19-2-1,19 2 1,0 0-1,-20 9 1,20-9 0,0 0 0,-25 19-1,25-19 1,-22 23 0,22-23-1,-23 30 1,11-14 0,1 1 0,-1-1 0,2 0 0,10-16 0,-13 24 0,13-24 0,-12 20 0,12-20 0,0 0 0,-10 17 1,10-17-1,0 0 0,0 0 0,0 0 0,0 0 0,0 0 1,0 0-1,0 0 0,0 0 0,0 0 0,0 0 0,0 0 0,0 0 0,0 0 0,0 0 0,0 0 0,0 0 0,0 0 1,0 0-1,0 0 0,0 0 0,0 0 0,0 0 0,0 0 0,0 0 1,0 0-1,0 0 0,0 0 0,0 0 0,0 0 0,0 0 0,0 0 0,0 0 0,0 0 0,0 0 0,0 0 0,0 0 0,0 0 0,0 0 0,0 0 0,0 0 0,0 0-1,0 0 1,0 0 0,0 0 0,0 0 0,0 0 0,0 0 0,0 0-1,0 0 1,0 0 0,0 0 0,0 0 0,0 0-1,0 0 1,0 0 0,0 0-1,0 0 0,0 0 1,0 0-1,0 0 1,26-5-1,-26 5 1,31-9-1,-12 2 1,7 0 0,3 0 0,2-3 0,4-3 0,0-1 0,0 0 0,2 0 0,-4-1 0,0-3 0,-4 2 1,-4-1-1,1 3 0,-5 0 0,-1 3 1,-20 11-1,25-17 1,-25 17-1,0 0 0,0 0 1,0 0-1,0 0 0,0 0 1,0 26-1,2 2 0,-2 9 1,4 8-1,4 11 1,-1 7-1,5 7 1,0 4 0,1-2-1,-3-2 1,-2-4-1,-2-4 1,-4-8 0,-2-7-1,-6-5 1,0-10-1,-10-6 1,1-7 0,-7-7 0,-1-5 0,-4-7 0,1-3-1,-3-6 0,4-5 0,2-5 0,3-4 0,7-1-1,3-3 1,8 1-1,6-4 1,9-1-1,3 1 0,15-3 1,8 0-1,6-2 1,3-2 0,5-4-1,3-1 2,1 0-1,-1-5-1,-11 2 2,-6-1-1,-8 2 0,-10 2 0,-5 7-1,-14 6 1,-8 8-1,6 21 1,-35-16-1,12 21 0,-3 9 1,1 9-1,2 8 1,1 6 0,7 5 0,5 4 1,6-1-1,6 1 1,4-6-1,10-2 1,-1-8-1,6-5 0,5-8 0,1-8-2,10 0-3,-6-22-9,22 12-18,-13-19-1,19 5 0,-11-13-1</inkml:trace>
  <inkml:trace contextRef="#ctx0" brushRef="#br0" timeOffset="81726.6745">2844-1051 35,'2'-18'31,"-8"-4"0,6 22-1,-18-41-18,18 41-5,-17-19-3,17 19-1,-31-7-1,13 12-1,-5 4 0,2 9 0,-1 4 0,1 10 0,-1 3 0,9 5 0,5 0-1,6 2 1,6 0 0,9-1 0,5-10-1,11-5 1,4-6 0,6-8-1,0-7 1,4-5 0,0-10 0,-1-6-1,1-9 0,-6-6 0,-4-9 1,-5-11-2,-5-10 1,-8-11-1,-3-5 0,-6-7-1,-4 1 1,-4 5 0,-4 9 0,-2 10 0,1 19 0,1 10 1,6 30 0,-18-7 0,8 23 1,3 13 0,1 13-1,4 9 1,0 10 0,6 8 0,4 1 0,1 0 0,7-4-2,3-6 1,3-8-2,-5-15-4,14 5-9,-17-26-17,9 0 0,-23-16-1,28-2 0</inkml:trace>
  <inkml:trace contextRef="#ctx0" brushRef="#br0" timeOffset="81923.6858">3023-1414 39,'27'-29'28,"10"-1"-1,8 9-11,3-9-11,13 11-2,-7 1-5,-1 3-13,-3 6-11,-7 4-1,-4 5-1</inkml:trace>
  <inkml:trace contextRef="#ctx0" brushRef="#br0" timeOffset="82174.7001">3579-1183 43,'-4'32'33,"-7"-4"0,15 14-1,-10-10-23,13 15-3,-3-7-3,10 4-1,-2-7-1,5-6-2,3-1-2,-20-30-9,37 24-18,-20-25-2,8-1 0,-9-14-1</inkml:trace>
  <inkml:trace contextRef="#ctx0" brushRef="#br0" timeOffset="82337.7095">3710-1419 22,'0'0'23,"0"0"-7,0 0-15,21 2-22,-21-2-3,21 14 8</inkml:trace>
  <inkml:trace contextRef="#ctx0" brushRef="#br0" timeOffset="82986.7463">3943-1112 45,'0'40'33,"-6"-5"-2,14 7 0,-10-9-23,18 13-2,-9-11-3,11 0 0,-5-9-1,7-3 0,-3-11 0,1-2 0,-1-10-1,3-3 1,-20 3-1,31-30-1,-19 4 0,-1-6-1,-1-4 0,-4-5-1,-2 5 1,-2-1 0,-2 7-1,0 2 1,2 11-1,-2 17 1,0 0 0,23-11 0,-3 20 1,7 1 0,6 3 0,4 2 1,6-2 0,3-3 0,1-5 0,-2-1 1,-4-9-1,-1-4 0,-6-9 0,-5-3 0,-8-8 0,-3-1 0,-11-7-1,-7 0 0,-5 2 0,-11 4-1,-5 6 0,-7 8 0,-1 11 0,-4 8 1,4 14-1,0 12 1,3 12 0,7 6 1,5 5-1,9 3 2,5-2-1,9 3 0,5-10 1,9-3-1,8-10 0,8-10 0,10-6-1,5-11-1,14-1-3,-3-23-12,18 6-16,-3-13-2,8 0 0,-11-11-1</inkml:trace>
  <inkml:trace contextRef="#ctx0" brushRef="#br0" timeOffset="83898.7987">5762-1706 24,'-12'-21'29,"1"0"0,7 5 1,-8-5-16,12 21-3,0 0-4,0 0 0,0 32 0,8 6-3,-8 11 2,6 25-2,-4 19 1,4 24-1,-5 11-2,5 7-1,-4 3 0,4 0 0,-6-10 0,2-12 0,-2-22 0,0-19-1,-2-19 1,0-12-2,-2-18 1,4-26 0,-9 20 0,9-20 0,-18-18 0,6-1-1,1-4 1,-7-7-1,5-8 1,-5-8-1,4-3 0,1-7 0,3-5-1,2-6 1,6-3-1,4-3 1,4 1-1,4 2 1,3 2 0,7 7 0,7 6 1,6 8-1,4 12 1,6 7-1,0 12 0,2 9 1,1 14-1,-3 7 1,-4 9 0,-12 8-1,-7 6 1,-15 4 0,-5 1 0,-13-2 1,-11-2-1,-9-6 0,-4-4-1,-7-11-4,11 6-17,-8-21-9,10 0-1,1-16-1</inkml:trace>
  <inkml:trace contextRef="#ctx0" brushRef="#br0" timeOffset="84228.8176">6377-1718 56,'0'0'32,"21"-25"0,-21 25 0,8 18-24,-2 13-3,-10 8-2,8 17 1,-6 7-2,6 21 2,-6 5-2,6 2-1,-4-2-1,2-4 1,2-7-3,-6-16-2,9-3-7,-18-29-21,15-4-1,-4-26-1,0 0 0</inkml:trace>
  <inkml:trace contextRef="#ctx0" brushRef="#br0" timeOffset="85349.8817">6937-1281 36,'0'-19'29,"-6"-4"-1,-9 4 0,-16-5-19,1 15-2,-10-2-4,-1 13 0,-4 3-1,2 11 0,0 9-1,8 8 0,4 9-1,14 2 0,5 5 1,10-2-1,4-1 1,10-4-1,5-9 1,5-9 0,7-11-1,0-8 1,4-10-2,0-9 1,2-7 0,-4-7-1,2-2 0,-7-5 0,-5 5 0,-4 0 0,-3 7 0,-4 6 1,-10 17 0,0 0 0,17 9 1,-9 13 0,0 3 0,4 7 0,-3-1 1,7 4-1,-3-7 0,3-3 1,0-8-1,-16-17-1,29 16 2,-12-18-2,-17 2 1,35-24 0,-13 3 0,-1-7 0,2-9 0,5-5-1,1-2 1,0 2-1,0 2 0,0 3 0,-3 5 1,1 13-1,-6 10 1,-1 13 0,-20-4-1,23 40 2,-17-7-1,-2 8 0,-4 1 0,0 2 0,-4-4 0,0-5 0,0-9 0,0-7 0,4-19 0,-4 16 0,4-16 0,0 0 0,0-28 0,4 4-1,2-6 0,4-5-1,5-2 0,1 0 0,5 2 0,3 5 0,1 8 0,2 8 0,2 12 0,1 9 1,1 7-1,-2 5 1,2 4 0,0 0 0,2 1 0,0-5 0,6-3 1,2-7-1,2-11 1,4-5-1,-1-7 1,1-7-1,0-3 1,-3-6-1,-9-5 1,-5-5-1,-11-2 0,-7 0 0,-12 3 0,-8 4-1,-10 5 1,-7 6-1,-4 12 0,-6 10 1,0 12-1,-2 13 1,2 9 0,8 10 0,3 8 1,13 8 1,5 5 0,8 5-1,10-3 1,11-2 0,8-7-2,8-7 2,10-10-2,3-13 0,6-8 0,3-11-1,7-2-4,-18-21-22,19 7-6,-23-12-2,1 6 0</inkml:trace>
  <inkml:trace contextRef="#ctx0" brushRef="#br1" timeOffset="155970.9209">920-120 3,'0'0'23,"4"-19"1,-4 19 0,7-26-12,13 22-4,-8-11-2,13 9 0,-2-8 0,12 11-1,-10-4-1,12 10 0,-5-1-1,3 10 0,-10 4 0,4 10 0,-15 8-1,-1 9 1,-13 1-1,-4 7 0,-11-4 0,-1 2 1,-9-5-1,0-6-1,-3-8 0,7-5 1,2-6-2,19-19 1,-22 21 0,22-21-1,0 0 1,12 16 1,-12-16-1,39 2 0,-12-4 1,8 0-1,4-3 0,4 0 0,2-2-1,1-2 1,-1 0-1,-6 2 0,-4 0-1,-10-2-3,4 16-20,-29-7-8,0 0-1,0 0-3</inkml:trace>
  <inkml:trace contextRef="#ctx0" brushRef="#br1" timeOffset="157082.9843">2482 167 5,'0'0'24,"-8"-17"0,8 17-2,0 0-8,0 0-2,-17-25-2,17 25-1,0 0-1,0 0-2,0 0-1,0 0-1,0 0-1,0 0-1,0 0 0,-20 23-1,12-2 1,3 9 0,-5 7-1,4 8 1,-8 8 0,11 6 0,1 1 0,4 6-1,3-3 1,7 0-1,0-1 0,5-4 0,5-6-1,-1-3 1,0-7-1,3-7 1,-3-5-1,3-4 1,-1-8-1,2-8 1,2-6-1,3-8 1,1-3 0,0-5-1,2-9 1,0-5-1,-2-4 0,0-7 0,-5 0 1,-1-5-1,-4-1 0,-1-7 0,-3-2-1,-3-2 1,-3-2-1,-1 0 2,-2 0-2,-4 0 1,0 1-1,-2 5 1,-4 4 0,2 4 0,-2 5 0,0 7 0,2 4 0,-2 7 0,2 19 0,-2-25 0,2 25-1,0 0 0,0 0-1,0 0 0,0 0-5,0 0-13,-6 16-12,6-16-1,-13 19 0,13-19-2</inkml:trace>
  <inkml:trace contextRef="#ctx0" brushRef="#br1" timeOffset="158359.0576">4357-16 25,'0'0'26,"-9"-28"-1,-3 3-6,12 25-5,-16-35-2,16 35-3,-15-35-1,15 35-1,-23-26-2,23 26-2,-26-16 0,26 16-1,-33-5-1,16 10 0,-7 0-1,5 8 0,-3 4 0,-1 6 0,2 5-1,1 3 1,3 6 0,3 2 0,6 6 0,4 1 0,4-1-1,2 2 2,6 1-2,2-3 2,0 3 0,-3-1-2,-1-3 3,-2-2-2,-6-2 1,-2-2 0,-9-4 0,-5-5 0,-3-6-1,-3-4 1,-3-6 0,0-3 0,0-8-1,1-2 0,5-7 0,21 7 0,-27-19 0,27 19 0,-6-30-1,12 14 0,-6 16 0,29-28 0,-10 16 1,3 1-1,3 4 1,-2 2-1,1 3 1,-3 4-1,-1 3 1,-3 6 0,1 3 0,-5 7 0,1 5 0,-2 4 0,-3 7 0,3 3 1,0 2-1,-3 2 1,1 1-1,2 1 0,-2-1 0,-1 1 1,1-4-1,2-2 1,-1-5-2,3-5 0,1 1-4,-15-31-8,22 32-17,-22-32-1,21 12-1,-21-12-1</inkml:trace>
  <inkml:trace contextRef="#ctx0" brushRef="#br1" timeOffset="174163.9613">4655 728 6,'0'0'23,"-17"5"1,17-5-1,0 0-10,13-28-3,-13 28-2,22-35-1,-3 16-1,-9-13 0,13 1 0,-9-10-2,7 3 0,-5-9-2,1-2 0,-3-4-1,-1-1 0,-3-1 0,-2 6-1,-4 2 1,-2 3-1,-4 8 1,-2 8-1,-2 7 1,6 21-1,-17-20 0,17 20 1,-22 14-1,9 4 0,-5 6 1,-1 8 0,-3 5-1,3 8 2,-3 2-2,5 2 2,3 2-1,8 2 0,4-4 0,10-2-1,4-5 1,5-3 0,7-6 0,5-3-1,4-9 1,4-4-1,0-6 1,0-6-1,0-5 1,2-5 0,-4-4-1,-2-5 0,-4-4 0,-2-1 0,-1-4 0,-3-1 1,-4-1-2,-3-1 1,-2 2-1,-3-1 1,-5 4 0,0 4 0,-2 1-1,-4 16 1,2-18 0,-2 18 0,0 0 0,0 0 0,0 0 0,0 0 1,-8 21 0,8-3-1,0 3 1,2 3-1,0 3 1,2 2 0,4-1 0,-1-1-1,5-6 0,2-4 1,-14-17-1,29 21 1,-12-17 0,3-4-1,-3-7 1,3-2-1,-1-5 0,-1-5-1,1 3-4,-15-16-19,10 10-8,-16-8-1,2 7 0</inkml:trace>
  <inkml:trace contextRef="#ctx0" brushRef="#br1" timeOffset="174387.9743">5159 192 27,'-12'-18'27,"12"18"-3,0 0-2,0 0-29,0 0-16,0 0-1,31 20-2,-31-20 7</inkml:trace>
  <inkml:trace contextRef="#ctx0" brushRef="#br1" timeOffset="175104.0154">5501 297 34,'0'0'28,"20"16"2,-20-16-1,4 26-18,-4-26-4,2 42-2,-4-17 0,6 13-1,-6-6 1,4 4-3,-4-4 1,2-2-2,-4-9 1,4 0 0,0-21-1,-2 17 0,2-17 1,0 0-1,-2-17 0,4 1 0,2-9-1,3-4 0,1-3-1,4-1 1,2 0-1,-1 3 0,5 5 0,-3 8 1,3 10-1,-18 7 1,31 10-1,-16 6 1,3 7 0,-3 3 0,5 0 0,-3 4 0,5-5 0,1-1-1,2-6 2,3-6-1,3-7 1,0-7-1,4-5 0,2-3 1,-2-8-1,-2-4 1,-4-5-1,-5-1 0,-5-1 0,-9-3 0,-8 1 0,-10 3-1,-6 5 1,-7 4-1,0 8 0,-5 6 0,1 8 0,0 6 0,1 9 1,3 3 0,5 8 0,9 3 0,1 3 1,6 0-1,7-2 1,5 0 0,6-3 0,5-5-1,6-8 1,2-5-2,8-3-1,-2-14-7,14 3-23,-8-12 1,5 0-2,-7-14-1</inkml:trace>
  <inkml:trace contextRef="#ctx0" brushRef="#br1" timeOffset="183360.4876">7266 533 1,'-10'-22'11,"10"22"8,0 0-6,-4-16-3,4 16 0,2-23-1,-2 23 1,0-30 0,0 30 0,-2-31 0,2 31-1,-8-37-2,8 37 0,-17-31-2,17 31-1,-27-30-1,27 30 0,-39-26-1,17 17 0,-3 0-1,2 4 1,-6 5-2,1 5 1,1 5-1,0 6 1,0 4-1,3 4 0,1 6 0,3 3 0,5 0 0,7-1-1,4-2 1,6-2 0,6-4 0,8-3 0,1-7 0,3-5 0,3-6 0,2-3 1,-2-7-1,1-3 1,-3-4 0,1-5-1,-5-1 0,-1-1 1,-5 2-1,1 0 0,-4 3 0,-8 16 0,12-23-1,-12 23 1,0 0 0,0 0 0,0 0 0,0 0-1,19 16 0,-13 0 1,-2 0 0,5 1 0,-1 1 0,2-3-1,-10-15 1,23 23 1,-5-19-1,-1-8 1,9-3-1,-1-9 1,2-5-1,4-7 1,-2-5-1,3-5 1,-5-6-1,-2-5 0,-4-7 1,-3 0-1,-4-2 0,-5 2 0,-3 3 1,-2 6-1,0 10 0,-4 9 0,0 28 0,-6-15 0,6 15 1,-10 42-1,5-4 1,3 8 0,-2 6-1,4 8 1,2-1 0,5-1-1,7-5 1,4-6-1,1-7 0,2-5 0,5-10 0,-3-8-1,2-3-2,-3-16-2,5 8-8,-27-6-18,29-27 0,-23 3-1,0-1 1</inkml:trace>
  <inkml:trace contextRef="#ctx0" brushRef="#br1" timeOffset="183536.4977">7534 183 25,'18'-19'25,"-1"7"0,14-1-1,8 3-17,-2-4-4,6-2-6,10 0-19,3 8-2,-9-6 0,3 5-3</inkml:trace>
  <inkml:trace contextRef="#ctx0" brushRef="#br1" timeOffset="184584.5576">9062 12 24,'3'-35'26,"-3"35"0,2-16-5,-2 16-8,0 0-4,0 0-2,0 0-1,-23 7-1,17 17 0,-11-1-2,3 14 1,-7 0-2,-1 12 1,-7-2-1,2 4 1,-2-2-2,-1-4 1,-1-1-1,0-4 0,0-6 0,0-5 0,0-8 0,0-3 0,-2-8 0,2-3 0,-1-8-1,3-6 0,0-7 0,4-2 1,3-5-2,3-4 1,5-1 0,6-4-1,8 1 0,0-1 1,6 2-1,4-2 0,9 5 0,3-1 0,5 5 0,2 2 0,4 7 1,-1 1-1,3 6 0,0 3 0,-2 6 1,-2 3-1,-2 5 1,0 5 0,-2 3-1,1 2 1,-1 3 0,0 0 0,-2 1 0,1-2 0,-1-1 0,0-2 0,1-3 0,-1-4 0,-4-4 1,3-1-1,3-6 0,0-3 1,0-3-1,2-4 0,-1-2 0,-1-3 1,-2-4-1,-1-3 1,-9-4-1,-1-3 1,-5-4-1,-1-3 1,-6-2-1,-2-2 1,-4-2-1,-3 3 1,-3 1-1,-2 1 0,-2 6 0,-9 2-2,0 7 0,-6-2-2,5 21-4,-17-12-10,10 20-12,-8-2-2,2 8 1,4-2 0</inkml:trace>
  <inkml:trace contextRef="#ctx0" brushRef="#br1" timeOffset="185583.6148">10089-381 17,'-4'-26'29,"-4"2"0,-2-6 0,8 12-12,-19-11-4,21 29-3,-23-30-4,23 30-1,-28-11-1,11 18-2,-8 4-1,-5 12 1,-1 6-2,-2 13 1,-2 7-1,4 13 1,4 8-1,5 3 1,11 3-1,9-1 1,8-7-1,5-5 0,9-7 0,-1-10 0,3-13 0,1-9 0,-2-8-1,-1-5 1,-20-11-1,29 3 1,-29-3-1,0 0 1,19-17-1,-19 17 1,0-16 0,0 16 0,0 0-1,-17-11 1,17 11 0,-23 18-1,9 1 1,0 6-1,1 10 1,1 5 0,4 4 0,2 3-1,5 2 1,1 2 0,0-2 0,0 0 0,-2-4 0,-4-1 1,-8-3-1,-1-1 1,-11-7-1,-1-3 1,-6-4-1,-2-7 1,-2-1-2,-2-11-3,12 7-9,-10-16-18,10 2-1,-3-9-1,9 1 0</inkml:trace>
  <inkml:trace contextRef="#ctx0" brushRef="#br1" timeOffset="-1.08287E10">-7754 2590 28,'0'0'2,"24"-12"-1,-7 5-2,5 8-28</inkml:trace>
  <inkml:trace contextRef="#ctx0" brushRef="#br0" timeOffset="208208.9089">-6697 3114 29,'0'0'27,"22"-19"0,-5 17-11,5-12-8,15 7-1,-2-10-2,11 6-1,9-5-1,5 2-2,6 2-4,-6-7-8,3 7-16,-3-1-1,-5 5-1,-9 1 1</inkml:trace>
  <inkml:trace contextRef="#ctx0" brushRef="#br0" timeOffset="207937.8933">-6059 2606 24,'-13'-26'26,"5"7"-4,8 19-5,-21-37-5,21 37-1,-28-38-2,28 38-1,-37-37-2,20 26 0,-16-4-2,6 8 0,-8 0-1,5 7-1,-3 1 0,4 8 0,-2 2-1,6 6 1,-5 6-1,9 7 0,0 8 1,1 8-2,3 8 2,5 9-2,2 4 2,8 10-2,6-4 1,6 8 0,2-3-1,1 0 0,5-7 0,-3-9-1,3-3-3,-10-20-4,13 8-20,-21-26-5,8-2 0,-8-19-1</inkml:trace>
  <inkml:trace contextRef="#ctx0" brushRef="#br0" timeOffset="208870.9467">-5897 3007 6,'0'0'27,"-22"18"0,22-18 0,-21 33-12,4-22-6,11 18-3,-6-4-1,12 8-1,0 1-2,8 2 1,2 1-2,7-2 0,2 0 0,5-7 0,-3-7 1,5-2 0,-7-12 0,2-1 0,-21-6 1,32-14-1,-27-4 1,3 1-1,-10-10 0,0 1-1,-9-5 0,-3-1-1,-4 1 0,-3-1 0,2 4 0,-1 2-1,5 5 0,5 0 0,10 3 0,8 2 0,9 6-1,6-1 1,11 4 0,6 4-1,7 5 1,4 5 1,-3 5-1,-1 5 0,-4 4 1,-4 6 0,-6-3-1,-8 1 2,-11-6 1,-3 0 0,-11-19 1,6 20 0,-6-20 0,0 0 0,-19-9 0,19 9-1,-20-32 0,13 8-2,1-4 1,4-6-1,2 3 0,2-4 0,7 5-1,1-3-4,21 21-20,-13-9-8,9 8-1,-8-1-1</inkml:trace>
  <inkml:trace contextRef="#ctx0" brushRef="#br0" timeOffset="209538.9847">-4448 2256 7,'0'0'27,"0"0"2,0 0 1,0 0-15,12 49-2,-18-21-3,20 25-2,-16-4 1,15 24-3,-11 1-2,10 10-1,-4 0 0,3 4-2,-3-6 0,0 2-1,0-7 0,-4-7 1,1-7-3,-5-14 0,6 4-7,-17-25-24,15 3-1,-4-31 0,-8 19-1</inkml:trace>
  <inkml:trace contextRef="#ctx0" brushRef="#br0" timeOffset="210891.0623">-4347 2270 1,'0'0'23,"0"0"1,-2-22-8,2 22-3,6-20-3,-6 20-1,14-24-1,-14 24-1,27-32-1,-4 22 0,-1-13-1,11 11-1,2-8 0,10 8-1,-1-4 0,11 9-1,-1 0-1,3 6 0,-1 4 0,-1 6-1,-5 7 0,-5 6 0,-4 8 0,-8 7 1,-12 2 0,-7 6 1,-12 1-1,-10 4 1,-15-6 0,-8 2-1,-14-6 1,-8-2-1,-9-4 0,-2-5-2,0-4 1,-4-8-4,15 3-3,-9-19-15,21 7-11,0-12 0,20 0-1</inkml:trace>
  <inkml:trace contextRef="#ctx0" brushRef="#br0" timeOffset="211711.1092">-3533 1792 9,'2'-22'25,"-2"22"1,13-21-4,-9 1-7,17 13-5,-7-12-1,15 8-2,-7-6 0,13 8-2,-6-3-1,8 5 0,-6 3-2,2 8 0,-4 3-1,-4 7 0,-9 2 0,-2 6 0,-12 0 0,-4 4 1,-8-3-1,-4-1 0,-3-4 0,-3-2-1,3-6 1,17-10-1,-29 16 0,29-16 0,0 0 0,0 0-1,0 0 0,0 0 1,0 0-1,29-16 0,-10 13 0,3 1 0,5 4 1,-2 3-1,1 5 1,-5 6 0,-4 5 0,-5 4 0,-4 4 1,-6-1 0,-8 2 0,-8 2 1,-9-3-1,-4-2 0,-6-3 0,-4-5-1,-2 1-1,-8-12-8,12 8-22,-6-14-2,12 1-1,2-11 0</inkml:trace>
  <inkml:trace contextRef="#ctx0" brushRef="#br0" timeOffset="220007.5837">-240 3183 16,'-4'-25'24,"-1"-7"-3,3 11-4,-18-14-3,14 18-3,-19-8-3,25 25-1,-47-24-2,22 27-1,-16 4-1,6 16-1,-6 9-1,4 10 0,0 10-1,8 8 1,8 3-2,7 2 1,12-4-1,10-7 1,11-8-1,9-11 1,9-16 0,5-12-1,9-14 2,0-11-1,1-10 0,-5-7 1,-2-7 0,-7-1-1,-6-5 1,-9 3 0,-7 5-1,-7 8 1,-5 4-1,-2 9 0,-2 19 0,0 0-1,0 0 1,8 17 0,2 10-1,5 4 1,5 4 0,5 4 0,4-3 0,6-1 1,0-5-1,4-7 1,-4-13 0,4-3 0,-6-14 1,0-3 1,-8-11-1,5-2 1,-11-10 0,4 5-1,-9-2 1,2 7-1,-9 1 0,-7 22-1,14-20 0,-14 20 0,4 28 0,-4 4 0,0 1-1,0 7 0,2 4 0,0-2 0,2-5 0,0-9 0,3-7 0,-7-21 0,22 5 0,-22-5 0,37-38 1,-12 3-1,4-9 1,4-7-2,4 2 2,2 4-2,2 4 2,-2 10-2,0 10 1,0 12 0,2 14-1,-1 15 1,1 4 0,4 6 0,0 3 0,3-1 0,3-4 0,1-4 0,-1-12 0,0-10 1,-3-12-1,-3-8 1,-8-10-1,-4-2 1,-8-5 0,-7 2 0,-8 0 0,-10 5 0,-12 7 0,-8 10-1,-11 13 0,-8 9 0,-5 15-1,-1 7 0,2 11 0,6 5 0,10 2 0,9-4 1,15 0-1,10-12 1,11-7-1,5-10 1,6-15 0,1-8-1,-1-13 2,-2-10-1,-4-10 0,-5-11 0,-5-11 1,-7-6-1,-4-8 1,-4-8-1,-4-6 0,3 1 0,-3 3-1,0 5 1,4 14-1,-2 9 0,4 12 0,2 18 1,-2 26 1,2 16 0,-4 21 1,4 15-1,-2 17 1,6 15 0,0 12 0,7 11-1,7-2-2,3-7 2,8-7-2,4-16 0,6-8-2,-6-32-7,23-6-21,-13-29-2,10-5 0,-13-25-2</inkml:trace>
  <inkml:trace contextRef="#ctx0" brushRef="#br0" timeOffset="220692.6229">3171 2899 34,'2'-40'30,"0"6"-1,-12-2 1,8 11-18,-20-5-4,9 15-3,-14 1-1,-3 12-2,-3 9-1,-2 10 1,0 6-2,0 5 0,6 7 0,6 2 1,9 3-2,8 0 2,10-3-2,10-2 2,9-2-1,10-3 1,6-4-1,6 1 1,2-8 0,1-1 0,-5-3 0,-2-2 0,-14-3 0,-4 1 1,-23-11-1,4 26 1,-21-12-1,-8 3 1,-16 1-1,-6-1-1,-4 3-1,-7-8-2,11 11-5,-13-25-19,27 9-5,-2-16 0,35 9 0</inkml:trace>
  <inkml:trace contextRef="#ctx0" brushRef="#br0" timeOffset="221079.645">3752 2892 45,'6'-19'31,"-6"19"-1,-17-20 0,-7 27-20,-15-1-5,8 11-2,-8 6-2,4 8 0,4 6 0,8 7 0,7 1-1,16 1 1,12 0-1,11-4 0,8-7 1,8-7-1,2-14 1,2-9 0,2-10 0,-4-8 0,-10-13 0,-6-7 1,-11-11-1,-7-3 0,-10-6 0,-11 2-1,-9 1-1,-16-3-4,8 22-9,-20-6-17,10 19-1,-9 1 0,16 15-1</inkml:trace>
  <inkml:trace contextRef="#ctx0" brushRef="#br0" timeOffset="222019.6988">4822 2855 33,'14'-23'29,"-8"2"0,-8-3 0,2 8-19,-22-7-2,22 23-3,-48-15-1,19 22-1,-14 1-1,4 15 0,-4 7-1,2 10 0,8 4-1,8 7 0,9 3 0,14-5 0,12 2-1,12-6 1,11-6 0,6-9 0,7-13 1,5-8-1,3-14 1,1-4 1,-9-16-1,-1-3 1,-12-12 0,-6-2-1,-15-5 1,-12-1-1,-17-1 0,-9 4-1,-9 5 0,-6 5-1,-1 8 1,-1 8-2,8 10 1,8 6-1,27 3 1,-18 10 0,18-10 0,41 20 0,2-10 0,11 1 0,9-3 1,3 3 1,4 1-1,-2 2 1,-8 4 0,-9 3 0,-12 3 1,-10 4-1,-16-2 1,-5 6 0,-12-6-1,-5 2 1,-9-7-1,1-2 0,-3-6 0,3-5 0,17-8-1,-26-8 1,24-8-1,8-9 0,10-4 0,7-6-1,4-4 1,6-1 0,4 3-1,0 4 1,0 8 0,-4 10-1,-3 13 1,-5 11 0,-4 10 0,-3 11 1,-7 8-1,3 8 0,-4 3 0,-1-2-1,3 0-2,-8-12-5,17 6-23,-13-20-1,6-2-1,-14-19-1</inkml:trace>
  <inkml:trace contextRef="#ctx0" brushRef="#br0" timeOffset="222276.7135">6054 3102 59,'0'0'34,"0"0"-1,0 0-1,0 0-26,-20 17-7,20-17-5,0 0-22,4 18-4,-4-18 0,10 16-1</inkml:trace>
  <inkml:trace contextRef="#ctx0" brushRef="#br0" timeOffset="222472.7247">6488 3151 46,'27'0'30,"2"2"-2,2 3-4,-9-5-34,3 5-17,-6 4-1,-1 0-1,-18-9-1</inkml:trace>
  <inkml:trace contextRef="#ctx0" brushRef="#br0" timeOffset="222627.7336">6828 3184 57,'18'-5'35,"-18"5"-1,0 0 0,0 0-25,0 0-7,5 19-18,-5-19-16,-1 21-2,1-21-2,0 0-1</inkml:trace>
</inkml:ink>
</file>

<file path=ppt/ink/ink4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36:37.36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11,'0'0'14,"0"0"-3,0 0-1,0 0-1,0 0 0,0 0 0,0 0 0,0 0 0,27 14-1,-27-14-1,33 24-1,-16-6 0,20 10-1,-6-2-1,12 7-1,0 2-2,6 4 0,-7-1-1,1-1 1,-4-2-1,-2-2 1,-6-3-1,-3-2 0,-7-5 0,-4-4 1,-5-3 0,-12-16-1,18 23 0,-18-23 0,7 15-2,-7-15-2,0 0-4,0 0-9,0 0-14,0 0 0,-5-21 0</inkml:trace>
  <inkml:trace contextRef="#ctx0" brushRef="#br0" timeOffset="617.035">500-74 20,'0'0'15,"0"18"0,0-18-1,-2 15-2,2-15-2,-12 23-1,12-23-2,-18 39 0,-1-20-1,5 12-1,-9-1 0,2 11-1,-9-1 0,3 7-2,-4-1 0,0 1 0,0-2-2,4 3 1,-1-8-1,5-3 1,2-6-1,3-5 0,4-5 0,3-3-1,3-2-1,8-16-3,-6 19-2,6-19-8,0 0-15,0 0-2,0 0 1,0 0 14</inkml:trace>
  <inkml:trace contextRef="#ctx0" brushRef="#br0" timeOffset="1289.0737">811 350 10,'-10'-16'25,"10"16"1,0 0-12,0 0-4,0 0-2,0 0-1,2 18-1,-2-18 0,-8 33-1,-1-9 0,7 13-1,-10-2 0,6 12 0,-2-1-3,4 5 1,-3-6-2,5 1 1,-4-8-1,4-1 1,-2-9 0,2-3-1,-2-8 1,4-17 0,0 21-1,0-21 1,0 0-2,0 0-3,0 0-6,0 0-22,0 0 1,-12-26-1,12 26 0</inkml:trace>
  <inkml:trace contextRef="#ctx0" brushRef="#br0" timeOffset="2183.1247">116 1388 8,'-2'-17'13,"2"17"0,0-18 0,0 18 0,-2-17-1,2 17-1,0 0-1,-9-25-1,9 25-2,0 0 0,0 0-1,0 0-2,0 0-1,0 0 0,27 28-1,-15-9 0,9 6 0,0 6-2,7 4 1,-1 4-1,6 1 0,-4 2 0,2-3 0,-4-2 0,3-1 0,-7-6 0,0-2 0,-1-3 0,-5-6 0,-1-2 0,-16-17-1,25 25-2,-25-25-1,16 16-2,-16-16-5,0 0-11,0 0-9,0 0 1,0 0 0</inkml:trace>
  <inkml:trace contextRef="#ctx0" brushRef="#br0" timeOffset="2780.159">484 1311 11,'-14'21'15,"14"-21"0,-11 18-1,11-18-2,-26 36-1,3-15-1,9 14-2,-13-1-1,10 11-1,-9-4-1,5 8-2,-4-6-1,5 3 0,1-8-1,1 3 0,3-10-1,1-1 0,4-6 0,-1-4 0,5-1-2,6-19-2,-12 31-4,12-31-6,0 0-14,-19 23-2,19-23 2,0 0 20</inkml:trace>
  <inkml:trace contextRef="#ctx0" brushRef="#br0" timeOffset="3506.2005">661 1705 1,'0'0'18,"8"-16"-6,-8 16-2,19-12-3,-19 12 1,24-17 0,-7 11 0,-17 6-1,35-21-1,-35 21-2,33-14-2,-33 14 0,29-8 0,-29 8-1,22 3 0,-22-3 0,11 19 1,-13-3 0,1 10 1,-9-1-1,-2 10 1,-5-4-1,-1 8 0,-5-6 0,1 2-1,1-7-1,3-3 1,3-4-1,5-6 0,10-15 0,-11 25 0,11-25 0,13 16 1,-13-16 0,33 5 0,-9-7 0,5 0 0,2-3 0,6 0 0,-4-4 0,6 4 0,-6-4-1,-2 4 0,-4 0 0,-3 1 0,-5 2-1,-19 2-2,29 2-4,-29-2-4,0 0-17,0 0-2,0 0 1,10 16 12</inkml:trace>
  <inkml:trace contextRef="#ctx0" brushRef="#br0" timeOffset="30992.7726">533 2633 14,'0'0'27,"-26"7"-2,26-7 0,0 0-24,-19 30-3,19-30-5,0 19-18,8 0 0,-8-19 0,15 23 18</inkml:trace>
  <inkml:trace contextRef="#ctx0" brushRef="#br0" timeOffset="31215.7854">597 3342 10,'0'0'23,"-25"11"-4,25-11-19,0 0-22,0 0 0,0 0 15</inkml:trace>
  <inkml:trace contextRef="#ctx0" brushRef="#br0" timeOffset="31844.8214">599 3827 17,'0'0'29,"0"0"-1,0 0-1,0 0-21,0 0-2,0 0-2,0 0-4,0 0-7,0 0-17,-14 16-2,14-16 0,0 0 9</inkml:trace>
</inkml:ink>
</file>

<file path=ppt/ink/ink4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37:04.85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453-4 1,'0'0'3,"-20"0"11,3 0-4,-3 2-2,-5-2-2,2 5-1,-13-3 0,7 2 0,-8-3-1,8 5-1,-4-3-1,4 1-1,2-3 0,1 3 0,5-4 0,3 2 1,18-2-1,-25 0 2,25 0-1,0 0 0,-17-4 0,17 4 1,0 0-1,0 0-1,0 0 1,0 0-1,0 0-1,0 0 1,0 0 0,0 0-1,0 0 0,0 0 0,0 0 0,0 0 0,0 0 1,0 0-1,0 0 1,0 19 0,0-19 0,0 23 0,-4-7 0,2 2 1,0 1-2,0 4 1,-2 1-1,2 1 1,-2 6-1,4-1 0,-2 3 1,4 4-2,0 0 3,-2 3-3,0-2 3,0 4-3,-2-3 2,0 5 0,0-2 0,2-2-1,-4 4 0,2-4 0,2 4 0,0 0 0,2-1 0,-2-1 0,2-1-1,0-3 2,0-1-2,0 0 2,0-6-2,0 1 2,2-4-1,0-2 0,0-1 0,0-1 1,0-1-1,-2 1 0,1-3 0,1 2 0,-2-2 0,0 2 0,-2 3 0,6-5 1,-4 5 0,2 2 0,-2-1 1,2 1-2,2 2 1,-1-2-1,1-2 2,-4 4-3,2-2 1,2 0-1,-2 1 1,0 1 0,-2 5 0,0-2 0,-1 4-1,5-2 2,-4 4-2,0-1 1,0 3 0,0-3 0,0 2 0,0 1 0,0-3 0,0 2 0,0-3 0,0 0 0,0-6 0,0 3 0,-2-5 0,2-1 1,-2 0-1,2-3 0,-2 0 0,2-1 0,-1 2 1,-2-1 0,2 1 0,1 2 0,-2-2 0,2 2-1,-2 0 1,2 0-1,-2-1 0,2 2-1,-2-2 1,4-1 0,-2 0-1,0 0 1,2 1 0,-2-3 0,2 4 0,-2-3 0,0 1 0,0 0 1,-2 2-1,2-1 0,-2-1 0,1 0 1,-1-1-2,2-3 1,-2 1 0,2-4-1,0 1 1,-2 2 0,0-1 0,0 4 0,-2-1 0,2 3 1,-2-1-1,0 4 1,1-2-1,1 0 0,-2-4 0,0 1 0,0-1 1,2-3-1,-2 0 0,2 0 0,0-1 0,-2-1 0,0 0 0,2 0 0,-2 2 1,2 0-1,-2 4 0,0-1 0,2-1 1,-2 2-1,0-3 0,2 1 0,-2-3 0,2 1 0,-2-2-1,2-2 1,-2 3 0,2-1 0,0 0 0,0 0 0,-2 4 0,2-2 0,0 2 0,0 0 0,0-1 0,0 3 0,0-1 0,2 1 0,-2 1 0,0-1 0,0-1 0,0 1 0,0 1 0,0-2 0,0 1 0,0 1 0,0-1-1,0-1 1,0 1 0,0-1 0,2-1 0,-2 2 0,0-3 0,0 1 0,2 0 0,-2 0 0,2-1 0,-2 1 0,0-2 0,0 2 0,0 0 0,0-1-1,-2 1 2,2 3-2,-2-1 2,2 1-2,0 1 2,-2-1-2,2-2 2,0 1-1,0-1 0,0 1 0,2 1-1,0-3 1,-2 1 0,2-1 0,0 2 0,0-1 0,0-1 0,0-2 0,0 0 0,0-4 0,0-1 0,0 2 0,-2-3 0,0-15 0,4 29 0,-4-29 0,5 28 0,-5-28 0,6 28 0,-6-28 0,10 28 0,-10-28 0,14 28 0,-14-28 0,17 29 0,-3-13 1,-14-16-1,35 26 0,-14-12 0,6 0 0,6-3 0,4-1 1,2-3-1,0-1 0,8-1 0,-2 0 0,-1-1 0,-3-3 0,-4 1 0,-4 0 0,-4 1 0,-5-1 0,-7 0 0,-17-2 1,20 2-1,-20-2 1,0 0 0,0 0 0,0 0 0,0 0-1,0 0-2,0 0-6,0 0-20,0 0-1,0 0-1,-10-16 0</inkml:trace>
</inkml:ink>
</file>

<file path=ppt/ink/ink4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37:07.53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69 14,'0'0'10,"0"0"0,0 0-1,0 0-1,0 0 0,0 0-4,0 0 0,0 0-3,0 0 0,0 0-1,0 0 1,0 0 1,0 0-1,0 0 1,33-7 0,-13 5 0,11 0 0,6-3 1,6 0-2,7-2-1,3 0 1,-1 1 0,-1-1-1,-3 2 0,-7 0 0,-8 0 0,-3 3 0,-13 0 0,-17 2 0,20-2 0,-20 2 0,0 0 0,0 0 1,0 0-1,0 0 1,0 0-1,0 0 0,-4 20 0,4-20 1,-2 15-1,2-15 0,-2 20-1,2-20 1,0 29 0,0-11 0,0 1 1,0 4-1,0 2 0,0 3 0,0 1 0,2 1 1,2 9-1,-2 3 0,1 0 0,1 1-1,0 1 1,2 3-1,0 1 1,2 1-1,-4-4 1,5-1-1,-3 3 1,2-3 0,0 5 0,1-2 0,-1 2-1,2 0 1,-2-1 0,-1 1 0,3-4 0,-2 4 0,0-3 0,1-2 1,-1-2-1,0 1 0,0 5 2,-2 1-2,-2-2 1,3 4-1,-3-2 1,0 3-1,0 1 1,0 1-1,-4-1 0,4 1 0,0 4 0,-2 1 0,2 3-1,-1-1 1,1 0 0,2-1 0,0-3 0,0-1 0,0-7 0,-1-1 0,1-5 0,0 0 0,-2 0 1,0-4-1,2 3 1,-2-2-1,-2 0 1,2 2 0,-3-1 1,3 2-1,-4-6 0,2 7 1,-2-2-1,4 0 1,-4 4-1,4-4-1,-4 5 1,4-2-1,-2 3 0,0-3 1,0-1-1,0 0 0,0-2 0,2 1 1,-2-4-1,1 1 1,-1-5-1,2 0 1,-2-3 0,0 1 0,2 0-1,-2-1 1,0-1 0,0 4 0,0 0-1,0 2 1,-2-2 0,2 4-1,-4-6 1,4 6 0,-4-3-1,2-1 0,-2-1 0,2 2 1,0 1-1,-2 0 0,2 0 0,0-2 0,0 0 0,0 1 0,2 1 0,-2-3 1,0-1-1,2 2 0,-2-2 0,0 0 0,2-1 0,-2-1 0,0-1 0,2 0 0,-2-2 0,2 0 1,-2 0-1,0-2-1,0 2 2,2 0-2,-4-1 2,2-1-2,0 2 1,-2-4-1,2-1 2,-2 2-1,2-4 0,0 1-1,2-1 1,-2 0 1,-2 0-1,4 0 0,-4 0 0,2 0 0,0 0 0,-2-1 0,2-1 0,0-3 1,-2 1-1,2-17 0,0 28 0,0-28 0,-2 21 0,2-21 1,-2 21-1,2-21 0,0 21 0,0-21 0,-2 27 0,2-27 0,-2 31 0,0-15 0,2 3 0,0-1 0,-2 1 0,2 2 0,0-4 0,-2 3 0,2-1 0,-2-2 1,0-1-1,2-16 0,-4 28 0,4-28 1,-3 21-1,3-21 1,-8 16 0,8-16-1,0 0 1,-27 17 0,27-17 0,-32 11-1,13-8 0,-1 3 0,3-3-2,-8-5-6,25 2-21,-33-3-1,15-8-1,-1-6 2</inkml:trace>
</inkml:ink>
</file>

<file path=ppt/ink/ink4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37:29.43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88 10,'0'0'6,"0"0"0,0 0-1,0 0-1,0 0 0,0 0-1,0 0 1,0 0-1,0 0 0,0 0 0,0 0 1,0 0-1,0 0 1,0 0-1,0 0 0,0 0 0,0 0-1,0 0 1,0 0-1,0 0 0,0 0 0,0 0 0,0 0 0,0 0 1,0 0-1,0 0 0,0 0 1,25-16-1,-25 16 0,39-8-1,-14 2 1,10 1-1,4-2 0,4 0-1,4 0 1,-3 0-1,5 2 0,-4 1 1,-4-1-1,-4 3 0,-6 1 0,-6 1 1,-7-2-1,-18 2 2,21-2-1,-21 2 0,0 0 1,0 0-1,0 0 1,0 0-1,0 0 0,0 0-1,0 0-1,0 0 1,0 0-1,0 0 1,0 0 0,0 0-1,0 0 1,17 12 0,-17-12 0,0 0 0,8 25 0,-8-25 0,8 31 0,-6-10 1,4 4-1,-2 5 1,2 8 0,-1 4 0,1 7-1,0 7 1,0 0 0,2 9 0,-2 2-1,3 1 1,-3 6-1,4 1-1,1-2 1,1-1-1,0 2 1,1-1-1,1 1 1,0-1-1,-1-1 0,-1-2 2,0 2-2,-3 0 2,-1-2-2,0-2 2,0-3-2,-1 0 2,-1-1 0,2 1-2,0-2 2,0 2-1,-2-2 1,-1 2-1,1 3 0,2 0 0,-4-1 0,2-1 0,-2 1 0,1 1 1,-1 1-2,2-1 2,-4-3-1,2-1 1,-2-2-1,2 1 0,-2-2 1,2-1-1,-2-3 1,0 1 0,-2-2 0,3 0-1,-5 0 2,4-3-2,-4-1 0,2 1 1,0 1 0,0 0-1,-1 2 1,-1 0-1,2-1 1,-2 1-1,2-2 0,0 2 1,-2-3-1,2-3 1,0 1-1,0 0 0,0 0 1,0-1 0,0 1-1,2 0 1,-2 1 0,-2 1-1,4 0 0,-2-1 1,-2 1-1,2 1 0,0 2 0,2 2 1,-2-4-2,0 0 2,2-1-1,-2 1 0,2-5 0,-1 0 0,1-5 0,2-2 0,-2 0 0,2 2 0,0-1 1,0 1-1,-2-2 1,2-1 0,0-1 0,0 0 0,-1 0 0,1-3 0,0-2-1,0 0 0,0 0 0,0 0 0,-2 0 0,2 0 1,-2 0-1,2 0 0,-1 4 0,-1-1 0,2 3 0,-2-5 0,2-2 0,0-1 1,-2-3-1,0-6 0,0-5 0,-2-19 1,2 20-1,-2-20 1,0 0-1,0 0 0,0 0 1,0 0-1,0 0 1,0 0-1,0 0 0,0 0 1,0 0-1,0 0 0,0 0 0,0 0 0,0 0 0,0 0 0,0 0 0,0 0 0,0 0 0,0 0 0,0 0 1,0 0-1,0 0 0,0 0 0,0 0 0,0 0 1,0 0-1,0 0 0,0 0 1,0 0-1,0 0 0,0 0 0,0 0 0,0 0 0,0 0 0,0 0 0,0 0 0,0 0 0,0 0 0,0 0 0,0 0 0,0 0 0,0 0 0,0 0 0,0 0 0,0 0 0,0 0 0,-4-16 0,4 16 0,0 0 0,0 0 0,0 0 0,0 0 0,0 0 0,0 0 0,0 0 0,0 0 0,0 0-1,0 0 1,0 0 0,0 0 0,0 0 0,0 0 0,0 0-1,0 0 1,0 0 0,0 0 0,0 0 0,0 0 0,0 0 0,0 0 0,0 0-1,0 0 2,0 0-2,0 0 1,0 0 0,-18-7 0,18 7 0,0 0 0,0 0 0,-25 7 0,25-7 0,-25 5 0,25-5 0,-35 5 0,11-1 0,-3-1 0,-4 3 0,-2-3 0,-2 1 0,-2-1 0,-2 2 0,0-3 0,2 3 0,2-1 0,4-2 0,2 1 0,2-1 0,5 0 0,3-1 0,19-1 0,-27 2 0,27-2-1,-18 2 1,18-2 0,0 0-1,0 0 1,0 0-1,0 0 1,0 0-1,0 0 1,0 0 0,0 0 0,0 0 0,0 0 0,0 0 0,0 0-1,0 0 1,0 0 0,0 0-1,0 0 0,0 0-1,0 0 1,0 0-1,0 0-1,0 0 0,0 0-1,0 0-2,2 17-2,-2-17-9,0 0-13,0 0 0,-17-8 0,17 8 18</inkml:trace>
</inkml:ink>
</file>

<file path=ppt/ink/ink4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37:26.13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482 35 4,'0'0'13,"31"-12"-1,-31 12-1,20-10-1,-20 10 0,0 0 0,0 0-1,8-16-1,-8 16-1,0 0-1,-18-4-2,1 3-1,17 1-1,-35 5-1,13 0 0,-3-1-1,0 3 1,-3-2-1,-1 0 0,0-1 0,0 1 1,2-2-1,-1 1 0,1-2 0,2 1 0,1-1 1,5 0-1,1-1 0,18-1 0,-29 4 0,29-4 0,-17 0 0,17 0 0,0 0 0,0 0 0,-18 0 0,18 0 0,0 0 0,0 0 0,0 0 0,0 0 0,0 0 0,0 0 1,-17 5-1,17-5 1,0 0-1,0 0 1,0 0-1,0 0 1,0 0-1,0 0 1,-16 16 0,16-16-1,0 0 1,0 0 0,0 0 0,0 0 0,0 0 0,-6 21 0,6-21 1,0 16-1,0-16 0,2 24 1,-2-24-1,2 35 0,-2-14 0,4 5 0,-2 2 0,2 4 0,-2 3 0,0 4 0,0 3-1,0 7 1,-2 3 0,0 4-2,-2 0 1,4 4-1,-2 1 2,0 4-3,4 0 3,-2-2-2,0 1 0,1 1 2,3 0-2,-2 0 2,0-2-1,0 0 0,0-2 0,0-1 0,0-3 0,-2 6 0,-1-1 1,3-1-1,-2 0 0,0 1 0,0 1 1,-2 0-1,4 1 0,-4-4 0,2 1 0,0-1 0,0-1 0,0-1 0,-2-2 0,2-2 0,0-5 0,0 0 0,0-3 0,2-1 0,-3-3 0,1-1 0,2-3 0,-2 1 1,2 3-1,-2 0 0,2 0 0,-2 0 0,2 2 1,-2 1-2,-2 1 2,2 1-2,-2-2 1,0 3 1,-2 1-1,0 0 0,0 2 0,0-2 0,2 1 0,-2-1 0,2-1 0,0-3 0,0-1 0,0 0 0,0-4 0,2 0 0,-2-1 0,2-1 0,0 1 0,0-2 0,-2 3 1,2 0-1,0 0 1,0 1 0,-2-3-1,2 1 1,-2-1 0,0 1-1,0-4-1,0 0 2,0 0-2,0 0 2,0 0-2,2 2 1,-2 1 0,0-1 0,1 0 0,-1 1 0,0-1 0,2-2 0,0 0 0,-2 0 0,4-2 0,-2-3 0,2 2 0,0-4 0,0 1 0,-2-2 0,2-1 0,0-2 0,-1 3 0,1-3 0,-2-1 0,0 0 0,-2 1 1,2 1 0,0-1 0,-2 3-1,0-3 1,0 4-1,2-2 1,-4 1-1,4-3 0,-2 2 0,0 1 0,-2-1 0,2-2 0,-2 3 0,2-1 0,0 0 0,2 0 0,-2 1 0,2-6 0,0 1 0,0 1 0,0-2 0,0-1 0,2-1 0,-4-2 0,4-1 0,-2 2 0,-2-3 0,0-15 0,3 25 0,-3-25 0,6 24 0,-6-24 0,6 21 0,-6-21 0,4 21 0,-4-21 0,6 23 0,-6-23 0,6 19 0,-6-19 0,8 20 0,-8-20 0,7 15 0,-7-15 0,0 0 0,18 18 0,-18-18 0,0 0 0,23 14 0,-23-14 0,22 9 0,-22-9 0,29 5 0,-12-2 0,7-1 0,3 0 0,6-2 0,8 0 0,2 0 1,5-2-1,3 0 0,1-1 0,3-2 0,-3-1 0,-1 1 0,-2 0 0,-5 0 0,-5-2 0,-4 1 0,-6 1 1,-3 2-1,-9-1 0,-17 4 1,22-3-1,-22 3 1,0 0-1,0 0-1,0 0-2,0 0-9,0 0-21,0 0-1,0-16-1,0 16 0</inkml:trace>
</inkml:ink>
</file>

<file path=ppt/ink/ink4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37:23.65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520 46 13,'0'0'13,"0"0"-2,0 0 0,10-22 0,-10 22-2,0 0 0,0 0-1,-8-15-1,8 15-1,0 0 0,0 0-2,-25-9-1,25 9-1,-36 0-1,14 3 0,-9-3 0,1 6 0,-5-3-1,1 2 1,-3-1-1,5 1 1,1-1-1,5-1 1,2 1-1,5-2 0,19-2 1,-28 1-1,28-1 0,0 0 0,-18 0 0,18 0 0,0 0 0,0 0 0,0 0 0,0 0 0,0 0 0,0 0 0,0 0 0,0 0 1,0 0-1,0 0 0,0 0 1,0 0-1,0 0 0,0 0 1,0 0-1,0 0 0,0 0 0,0 0 0,0 0 0,0 0 1,0 0-1,0 0 0,0 0 0,2 18 1,-2-18-1,0 0 1,0 0-1,0 0 0,0 0 0,0 0 1,0 0-1,0 0 0,0 0 1,0 0-1,0 16 1,0-16-1,0 0 1,0 0 0,0 0-1,0 0 1,-2 16 0,2-16 0,0 0-1,0 0 1,0 0-1,0 15 0,0-15 1,0 0-1,0 0 0,0 0 1,0 0-1,0 0 1,0 0-1,0 0 0,0 0 1,0 0-1,0 0 1,0 0-1,-19 16 1,19-16-1,0 0 0,-20 11 0,20-11 1,0 0-1,-22 9 0,22-9 0,0 0 0,-22 10 0,22-10 0,0 0 0,0 0 0,-17 7 0,17-7 0,0 0 0,0 0 0,0 0 0,0 0 0,0 0 0,0 0 0,0 0 0,0 0 0,0 0 0,0 0 0,0 0-1,0 0-3,0 0-6,0 0-20,17 7-2,-17-7 0,18 6-1</inkml:trace>
</inkml:ink>
</file>

<file path=ppt/ink/ink4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38:09.91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15 89 2,'0'0'24,"-8"-22"-6,3 6-4,5 16-2,0-21-3,0 21-1,7-19-1,-7 19 0,24-11-1,-3 15-1,1-4 0,13 10 0,-2 4-1,11 14-1,7 9-1,9 12 1,1 10-2,5 11 0,0 6-1,0 6 0,-2-1 0,-3-3 1,-9-6-2,-7-5 1,-8-13 0,-8-8-1,-4-3-2,-11-15-3,5 4-2,-19-32-9,12 26-13,-12-26-1,0 0 1,0 0 21</inkml:trace>
  <inkml:trace contextRef="#ctx0" brushRef="#br0" timeOffset="339.0194">735 539 1,'-17'-12'10,"17"12"11,0 0-9,-32 9-2,21 7-1,-16-4-1,1 16 0,-15-5-1,2 17 0,-13-7-1,5 13-1,-7-6-1,7 4-2,-2-2 0,9-2-1,1-5 0,8-5-5,13 0-4,-7-8-19,9-6-1,16-16-1,0 0 12</inkml:trace>
  <inkml:trace contextRef="#ctx0" brushRef="#br0" timeOffset="915.0523">1677 398 1,'0'0'5,"0"0"18,29 8-7,8-8-7,-2-5 0,21 7 0,-1-9-2,17 7-2,2-9-1,13 7 0,-3-6-1,7 6-1,-1-3-1,-5 3-2,-3 4-2,-12-6-2,-4 13-7,-21-2-14,-16 0-1,-7 3 4</inkml:trace>
  <inkml:trace contextRef="#ctx0" brushRef="#br0" timeOffset="1265.072">1904 765 1,'-2'26'7,"2"-26"18,20 20 0,7-8-16,-4-7-1,16 8 2,0-15-1,22 7-1,-7-12-1,20 2 0,-4-9-2,10 3-2,-2-6 0,1 3-1,-7-2-2,-6 2 0,-5 3-1,-15 1-3,-3 6-1,-23-6-7,7 6-18,-27 4 0,0 0 0,0 0 14</inkml:trace>
  <inkml:trace contextRef="#ctx0" brushRef="#br0" timeOffset="1743.0997">2597-49 1,'0'0'12,"-8"-17"11,8 17-5,0 0-7,-19 15-2,13 8 0,-16-4 0,11 23 0,-20 6-1,11 22 0,-17 8-2,12 17 0,-12 1-4,6 9 0,-6-3-1,2-2 0,4-8 0,2-13 0,3-14 1,5-9-2,1-12 1,5-11-3,9-1-3,6-32-10,-19 21-17,19-21 1,0 0-1,5-23 10</inkml:trace>
  <inkml:trace contextRef="#ctx0" brushRef="#br0" timeOffset="2336.1336">3632-86 2,'0'0'25,"0"0"-1,0 0-7,0 0-8,-29 4-1,15 20-1,-11-4 0,5 18-1,-13-1-1,10 14 0,-6 5-2,11 10 0,-1 4-2,13 4 0,0-2-1,12-1 1,8-6-1,7-7 1,2-9-1,8-7 0,3-14 1,2-7 0,1-11 0,6-6 0,-2-13 0,6-5 0,-2-10 0,1-10 0,-3-8 0,-4-12 0,-2-7 1,-8-4-2,-9-8 2,-5-1-1,-11-1 0,-8 5 0,-8 3 0,-3 9-1,-10 9 0,-5 2-2,1 19-4,-19-3-17,7 18-9,-10 5-1,-3 6-1</inkml:trace>
</inkml:ink>
</file>

<file path=ppt/ink/ink4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37:10.102"/>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brush xml:id="br2">
      <inkml:brushProperty name="width" value="0.06667" units="cm"/>
      <inkml:brushProperty name="height" value="0.06667" units="cm"/>
      <inkml:brushProperty name="color" value="#3165BB"/>
      <inkml:brushProperty name="fitToCurve" value="1"/>
    </inkml:brush>
    <inkml:brush xml:id="br3">
      <inkml:brushProperty name="width" value="0.06667" units="cm"/>
      <inkml:brushProperty name="height" value="0.06667" units="cm"/>
      <inkml:brushProperty name="fitToCurve" value="1"/>
    </inkml:brush>
  </inkml:definitions>
  <inkml:trace contextRef="#ctx0" brushRef="#br0">1915-2220 1,'-6'-16'19,"6"16"1,0 0-3,0 0-5,0 0-1,0 0-1,19 0-1,-19 0-1,22 20-1,-22-20-2,39 38 0,-18-15-1,16 12 0,-6 0-1,10 9-2,-2-4 1,6 4-1,-5-2 0,3 0-1,-2-5 1,0-1-2,-6-4 1,-2-4 0,-6-4 0,-1-4 0,-7-3 0,-19-17-1,25 26-2,-25-26-1,16 18-4,-16-18-8,0 0-15,0 0 0,-14-18 0,5 3 17</inkml:trace>
  <inkml:trace contextRef="#ctx0" brushRef="#br0" timeOffset="403.0229">2442-2206 1,'-27'5'20,"27"-5"2,-16 20-8,-1-12-2,9 13-1,-14-5-3,11 16 2,-13-6-2,11 14 0,-11-5-1,9 9-3,-8-4 0,7 4-2,-4-2 1,5 0-3,-1-3 1,5-4-1,1-2 0,2-5-3,6 5-4,-7-14-7,10 8-15,-1-8-2,4-3 0,-4-16 12</inkml:trace>
  <inkml:trace contextRef="#ctx0" brushRef="#br0" timeOffset="1125.064">2673-1768 1,'-15'-21'19,"15"21"7,0 0-6,0 0-10,0 0-2,-14-21-2,14 21-1,0 0 0,0 0-1,16-18-1,-16 18 1,0 0-2,27-3 1,-27 3-1,23 14 1,-23-14-2,24 37 1,-15-15 0,3 10 0,-6-1-1,2 3 1,-6-3 0,0-1-1,-4-6 0,0-6 1,2-18-1,-6 24 1,6-24-1,0 0 1,0 0-1,0 0 0,-4-21-1,4 21 1,16-35-1,-3 13-1,7-3 1,3-1 0,2 1-1,3 3 1,7 2-1,-2 5 1,2 4-1,-4 4 1,2 7-1,-4 4 1,4 6 0,-6 4 0,-1 5 0,-1 4 0,-6 3 0,1 2 1,-5 0-2,-3-3-3,7 10-22,-15-11-5,0-4-1,-4-20-2</inkml:trace>
  <inkml:trace contextRef="#ctx0" brushRef="#br0" timeOffset="91589.2386">33 548 20,'-13'-22'24,"7"6"-4,6 16-3,-12-28-3,12 28-2,-2-26-2,2 26-1,8-25-2,-8 25-1,22-19-1,-3 13-1,-19 6-1,37-3 0,-16 8-1,5 11 0,-3 7 0,2 10 0,-3 7-1,1 9 1,-4 7-1,-1 7 1,-4 2-2,-3 0 2,-5-6-1,-2-4 0,-4-10-1,-2-8 1,-2-9 1,0-9-1,4-19 0,-9 16 0,9-16 0,0 0-1,-18-33 1,12 7-1,0-11 0,2-7 0,1-9 1,3-8-2,3 0 1,3-2 0,6 2-1,4 3 1,5 9 0,2 5-1,6 7 1,3 11-1,1 7 0,0 5 1,6 10-1,0 6 1,1 8-1,3 6 1,2 7 0,2 3 0,3 1-1,1 1 1,-1-4 0,-1-1 0,0-9 0,-3-5 0,-1-8 0,0-6 0,-4-5 0,-2-4-1,-6-4 1,-2-3 0,-8-2 1,-3 1-1,-9-1 0,-7 2 0,-8-2 0,-5 2 1,-7 3-1,-3 6 0,-3 5 0,-1 5 0,-2 6-1,-3 6 1,3 6 0,2 5-1,3 9 1,1 0-1,3 8 1,3 4 0,5 4 0,4 5 0,6 6-1,6 1 2,5-2-1,7-3 0,3-8 0,8-4 0,4-10 0,2-10 0,4-12 0,2-11 0,2-10 0,3-7 0,-3-9 0,-2-4 0,-2-1 1,-4-6-1,-8-3 0,-2-3 0,-8-3 0,-5-2 0,-4-1 0,-4-9 0,-4-1 0,-4-2 0,-2 0-2,0 2 2,0 1-2,0 4 2,0 7-2,0 9 2,0 7-2,2 6 2,2 10 0,0 17 0,-3-18-1,3 18 1,-2 20 0,2 1 0,2 10 1,-1 9-1,1 13 3,4 13-2,0 10 1,4 15-1,1 9 1,-1 10-1,2 7 1,-2 4-1,-1-5-1,-3-4 1,-4-6-1,2-11 2,-6-16-1,2-16 0,-4-14 0,4-12 0,-4-11 1,2-7-1,2-19 0,0 0-1,0 0 1,0 0-1,0 0 1,-6-35-2,1 9 0,-3-7 0,-4-8 0,1-10-1,-1-6 1,4-10-1,0-6 1,4-10 0,6 3 1,4-4-1,6 1 0,1 6 0,11 7 1,3 6-1,8 11 1,2 11-1,4 7 1,-2 7-1,4 7 1,-3 9-1,-1 6 1,-6 12 0,-3 4-1,-5 11 1,-4 4 0,-5 6 0,-4 6 1,-9 2-1,-8 3 0,-7-4 1,-8 1-1,-3-3 1,-10-2-1,0-3 0,-4-3 0,2-7-2,8 5-3,-12-19-6,29 15-22,-11-15 0,21-7-1,0 0-1</inkml:trace>
  <inkml:trace contextRef="#ctx0" brushRef="#br0" timeOffset="93513.3486">2226 499 11,'23'-22'28,"-23"22"2,24-9 0,-24 9-12,27 10-9,-27-10-1,27 46-1,-17-13-1,11 18-2,-5 0 0,3 10-2,-5-3 0,3-1 0,-5-9 0,0-6-1,-4-12-1,-5-8 2,-3-22-1,0 0 0,4-15-1,-4-13 0,0-8 0,0-9-1,4-2 0,-2-6-1,6 4 0,-2 2 0,7 10 1,1 7-1,3 9 1,5 7 0,5 9 1,6 7-1,4 1 1,6 3 0,4 1 0,5 0 1,3-2-1,1-5 1,-1-4 0,-1-3-1,-7-5 1,-6-2 0,-8-5 0,-6 0 0,-14-2 1,-7 1-2,-12 3 1,-9 1 0,-10 5-1,-5 6 0,-7 5 0,1 9-1,-1 7 0,0 7 1,5 8-1,7 4 1,10 5-1,5 2 1,10 0-1,4-1 1,13-1 0,3-5 0,7-5 0,4-8 0,2-8 0,6-8 0,0-10 1,2-5-1,0-12 0,2-3 0,-5-8 1,1-4-1,0-1 0,0 0 0,0 0 0,-2 4 0,-4 3 0,0 6 0,-2 6 0,-3 8-1,3 10 1,-4 7 0,-2 7-1,-3 7 1,-3 5 0,-5 7 0,-5 1 0,-9 1 1,-9-4 0,-7 1 0,-9-3 0,-4-2 0,-4-6-1,-4-7 1,-2-6-1,6 1 0,1-5-1,7-6 1,4 2-1,21 0 1,-26-7-1,26 7 0,0 0 0,18-9 1,0 7-1,7 1 1,6-5-1,6-1 1,8 2 0,1-4 0,3-3 0,5-4-1,-1-5 1,3-3 0,-5-4 0,0 2 0,-9-4 0,-5-2 1,-9-1-1,-9 3 1,-13 4-1,-10 2 1,-10 6-1,-5 4 0,-6 7 0,-3 9 0,1 7-1,4 6 1,3 10-1,7 3 0,5 7 1,6 0 0,8 3-1,7-3 1,7-1 0,5-5 0,4-6 0,8-7 1,2-7-1,6-9 0,4-9 0,1-3 1,1-9-1,-1-6 0,-1-2 1,-6-6-1,-2-4 0,-8 2 0,-6 2 1,-6 4-1,-7 5 0,-4 3 0,-4 7 0,-6 16 0,0 0 0,0 0 0,0 21 0,-2 5 1,-2 8-1,2 4 0,0 4 0,0 2 1,0-6-1,4-3 0,-4-7 1,4-5-1,-2-23 1,2 18-1,-2-18 0,0 0 1,19-25-1,-9 1-1,8-6 0,-1-9-1,8-1 1,-1 0-2,3 1 2,-4 3-2,4 9 2,-3 8-1,-1 12 1,-3 11 1,-3 10 0,1 7 0,-3 5 0,1 2 0,1 3 0,3-3 1,-3-3-1,3-8 1,1-8 0,0-7-1,3-9 1,1-5 0,-3-9-1,1-7 1,-2-9 0,-1-9-1,-5-6-1,-1-6 1,-8-3-2,0-4 2,-4 2-2,-4 3 2,0 10-2,0 9 1,-2 13 1,4 28 0,0 0 0,0 0 0,-10 32 1,12 6 0,2 10 2,4 9-1,1 5 1,7 2-2,1-4 2,7 1-1,1-5 0,4-3-2,-3-15 1,-1-4-1,0-8-1,-3-10-1,3-2-4,-25-14-12,37-14-16,-27-7 1,5 3-2,-15-13 1</inkml:trace>
  <inkml:trace contextRef="#ctx0" brushRef="#br0" timeOffset="93701.3594">5119 268 28,'0'0'32,"15"-33"-2,11 17 2,-1-14-23,20 15-4,-6-6-4,7 0 0,9 10-11,-14-8-20,0 5-1,-14-4-3,-8 4 2</inkml:trace>
  <inkml:trace contextRef="#ctx0" brushRef="#br0" timeOffset="95120.4403">6741 613 19,'0'0'31,"-27"18"-1,27-18 1,0 0-20,-4-20-2,26 10-3,-5-16-2,10-1-1,1-9 0,9-6-1,-6-11-2,4 0 1,-8-4-2,-2-6 1,-5-2-1,-5 2 1,-7 0-2,-2 12 2,-4 7 0,-2 7 0,-4 13 0,4 24 0,0 0 0,-19 21 0,11 16 0,0 10 1,6 11 1,4 14 0,4 1 0,5 2 0,9-5 0,7-3-1,0-9 2,6-9-3,1-11 1,-3-13-1,0-15 1,2-6 0,-4-13-1,4-8 1,-4-8 0,0-8-1,-1-13 1,-5-8-2,0-7-2,-5-11 2,-3-2-2,-5-1 1,-2 5-1,-4 5 2,2 14-2,-4 11 2,-2 23 1,0 17 1,-4 21-1,2 14 1,0 14 1,0 10 0,6 13 0,0 7 0,2-2 0,1 0 0,1-11 0,2-6-1,-2-11 0,-1-9-1,-1-13 0,-2-12 1,-4-15 0,0 0-1,0 0 1,12-31-1,-4 5-1,-1-4 1,7-3-1,2-4-1,5 2 1,0 3 0,9 8 0,1 4 1,6 15-1,0 5 0,7 5 1,7 8 0,3 2-1,3 1 1,3-2 0,0 0-1,-1-9 1,1-5 0,-7-3 0,-7-9 1,-5-4-1,-8-3 1,-9-4 0,-9-2-1,-7-3-2,-10 2 2,-8 0-2,-7 3 2,-5 7-2,-7 4 1,-4 7-2,-2 8 3,0 10 1,0 6-1,6 11 2,6 6-2,9 6 1,6 2 0,14 2 1,11 1-1,9-5-1,13-2 1,2-10 0,9-7 0,1-9 0,5-11-1,1-4 0,-1-12 0,-4-4-1,-9-13-5,10 4-23,-26-18-4,-4 0-2,-21-8 0</inkml:trace>
  <inkml:trace contextRef="#ctx0" brushRef="#br0" timeOffset="95347.4534">7199 90 24,'0'0'30,"29"-9"1,12-10-1,17-2-25,10-9-2,14 0-4,19 4-13,0-8-14,6-1-1,-6 0-3</inkml:trace>
  <inkml:trace contextRef="#ctx0" brushRef="#br0" timeOffset="96169.5006">10605 25 30,'-21'-16'30,"-5"-1"0,-1-4-11,6 15-11,-18-4-3,4 8-3,-8 2 0,2 9-1,-4 0 0,3 6 0,-1 5-1,8 2 1,6 3 0,11 1-1,6 2 1,16 2 0,12 0 1,13 3-1,10 0 1,14 4-1,5-2 1,10 0-1,0-2 2,-2 0-3,-7-6 1,-7 1 0,-15-11 1,-8 1 0,-29-18 0,10 26 0,-29-17 0,-11 0 0,-14-4-1,-5 0 1,-11-3-2,-1-2 0,-3-2 0,4-3-1,7 3-2,3-8-5,26 15-18,-7-10-7,31 5-1,-25-4 0</inkml:trace>
  <inkml:trace contextRef="#ctx0" brushRef="#br0" timeOffset="97342.5677">11214 329 26,'18'-33'31,"-7"2"1,-9-6-1,-2 12-21,-17-10-5,5 14 0,-17 0-3,0 13-1,-8 2 1,0 8-1,-2 9-1,0 6 0,2 8 1,4 4-1,9 10 1,5-1-1,9 3 0,4-3 0,10-1 1,6-4-2,4-6 1,5-5-1,4-11 1,3-6 0,5-7-1,0-6 1,2-5-1,-2-6 0,0-4-1,-1-5 1,-1 2-1,-6 0 1,-2 3 0,-5 4 0,-16 19 0,27-21 0,-27 21 1,24 21 0,-15 1 0,1 6 1,2 2 0,3 5 0,1-3 1,3 1-1,-3-12 1,5-2 0,-3-10 0,3-4 0,-1-10 0,3-4-1,-2-8 1,1-6-1,1-10 0,6-4 0,0-2-1,3 3 1,-3 1-2,0 5 2,-4 5-2,3 8 2,-7 15-1,-4 11 1,-3 10 0,-6 9-1,-2 4 2,-2 4-2,-4-1 1,1 0-1,-2-6 1,-1-7-1,2-22 0,-4 25 1,4-25 0,0 0-1,0 0 1,-4-23-1,6 0 0,2-5-1,5-2 1,-1-1-1,8 1-1,1 0 2,5 6-1,1 6 0,6 13 1,-4 7-1,5 12 1,-1 5-1,0 4 2,0 3-2,-2 2 1,3 0 0,-1-3 0,4-6 0,6-8 0,2-6 1,1-7-1,1-5 0,2-5 0,-2-8 1,-4-6-1,-2 0 1,-10-7-2,-6-1 3,-9-2-3,-8-1 2,-6 4-1,-8 5 0,-5 7-1,-7 5 1,-5 11 0,-2 8-1,0 9 1,-3 6-1,5 8 1,4 7 0,7 4 1,9 3-1,7 2 1,9 0-1,5-1 1,11-3 0,4-3 0,6-7-1,2-5 1,2-7-1,4-6 0,4-8 0,-1-4-2,-3-13-5,19 6-25,-23-16-2,4 3-1,-19-10 0</inkml:trace>
  <inkml:trace contextRef="#ctx0" brushRef="#br0" timeOffset="98618.6406">11547 289 16,'0'0'15,"13"-19"-2,-13 19-1,0 0-1,0 0-2,-2-21-1,2 21 0,0 0-1,0 0-1,0 0 0,0 0 0,0 0-2,0 0 0,0 0 0,0 0-2,0 0 1,0 0-1,-2 21 0,0-4-2,-1 3 2,3 2-2,-2 1 1,2 5-1,0-2 1,2 3-1,0-7 1,3 3-1,-1-6 1,0 0-1,0-1 1,-4-18-1,8 24 0,-8-24 1,4 16-1,-4-16 0,0 0 1,0 0-1,0 0 0,0 0 0,0 0 1,0 0-1,0 0 0,0 0-1,0 0 0,0 0-1,0 0-4,0 0-8,13-16-17,-13 16 0,0-15-2,0 15 5</inkml:trace>
  <inkml:trace contextRef="#ctx0" brushRef="#br0" timeOffset="99685.7017">13294-388 12,'2'-27'28,"-2"27"0,0 0 2,-8-15-18,18 32-3,-10-1-1,11 26-2,-7 5 0,12 27 1,-8 4-1,9 26-1,-5 6-1,7 18-1,-5 0 0,1 5-2,-1-5 1,0-6-2,-5-13 2,1-17-2,-4-14 0,0-17 1,-4-17 0,0-15 0,-2-29 0,-4 18 0,4-18 0,-10-25-1,0-3 1,2-7-1,-3-10 0,-1-11-1,0-7 1,3-9-1,5-3 0,2-2 0,8-2 0,1 2 1,9 7-2,4 1 2,5 12-1,2 2 1,10 12-1,2 4 1,2 13-1,2 5 1,-1 10-1,-3 6 1,0 10 0,-6 9 0,-9 6 0,-5 8 0,-9 7 1,-8 3-2,-8 4 2,-8 0-1,-9 0 0,-8-5-2,-6 2 0,-6-15-6,18 8-19,-18-20-6,16-2-1,-2-15 0</inkml:trace>
  <inkml:trace contextRef="#ctx0" brushRef="#br0" timeOffset="100934.7731">14251 142 51,'0'0'33,"0"0"-2,0 0 0,-18 0-26,-1 16-2,-10 0-1,0 6-1,-3 8 0,5 7-1,2 0 1,11-1-1,8-1 1,10-1-1,6-8 1,10-3-1,3-13 1,8-6 0,2-8 0,0-6 0,0-11-1,-2-7 1,-3-6-1,-9-6 0,-5-2-1,-10-2 0,-10 2-1,-10 0 0,-3 13-1,-7-1 1,5 12-1,-6 4 0,9 13 1,1-1-1,17 2 1,0 0 0,9 21 1,11-14 0,7-2 0,8-3 1,6 0-1,4-4 1,-2-3 1,3-1-1,-5-2 0,-4 1 1,-8 0 0,-3 3 1,-26 4 0,27 5 0,-27-5 0,6 35 1,-10-10-1,2 6 0,-2 1 0,4 3-1,0-2 0,4-1-1,2-8 1,3-5-1,-9-19 2,30 13-2,-13-19 1,6-1 0,1-10-1,1-4 1,2-7-1,4-4 1,1-1-1,-3 0 0,0 0-1,-4 1 0,-1 6 1,-5 3 0,-2 9 0,-17 14-1,22 0 1,-22 0 1,8 35-1,-8-9 0,-4 6 1,2 3-1,-4-2 1,2 0 0,-2-6 0,2-5-1,-1-6 2,5-16-1,-6 18 0,6-18 0,0 0 0,0 0-1,0-20 0,6 5 0,1-6-2,5-6 2,4 1-2,3-2 1,6 2 0,3 1 0,3 10 0,0 4 0,0 9 1,-2 9 0,0 7-1,-1 6 1,-3 2 0,-4 3 0,1-1 1,-1-1-1,0-5 1,1-8 0,-1-8-1,6-6 0,-1-8 1,3-7-1,-2-7-1,-2-8 2,-1-9-2,-3-8 1,-3-10 0,-9-6-1,-3-1 1,-4 1-1,-2 8 1,-2 8-1,0 11 0,-2 15 1,4 25 0,0 0 0,-7 44 0,7 1 1,2 10-1,3 9 1,5 3 0,8 3 0,3-7 0,4-7 0,5-10-1,1-10 0,2-9-1,-4-13 0,4-6-4,-12-18-7,11 5-19,-23-18-2,7 0 1,-20-14-2</inkml:trace>
  <inkml:trace contextRef="#ctx0" brushRef="#br0" timeOffset="101109.7831">15587-215 17,'0'0'28,"39"-28"0,-4 12-1,12 4-14,0-9-8,13 9-3,0-1-5,-9 3-20,1-2-4,-3 1 0,-10 1-1</inkml:trace>
  <inkml:trace contextRef="#ctx0" brushRef="#br0" timeOffset="101800.8227">16572-147 48,'0'0'31,"0"0"1,-25 12-2,28 9-24,-8 6-4,7 9-1,-1 3 0,5 8 0,2-3 0,2 2 1,3-8-1,7-5 0,1-8 0,5-9 0,3-9 0,6-7 0,0-9 0,4-7-1,-2-8 1,2-8-1,-2-5 1,-2-3-2,-6 0 2,-4 1-1,-6 4 0,-3 7 0,-4 7-1,-12 21 1,0 0 1,0 0-1,4 32 0,-10-2 1,2 5-1,-2 1 1,0 1-1,2-4 1,2-5-1,0-7 1,2-21-1,-2 23 1,2-23 0,0 0-1,0 0 1,26-24-1,-11 4 1,5-6-1,5-4 0,4-1-1,2 1 1,2 2-1,2 7 1,-3 7 0,1 12 0,-6 11 0,2 10 1,-4 9-1,-1 6 0,-1 2 1,-2 1-1,-3-5-2,1 1-4,-19-33-21,16 24-4,-16-24-3,0 0 1</inkml:trace>
  <inkml:trace contextRef="#ctx0" brushRef="#br0" timeOffset="101987.8333">16819-457 55,'-22'-5'34,"22"5"-5,0 0-19,0 0-37,24 9-5,-24-9-1</inkml:trace>
  <inkml:trace contextRef="#ctx0" brushRef="#br0" timeOffset="58353.3376">5498-1425 8,'-17'11'11,"17"-11"-3,-28 10-2,28-10 0,-36 12-2,36-12-1,-36 11-1,36-11 0,-31 5 0,31-5-1,-23 2 0,23-2 0,0 0 0,0 0 0,-17-11-1,17 11 0,0 0 1,0 0-2,15-21 2,-15 21-1,0 0 0,25-10 0,-25 10 0,0 0 0,24 3 0,-24-3 1,0 0-1,19 11 2,-19-11-1,0 0 0,4 19 1,-4-19 0,0 0-1,-12 16 1,12-16-1,-17 7 0,17-7 0,-18 0-1,18 0 1,0 0-1,-23-7 0,23 7 0,0 0 0,-12-16 0,12 16 0,0 0 0,0-19 0,0 19 0,0 0 0,12-16 0,-12 16 0,18-14 0,-18 14 1,23-10 0,-23 10 0,25-4 2,-25 4 0,29 0 1,-29 0 1,20 19 1,-20-19-1,15 42 1,-15-14-1,4 13 0,-10-1-1,3 11-1,-11-6-2,-2 8 1,-11-6-2,-8-5-3,2 7-9,-12-10-18,2-6-1,-5-10-2,3-9 14</inkml:trace>
  <inkml:trace contextRef="#ctx0" brushRef="#br1" timeOffset="1.26008E6">6060 835 26,'-5'-24'26,"1"8"-8,4 16-4,0 0-3,0 0-2,-22 32-2,15 8-1,-13 2-2,5 21 1,-9 5-1,3 13-1,-1 5 0,7 5 0,-1-5-1,12-4 0,2-9-1,8-4 0,4-10 0,4-6 0,-1-13-1,5-7 0,-3-7-2,-5-8-2,8 7-6,-18-25-20,13 15-1,-13-15-1,0 0-1</inkml:trace>
  <inkml:trace contextRef="#ctx0" brushRef="#br1" timeOffset="1.26116E6">6702 979 12,'0'0'30,"-7"-23"-2,7 23 0,-20-15-15,20 15-7,0 0 0,-8 36-2,-1-4-1,3 13-1,-4 3 0,4 9 0,0 3 1,6 10-1,2-5-1,4-7 1,4-9-2,4-9 1,3-9 0,6-3 0,-1-12 0,3-9 0,-2-10-1,3-8 1,-1-10-1,0-7 0,-1-7 0,-5-5 0,-1-4 0,-7-3-1,-1-1 0,-2 1 1,-2 7-1,-2 7 1,-2 5 0,-1 7-1,-1 21 1,2-21-1,-2 21 1,0 0 0,4 29 0,-2-6 0,2 7 0,0 3 0,-2 4 1,4 1 0,-2 1 0,0 0 0,-2-8 0,0-5 0,-2-5 0,1-3 1,-1-18-1,-1 21 1,1-21-2,0 0 1,7-21 0,3 0-1,6-4 0,1-4-1,6-1 0,1-4 0,3 5 0,2 6 0,-2 9 0,3 9 1,-3 12 0,-2 7 0,0 8 0,3 6 1,-1 7-1,0 2 1,-2-2-1,-1-3 0,-3-6 0,-5-8-2,5 3-6,-21-21-22,0 0-3,10-18 1,-12 1-2</inkml:trace>
  <inkml:trace contextRef="#ctx0" brushRef="#br1" timeOffset="1.26139E6">6767 1103 31,'0'0'30,"5"-22"0,-5 22-2,32-23-23,-9 12-5,10-4-4,16 11-17,1-10-8,3 2 1,3 1-2</inkml:trace>
  <inkml:trace contextRef="#ctx0" brushRef="#br1" timeOffset="1.26208E6">7586 1114 29,'-6'23'30,"0"3"1,-2 0-2,6 7-23,-4-1-2,8 8 0,-2-5-2,6 0-1,2-3 0,4-2 0,-1-8 0,3-2 0,-14-20-1,33 15 2,-15-20-2,5-5 1,2-11-1,1-9 0,1-3-1,0-8 0,-2 3 0,-1-1-1,-3 8 1,-3 1-1,-5 12 1,-13 18 0,22-8 1,-22 8 0,19 33 0,-11-5 0,5 3 1,1 6 0,4-4 1,-1-1-2,2-6 1,3-6 0,-3-12 0,5-2 0,-1-12 0,2-4 1,-1-9-1,3-3 0,0-7-1,2-3 1,1 1-1,-3 1 0,-2 4-1,-4 3 1,1 7 0,-1 9 0,-1 9-1,-3 8 2,1 8-1,1 6 1,-1 3 0,1 4 0,-1-1 0,-3 0 0,-5-8 1,0 1 0,-8-7 0,-2 0 0,0-16 0,-24 16 0,1-16 0,-2 0-1,-5-2-1,-3-3 0,2 1-1,-4-5-3,14 16-6,-16-10-22,37 3-3,-33 5 2,33-5-3</inkml:trace>
  <inkml:trace contextRef="#ctx0" brushRef="#br2" timeOffset="1.22633E6">751 4623 51,'0'0'29,"-17"8"2,17-8-11,0 0-10,0 0-3,0 0-2,13-31-1,3 13-2,0-13 1,7-6-2,0-12 1,4-9-1,-1-3 0,-1-7-1,-2-2 1,-1-2-1,-5 0 1,-3 7-1,-4 9 1,-3 11-1,-3 6 1,0 11-2,-4 13 2,0 15-2,0 0 1,-17 43 1,9-2-1,0 15 0,2 12 0,4 9 0,4 3 0,6 3 1,4-8-2,5-5 2,5-10-1,5-15 0,0-13 0,6-15 1,0-12-1,4-10 0,-2-12 1,2-10-1,-4-9 0,-2-12 0,-1-9 0,-11-6-1,-3-6 1,-5-1 0,-1 2 0,-6 5-1,2 9 1,-6 8-1,2 16 1,-2 13 0,0 17 0,0 17 0,0 11 0,2 16 0,-2 10 0,4 13 1,-3 5-1,5 3 0,-2-3 0,4-7 1,-4-8-1,2-11 0,-4-13 0,2-10 1,-4-23-1,5 16 0,-5-16 0,8-20 0,0-1-1,4-8 1,1-6-1,5-6 0,3 1 0,2 0-1,3 7 2,-1 3-1,6 12 0,2 11 0,2 11 1,4 10-1,6 5 1,2 6 0,1 1 0,7 0 0,-1-5 0,3-5 0,-5-7 0,1-9 1,-7-9-1,-1-7 1,-6-7 0,-2-6-1,-10-6 1,-7-2 0,-13 0 0,-5 2-1,-7 3 1,-9 8-1,-7 6-1,-9 8 1,-1 13-1,2 11 1,2 9-1,2 9 0,3 10 0,7 3 1,7 4-1,6 4 1,10-4 0,5-2 0,7-5 0,5-5 0,8-9 1,6-5-1,0-9 1,4-6-1,-2-4 0,-1-11-1,1 0-2,-14-18-7,5 8-21,-21-13-2,-1 4 1,-18-14-1</inkml:trace>
  <inkml:trace contextRef="#ctx0" brushRef="#br2" timeOffset="1.22655E6">1294 4041 56,'53'-22'31,"19"-3"-1,5-10-11,25 12-12,-5-8-4,4-1-10,0 8-21,-6 1-2,-7 6-1,-14 3-1</inkml:trace>
  <inkml:trace contextRef="#ctx0" brushRef="#br2" timeOffset="1.22823E6">3839 4122 37,'0'0'29,"-18"-23"-1,-1 23-5,-7-7-15,5 16-1,-12 1-3,6 13 0,-6 3-1,4 15 0,-1 3-1,13 8 1,-3 2-1,16 2 1,6-1-1,10-1-1,11-9 0,7-4 0,3-12 0,6-6 0,-2-12-1,3-10 1,-5-9 0,-1-6 0,-13-9 1,-4-7-1,-9-8 0,-6-6-1,-10-3 1,-5-1-2,-7 1 1,-5 2-1,-6 8 0,0 2 0,4 12 0,-1 4-1,28 19 0,-21-20 0,21 20 0,0 0 0,41-14 0,-8 7 1,10-1 0,9-1 0,5 2 1,5 0 0,4 0-1,0 3 1,0 1 0,-2 3 0,-5 0 0,-7 5 0,-9 0 1,-6 4-1,-8 2 2,-5 4-1,-11 1 1,-3 7-1,-4 1 1,-4 3 0,-4 1-1,-2 3 0,-2-1 0,0-2 0,-3-2-1,1-1 1,0-4-1,0-4 0,8-17 1,-11 25-1,11-25 0,0 0 0,0 0 1,-10 16-1,10-16 0,0 0 1,0 0-1,0 0 1,0 0-1,0 0 0,-18 7 0,18-7 1,0 0-1,0 0 0,0 0 0,0 0 1,0 0-1,0 0 0,-11-16 0,11 16 0,5-28 0,-1 5 0,4-5 0,2-5 0,2-9 0,7 2-1,2-4 1,3-2 0,3 4 0,2 0 0,2 5 0,0 8-1,-1 4 1,-3 4-1,0 4 1,-6 4 0,-1 8 0,-20 5 0,31 2-1,-31-2 1,21 21 0,-13-5 0,2 1 0,-2 4 0,1 0 0,1-5 0,-10-16 0,20 24 0,-20-24 0,31 14 0,-12-12-1,-1-7 1,1 0-1,3-2 0,1 0 0,-2-6-1,-3 5 1,-18 8-1,27-21 1,-27 21-1,0 0 1,20-14 0,-20 14 1,0 0 0,-4 21 0,2-6 1,-4 5 0,4 6 0,-4 5 0,4 3 0,0 1 0,2 0 0,0 3 0,2-3-1,0-3 0,0-4 1,2-5-1,0-2 0,0-6 0,-4-15 1,6 23-1,-6-23 0,0 0 0,7 16 0,-7-16 0,0 0 0,0 0 0,0 0-1,0 0 0,0 0-1,0 0-2,12-19-2,-12 19-6,10-21-18,-10 21-2,17-32-1,-7 15 2</inkml:trace>
  <inkml:trace contextRef="#ctx0" brushRef="#br2" timeOffset="1.22864E6">5074 3724 58,'0'0'33,"14"-15"0,-14 15-2,0 0-29,0 0-3,6 24-7,-6-24-22,7 16-2,-7-16 0,22 18-2</inkml:trace>
  <inkml:trace contextRef="#ctx0" brushRef="#br2" timeOffset="1.22957E6">5806 4026 25,'-28'-23'31,"-1"4"1,-4-2 0,2 15-20,-16-6-4,14 16-4,-10 3 0,6 12-2,-3 7-1,7 7-1,3 11-1,11 2 2,7 3-2,10-2 2,8-5-1,12-5 0,11-9 0,10-14-1,5-11 1,3-10-1,2-10 1,-3-11-1,-1-5 1,-4-3 0,-10 1 0,-7 6 1,-9 1 1,-3 7 0,-8 3 0,-4 18 0,0 0 1,2 19 0,-4 13-1,4 20 0,-4 12 0,4 13-1,-2 8 1,2 12-1,-4 1 1,0-4-1,-8-11 1,-4-10-1,-7-13 0,-6-11 1,-8-16-1,-4-12 0,-10-14 0,4-11 0,-3-11-1,-1-12 0,4-8 0,6-5-1,10-4 0,10-1 0,15 1 0,6 0 0,17 4-1,14 1 2,16 8-2,9 1 2,9 0-1,1 2 0,8 0 0,-3-1 0,1 2-1,-9-6 0,-1 0-1,-10-7 1,-7-1 0,-8-4 0,-8 3 0,-8-2 1,-9 4 1,-4 3 0,-10 7 1,-6 11 0,6 19 1,-18-18 0,18 18 0,-21 20 0,9 2-1,8 13 1,-1 4-1,12 6 0,3 3-1,2-1 0,3-1-1,3-10-1,3-2-3,-21-34-16,37 17-12,-37-17-2,31-19 1,-19-9-2</inkml:trace>
  <inkml:trace contextRef="#ctx0" brushRef="#br2" timeOffset="1.22974E6">6306 3793 25,'0'0'28,"0"0"-5,0 0-11,0 0-34,21 10-5,-21-10 0</inkml:trace>
  <inkml:trace contextRef="#ctx0" brushRef="#br2" timeOffset="1.23015E6">6599 4001 55,'0'0'34,"10"21"1,-10-21-8,0 37-20,-6-2-2,10 12-1,-8 4-2,4 3 0,-2-1-1,-2-6 0,1-5-1,1-9 1,-2-12 0,4-21 0,0 18-1,0-18 1,9-19-1,1-4 1,4-9-1,5-8 0,8-2 0,5-3-1,1 1 1,0 7-1,4 5 0,0 10 1,0 18 0,-4 15-1,0 8 1,-4 12 0,4 6 0,0 4 0,4 1-1,-2-4-1,14 1-5,-18-24-26,25-1-1,-3-22-2,11-5 1</inkml:trace>
  <inkml:trace contextRef="#ctx0" brushRef="#br2" timeOffset="1.2312E6">8720 3866 26,'-8'-15'31,"8"15"0,-13-21 1,13 21-22,0 0-2,-8 28-2,0-6-2,6 15-1,-2 2 0,8 11 0,-2 3-1,8 6 0,1-4-1,7-1 0,5-10-1,4-9 1,1-9-1,5-10 1,0-14 0,4-13-1,-2-12 1,0-8 0,-2-8 0,-2-5-1,-4-5 1,0 2-1,-3 2 0,-5 6 0,-3 8 0,-4 6 0,-3 8 0,-9 17 0,18-4 0,-12 20 0,-1 7 0,-1 6 1,-2 6-1,2 6 1,-2 1-1,0-2 1,-4-5-1,4-5 1,-4-9-1,4-4 1,-2-17-1,0 0 1,0 0 0,0 0-1,14-26 0,-1-2 0,7-5 0,5-6 0,6 1-1,2-1 0,4 8 1,0 4-1,2 13 1,-4 16 0,-2 10 0,-2 9 0,-3 9 0,-1 7 0,-4 3 0,-1 2-1,-5-2-1,-5-13-4,7 10-20,-19-37-9,4 28 0,-4-28-2</inkml:trace>
  <inkml:trace contextRef="#ctx0" brushRef="#br2" timeOffset="1.23141E6">8994 3584 44,'0'0'31,"0"0"-10,0 0-20,0 0-26,20 16-8,-20-16-1</inkml:trace>
  <inkml:trace contextRef="#ctx0" brushRef="#br2" timeOffset="1.23979E6">10776 3828 2,'0'0'13,"14"-16"0,-14 16-1,12-16-1,-12 16 1,13-15 0,-13 15-2,16-22 0,-12 7-1,13 6-1,-17 9-2,25-23-1,-25 23-1,32-21 0,-32 21 0,31 2 0,-31-2-1,29 30 0,-19-4 0,1 16 0,-7 5-1,2 11 0,-6-2-1,-2 4 0,-2-4 0,0-4-1,-2-6 1,-1-8-1,1-10 1,0-7-1,0-5 1,6-16 0,0 0-1,0 0 1,-19 0-1,19 0 0,-10-32 0,4 8 0,4-6 0,2-10 0,2-6 0,4-4-1,4-5 1,3 1 0,5 0 0,1 0 0,10 5 0,1 6 0,1 7 0,0 8 1,0 5-1,-2 11 0,0 6 1,-1 12 0,-7 9 0,-2 12 0,-3 8 0,2 7 0,-5 7 0,1 9 0,-3-1 0,-3 5 0,-2-6-1,-2 1 0,0-6 0,-4-5-1,0-3-2,-6-18-5,16 10-24,-10-35-2,-4 25 0,4-25-2</inkml:trace>
  <inkml:trace contextRef="#ctx0" brushRef="#br2" timeOffset="1.2401E6">11494 3973 30,'-17'9'31,"17"-9"-1,0 0 0,35 0-21,-18-11-2,20 11-1,-2-12-1,18 7-1,-5-6-1,7 3-1,-5-5-1,-1 5 0,-4 2-3,-12-2-4,8 11-25,-41-3-1,25 7 0,-25-7-2</inkml:trace>
  <inkml:trace contextRef="#ctx0" brushRef="#br2" timeOffset="1.24122E6">12800 3859 30,'-8'-21'30,"-8"-1"0,3 2 0,-17-8-19,30 28-4,-42-33-2,22 24-1,-9 2-1,4 11-1,-5 4 0,3 15-1,-4 7 0,4 12 1,2 7-2,5 7 1,3 7-1,5 4 1,8-1-1,6-5 0,8-4 0,3-10 0,5-14 0,5-8 1,4-18-1,3-16 0,-1-16 1,4-11 0,-2-14 0,0-7-1,-4-12 1,1-4-1,-5-9 1,-2-2-2,-3 0 0,-1-2 0,-1 3 0,-4 6 0,-3 11 0,-1 12 0,-2 12 1,-4 15 0,-2 27 0,0 0 1,-21 21-1,11 16 0,-2 9 1,2 8 0,1 11 0,1 3-1,8 0 1,4 1-1,5-8 1,7-2 0,4-8-1,3-9 0,4-7 0,0-10 0,3-10-1,-1-9 1,0-8 0,0-9 0,-2-6 0,-1-8-1,-1-6 1,-2-6-2,-1-1 2,-3-6-1,-3 2 0,-5 3 0,-1 6 2,-2 7-1,-4 6 0,-4 20 1,0 0 0,0 0 0,-4 37 0,4-2 0,2 6 0,4 6-1,3 2 1,5 3-1,3-6 0,5-9 0,1-6 0,1-6-2,-1-8-2,-23-17-11,37-2-16,-31-13-1,5-3-1,-15-13 0</inkml:trace>
  <inkml:trace contextRef="#ctx0" brushRef="#br2" timeOffset="1.24138E6">13169 3516 9,'20'-3'5,"-20"3"-4,25 5-1,-25-5-14</inkml:trace>
  <inkml:trace contextRef="#ctx0" brushRef="#br2" timeOffset="1.24277E6">13582 3665 51,'0'0'32,"2"-28"0,-2 28-2,0 0-25,17-7 0,-17 7-2,23 35-1,-13-7 0,4 12 1,-4 4-2,-1 9 1,-7 1-1,2 0 1,-6-10-1,-2-4 0,0-8 0,0-8 0,4-24 0,-13 19 0,13-19 0,0 0-1,-18-31 1,18 5-1,0-6 0,4-6 0,8-1-1,-2-1 1,9 1-1,-3 4 1,9 6 0,-6 9-1,5 8 1,-3 10 0,1 9 0,-3 7 0,-3 11 0,-3 1 1,-3 7-1,-2 1 0,-4-1 1,-2-2-1,-2-6 0,0-2 0,0-23 1,-4 24-1,4-24 0,0 0 0,0 0 0,7-26 0,1 5-1,2-9 1,5-3-1,5-7-1,1 1 2,3 1-1,1 4 0,-4 6 0,3 7 0,-7 12 1,1 11-1,-18-2 1,25 32 0,-15-6 0,1 6 0,3 3 1,0 3-1,3-3 0,1-2 0,5-1 0,0-6 0,3-3 0,3-7 0,-2-9 0,4-6 1,0-6-1,-1-5 0,-1-10 0,0-2 1,-4-8-2,-3-2 1,-7-3 0,-5 2-1,-8-2 0,-8 7 0,-8 4 0,-5 9 0,-6 8 0,-5 9 0,-1 7 0,2 9 0,0 10 0,6 5 1,5 4 0,8 3-1,8 4 2,8-1-1,8 3 1,7-1-1,6-3 1,7-7 0,4-3 0,1-9-1,4-11 1,0-8-1,2-10 1,-4-10-1,-1-6 1,3-12-1,-4-6 1,-4-5-1,0-1 0,-6 1 1,-3 3-1,-3 0 0,-4 7 0,-7 7 0,-2 7 0,-10 21 1,13-18-1,-13 18 0,6 19 1,-8 2 0,2 9 0,-4 5 0,3 5 0,-3 2-1,0-1 1,-2-5-1,2-2 1,0-12-1,2-2 0,2-20 1,0 0-1,0 0 1,0 0-1,0 0 0,6-30 0,4 2 0,-1-4 0,3 1-1,2-2 1,1-1-1,1 5 1,-1 6-1,1 7 1,-16 16-1,27-5 1,-27 5 0,29 24 0,-13-1 0,0 3 0,-1 4 0,3 2 0,1-3 0,2-2 0,5-5 0,-5-2 0,4-8-1,-1-5 0,5 0-4,-29-7-15,41-11-12,-41 11-2,21-12 1,-21 12-2</inkml:trace>
  <inkml:trace contextRef="#ctx0" brushRef="#br2" timeOffset="1.24343E6">15961 3716 56,'0'0'31,"-2"-34"0,2 34-6,-27-21-18,27 21-2,-45-8-2,18 9-1,-6 3-1,2 5-1,1 3 1,1 4-1,6 3 0,7 2 0,7 3 0,7 1 0,6 1 0,5 1 0,7-3 0,5 1 0,4-1 1,1 1-1,1-3 0,0 1 1,-3 0-1,-3-2 0,-3-2 1,-5-1 0,-7-3 0,-2 1 1,-4-16-1,-18 25 1,-3-18-1,-6-2 0,-8-2 0,-6 1 0,-6-6-1,-1 0 1,1-3-2,2 0 1,6 1-1,4-4-4,18 9-2,-9-15-10,26 14-15,0 0 0,31-5-1,-7-4 0</inkml:trace>
  <inkml:trace contextRef="#ctx0" brushRef="#br2" timeOffset="1.24369E6">16171 3751 63,'19'-32'34,"-19"32"-2,6-16 1,-6 16-27,2 20-3,2 2 0,-6 5-2,4 6 1,-2 2-1,4 5 0,-4 4-1,2-7-1,2 0-3,-8-18-6,18 7-22,-14-26-1,2 18 0,-2-18-1</inkml:trace>
  <inkml:trace contextRef="#ctx0" brushRef="#br2" timeOffset="1.24386E6">16218 3541 38,'-2'-16'28,"2"16"-1,2-18-3,-2 18-26,0 0-21,0 0-5,23 14 0,-23-14-1</inkml:trace>
  <inkml:trace contextRef="#ctx0" brushRef="#br2" timeOffset="1.24456E6">16564 3640 47,'-19'0'32,"19"0"-2,-33 18 1,25 8-23,-14-3-3,11 12-2,-5 0 0,10 9 0,2-2-2,8 2 1,2-6-1,8-3 0,-1-5-1,3-7 0,-1-8 1,-15-15-1,32 11 1,-32-11-1,25-19 1,-17-1 0,-1-6-1,-1-5 1,-4-4-1,-6-4 0,-3 1 0,-5 1 0,2 2-1,-2 5 0,3 5 1,-1 4-2,6 6 2,4 15-2,10-20 2,-10 20-1,33-10 0,-8 6 0,6 6 1,4 3 0,0 8 1,0 6 0,-2 4-1,-3 6 2,-7 5-2,-5 4 2,-11-1-2,-3 3 2,-4-8-2,-2-4 1,-4-5 0,3-4 0,3-19 0,-8 17 0,8-17-1,0 0 0,8-26 1,5 5-1,5-5 0,3-4-1,6-1 0,1-3 1,3 6 0,-2 2-1,0 7 1,-2 8-1,-1 13 1,-7 9 0,0 6-1,-5 8 1,2 6-2,-7 1-1,7 8-5,-12-17-12,15 8-12,-19-31 0,37 32 0,-13-31 0</inkml:trace>
  <inkml:trace contextRef="#ctx0" brushRef="#br2" timeOffset="1.2452E6">17469 3802 39,'-14'-23'31,"14"23"0,-41-23 1,24 26-16,-18-6-9,13 15-3,-3 1-2,6 6-1,3 2 0,4 3-1,8-1 0,4 0 1,4-4-1,4-1 0,-8-18 0,29 17 0,-9-15-1,1-7 0,2-4 0,3-3 0,1-1 0,-2-1-1,1 4 1,-5 1 1,0 6 0,-1 6 0,-1 8 1,1 6 0,-3 4 0,5 5 1,-1-1-1,0-1 0,-1-3 0,3-7 0,1-8-1,-3-10 1,0-10 0,3-7 0,-5-9-1,1-6 1,-3-12-1,-1-6 0,-7-7-1,1-4 1,-2-2-1,-2 3 1,-4 4-1,-2 8 1,0 10-1,-4 15 2,4 27-1,-18-7 1,7 28 0,-1 14 1,-4 11 1,5 12-1,-3 5 2,8 8-2,0 1 2,8 2-2,0-8 0,10-4-1,6-8 0,7-14-1,6-10 0,4-11 0,6-14-1,4-8 0,3-8-1,-9-8-3,10 12-16,-26-16-13,0 9-2,-19-7 0,-4 21 0</inkml:trace>
  <inkml:trace contextRef="#ctx0" brushRef="#br2" timeOffset="1.24608E6">18984 3674 32,'12'-21'28,"-12"21"1,2-20-9,-16 3-5,14 17-5,-21-16-2,21 16-1,-41-7-3,16 7-1,-10 0 0,0 4-1,-2 1-1,0 4 0,2 1-1,4 4 0,5 0 0,7 4 0,7 1 0,6 2 0,8 2 0,8-2 0,7 0-1,9 0 1,9-2 0,8-1 0,5-1 0,5-1 0,5-2 0,-1 2 0,-5-2 0,-5 0 1,-8-2-1,-12 0 2,-27-12-1,10 23 1,-10-23-1,-43 21 1,0-14-1,-6 2 0,-9-4 0,-4-2-2,-1-1 0,1-9-4,16 14-9,-7-19-18,20 7-1,4-9-1,29 14 0</inkml:trace>
  <inkml:trace contextRef="#ctx0" brushRef="#br2" timeOffset="1.2467E6">19364 3306 26,'1'-17'28,"-1"17"1,0 0 2,0 0-16,24 19-6,-28 7-2,14 23 0,-14-2 0,12 23-2,-12 2 1,8 14-3,-6 1 0,4 8-2,0 1 1,-1 2-1,1-7-1,2-7 1,-4-10-1,2-11 0,-2-17 0,0-13 1,-2-16-1,2-17 0,0 0 0,-15-26-1,5-7 1,0-9-1,1-12 0,-3-13-1,8-3 0,2-7 0,8 2 0,4-2-1,7 7 2,6 3-2,11 13 2,-1 6 0,4 13 1,1 7 0,1 11-1,-4 8 1,8 11 0,-8 8 0,-4 10 0,-3 6 0,-7 4 0,-9 6 1,-12 1 0,-8 4 0,-17-3 0,-7-1 0,-8-4-2,-7-5 1,-2 2-4,-5-18-6,21 4-21,-10-14-1,14-2 0,3-13-1</inkml:trace>
  <inkml:trace contextRef="#ctx0" brushRef="#br2" timeOffset="1.24718E6">20113 3618 40,'15'-18'33,"-15"18"0,-12-16-1,12 16-19,-38-1-7,18 6-2,-9-2-2,2 10-1,-4-1 0,1 9-1,-1 3 0,6 4 0,5 0 0,5 2 0,5-3 0,8-3-1,4-5 1,-2-19 0,20 21 0,-3-19-1,5-5 1,3-8 0,2-1-1,2-2 1,0-2 0,1-1 0,-5 4 0,0 6 1,-3 4 0,1 11 1,-6 5-1,5 10 1,-5 3-1,5 7 1,-3-1-1,1-3-1,-5-1 0,-3-7-1,3-5-3,-15-16-3,34 2-24,-34-2-2,23-28-1,-13 3 0</inkml:trace>
  <inkml:trace contextRef="#ctx0" brushRef="#br2" timeOffset="1.24777E6">20712 3523 41,'0'0'32,"-33"-5"-1,15 10 1,-11-3-22,10 15-4,-13-3-1,9 9-2,-6-2 2,9 11-3,1-1 1,7 6-1,6-4-1,6 4 0,10-4 0,6 1-1,9-6 0,6-7 1,4-7-1,6-6 0,4-8 0,1-5 1,3-7-1,0-7 0,5-6 0,1-5 0,-7-5 1,-1-2-1,-6-1-1,-6-1 2,-6 1-1,-9 1 0,-13 4-1,-9 7 2,-7 6-2,-13 8 1,-3 7 0,-4 5-1,-2 9 1,0 5-1,-1 7 1,5 7 0,4 5 1,9 7-1,4 0 1,7 6-1,5-2 1,5 1 0,7-6 0,11-1 0,2-11-1,8-6 1,4-7-1,4-9 0,2-5 0,4-11 0,1 1-2,-11-13-6,17 13-24,-28-10-3,-3 10-1,-25 10 0</inkml:trace>
  <inkml:trace contextRef="#ctx0" brushRef="#br2" timeOffset="1.21146E6">92 2348 22,'0'0'28,"-18"-21"-1,18 21-4,0 0-10,0 0-3,-13-19-2,13 19-1,0 0-1,39 2-2,-16-8 1,22 8-1,9-11-1,20 6 0,10-9 0,15 1-2,4-6 1,2 1-2,-4-2 1,-9 1-1,-14 3 0,-16 2-1,-17 5 0,-18 0-2,-27 7-1,0 0-4,11 26-7,-36-14-16,4 6 0,-12-4-1,3 5 1</inkml:trace>
  <inkml:trace contextRef="#ctx0" brushRef="#br2" timeOffset="1.21174E6">749 2259 25,'0'0'31,"0"0"0,-23 10 1,5-1-11,18 28-9,-23 0-3,17 22-3,-9 4-1,7 18-1,-2 5-1,10 5-1,-2 0-1,6 0 0,4-11-2,-2-6 1,4-9-1,-5-15-2,9-2-4,-16-29-16,18 2-10,-16-21-1,19-11 0,-13-13-1</inkml:trace>
  <inkml:trace contextRef="#ctx0" brushRef="#br2" timeOffset="1.21249E6">1600 2177 51,'-10'-16'29,"10"16"2,0 0-11,-12 17-9,-2 11-3,14 28-3,-7 7 0,5 23-1,-6 5 0,8 16-2,-4-4 0,4 1 0,-4-8-1,6-14 1,-4-13-2,2-15 1,0-14 0,2-12 0,-2-28 0,-2 18 0,2-18-1,-4-37 0,4 5 0,2-8 0,2-7-1,2-6-1,6-1 1,1 2 0,5 8-1,3 7 1,6 9 0,3 12 1,5 13-1,-2 11 1,4 13-1,-2 11 1,4 5 0,-2 7 0,-2 5 0,-2 0 0,-2-2-1,-4-7-1,2-1-3,-9-24-5,17 6-20,-16-24-2,8-4 0,-9-18 0</inkml:trace>
  <inkml:trace contextRef="#ctx0" brushRef="#br2" timeOffset="1.21288E6">2273 2380 42,'0'0'28,"0"0"1,0 0-5,0 0-29,27 17-21,-10 3-2,5 8-1,3 7 1</inkml:trace>
  <inkml:trace contextRef="#ctx0" brushRef="#br2" timeOffset="1.21271E6">2265 2625 45,'0'0'31,"0"0"1,8 16 0,5 17-21,-11-3-6,12 17 0,-6-2-1,9 8-1,1-2-2,3-2 0,0-7-1,-3-7-1,3 0-4,-21-35-19,30 17-8,-30-17-1,13-19-1</inkml:trace>
  <inkml:trace contextRef="#ctx0" brushRef="#br2" timeOffset="1.2133E6">2668 2642 57,'11'-28'33,"-11"28"0,0 0-2,0 0-24,18 14-2,-7 16-2,-3 7-1,4 14 0,-4 6 0,3 10-1,-3 0 0,0-1 1,-6-6-2,2-10 1,-6-9 0,6-12 0,-6-8-1,2-21 1,0 0 0,4-19-1,0-11 1,1-8-2,5-6 1,2-7-2,5 1 1,1 1 0,3 8-1,1 8 0,5 10 1,0 13 0,2 15 0,-2 9-1,5 12 0,-5 2-1,8 20-4,-14-15-9,16 14-16,-12-14 0,9-1-1,-9-20 0</inkml:trace>
  <inkml:trace contextRef="#ctx0" brushRef="#br2" timeOffset="1.21393E6">3389 2289 40,'4'-20'33,"-4"20"-2,0 0 2,0 0-20,6 49-7,-6-3-1,8 14-2,-4 8 0,5 11 0,-3-1-1,4 5 0,-4-8-1,0-1 0,-4-15 0,2-5 0,-6-12 0,2-10 0,-4-13 0,4-19 0,0 0-1,0 0 1,-22-21-2,16-9 1,5-5-1,-1-10 0,5-1 0,5-6 0,6 5 0,5-1 0,7 6 0,3 5 0,10 13 0,0 6 0,1 11 1,-3 11-1,-4 10 0,-5 10 1,-9 10 0,-11 9-1,-20 5 1,-9 1 1,-6 2-1,-8-2 1,0-6-1,-4-4 0,4-11 0,6-7 1,9-7-2,20-14 1,-21 16 0,21-16 0,0 0 0,21 15 0,0-4 0,13 3 0,4 3 0,9 4 1,6 2 0,3-2-1,2-3 0,5-6-1,1-3-2,-10-23-11,11 7-19,-17-18-1,3-1-1,-14-13-1</inkml:trace>
  <inkml:trace contextRef="#ctx0" brushRef="#br2" timeOffset="1.2153E6">5335 2719 25,'0'0'28,"-25"-28"-1,-1 11-9,26 17-6,-45-12-4,24 15-3,-12 1-1,8 11 0,-6 8-2,5 12 1,-1 7-1,8 7 0,3 6 0,8 2 0,8 1-1,10-4 1,6-6-1,7-8 1,4-16-1,6-6 1,2-18 0,4-11 0,-6-15 0,0-7-1,-7-13 1,-9-6-2,-7-6 0,-10-3-1,-8 3 1,-11 5-2,-7 8 1,-7 6-1,2 13 0,-2 10 1,6 13-1,1 6 0,26-3 1,-23 28-1,25-7 1,10-1 0,9-3 0,10-3 1,10-7 0,8-7 0,5-7 1,5-9-1,3-10 1,2-11 0,-6-8-1,1-8 1,-11-8-1,-1-9 1,-10-9-1,-6-5 0,-9-2 0,-3 13 0,-5 5 1,-5 12-1,-3 14 1,-4 26-1,-2 16 0,-11 54 1,-1 13 0,-2 27-1,-5 23 2,1 25-1,-1 21 1,5 7-1,6-4 1,5-5-1,6-15 1,3-20-1,4-25 0,4-24-1,-3-26 2,1-19-1,-12-32 0,0 0 0,0 0-1,10-30 1,-22-7-1,-4-5 0,-5-3-1,-8-6 1,-8 4 0,-4-1-1,0 8 1,2 5-1,6 9 0,8-1 0,13 5 0,14-5 0,20 5 0,11-8-1,19 4-3,1-20-9,21 9-18,-4-10-1,2 0-1,-8-4 0</inkml:trace>
  <inkml:trace contextRef="#ctx0" brushRef="#br2" timeOffset="1.21639E6">6938 3014 19,'0'0'30,"0"0"0,0 0 1,35-11-20,-18-20-3,22 4-2,-4-16-1,14-1-1,-2-11-1,3-4-1,-3-9-1,2-1 0,-11-8-1,-4-1 1,-9-5-1,-4 3 0,-7 3 0,-4 12 0,-8 9 0,-4 12 0,-6 20-1,8 24 1,-29 17 0,9 20 0,-1 19 0,1 16-1,1 13 2,3 14 0,5 2 0,11-1-1,9-4 1,9-5-1,5-15 1,2-13 0,5-18-1,3-12 1,4-15-1,0-16 1,-4-15 0,4-15-1,-4-7 1,2-12-1,-2-9 0,-4-14-2,-2-4 0,-9-4 2,-1 4-2,-7 2 1,-2 11-1,-8 9 1,0 11-1,-4 18 2,4 23 0,-18 7 0,9 18 1,1 17-1,-2 7 1,6 11 0,0 4 1,4 5-1,4-3 1,4-1-2,0-9 2,2-7-1,-1-10-1,-1-10 1,-2-8-1,2-5 1,-8-16 0,0 0 0,0 0 0,23-35-1,-7 5 1,-3-3-1,5-2 0,3-4-1,6 1 1,1 6-1,1 10 0,2 11 1,2 11-1,6 11 1,2 10 0,0 8 0,-1 6 0,1 4 1,2 3-1,-4-3-1,-4-4 0,-6-13-1,4 3-8,-33-25-22,39 2-1,-29-18-1,-4-3 0</inkml:trace>
  <inkml:trace contextRef="#ctx0" brushRef="#br2" timeOffset="1.21663E6">7537 2480 22,'33'-28'29,"-6"10"0,12-3-1,12 4-23,3-3-5,11-2-7,5 8-19,5 5-2,-1-2 0,0 8 5</inkml:trace>
  <inkml:trace contextRef="#ctx0" brushRef="#br2" timeOffset="1.21708E6">8593 2501 25,'-7'26'32,"3"5"0,-4 4 1,6 11-22,-6-6-6,14 14 0,-2-3-2,10 2-1,-1-8 0,5-3-1,-1-8 0,3-6 1,1-13-1,1-2 0,-3-15 0,2-7 1,-1-8-1,1-8 0,3-10 0,-1-7-1,2-2 0,2-7 0,1 4-1,1 2 1,4 4-1,0 8 0,2 9 1,0 10-1,4 8 1,0 10 0,0 10 0,-4 5 0,-2 7 0,-8 8 1,-3 1-1,-11 5 1,-9 0 0,-14-3-2,-7 5-4,-24-14-23,4 2-5,-13-16-1,-5-5 0</inkml:trace>
  <inkml:trace contextRef="#ctx0" brushRef="#br2" timeOffset="1.21727E6">8663 2187 31,'37'0'6,"-11"-2"-5,-26 2-2,31 4-29</inkml:trace>
  <inkml:trace contextRef="#ctx0" brushRef="#br2" timeOffset="1.21837E6">10529 2648 19,'2'-18'27,"-4"1"2,2 17-11,-10-42-6,12 24-2,-17-10-2,9 11-1,-13-6-2,19 23-1,-41-23-1,15 21-1,-9 11 0,0 9-1,-2 8 0,2 7-1,4 7 1,2 4-2,8 2 2,7 1-2,8-7 1,10-3 1,6-9-1,7-5 0,5-9 1,3-7-1,2-9 1,4-8-1,1-8 1,-1-5-1,0-5 0,-2-5 0,-2-2 0,-3 2 0,-3 3 0,-4 2-1,-5 7 1,-2 3-1,-10 18 1,0 0-1,0 0 1,10 27 0,-10-1 0,3 7 0,1 4 0,4 3 1,2 0-1,5-3 1,1-7-1,5-5 1,-1-11 0,3-7 0,-1-11 0,3-5 0,0-12 0,0-5 0,3-5-1,-1-8 1,4 0-1,-2-1 0,2 0 0,2 3 0,4 7-1,-2 6 1,2 12 0,-4 10 1,1 11-1,-1 6 1,-6 13 0,-4 6 0,-9 2 1,-4 6 0,-10-5-1,-4 0 0,-14-4 0,-3-3 0,-10-9 0,-4-7-1,-4-7-1,-4-10-3,4 10-10,-10-25-19,14 6-2,-6-11 0,12 7-1</inkml:trace>
  <inkml:trace contextRef="#ctx0" brushRef="#br2" timeOffset="1.21913E6">12447 2744 10,'2'-18'25,"2"-4"1,6 1-10,-14-13 0,12 8-2,-22-12-4,12 13 0,-23-8-4,8 12 0,-15-2-2,3 16 0,-10 0-3,0 18 0,-3 10 1,1 7-3,4 10 2,4 4-1,7 7 0,7 2 0,11 0 1,8-6-1,12-6 0,7-8 1,5-8-1,5-9 0,0-10 1,4-11-1,-2-7 1,-2-9-1,1-7 1,-1-5-1,-4-2 0,-2 2 0,-1 2 0,-7 5 0,1 7 0,-16 21 0,25-16 0,-25 16 1,24 26-1,-11 1 1,5 2-1,3 5 1,2 1 0,5-2 0,3-7-1,2-6 1,4-10-2,2-12 0,7-3-1,-7-18-5,20 1-24,-20-15 0,5 0-2,-11-12-1</inkml:trace>
  <inkml:trace contextRef="#ctx0" brushRef="#br2" timeOffset="1.22012E6">13459 2907 32,'0'0'28,"14"-30"0,-1 0 0,11 2-22,3-12-2,12 3 0,-2-15-1,4 3 0,-6-7-1,2 0 1,-10-7-3,-2-2 1,-11-4-1,-5 1 1,-7 3-1,-2 4 0,-3 7 0,-5 7 0,-2 10 0,-2 12-1,12 25 0,-29-7 0,14 25 0,-9 12 1,1 12-1,0 12 2,-3 9 0,3 12 0,2 4 1,5 5 0,8-3 0,12 1-1,10-9 1,9-4-1,6-10 0,6-10 0,8-14 0,2-12 0,1-14 0,7-11 0,-2-10 0,-1-11-1,-3-10 1,0-6-1,-1-8-1,-9 0 1,-4-1-1,-9 5 1,-5 4-1,-7 6 1,-3 8-2,-5 8 2,-4 17-1,0 0 1,-4 24 2,4 3-2,0 6 2,6 7-1,0 4 1,8 3-1,3-3 1,5-4-1,-1-6-1,2-8 0,3-7-1,-5-12-3,8 4-11,-29-11-16,33-27-1,-27-1 0,2-2-1</inkml:trace>
  <inkml:trace contextRef="#ctx0" brushRef="#br2" timeOffset="1.22029E6">14140 2229 30,'0'0'23,"0"0"-6,27-3-16,-27 3-24,31 15-2,-7-2 3</inkml:trace>
  <inkml:trace contextRef="#ctx0" brushRef="#br2" timeOffset="1.22095E6">14609 2462 40,'19'-12'30,"-19"12"2,0 0-3,31-2-21,-31 2 0,16 30-4,-10-6 1,4 11-2,-7 4 0,3 6-1,-8 1 0,2 1-1,-6-5 0,1-7 0,-3-8 0,0-6 0,8-21-1,-12 19 1,12-19-1,0 0 0,-7-33-1,12 6 0,5-3 0,2-5-1,5 2 1,3 0-1,5 5 1,0 7 0,7 7 0,-1 10 0,2 10 1,0 6-1,2 7 1,0 4 1,2 1-1,4 3 0,-2-5 0,3-2 1,1-8 0,2-5-1,0-9 1,1-7 0,-1-8-1,-2-6 1,-6-10-1,-6-4 0,-6-3-1,-9 0 1,-10 3-2,-10 4 2,-6 6-2,-9 8 1,-7 16-1,-5 13 1,0 13 2,2 8-2,2 8 2,7 5-1,10 1 1,7 1 0,6-4 1,17-4-1,5-8 0,10-5-1,8-10 1,6-8-1,5-5-2,-3-14-4,15 3-23,-17-14-2,-1 4-2,-13-9 1</inkml:trace>
  <inkml:trace contextRef="#ctx0" brushRef="#br2" timeOffset="1.22193E6">16391 2746 13,'-8'24'29,"8"-24"-1,22 7 2,3-5-14,-2-16-7,20 3-1,-4-15 0,17 2-3,-7-17-2,7 1 1,-9-12-3,0-4 1,-6-11-1,-6-5 0,-10-10 0,-6-2 0,-7 2-1,-4 6 0,-6 12 0,-4 8 0,-6 19 0,-8 18-1,-1 27 1,-4 22 0,-3 19-1,1 16 2,3 10-1,3 11 0,9 3 1,8 6 0,10-11 0,7-9 0,9-12 0,5-10 0,2-15 0,4-12 0,0-15-1,0-13 1,-2-12 0,-2-10-1,-4-13 0,-2-9 0,-1-11-1,-7-12 0,-2-6 0,-3-6 0,-4 3 0,-2 6 0,-3 9 0,-1 10 0,-2 22 1,-2 31 0,0 0 0,-15 42 1,5 12-1,2 11 1,-2 10 1,5 8-1,-1-5 0,4-2 0,2-12 1,2-9-2,2-13 1,2-9-1,-3-14 1,-3-19 0,0 0-1,20-2 1,-8-17-1,-1-7 0,5-4-1,3-1 1,3 1-1,1 2 1,4 7-1,0 5 2,5 11-2,1 12 1,2 9 1,2 3-2,2 4 2,-2 1-2,-1 1-1,-8-6-3,9 5-15,-20-17-11,-17-7-2,0 0 1,0 0-1</inkml:trace>
  <inkml:trace contextRef="#ctx0" brushRef="#br2" timeOffset="1.22215E6">16846 2243 41,'18'-14'29,"13"0"1,6-2-2,7 4-25,7 2-3,2-3-2,7 12-7,-11-5-18,1 8 0,-5 2-1,-4 4 1</inkml:trace>
  <inkml:trace contextRef="#ctx0" brushRef="#br2" timeOffset="1.22249E6">17634 2327 37,'21'18'32,"-21"-18"0,39 40 0,-35-17-18,23 21-5,-15-8-2,11 12-3,-7-5-1,-4 3-1,-3-8 0,-1-3-1,-4-10 0,2-4 0,-6-21 0,-2 16 0,2-16 0,0 0 1,-23-32-2,17 8 1,-4-11-1,4-6 0,2-6 0,6-4-1,6 2 1,6-1-1,9 4-1,6 6 1,10 10-1,0 4-2,14 17-5,-18-7-21,19 18-2,-11-4-1,4 11 0</inkml:trace>
  <inkml:trace contextRef="#ctx0" brushRef="#br2" timeOffset="1.22417E6">18410 2317 40,'0'0'31,"-31"-14"-1,14 19 1,-9-7-19,5 23-7,-10 0-1,7 11-1,-1 1 0,10 7-1,-1 1 0,12-1-1,4-2 0,8-3 0,4-7 0,5-3-1,1-9 1,3-8 0,-2-6 0,5-7 0,-7-7 0,1-9 0,-5-6-1,-1-8 0,-4-5-1,-4-5 0,-4-1 0,-4 1 0,0 3 0,-2 6 0,2 8 0,0 6 0,4 22 0,2-20 0,-2 20 0,18 4 0,-18-4 0,35 16 1,-10-8 0,2 5 0,3-3 0,-1 1 1,0-1-1,-2 1 1,-3-2-1,-3-2 0,-21-7 1,27 14-1,-27-14 1,14 22 0,-12-6 0,-4 3 0,-2 6 0,2 5 0,-4-2 0,4 3 0,-2-3-1,4-2 1,0-3-1,4-4 0,-4-19 1,20 21-1,-20-21 1,31 2-1,-12-9 0,7-3 0,3-3 0,0-6 0,4-4-1,-2-1 1,-2-2-1,0-2 0,-3 0 1,-9 0 0,-1 1-1,-6 5 1,-3 4 0,-7 18 0,8-24 0,-8 24 0,0 0 0,0 0 0,0 0 1,-17 26-1,11-7 0,2 6 0,2 3 1,2 3-1,6 1 1,2-1-1,3-1 0,9-4 0,3-7 1,6-5-1,4-7 1,4-7-1,4-7 1,4-7-1,2-7 0,-5-7 1,-1-5-1,-4-4 0,-8-1 0,-5 1 0,-9 2-1,-5 2 1,-8 8 0,-6 8-1,4 17 1,-25-14-1,25 14 1,-33 21-1,15-2 1,5 6-1,-3 8 1,6 5 0,6 3 1,2 4-1,4 1 0,4 4 0,-2 1 1,2 3 0,0-1 0,-2-2-1,-4-2 1,-2 0-1,-4-7 1,-4-2 0,-5-7-1,-3-5 1,-5-8 0,-3-3 0,-3-8-1,-2-6 0,-2-6 0,2-9 0,2-2-1,3-9 0,7-3 0,3-9 0,13-2 0,6-5-1,11 2 1,7-4-1,12-3 2,4-1-1,12-3 0,4-1 1,-1-2 0,3-4-1,1-5 1,-3-2 0,-3-3 0,-5-1 0,-6 6 1,-6 2-1,-8 7 0,-3 7 1,-9 8-1,-1 9 1,-6 13-1,-6 17 1,0 0-1,-6 19 0,2 13 1,-4 10 0,2 8-1,-1 8 1,-1 5 0,0 4-1,0-4 1,2-4-1,3-8 0,-1-5 1,0-11-1,2-6 0,2-9 1,-2-5 0,2-15-1,0 0 1,0 0-1,0 0 1,13-26-2,-7 2 1,12-6-1,1-5-1,5 0 1,-1-2-1,4 6 0,-2 1 1,3 12 0,-1 10 0,-4 11 0,-1 9 1,-1 9 1,-1 7-2,3 4 2,2 1-1,4 0 0,2-1 0,5-9 1,0-6-1,7-8-1,4-16-3,13 2-24,-15-20-4,0-1-1,-12-14-1</inkml:trace>
  <inkml:trace contextRef="#ctx0" brushRef="#br1" timeOffset="1.26387E6">9918 1263 29,'-7'-23'30,"-3"2"1,-8-5-13,18 26-7,-31-27-3,31 27-3,-43-5-2,18 16-1,-6 3 0,2 12-1,0 7 0,1 6-1,3 4 1,6 6 0,5-1-1,10-1 1,6-7-1,6-5 1,5-7-1,7-8 1,1-10-1,5-6 1,-3-10 0,2-6 1,-3-9-1,1-3 0,-7-8 0,-1-1-1,-5-4 0,-6 0 1,-4 2-1,-4 2 0,-4 7-1,-2 3 1,4 7-1,6 16 0,-13-21 0,13 21 0,0 0 0,0 0 0,0 0 0,27-5 0,-6 5 1,3 0-1,7-2 1,2 2 0,0 2 0,2 3 1,-2 6-1,-2 4 1,-7 5 0,-1 6 0,-7 5 1,-5 5-1,-3-3 1,-4 2-1,-6-5 1,-2-4-1,-2-5 0,2-5 0,4-16 0,0 0 0,-13 15 0,13-15-1,2-19 1,7 2-1,3-6 0,4-3-1,5-2 0,2-2 1,3 4-1,1 1 0,2 11 0,-7 5 0,3 9 1,-6 7-1,1 7 1,1 6 0,-3 4 0,-1 2 0,1 2 0,3-1 0,0-6 0,3-4 0,-3-5 0,4-10 0,1-7 0,3-9 1,-2-7-1,2-7 1,-3-9-1,-3-7 0,-2-7 0,-5-5 0,-2 0-1,-9-1 1,-1 2-1,-4 6 0,-2 7 1,-2 9-1,1 10 1,3 23-1,0 0 0,-24 7 1,16 18-1,1 6 1,-1 8 0,4 6 0,0 3 0,8 1 1,2 0 0,7-4 0,5-1-1,1-5 1,5-6 0,3-5-1,-2-9 1,3-5-1,-5-10 1,4-8-1,-2-8 1,1-6-1,-3-6 0,0-6-1,-1-2 1,-5-1-1,1 5 0,-7 0 1,-3 7-2,-2 5 1,-6 16 1,0 0-1,0 0 0,-8 23 1,10 0-1,0 1 1,4 4 0,0 0 0,6 1 0,1-5 0,1-5 1,-14-19-1,31 11 0,-14-15 0,1-6 0,-1-4 0,1-7-1,-1-2 2,-1-2-2,2 8 2,-18 17-2,21-25 1,-21 25 1,17 6 0,-7 15 0,-2 10 0,0 10 1,1 9-1,-1 8 1,2 7 0,-4-2-1,0-2 1,-8-12-1,0-3 1,-6-10 0,-6-9-1,-5-10 1,-2-8-1,-9-9 0,-1-3-1,-4-3-1,-2-6-2,12 14-10,-14-16-21,14 12-2,-4-10 1,29 12-2</inkml:trace>
  <inkml:trace contextRef="#ctx0" brushRef="#br1" timeOffset="1.26485E6">12506 1212 6,'4'-30'25,"-4"30"0,7-21-5,-8 4-8,1 17-2,17-21-1,-17 21-2,25-14-2,-7 14 1,-18 0-2,33 7 1,-33-7-1,33 38 0,-19-8-1,1 12 1,-7 5-1,2 9 0,-6-3-1,-1-1-1,-5-4 1,-1-5-1,-3-11 0,2-4 0,-2-12 1,6-16-1,-8 15 0,8-15 1,0 0-1,0 0-1,-15-19 1,11 0-1,2-7 0,0-6 0,4-6-1,2-4 1,7-6-1,5 1 0,5 1 0,3 1 0,5 10 0,6 2 0,0 10 1,2 5-1,0 11 1,-2 7 0,0 9 0,-2 10 1,-4 9-1,-4 6 1,-3 4 1,-3 9-1,-3 1 0,-3 1-1,-5-4 1,-2-3 0,-2-5 0,-2-5-1,0-6 0,-2-10-2,0-16 0,0 15-3,0-15-19,0 0-9,17-5-2,-17-16 1</inkml:trace>
  <inkml:trace contextRef="#ctx0" brushRef="#br1" timeOffset="1.26554E6">13465 1338 11,'-18'3'29,"18"-3"0,0 0 1,0 0-15,0 0-2,0 0-5,0 0-1,18-8-2,-18 8 0,33-6-1,0 6 0,2-3-1,10 1-1,2-3-1,5 1 0,1-1 0,1 2 0,-3-3-1,-11 3 0,-6-1 1,-9 3 0,-6-1-1,-19 2 1,18-2-1,-18 2 0,0 0 0,0 0-2,0 0-1,-29 4-2,29-4-6,-22 5-18,22-5-3,-21 7-1,21-7 1</inkml:trace>
  <inkml:trace contextRef="#ctx0" brushRef="#br1" timeOffset="1.26595E6">14159 897 18,'12'-20'30,"-12"20"0,20-28-1,-3 30-14,-17-2-5,0 0-2,0 0-2,14 21 0,-16 7-1,8 18-1,-12 5 1,8 13-1,-6 5-1,6 11 0,-4-3-1,6-3-1,-2-6 0,2-10 0,3-9 0,1-9-1,-2-8 0,2-15 0,-8-17-1,7 19-1,-7-19-5,0 0-26,0 0-2,-3-24-1,3 8-1</inkml:trace>
  <inkml:trace contextRef="#ctx0" brushRef="#br1" timeOffset="1.26958E6">15801 1324 9,'22'-25'24,"-22"25"2,15-29-6,-15 29-3,12-32-4,-12 32-2,6-31-2,-6 31-2,-2-34-1,4 19-1,-14-6-2,12 21 0,-25-32-1,7 20-1,-7 3 0,-4 6 0,-6 4-1,-4 10 0,-6 8 0,-5 7 0,3 8 0,2 2 0,8 6 0,8 0 1,6 0-1,9 2 0,12-7 1,14-4-2,9-8 2,5-6-1,7-12 0,6-5 0,5-9 0,3-11 0,0-6 0,-3-6 0,-1-5 0,-4-9 0,-4-1-1,-4-10 0,-5-4 0,-7-11 0,-3-2 1,-3-3-1,-7 3 1,-2 4-1,-4 5 1,-2 10-1,-2 13 2,0 12-2,-2 9 1,6 19 0,-9-16-1,9 16 1,-10 17 0,2 6 0,0 7 0,1 12 0,-5 10 1,2 11 0,0 6 0,3 3 0,1 1-1,6-1 1,4-6 0,5-6-1,5-9 1,5-11 0,3-9-1,5-6 1,4-13 0,6-5 0,4-10 0,4-6-1,0-8 0,1-5 0,3-4 0,-2-4 1,-5-1-1,-5-1 0,-4-1 0,-7 0 1,-7 0-1,-3 1 0,-8 1 1,-5 4-1,-5 5 0,-3 1 0,-3 5 0,8 16-1,-25-16 1,7 18-1,1 8 0,-5 4 0,3 9 0,-3 5 1,5 7-1,1 2 1,8 3-1,5-1 1,6-4-1,9-2 1,8-7 0,7-7 0,12-8 0,7-9 1,7-6-1,5-8 0,5-6 1,1-6-1,-2-4 0,-4-5 1,-7-4-1,-8-2 0,-12-1 1,-10 2-1,-13 1 1,-10 4-1,-10 6 0,-7 8-1,-8 10 1,-6 9 0,0 9-1,-2 9 0,2 4 1,1 6-1,9 6 1,6-3-1,7 4 1,8-5 0,4 0 0,6-2 0,5-6-1,1-2 2,3-3-1,-17-17 0,33 26 0,-33-26 0,28 21 0,-28-21 0,25 23 0,-25-23 0,23 26 0,-13-10 1,-2 2 0,2 6-1,-7 1 1,1 3-1,-6 0 1,0 0 0,-3-2-1,-3-1 0,-4-3 1,2-4-1,10-18 0,-19 24 0,19-24 1,0 0-1,-21 16 1,21-16-1,0 0 0,-20 4 1,20-4-1,0 0 0,-21 0 0,21 0 0,0 0 0,-22 1 0,22-1 0,0 0 0,0 0 0,0 0 0,-19 2 0,19-2 0,0 0 0,0 0 0,0 0 0,-20 5 0,20-5 0,-17 6 0,17-6 0,-18 5-1,18-5 1,-19 7 0,19-7 0,-18 3 0,18-3 0,0 0 0,-17 4 0,17-4-1,0 0 1,0 0 0,0 0-1,-18-12 1,18 12-1,0 0 1,0-25-1,0 25 0,8-26 1,0 10-1,2-3 1,5-6-1,5-3 1,5-1 0,4-1-1,4-3 1,4-1-1,0 1 1,6 0 0,-2 1 0,-4 4-1,0 0 1,-4 2 0,-4 1 0,-4 4 0,-3 2 0,-5 3 1,1 2-1,-18 14 0,23-19 0,-23 19 1,0 0-1,21-10 0,-21 10 1,0 0-1,12 17 1,-12-17 0,6 30 0,-2-11-1,-2 4 1,2 0 0,0-1 0,-2-1-1,-1-1 1,-1-20-1,2 26 1,-2-26 0,0 0 0,0 0-1,0 0 1,0 0 0,0 0 0,10-16-1,-6-3 0,2-4 0,0-7-1,0-1 1,-1-2-1,3 1 0,-2 2 0,2 8 0,-2 2 0,-6 20 0,17-17 0,-17 17 0,23 7 1,-5 2-1,-1 1 2,5 1-1,1-1 1,3 1-1,3-6 1,0-2 0,4-6 0,-2-4-1,0-2 1,-2-3 0,-3-4-1,-5-1 1,-3-1 0,-7-1 0,-7 3-1,-4 0 1,0 16-1,-19-22 0,19 22-1,-33-4 1,11 9-1,1 8 1,-1 4-1,1 8 0,2 1 1,1 5 0,4 1 0,3 1-1,3 0 1,4 1 0,4-6 0,6-2 0,4-3 0,3-6 0,9-3 0,3-5 1,4-7-1,4-4 0,4-5 1,2-4-1,2-4 1,-4-3-1,0-5 0,-4-1 1,-4-4-1,-4-2 0,-7-1 0,-6 1 0,-7 0 0,-5 4 0,-3 5-1,3 21 1,-22-21-1,5 23 1,-1 5-1,-1 8 0,-1 6 0,5 6 0,-3 1 1,6 1-1,5 1 1,5 0 0,2-4-1,6-1 1,3-6 0,-9-19 0,28 23 1,-28-23-1,33 3 0,-12-8 1,4-6-1,1-4 1,3-5-1,0-2 0,4-5 0,0-2 0,2-1 0,-2 2 0,0 2 0,-4 5 0,3 3-1,-5 8 1,-2 8 0,-2 7 0,-1 7 1,-7 6-1,1 6 0,-6 1 0,-4 3 1,-6-2 0,-4 0 0,-6-3-1,-8-2 1,-3-3-1,-4-4 1,-4-2-2,-5-7-2,11 11-12,-12-20-17,12 6 0,-6-11-2,29 9 0</inkml:trace>
  <inkml:trace contextRef="#ctx0" brushRef="#br1" timeOffset="1.27083E6">18675 1072 14,'0'0'23,"4"-32"1,-2 11-7,-2 21-4,0-33-2,0 33-1,-2-28-2,2 28 0,-6-17-2,6 17-2,0 0 0,-21 7-1,21-7-1,-30 35 0,11-11-1,1 11-1,3 0 1,1 4-1,8-3 1,4-1-1,6-5 1,6-5 0,4-10 0,3-4 0,3-8 1,1-4-1,-3-10 0,-1-1 0,-1-7 1,-3-2-2,-1-6 1,-6-1-1,-2-3-1,-6 1 1,-4 4-1,-4 0 0,0 6 0,-3 3-1,13 17 1,-20-12-1,20 12 0,0 0 1,-11 21-1,11-21 1,9 19 0,-9-19 1,28 14-1,-9-11 2,4-4-1,5-6 0,-1-7 1,2-4-1,-2-6 1,1-6 0,-5-7 0,0-2-1,-1-4 1,-5-3 0,-1-1 0,-3 3-1,-1 6 0,-4 6 0,0 6 0,-5 10 1,-3 16-1,0 0 1,0 28 0,-5 9 0,-7 15 1,2 15-1,-5 12 1,3 8 0,-4 4-1,3 4 0,-1-2 1,6-2-1,1-12 0,3-9 0,2-14 0,2-9-1,0-12 1,2-7-1,-2-28 1,6 19-1,-6-19 0,0 0 0,1-28 0,-1 4 0,-3-4-1,-1-4 1,0-3-2,-4 0 1,2 2-1,-4 0 1,5 3-1,-3 5 1,6 6-1,-2 1 0,4 18 0,2-24-1,-2 24-1,12-18-2,7 18-4,-19 0-15,31-21-4,-11 11-2,3-2 1</inkml:trace>
  <inkml:trace contextRef="#ctx0" brushRef="#br1" timeOffset="1.27173E6">19385 1240 7,'16'-21'27,"7"-5"0,2-9 1,-5-11-13,13 6-3,-12-18-3,10 4-3,-11-11-2,3 2-1,-7-7-1,1 5-2,-7 2 1,0 9 0,-7 7 0,1 10 0,-4 9-1,-2 10 1,2 18-1,0 0 1,-27 21 0,14 13 0,-5 11 1,1 16 0,-7 15 0,5 11 1,-3 6-1,7 7 1,-1-2-1,6-2 0,1-5 0,7-9-1,2-15 0,8-9-1,-1-13 2,5-8-2,0-12 1,1-8-1,-13-17 1,29-3 0,-15-13-1,-4-7 1,-2-8-2,-3-6 1,-3-3-1,-7-4 0,-3 0-1,-6 0 1,-3 9-2,-1 0 2,1 9-1,-1 5 0,4 5 0,14 16 0,-19-17 0,19 17 0,0 0 0,-10-18 0,10 18 1,0 0-1,20-23-1,-12 6-2,13 8-6,-9-10-18,7 1 1,1-4-2,1 2 1</inkml:trace>
  <inkml:trace contextRef="#ctx0" brushRef="#br1" timeOffset="1.27276E6">19743 932 20,'23'-16'27,"-23"16"2,26-9-1,-9 18-13,-17-9-5,21 21-2,-15-3-3,8 13 1,-12-5-2,6 9 0,-10-5-2,4 2 1,-6-8-2,4-3 1,0-21-1,-6 21 1,6-21-1,0 0 0,0 0-1,-2-19 0,6 0 0,2-4-1,3-3 0,1-6-1,4 4 1,-1-3 0,7 6-1,-5 2 1,7 9 0,-3 4 0,1 5 0,1 3 1,1 4-1,1 3 1,-2-2 0,1 1 1,-5-4-1,3 0 1,-20 0 0,31-11-1,-31 11 1,21-30 0,-13 13-1,0-4 1,-4 2-1,0-1 0,-4 20 0,0-28-1,0 28 1,0 0-1,-26-8 0,26 8-1,-29 28 1,10-6 0,-1 8 1,1 3-1,3 6 1,1 3 1,3-2-1,6-1 1,2-2 0,6-6 0,4-5 0,6-3 0,-1-7 0,9-4 0,3-5 0,2-5 0,3-6 0,5-1-1,2-7 1,2-4-1,2-3 1,-2-2-1,-2-2 0,-2-1 0,-2-4 0,-8 0 0,-3 1 0,-9-2 0,-7 2 0,-4 3-1,-4 3 0,-6 1 1,10 20-1,-27-24 0,27 24 0,-35-4 0,16 13 1,-3 2-1,1 6 1,5 6 0,-3 3 0,7 6 1,-1-1-1,5 3 1,4-5 0,10 1 0,2-4-1,1-3 1,11-7-1,-1-4 0,10-5 1,5-2-1,1-6 0,1-6-2,9 3-3,-12-15-8,10 8-18,-8-6-1,2 3 1,-10-5-2</inkml:trace>
  <inkml:trace contextRef="#ctx0" brushRef="#br1" timeOffset="1.28367E6">21060 914 3,'0'0'14,"0"0"-2,2-21-2,-2 21-2,0 0 0,-6-21-2,6 21 1,0 0-1,0-17 1,0 17 0,0 0-1,-6-27 0,6 27-1,0 0 0,-2-17 0,2 17-1,0 0 0,-15-25-1,15 25-1,0 0 1,-16-17-1,16 17 0,-19-11 0,19 11 0,-24-8-1,24 8 1,-23-4-1,23 4 0,-29 5-1,29-5 0,-33 9 1,13 2-1,1-1 0,-1 8-1,-1 1 1,2 5 0,-1 3 0,3 4 0,1 1 0,4 1 0,5 0 0,5-3 0,2-2 0,4-3 0,3-4 0,5-6 0,-12-15 0,25 16 1,-25-16-1,29 0 1,-11-7-1,-18 7 1,33-30 0,-15 9-1,1-7 1,-1-5-1,-1-7 0,-1-2 1,1-6-1,-3-2 0,-1-3 0,-3-1 1,0 1-1,-2 1 0,-1 5 0,-1-1 1,0 6-1,2 6 0,-2 0 0,-2 7 0,-1 2 0,1 8 0,-2 3 0,-2 16-1,0 0 1,0 0 0,0 0 1,-8 20-1,3 6 0,-5 5 1,0 12 0,-3 0-1,1 15 1,0 0-1,6 5 1,1 0-2,5 0 2,3-4-2,5-4 2,8-6-2,1-9 2,5-5-1,-1-9 0,1-6 0,-1-8 0,0-5 0,1-4 0,-5-8 0,1-4 0,1-5 0,-1-3 0,1-4 0,-1-4 0,-3 1 0,-3-2 0,0-1 0,-3 5 0,-3 2 0,0 4 0,-6 16 0,4-17-1,-4 17 1,0 0-1,0 0 0,-2 30 1,2-11-1,-2 4 0,4 1 1,2 3-1,0-5 1,3-1 0,3-5 0,-10-16 0,18 21 0,-18-21 1,19 4 0,-19-4-1,18-14 1,-18 14 0,11-32-1,-5 11 1,-4-5 0,0-4-1,-6-1 0,-2 2 0,-1 0 0,-5 4 0,0 2 0,-1 6 0,13 17 0,-26-25-1,26 25 0,0 0 1,-21-14-1,21 14-1,0 0 1,0 0 0,0 0 0,0 0 0,0 0 1,17-1 0,-17 1-1,30-2 2,-11-2-1,6 1 0,3 1 1,-1-1-1,2 3 0,-4 5 1,1 0-1,-3 6 1,-6 6 0,-1 8-1,-8 4 1,-2 8 0,-4 2 0,-2-1 0,-6 1-1,2-2 1,-4-8 0,4-4-1,-4-8 1,8-17 0,-7 21-1,7-21 1,0 0 0,0 0-1,0 0 1,-6-15 0,6 15-1,9-34 0,3 12 0,2-5 0,3-2 0,5-3 0,3 2-1,0 2 1,1 4 0,1 1-1,-2 7 1,0 4 0,-3 7-1,-3 5 1,-19 0 0,27 21-1,-21-2 1,-2 7 0,-4 2 0,-4 4 0,-2-1 0,-1 1 0,-1-6 0,-2-3 0,2-7 1,8-16-1,-11 19 1,11-19-1,0 0 1,0 0-1,0 0 1,0 0-1,4-26 0,5 5 0,5-4 0,3-3-1,5-3 1,-1-1 0,5 4-1,-3 3 0,0 8 1,-1 6-1,-3 11 1,-19 0-1,27 30 1,-15-4 0,-2 8 0,1 3 0,-1-1 0,0 1 0,0-5 0,1-4-1,3-6-2,-14-22-8,21 18-18,-21-18-2,22-9 0,-15-8-1</inkml:trace>
  <inkml:trace contextRef="#ctx0" brushRef="#br1" timeOffset="1.28687E6">22181 384 8,'0'0'14,"0"0"-1,-4-18 0,4 18-1,0 0-1,0 0-2,0 0-1,0 0-1,0 0 0,0 0-2,0 0-1,0 0-1,0 0 0,0 0 1,0 0-1,0 0 0,0 0 0,0 0 0,0 0-1,27 16 1,-27-16-1,31 14-1,-13-4 1,5 6 0,0 2-1,4 6 0,-3 4 0,3 7 0,-7 6-1,3 8 1,-6 7 0,-5 5 0,-4 7-1,-4 4 1,-8 0 0,-4 0 0,-8-4-1,-5-3 1,-8-9 0,-2-4 0,-4-6 1,-2-8-1,-2 1 1,4-6-2,0-5 2,8-3-2,3-6 1,7-5-1,17-14 1,-24 21-2,24-21 1,0 0 1,0 0-2,0 0 1,0 0-1,0 0 1,0 0-2,0 0 0,0 0-3,4-16-5,-4 16-21,18-9 0,-18 9-1,0 0 0</inkml:trace>
  <inkml:trace contextRef="#ctx0" brushRef="#br3" timeOffset="1.31748E6">-1216 5460 11,'-5'-20'25,"-5"-4"2,2 1-3,8 23-7,-12-30-4,12 30-2,-7-15-3,7 15-1,-4 15-2,4 13 0,-6 6-1,4 18-1,-4 6 0,6 19-1,-4 5 1,6 11 0,-2-2 0,4 2-1,2-6 0,2-4-1,-1-10 1,1-8-1,0-11-1,0-12 1,-2-12-1,-2-5 1,-4-25 1,0 0-1,0 0 0,-6-41 0,-2 1 0,0-9 0,-2-12-1,-1-14 2,-1-10-4,0-6 2,5-5-2,1-4 2,0-3-2,4 0 1,2 8 0,4 11-1,0 12 2,2 11 0,-1 16 0,3 15-1,-8 30 1,22-4 0,-9 29 0,5 15 0,5 20-1,2 11 2,7 15-2,3 9 1,3 5 1,3-1-1,4-4 2,-2-8-2,-2-10 2,-2-12-2,-2-12 2,-6-13 0,-8-12-2,-2-10 1,-21-18-1,32-6 1,-25-16 0,1-12-1,-6-11-1,0-13 1,0-14-1,-2-10 1,0-11-1,2-3 0,4-6-1,0 4 1,7 7 1,1 5-2,9 16 0,-3 6-3,13 32-7,-20 0-21,20 27 0,-11 3 0,7 22-1</inkml:trace>
  <inkml:trace contextRef="#ctx0" brushRef="#br3" timeOffset="1.31844E6">-124 5694 43,'0'0'30,"-33"-19"-1,11 17 0,-15 6-21,14 17-2,-6 5 0,6 16-4,-1 5 2,9 9-2,5 4 0,8 5 0,8-2 0,11-4 0,7-8-2,5-7 1,2-9 0,4-9 1,-2-14-1,2-10 1,-8-14 0,-1-9 0,-13-12 0,-5-4-1,-12-14 1,-6-2 0,-11-3-4,-6 4 2,-4 1-2,-1 6 1,-1 8-1,8 4 1,6 12-1,5 5-1,14 16 3,2-19-1,-2 19 0,41-20 0,-4 6 1,8-3 0,3-6 0,7-5 1,-1-5-1,1-4 0,-3-5 1,-1-5 0,-12-6 0,-6 2-1,-6 2 1,-6 4 0,-7 6 1,-4 8-1,-10 12 0,0 19 1,-20 14-1,7 21 0,-7 17-1,1 15 1,-1 13-1,5 9 0,3 9 1,12 2 0,6-5 1,7-11-2,9-11 1,9-8 0,4-14 1,2-13-1,4-16-1,4-14 1,1-13-1,5-12 1,-4-12 0,-3-13 1,-1-8-3,-4-6 1,-6-4-1,-8 2 1,-9 1-2,-8 2 2,-6 10-2,-8 8 0,-6 14 2,-7 9-1,-5 14 1,-3 12-1,2 13 0,-2 8 1,7 13 1,5 1-1,9 6 1,10-1-1,11-1 1,10-6-1,9-1 1,6-7 0,3-9-2,4-7 1,-2-9 0,1-7 0,-5-6 0,-4-10-1,-4-3-1,-9-12-3,1 10-14,-19-22-12,-2 4-3,-24-9-1,-5 2 0</inkml:trace>
  <inkml:trace contextRef="#ctx0" brushRef="#br3" timeOffset="1.31863E6">88 5479 44,'23'-30'32,"14"-8"-1,18 6-1,7-10-21,25 14-2,1-5-3,5 5-8,10 9-23,-15 6-2,-6 13-2,-12 4 0</inkml:trace>
  <inkml:trace contextRef="#ctx0" brushRef="#br3" timeOffset="1.31886E6">1526 5679 71,'-8'15'34,"8"-15"1,-20 4-4,20-4-28,-9 17-8,9-17-26,-16 16-1,16-16-1,-6 19 0</inkml:trace>
  <inkml:trace contextRef="#ctx0" brushRef="#br3" timeOffset="1.32072E6">1743 5656 28,'0'0'26,"0"0"0,0 0-2,-27 10-11,27 8-2,-17-13-3,15 13-2,2-18-1,-14 26-1,14-26-1,-8 17 0,8-17 0,0 0-1,0 0-1,0 0 1,0 0-1,0 0 0,-19-8 0,19 8-1,-8-16 1,8 16-1,0 0 0,-10-18 1,10 18-1,0 0 0,0 0 0,0 0 0,0 0-1,0 0 1,0 0 0,0 0 0,-2 16 0,2-16-3,4 28-11,-4-28-17,2 26 0,-2-26-1,-2 25 0</inkml:trace>
  <inkml:trace contextRef="#ctx0" brushRef="#br3" timeOffset="1.32117E6">1697 6225 50,'0'0'31,"0"0"0,-2-21 0,2 21-20,0 0-3,-10 16-3,10-16-2,-10 29 0,1-8-2,5 6 0,-4 2 0,2 1 0,2 0 0,0-4-1,2-3 1,0-6-1,2-17 1,0 16-1,0-16 1,0 0 0,6-26-1,-2 8 1,-4-4-1,2-1 1,0 0-1,0 4 0,-2 3 0,0 16-1,0 0 0,-10-17-5,20 32-24,-10-15-3,0 25 0,0-25-1</inkml:trace>
  <inkml:trace contextRef="#ctx0" brushRef="#br3" timeOffset="1.32196E6">2975 5267 29,'0'0'30,"10"-23"1,-10 23-1,0 0-14,23 20-3,-13 2-5,17 26-1,-2 2-1,16 17-1,0 6-2,6 10-2,1-4 2,3-1-2,-6-6 0,-1-5-1,-5-10 1,-4-8-1,-7-5-1,-7-9 1,-7-2-4,-12-15-5,11 10-24,-13-28 0,-10 21-2,10-21 1</inkml:trace>
  <inkml:trace contextRef="#ctx0" brushRef="#br3" timeOffset="1.32232E6">3590 5341 43,'4'-21'32,"-8"-4"-1,4 25 1,-16-30-21,16 30-2,0 0-4,-19 23-1,1 2-1,1 15 0,-9 7-2,-1 14 1,-10 8 0,2 6-2,0 2 2,-2 2-1,4-7 1,2-6-2,6-6 0,1-11-2,13-2-2,-7-21-6,24 2-23,-6-28 0,4 25-2,-4-25 1</inkml:trace>
  <inkml:trace contextRef="#ctx0" brushRef="#br3" timeOffset="1.32284E6">3829 6123 29,'14'-16'30,"-14"16"2,0 0-1,-8-17-16,8 17-4,0 0-3,4 16-2,-4-16-2,-2 29-1,0-6 0,4 12 0,-6 6-1,6 9 0,-4 5-1,2 2 1,-2-2-2,2-3 1,-2-5-1,2-6-1,2-6-1,-6-16-3,12 9-11,-8-28-18,0 0 0,0 0-2,8-16 1</inkml:trace>
  <inkml:trace contextRef="#ctx0" brushRef="#br3" timeOffset="1.32348E6">4422 6142 18,'26'-21'30,"-26"21"1,15-15 0,-15 15-15,0 0-3,26 10-4,-26-10-2,9 41-2,-5-13-2,2 17 0,-4 2-1,2 11 0,-6 0-2,-2-2-2,4 5-5,-18-22-25,17 4-1,-9-20-1,8-3 0</inkml:trace>
  <inkml:trace contextRef="#ctx0" brushRef="#br3" timeOffset="1.32384E6">4948 5451 34,'23'21'31,"6"14"1,-7-5-5,16 29-15,-12-10-2,19 18-7,-5-8 1,7 4-3,-4-7 1,0-5-4,3-4-1,-13-20-9,12 2-20,-23-13 1,-5-4-2,-17-12 1</inkml:trace>
  <inkml:trace contextRef="#ctx0" brushRef="#br3" timeOffset="1.32413E6">5498 5362 33,'0'0'31,"0"0"1,-23 26-1,11 14-20,-23-5-4,10 23-2,-18 0-1,8 12-2,-12 3 1,7 4-1,-3-5 0,6-5-3,6-3 0,0-13-5,21 2-24,-8-18-2,14-7-1,4-28-1</inkml:trace>
  <inkml:trace contextRef="#ctx0" brushRef="#br3" timeOffset="1.32466E6">5681 6064 11,'0'0'27,"21"-6"3,-21 6-1,20-24-18,5 22-2,-25 2-3,39-16-1,-19 8 0,7 15-1,-10-2 0,5 14-1,-11 4 0,1 14-1,-10 3 1,0 13-1,-12 1 0,-1 4-1,-7-2 0,-1-2 0,-5-7-1,7-7 0,-1-10 0,5-9 0,3-5 0,10-16 1,0 0-1,0 0 0,23-5 1,-3-6-1,5-3 0,6 2 1,2 0-1,0-4-1,4 12-5,-17-11-26,13 11-2,-14-6 0,1 8 0</inkml:trace>
  <inkml:trace contextRef="#ctx0" brushRef="#br3" timeOffset="1.32507E6">6640 6064 53,'0'0'34,"-19"-7"-1,19 7-3,0 0-34,0 0-24,-12 21-5,12-21-1,0 0 0</inkml:trace>
  <inkml:trace contextRef="#ctx0" brushRef="#br3" timeOffset="1.32527E6">7080 6055 47,'23'5'34,"-23"-5"-1,0 0-2,0 0-34,0 0-27,14 21-2,-14-21-2,0 0 0</inkml:trace>
  <inkml:trace contextRef="#ctx0" brushRef="#br3" timeOffset="1.32592E6">7878 5302 25,'1'-26'33,"-1"26"0,14-23-3,11 41-16,-25-18-3,49 43-3,-18-6-2,12 16-1,2 6-3,9 11 1,-1-3-2,1-1-1,-3-6 0,-5-9-1,-3-6-1,-12-17-5,6 11-7,-37-39-21,26 29 0,-26-29 0,0 0-2</inkml:trace>
  <inkml:trace contextRef="#ctx0" brushRef="#br3" timeOffset="1.32622E6">8469 5281 29,'-4'-21'32,"4"21"2,-23-2-1,11 23-22,-17-3-4,9 20-2,-13 6-1,0 10-1,-6 8-1,2 8 0,-2 0-1,3 0-1,2-2-1,-1-12-4,20 12-9,-8-24-20,15-4-1,-2-15 0,16-6-1</inkml:trace>
  <inkml:trace contextRef="#ctx0" brushRef="#br3" timeOffset="1.32687E6">8745 6039 4,'24'-33'30,"-11"14"2,3 1-1,-5-10-16,13 23-4,-16-13-3,9 18-2,-17 0-1,19 11-1,-17 5-1,6 13 0,-10 3-1,4 12 1,-6-1-2,2 6 1,-3-1-1,1-6-1,-2-5 1,2-9-1,0-7 1,4-21-1,-4 19 1,4-19-1,8-16 0,0-5 1,5-7-1,3-2 0,5-5 0,1-1 0,5 0 0,0 7 0,0 4-1,1 13 2,-1 8-1,-2 11 0,0 11 0,1 10 0,-3 7 1,0 5-1,3 4 0,-5-2-2,6 7-4,-19-19-28,15 5-1,-23-35-1,36 28 0</inkml:trace>
  <inkml:trace contextRef="#ctx0" brushRef="#br3" timeOffset="1.328E6">10444 5528 4,'15'-21'26,"10"5"-1,-7 4-7,-2-7-7,9 20-1,-25-1-2,39 9 0,-39-9-1,33 53-1,-27-15 0,9 20-1,-11-5 1,8 13-3,-10-5 0,2-1-1,-4-13 0,0-5-1,-4-12 1,2-6-1,2-24 1,-8 20 0,8-20-1,0 0 0,-4-35-2,8 7 2,2-9-2,4-7 1,7-8-1,3-3 1,5 3-1,2 1 0,6 7 1,0 9-1,0 14 1,0 14-1,-2 16 1,-3 12 0,-3 14 0,-2 7 0,-7 9 2,-2 1-2,-7-1 1,-1-4-1,-6-8 2,2-8-2,-4-10 2,2-21-1,-4 18 0,4-18 0,2-16-1,2-5 0,2-9-1,4-6 1,5-5-1,5-2 1,1 1-1,0 3 1,5 8 0,-5 8 0,2 16 0,-1 12 0,-7 13 0,-1 11 0,-2 8 1,-3 7-1,1 5 0,-2 0-1,2 2-3,-8-20-10,11 9-18,-9-17-1,10-2-1,-14-21 1</inkml:trace>
  <inkml:trace contextRef="#ctx0" brushRef="#br3" timeOffset="1.32901E6">11965 5657 16,'2'-21'30,"-8"-3"-1,-2 5 2,-11-8-17,19 27-4,-49-26-4,20 26-1,-14-3-2,6 15-1,-8 4 0,3 8-1,-3 8-1,8 8 0,4 2 0,10 2 0,7 1 1,8-3-1,8-3 0,8-8 0,4-10 1,7-5-1,4-11 1,5-6-1,3-8-1,-2-9 2,2-4-1,-4-8 0,5-3 0,-5-4 0,-6-2 0,-1 1 0,-7 3 0,-1 3 0,-2 6 0,-5 7 0,-5 19 1,0 0-1,0 0 1,20 15-1,-16 8 1,4 9 0,-1 1 0,5 4 0,2-2-1,1 0 1,3-5 1,-1-6-3,3-8 2,3-6-1,-2-10 0,5-5 0,-5-7 0,1-6 0,-1-8-1,-2-5 1,-1-6-1,-4-2 0,-3 1 0,-3-1 1,-2 8-1,-4 3 0,0 8 0,-2 20 1,0 0 0,0 0-1,-8 35 1,8-3 0,2 5-1,4 5 2,1 0-1,5 0 0,4-5 1,1-4-1,5-12 1,1-7-1,2-11 1,1-8-1,-1-9-1,0-7 2,0-7-1,3-9 0,-7 1-1,0-1 1,-3 4 1,-4 3-1,-3 3 1,1 12 0,-12 15 1,0 0-1,12 24 1,-9 10 0,-4 8 1,4 15-1,-3 6 1,0 11-2,-3-1 2,-1 4-2,-6-5 1,0 0-1,-5-11 0,-3-6 1,-9-10-1,2-8 0,-8-13-1,-2-10 0,-2-7-1,-2-12 0,0 0-3,-6-16-5,18 12-26,-16-15-1,12 13-1,-6-13 0</inkml:trace>
  <inkml:trace contextRef="#ctx0" brushRef="#br3" timeOffset="1.33274E6">13366 5463 6,'0'0'22,"0"0"1,-8-26-7,8 26-2,-2-16-3,2 16-2,4-17 0,-4 17-2,12-20 0,-12 20-1,19-21-1,-19 21 0,25-17-1,-7 15-1,-18 2-1,31 0 1,-31 0-1,33 28 0,-17-3 0,1 11 0,-3 5 0,-3 9 0,-3 1-1,0 5 0,-6-3 0,0-4 0,-6-7 0,2-7-1,-4-9 1,4-5-1,2-21 1,-6 23 0,6-23 0,0 0-1,0 0 1,0 0 0,6-26-1,0 8 0,8-8 0,-1-6 0,7-3 0,1-5-1,2 3 1,5 0-1,-1 4 1,-2 5-1,-1 7 0,-5 5 1,-1 9-1,-18 7 0,27 7 1,-19 9 0,-3 7-1,-1 5 1,0 3-1,2 6 1,0 0 0,2 0 0,1-4 0,3-5 0,4-3-1,-1-8 0,5-3 0,-1-10 0,4-4-1,-1-7 1,1-6-1,-1-6 1,3-7 0,-2-7 0,1-4 0,-3-7 1,-2 0 0,-3-1 0,0 3 0,-5 5 0,-5 5 1,0 10-1,-6 22 1,0 0-1,0 0 1,-4 24-1,2 6 1,4 8-1,4 3 1,4 2 0,3 1-1,5-3 1,3-6-1,4-6 1,-1-8 0,-1-5-1,-2-9 2,-1-3-1,-20-4 0,29-18-1,-23-1 1,-2-7-1,-6-4 0,-10-7-1,-3-2 0,-11-3-1,-1 2 1,-8 0-1,2 8 0,0 4 0,8 9 0,-1 2 0,26 17 1,-19-9-1,19 9 1,23 10 0,3-3-1,7 0 1,7-1 1,7-3 0,6-3 1,3-3 0,-3-8 0,1-5 1,-5-8 0,-5-2-1,-9-9 1,1 0 0,-13-11 0,-4 2-1,-7-7 1,-4 2-1,-4-1 0,-4 2-1,-2 5 1,-4 6-1,2 9 1,-2 5-1,6 23 1,0 0 0,0 0 0,-19 32 0,15 8 1,2 12 0,0 17-1,2 15 1,2 7-1,4 5 1,3-1-2,7-4 1,1-7-1,5-9 0,1-17 0,-1-13-1,3-11 1,0-15-1,1-7-1,-5-14-2,6 4-8,-13-23-21,7 2 0,-13-20-2,2 1 1</inkml:trace>
  <inkml:trace contextRef="#ctx0" brushRef="#br3" timeOffset="1.33294E6">14657 5199 34,'20'-21'32,"5"14"0,8-9-2,14 12-11,-2-11-16,9 4-2,8 11-17,-9-10-13,3 4-2,-11-4-1,-8 6 0</inkml:trace>
  <inkml:trace contextRef="#ctx0" brushRef="#br3" timeOffset="1.33443E6">16286 5458 26,'-10'-23'28,"-2"0"0,-3-1-5,15 24-14,-37-28-1,17 28-3,-3-4 0,4 15-1,-7-1-1,5 13 0,0 3 0,3 11-1,1 2 0,7 4 1,0 3-2,8-1 0,6-1 0,4-3 0,5-8-1,7-5 0,1-9 0,3-5 1,-3-10 0,4-4 0,-3-11 0,-1-3 0,-5-5 1,-1-6-2,-5-3 1,-2-1 0,-2 0-1,-4 3 0,-2 2 0,-2 3 0,0 5 0,2 16 0,-4-19 0,4 19 0,0 0-1,0 0 1,0 0-1,0 0 1,0 0 0,0 0 0,2 19 0,2 0 1,-1 6-1,3 4 1,2 5 0,4 4 0,1-1-1,3 0 1,3-7 0,3-2-1,-1-7 2,6-7-1,1-7-1,3-9 1,-2-9 0,2-4 0,0-12-1,2-4 1,-3-9-2,-3-8 2,-4-11 0,-3-13-2,-1-7 1,-7-7-1,-1-3 0,-5 0 0,0 5 0,-4 7 0,2 12 0,-4 16 1,-2 14-1,0 16 1,2 19 0,0 0 0,-25 22 0,15 12 0,0 9 0,2 15 0,5 10 0,4 11 1,5 4 0,10 1-1,3-2 1,9-5-1,3-7 0,2-10 1,2-13-1,2-12 1,0-12-1,0-13 1,2-10-1,-2-9 1,-4-12-1,0-8 1,-4-12-1,-4-11 0,-1-18-1,-7-13 0,-3-8 0,-5-8-1,-1-1 1,-8-2-1,0 11 1,-6 12-1,0 20 2,-1 15 0,-7 25 0,14 19 1,-29 23 1,15 19-1,-1 14 0,3 17 1,2 15-1,6 11 0,2 3-1,8 0 1,6-6-1,4-7 1,1-12-1,4-10 1,1-18-2,1-12 1,3-11-2,-26-26-5,48 21-25,-48-21-3,25-2 2,-25 2-3</inkml:trace>
  <inkml:trace contextRef="#ctx0" brushRef="#br3" timeOffset="1.35116E6">18169 4905 17,'0'-16'25,"0"16"1,4-18-9,-16 3-2,12 15-3,-4-18-2,4 18-1,-4-16-2,4 16-1,0 0-2,0 0 0,0 0 0,0 0-1,-7 23 0,5 10-1,-6 6 0,2 17 0,-2 7-1,4 16 1,1 0-2,1 3 0,2-2 0,4-8 0,-3-7 0,3-13 1,0-11-1,0-12 0,-4-9 0,0-20 1,2 17 0,-2-17-1,0 0 0,0 0 1,2-24-1,0 3 0,2-6 0,4-6-1,1-9 1,7-5 0,3 0-1,5-2 1,5 3 0,4 4-1,4 5 1,-2 9-1,4 11 1,-2 8 0,4 11-1,-4 7 1,-4 13 0,-2 10 0,-6 6 0,-5 6 0,-7 3 0,-7 2 0,-14 2 0,-7-4 0,-11-6 0,-7-6-1,-8-7 1,-1-6-1,-3-6 1,-2-7-1,6-5 0,4-6 0,10-3 0,2-4 0,25 9 1,-23-21-2,23 21 1,2-21 0,-2 21 0,31-14 1,-6 10-1,4-1 1,6 1-1,6 3 1,6-3 1,1-1-1,3 0 0,1-4 1,-3-2-1,-2 1 1,-4-6-1,-5 0 1,-6-3 0,-9-2-1,-6-2 1,-5 1 0,-8-3-1,-8 1 0,-4 3 0,-7 1 0,-3 8 0,-3 3-1,-2 9 1,-5 7-1,3 13 0,2 4 1,3 9 0,3 8 0,5 4 0,4 2 0,8 2 0,8 0 0,6-3 1,9-2-1,6-9 1,8-4-1,8-8 0,5-7 0,7-4-3,-5-21-8,15 6-20,-9-11-2,-2-5 0,-11-8-2</inkml:trace>
  <inkml:trace contextRef="#ctx0" brushRef="#br3" timeOffset="1.35209E6">20350 4819 6,'0'0'28,"-6"-32"0,-4 17 1,10 15-14,-21-20-2,21 20-3,-25-8-3,25 8-1,-39 14-1,21 7-1,-9 0 0,4 12-1,-8 4-1,5 13 1,-1 3-1,9 6 0,3 6-1,5 5 0,2 6 0,10 1 0,2 0-1,8-4 1,0-5-1,5 1 1,1-12-1,5-7 1,0-12-1,5-5 0,-1-10 1,0-5-1,4-10 1,2-2-1,0-8 0,4-5 1,-2-5-1,2-4 0,0-5 0,2-5 1,-2-8-1,-4-4 1,-4-10-1,-3-4 0,-7-8 1,-5-6-1,-5-4 1,-7-4-1,-7 1 0,-7 1 0,-8 4 0,-5 5 0,-6 3 0,-6 8 0,-6 8 0,-3 7 0,3 11-1,-4 5 0,4 10-1,-3 3-2,11 23-5,-14-6-24,22 12-2,-6-3 1,9 4-1</inkml:trace>
  <inkml:trace contextRef="#ctx0" brushRef="#br3" timeOffset="1.3599E6">1854 5710 3,'0'0'21,"0"0"-2,0 0-2,-15-21-5,15 21 0,0 0-2,0 0-2,-27-10 0,27 10-2,-20 0-1,20 0 0,-25 5-1,25-5-1,-25 14 0,25-14 0,-32 21-1,32-21 0,-27 26-1,27-26 0,-19 25 0,19-25 0,-14 21-1,14-21 0,0 0 0,0 0 0,0 0 1,0 0-1,0 0 0,27-6 1,-27 6-1,16-22 1,-16 22-1,15-27 0,-15 27 1,12-21-1,-12 21 1,0 0-1,2-19 1,-2 19-1,0 0 1,0 0-1,0 0 1,-8 18-1,8-18 0,0 0 0,0 21 0,0-21 0,0 0 1,0 0-1,0 0 0,0 0 1,0 0-1,0 0 0,0 0 1,0 0-1,0 0-1,0 0-2,0 0-7,0 0-21,0 0 1,-6-18-1,6 18 0</inkml:trace>
</inkml:ink>
</file>

<file path=ppt/ink/ink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31T22:57:43.364"/>
    </inkml:context>
    <inkml:brush xml:id="br0">
      <inkml:brushProperty name="width" value="0.05292" units="cm"/>
      <inkml:brushProperty name="height" value="0.05292" units="cm"/>
      <inkml:brushProperty name="color" value="#FF0000"/>
    </inkml:brush>
  </inkml:definitions>
  <inkml:trace contextRef="#ctx0" brushRef="#br0">11311 4633 4,'-24'-11'12,"4"6"-3,-2-2-1,-3 0-1,3 1-1,-4-1 2,3 4 0,-7 0 2,7 4-1,-7-2-1,9 3 0,-5-1-2,10 4-1,-6-5-1,7 5-1,1-4-2,2 7 0,-1-1-1,3 4 0,-2 3-1,-2 3 1,1 5 0,-1 2 0,2 4 0,-1-2 0,1 3 0,3 1 1,3-2-2,2 0 2,3-1-2,2 1 1,2 0 0,2 1-1,3 1 2,1 1-2,0 1 1,2 5 0,1 2 1,1 2-1,1 1 0,3-2 0,1 1 0,1-2 0,3 0 0,0-5 0,4-5-1,0-2 1,2-4 0,1-3 0,2-3-1,-1-3 2,3-2-1,1-3 0,1-3 0,1-2 0,1-3 1,0 0-1,0-2 0,-1 0 0,-2-2 1,1 1-1,-2 0 0,2-3 0,-1-2 1,1-2-1,-1-4 1,1-5-1,-3-3 1,2-3 0,-4-5 0,-3-4-1,0-1 1,-2-2-1,-2-3 1,-2 1-1,-3-3 1,-2-1 0,-6 1-2,-3-1 2,-7-2-1,-4 3 1,-8-3 0,-5 0 0,-9-1 0,-2 1 2,-10-3 0,3 8 1,-14 1 0,3 5-1,-5 0 0,-1 11 0,-4 5 0,0 9-2,-4 4 0,-1 5 0,2 3-2,-2 2 0,4 8-2,-2-5-3,14 12-16,-2-6-6,10 3-1,-1-7-2</inkml:trace>
</inkml:ink>
</file>

<file path=ppt/ink/ink5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37:31.46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8572-6232 15,'-16'16'13,"-1"-6"0,3 8-1,-11 0-1,8 10-2,-13-4-1,11 8-2,-12-1-1,9 3 0,-5-3-3,8-3 1,-3-1-1,5-3-1,3-4-1,3-1 1,-1-3-2,12-16-1,-18 33-3,18-33-3,-17 33-9,7-13-11,10-20 0,-23 26 12</inkml:trace>
  <inkml:trace contextRef="#ctx0" brushRef="#br0" timeOffset="-430.0246">8274-6604 9,'0'0'13,"0"0"-2,0 0-3,0 0 0,0 0 0,0 0 0,0 0-1,0 0 0,0 0-1,18 19 1,-18-19-1,25 25-1,-11-4 0,13 11-2,-4-3 0,10 8-2,1 4 1,4 3-2,3 3 1,6 0-1,-4-1 1,0-4-2,-3 0 1,-1-5 0,-6-5 1,-3-3-1,-9-8 1,-2-3 0,-19-18-1,22 23 0,-22-23-2,0 0-2,0 0-3,0 0-6,0 0-12,-14-25-5,14 25 0,-25-31 21</inkml:trace>
  <inkml:trace contextRef="#ctx0" brushRef="#br0" timeOffset="838.048">8949-6653 19,'-1'-18'14,"1"18"-2,0 0-1,0 0-2,0 0-1,0 0-1,0 0-1,0 0 0,0 0-1,23 7 0,-23-7-1,37 32 0,-16-13 0,14 9-1,2 6 0,6 6-2,2 0 1,1 4-3,-1-2 3,2 2-3,-6-3 2,-2-1-2,-10-10 2,-2-4 0,-7-5-1,-5-5-1,-3 0-1,-12-16-2,13 16-2,-13-16-4,0 0-5,0 0-15,0 0 0,0 0 4,0 0 26</inkml:trace>
  <inkml:trace contextRef="#ctx0" brushRef="#br0" timeOffset="1811.1036">9770-6378 1,'0'0'24,"0"0"-5,0 0-7,0 0-1,-9 27-3,9-27 3,-12 44-2,-2-18 0,14 14-2,-13 1-1,9 13-2,-6-1-1,6 3-1,-2-2-1,5 1 1,-3-10-2,4-3 1,-2-10 0,2-7-1,-2-6 0,2-19-2,2 21-3,-2-21-13,0 0-13,0 0 0,-18-23-1</inkml:trace>
  <inkml:trace contextRef="#ctx0" brushRef="#br0" timeOffset="1323.0757">9479-6729 15,'0'0'14,"0"0"-2,0 0-3,0 0 1,-24-3-2,22 19 1,2-16-2,-21 37 0,1-13 0,9 11-1,-13 4 0,7 10-3,-8-2 0,3 4-2,-3-2 1,2 2-2,-5-3 2,7 1-3,-4-9 2,3-5 0,-1-1-1,5-5 0,3 1-2,-3-9-1,13 6-3,-13-17-3,20 15-9,-2-25-11,-8 21-1,8-21 6</inkml:trace>
  <inkml:trace contextRef="#ctx0" brushRef="#br0" timeOffset="2780.159">8333-5285 12,'0'0'16,"0"0"-3,0 0-1,0 0-2,0 0-1,0 0-2,0 0 1,0 0-2,19 10-2,-19-10 1,18 25-2,-9-9 2,15 13-1,-7-1-1,12 12-1,-1-1 0,5 8-1,2 2 0,4 2 1,-4 1-2,4-1 1,-4-4-1,-2-1 1,-6-8 0,0-3-1,-7-7 1,-5-5-1,-3-5-1,-12-18-1,17 24-3,-17-24-6,0 0-18,0 0-1,0 0-1,-23-9 12</inkml:trace>
  <inkml:trace contextRef="#ctx0" brushRef="#br0" timeOffset="3157.1805">8609-4909 13,'0'0'17,"-31"26"-1,21 2-1,-15-7-2,9 23-1,-17-9-2,12 14-2,-12-7-2,7 10 0,-7-8-3,6 3 0,-4-8-2,6-4 0,1-5-1,5-6 0,5-5-1,14-19-3,-13 26-2,13-26-3,0 0-14,0 0-7,19 0 0,-19 0 10</inkml:trace>
  <inkml:trace contextRef="#ctx0" brushRef="#br0" timeOffset="3730.2134">9035-5259 1,'0'0'12,"0"0"7,0 0-5,0 0-2,0 0-2,27 28 1,-27-28 1,31 35-2,-13-16-2,19 14-1,-6 2-2,14 9-3,-4 2 0,5 3 0,-3-2-1,2 0 0,-10-5-1,-2-3 1,-8-6 0,-1-7-1,-7-3-2,-17-23-2,22 31-4,-22-31-8,0 0-15,0 0 0,0 0 0,0 0 24</inkml:trace>
  <inkml:trace contextRef="#ctx0" brushRef="#br0" timeOffset="4112.2352">9518-5175 17,'0'0'17,"0"0"-4,0 0-2,0 0-2,0 0-1,0 0-1,0 0 0,-30 19 0,23 0-1,-15 2-1,3 13 0,-12 4-1,1 9-1,-7 6 0,2 5-1,-3-1 0,4 1-1,1-5-1,4-4 0,6-7-3,0-13-3,17 5-7,-10-19-13,16-15-4,-6 20-2,6-20 16</inkml:trace>
  <inkml:trace contextRef="#ctx0" brushRef="#br0" timeOffset="4706.2692">9675-4816 10,'8'-16'23,"4"0"-12,7 11 0,-19 5-3,33-14-2,-33 14 1,35-7-2,-17 2 0,1 10-1,-19-5-1,35 16 0,-21-1-1,1 13 1,-11 0-1,2 13 1,-10 1 0,0 7 0,-13-6-1,1 5 0,-5-8-1,-3-3 0,1-6 0,4-6-1,1-6 0,6-3 0,12-16-1,-11 22 1,11-22 0,0 0 0,23 18 0,-1-15 1,5-1 0,8-2 0,2-2 0,6 0 0,1-1 0,-3-1 0,0 1-1,-6 0 1,-6 1-1,-7 0-2,-3 4-3,-19-2-5,20-5-19,-20 5-2,0 0 1,0 0 12</inkml:trace>
  <inkml:trace contextRef="#ctx0" brushRef="#br0" timeOffset="5771.3301">9080-3896 13,'-18'-1'31,"18"1"1,0 0-1,0 0-20,0 0-3,-11 17-4,11-17-2,0 0 0,-14 19-1,14-19-2,-2 18-1,2-18-5,8 18-14,-8-18-10,0 0-1,13 17 0</inkml:trace>
  <inkml:trace contextRef="#ctx0" brushRef="#br0" timeOffset="6159.3523">9097-3311 1,'0'0'28,"0"0"3,0 0 1,0 0-15,0 0-6,0 0-3,0 0-2,0 0-2,0 0-1,0 0-1,0 0-2,0 0-2,0 0-5,0 0-11,0 0-15,18 21 1,-18-21-2</inkml:trace>
  <inkml:trace contextRef="#ctx0" brushRef="#br0" timeOffset="6431.3679">9078-2985 16,'0'0'29,"0"0"-2,0 0-7,2 17-13,-2-17-1,0 0-2,0 0-3,0 0-6,0 0-23,0 0 0,0 0-1,0 0 10</inkml:trace>
  <inkml:trace contextRef="#ctx0" brushRef="#br0" timeOffset="7670.4386">9119-2717 23,'0'0'33,"0"0"-1,0 0-1,2 17-21,-2-17-3,0 0-4,0 0-1,0 0-1,0 0 0,0 0-1,0 0-3,0 0-5,0 0-22,0 0-2,17 6-1,-17-6 0</inkml:trace>
  <inkml:trace contextRef="#ctx0" brushRef="#br0" timeOffset="10115.5785">8424-2286 1,'0'0'21,"0"-16"-7,0 16-3,0 0-1,0 0-2,6-16 1,-6 16-1,0 0 1,0 0-2,0 0 1,19-9-2,-19 9-1,0 0 0,0 0-1,0 0-1,0 0 0,20 6-1,-20-6 0,21 19 0,-7-3 0,7 6-1,1 3 0,7 5 0,0 1-1,6 4 1,0-2-1,0 2 1,-2-3-1,0-2 1,-3-4 0,-5-2-1,-6-2 0,-3-5 0,-5-1 1,-11-16-1,16 23-1,-16-23-1,8 19-2,-8-19-4,0 0-4,0 0-13,-4 19-8,4-19 2,0 0 0</inkml:trace>
  <inkml:trace contextRef="#ctx0" brushRef="#br0" timeOffset="12581.7197">9290-2430 14,'-21'-12'14,"21"12"0,0 0-2,0 0-1,0 0-2,0 0 0,0 0-1,0 0-2,0 0 0,0 0 0,17 23 0,2 3-1,-3-3 0,13 15-1,-5-1 0,13 10-1,-2 2-2,5 4 1,1-1 0,2 2 0,-2-3-1,0-2 1,-4-7-1,-2-1 0,-6-8 1,-2-5-1,-7-9-1,-3-3 1,-17-16-1,23 17-1,-23-17 0,0 0 0,20 11-3,-20-11-4,0 0-3,-10-16-10,10 16-11,-11-17 0,11 17 0</inkml:trace>
  <inkml:trace contextRef="#ctx0" brushRef="#br0" timeOffset="11779.6738">8794-2076 1,'0'0'20,"0"0"0,0 0-5,0 0-4,0 0-3,0 0-1,0 0 0,-8 17-1,8-17-1,-17 23 0,7-4-1,-10 0 1,3 9-1,-10-1 1,1 6-2,-5-3 0,2 5 0,-4-2-1,4 0 0,0-5-1,3 0 0,5-1-1,1-5 1,3-1-1,3-1 0,3-3 0,11-17 0,-16 25 0,16-25 1,-10 15-1,10-15 0,0 0-1,0 0 0,0 0-2,0 0-1,0 0-3,0 0-8,0 0-15,0 0-1,20-21 0,-20 21 15</inkml:trace>
  <inkml:trace contextRef="#ctx0" brushRef="#br0" timeOffset="11123.6363">8778-1971 2,'16'17'21,"-16"-17"-3,17 13-2,-17-13-4,20 12-1,-20-12-2,25 23-1,-25-23 0,27 28-2,-27-28-2,30 31 1,-30-31-2,27 37 1,-16-21-2,5 1 0,-6 1-1,3-1 0,-13-17 0,18 28 0,-18-28 0,13 25 0,-13-25-1,8 15 1,-8-15 0,0 0-1,0 0 1,0 0 0,6 16-1,-6-16 1,0 0-1,0 0 1,0 0-1,0 0-1,0 0 0,0 0-1,0 0-2,0 0-1,0 0-5,0 0-15,0 0-6,0 0 1,0-24-1</inkml:trace>
  <inkml:trace contextRef="#ctx0" brushRef="#br0" timeOffset="13103.7495">9765-2437 1,'0'0'14,"0"0"8,0 0-8,0 0-3,0 0-2,0 0-1,-18-2-2,18 2 0,0 0 0,-12 28-1,12-28-1,-21 39 0,4-15-1,1 15 1,-5-2-1,1 10 0,-5-3 0,3 5-1,-3 0 1,2 1-1,-4-4 1,5 0-2,-1-6 1,3-5-1,3-4 0,1-1 0,3-7-2,3-6-1,4 4-1,6-21-4,-4 28-4,4-28-9,0 0-11,-8 18 1,8-18-1</inkml:trace>
  <inkml:trace contextRef="#ctx0" brushRef="#br0" timeOffset="14021.802">9965-1873 8,'2'-19'20,"-2"19"-5,0 0-4,16-16-1,-16 16-1,17-7-1,-17 7 0,19-2 0,-19 2-1,22 9-1,-22-9-1,23 24-1,-7-1 0,-8-2-1,7 11 0,-5-3-1,2 8 0,-5-5-1,1-1 0,-2-1 0,-2-6 0,-2-4 0,0-3 0,-2-17 0,0 18 0,0-18 0,0 0 0,0 0 1,0 0-1,0 0 0,0 0 0,0 0-1,-4-16 1,4 16-1,4-28 0,0 10 0,1-4 0,5-1 0,2-3 0,1-1-1,5 3 1,-1-1 0,1 4-1,1 2 1,1 3-1,-1 4 0,-19 12 1,30-16-1,-30 16 0,27-5 1,-27 5-1,21 9 1,-21-9 0,22 21 0,-13-4 0,3 3 0,0 6 1,1 2-1,1 0 1,-2 2-1,-1-1 0,-1-2 0,0-5-1,1 6-6,-11-28-23,0 28-2,0-28 0,0 0-1</inkml:trace>
</inkml:ink>
</file>

<file path=ppt/ink/ink5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39:01.33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18478-845 2,'4'-16'23,"-4"16"-1,4-23-7,-4 23-1,2-19-4,-2 19 1,0 0-3,0 0 0,4-16-2,-4 16 0,0 0-1,0 0-1,0 0 0,2 23-1,-8-6 0,4 10 0,-6 2 0,4 13 0,-3 7 0,1 13-1,-2 8 0,0 14 0,2 5-2,3 6 1,-3 3 0,4-2 0,-2-3-1,2-9 0,0-11 1,2-11 0,-2-15 1,2-10-1,-2-9 2,0-9-2,2-19 2,-2 23-2,2-23 2,0 0-2,0 0 0,0 0-1,0 0 0,0 0-1,0 0-3,4-27 0,-4 27-6,0-29-8,0 29-15,6-34-1,2 17 1,-6-8 0</inkml:trace>
  <inkml:trace contextRef="#ctx0" brushRef="#br0" timeOffset="795.0454">18381-740 7,'0'0'12,"12"-25"-2,-12 25 2,15-26-2,-7 7 0,-8 19-2,20-28 0,-20 28-2,27-27-1,-8 19 0,1-6-1,5 5 1,-2-3-2,10 6 2,-1-4-2,5 5 1,-6-2-1,8 3 0,-4 1-2,5 4 1,-3 1-1,0 3 0,0 4 0,-2 5 0,-5 4 1,-1 6-1,-8 1 1,0 3 0,-9 1 0,0 5 0,-10-3 0,0 4 0,-8-5-1,-2 1 1,-6-1 0,-5 2 0,-4-3 0,-3 3-1,-3-4 1,0 0-1,-6-5 0,4 0 0,-4-4-1,4 0 1,-2-3 0,2-2-1,-1-4 1,1 1-1,0-1 0,0-3-1,4 4-1,0-11-1,7 12-5,-11-17-7,12 14-16,-3-9 0,22 0-1,-37 5 1</inkml:trace>
  <inkml:trace contextRef="#ctx0" brushRef="#br0" timeOffset="1779.1018">19348-1077 1,'6'-29'22,"2"13"2,-1-3 0,1-4-9,16 7-4,-13-8-1,18 10-2,-13-6-1,11 10-1,-9-2-1,5 12-1,-23 0 0,31 19-2,-25 4 1,0 12-1,-8 3 0,2 8 0,-6 1 0,-2 4 0,-3-6 1,1-4-2,0-5 1,0-9-1,3-10 1,1 1 0,6-18 0,0 0-1,0 0-1,-18-4 1,16-12-1,0 1 0,0-3 0,4-8 0,2 3-1,4-3 0,4 0 1,3-1 0,7 3 0,3-1 0,6 2-1,0 2 1,4 6 0,0 1-1,-2 5 1,0 4-1,-3 6 1,-3 8 0,-6 7 0,-1 5 0,-9 5 0,-1 7 0,-2 3 1,-8 0-1,-2 3 2,0-2-2,-4-6 1,2-3 0,2-7-1,-5-5-1,7-16-1,0 0-6,1 21-10,-1-21-15,10-21 0,-10 2 1,12 1-1</inkml:trace>
  <inkml:trace contextRef="#ctx0" brushRef="#br0" timeOffset="2123.1215">20220-1066 40,'0'0'28,"0"0"1,0 0-10,0 0-8,0 0-3,42 0-3,-16-5 0,13 6-1,3-8-2,13 4 0,-3-4-1,5 2 0,-5-4 0,-3 2 0,-10 0-1,-8 0-2,-2 7-5,-29 0-15,0 0-8,0 0-1,0 0 0</inkml:trace>
  <inkml:trace contextRef="#ctx0" brushRef="#br0" timeOffset="2496.1427">20862-1390 12,'21'-23'28,"-21"23"1,17-17-1,-17 17-12,0 0-5,26-4-4,-26 4 0,4 21-2,-6-1-1,6 15-1,-8 3 0,8 13 1,-8-2-2,6 10 1,-2-4-2,2-3 0,-2-5-1,-2-6-2,7 6-10,-10-21-18,5 1-2,0-27-3,0 0 2</inkml:trace>
</inkml:ink>
</file>

<file path=ppt/ink/ink5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59:09.153"/>
    </inkml:context>
    <inkml:brush xml:id="br0">
      <inkml:brushProperty name="width" value="0.06667" units="cm"/>
      <inkml:brushProperty name="height" value="0.06667" units="cm"/>
      <inkml:brushProperty name="fitToCurve" value="1"/>
    </inkml:brush>
  </inkml:definitions>
  <inkml:trace contextRef="#ctx0" brushRef="#br0">-11 0 82,'-3'27'34,"3"-27"1,0 0-3,0 0-31,0 0-12,0 0-22,0 0-1,0 0-2,15-18 0</inkml:trace>
</inkml:ink>
</file>

<file path=ppt/ink/ink5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3:24.17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583 47 10,'0'0'18,"16"-20"-2,-16 20-2,0 0-1,0 0-1,0 0-2,0 0-2,-12-15 0,12 15-1,0 0-2,0 0-2,-33-13 0,33 13-1,-41-1 0,14 1-1,-6 1 0,0 1-1,-2 0 0,-1 1 1,3 1-1,6-2 0,2-1 1,3-1-1,5 0 0,17 0 1,-29-1-1,29 1 0,-20-4 1,20 4-1,0 0 0,-23-3 0,23 3 0,0 0 0,0 0 1,-18-4-1,18 4 1,0 0-1,0 0 1,0 0 0,0 0-1,0 0 1,0 0-1,0 0 1,0 0 0,0 0 0,-17-2 0,17 2-1,0 0 1,0 0 0,0 0 0,0 0-1,0 0 0,0 0 0,0 0 0,0 0 0,0 0 0,0 0 0,0 0 0,-16 18 0,16-18 0,-9 16-1,9-16 2,-12 29-1,2-8 0,3 6 0,-3 2 0,0 7 1,0 6-1,4 5 0,-3 9 0,3 5 0,0 6 0,2 3 0,2 3 0,0 3 0,4 1 0,-2 3 0,2-1 2,2 0-2,2-2 1,2 0-1,1-2 2,1 4-2,0-4 1,2-5-1,-3 0-1,1-2 2,0-1-2,-1 0 1,-5-6 0,2-2 0,-2 1 0,-2-2 1,0-1-1,2 3 0,-4-2 1,2 1-1,-2 1 1,2-1-1,-2 1 1,2 1-1,0 0 0,0-1 1,0 0-2,1 1 1,1 0 0,0 0 0,0-1 0,2-2 0,-2-4 0,2 0 0,0-3 0,-1-4 0,-1-3 0,2 2 0,0-1 1,0 2-1,-2 1 0,1 1 1,1-4-1,-2 2 0,0-1 1,0 0-1,0-4-1,0 0 2,0-4-2,-2-1 2,0 1-1,-1-1 0,1-2 0,0-3 0,-2-3 0,0-4 0,0-1 0,0-2 0,0-5 0,2-1 0,-2-16 0,0 26 0,0-26 0,4 23 0,-4-23 0,2 19 0,-2-19 0,4 18 0,-4-18-1,6 15 1,-6-15 0,14 18 0,-14-18 0,29 19 0,-8-8 0,10-1 0,8 1 0,8-4-1,11 0 0,6-4-1,10 4-1,-4-9-1,12 11-2,-20-14-9,10 10-18,-13-3-1,-9 1 0,-11 1 7</inkml:trace>
</inkml:ink>
</file>

<file path=ppt/ink/ink5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3:33.84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49 14,'0'0'14,"0"0"-3,0 0 0,0 0-3,0 0-1,0 0-1,0 0 2,17-6-1,1 8-1,-18-2-2,44-3 1,-16-1-1,12 4 0,-3-9-2,12 6-1,-4-2 0,7 1-1,-7-1 1,0 3 0,-8-1-1,0 3 1,-8 1-1,-4 1 0,-25-2 1,22 4-1,-22-4 1,0 0 1,0 0-1,0 0 1,0 0-1,0 0 1,0 0-1,0 0 0,0 0 0,0 0-1,7 15 1,-7-15-1,4 18 1,-4-18 0,4 28 0,-2-9-1,2 2 0,0 4 0,0-3 1,2 10-2,-1-1 2,1 4-1,-2 4 1,4 3 0,-4 2 0,0 3 0,-2 4 0,2 1 0,-2 1 0,-1 3 0,1-4-1,-2 5 1,0-3-1,2 0 1,-2-3-1,0 0 0,0-2 0,0 1 1,0-1 0,2 0-1,-2-1 1,2-3-1,-2 1 1,2-1-1,0 3 1,-2-6-2,2 1 1,0 3 1,0 3-1,-2 0 0,2 3 0,0 1 0,0 0 0,2 1 0,0 0 0,-2-1 0,3-4 0,-1 0 0,0-2 0,0-3 0,-2 0 0,2-2 0,-2 1 1,2 1-1,-4 0 0,4-2 0,0 2 1,-3-1-2,3 1 2,0 2-1,0-3 0,2 1 0,-2 0 0,2-2 0,0 2 0,-1 0 0,1-4 0,0-2 0,2-1 0,-4-2 0,3-2 0,-3 1 0,2-5 0,0-1 0,0-1 0,0-1 0,0 0 0,-1-1 0,3 1 0,0-3 0,-2 1 0,2 1 0,-1-2 0,1-2 0,-2 1 0,2-1 0,0 0 0,-3 2 0,1 0 0,0 0 0,0-1 0,0 1 0,0 2 0,-1-1 0,1-1 1,2-2-1,-2 4 0,2-1 0,-3 1 0,1-1 0,0 1 0,0-1 0,0 2 0,2-1 0,-1-1 0,-1 1 1,2-2-2,0 1 1,-2 2 0,-1-1 1,3 1-1,-4-1 0,2-3 0,0 3 0,-2-4 0,0 0 0,-1-3 0,1-1 0,-4-17 0,6 30 1,-6-30-1,4 28 0,-4-28 0,2 26 0,-2-26 0,2 25 1,-2-25-1,0 19 0,0-19 0,-2 16 0,2-16 0,0 0 0,0 15 0,0-15 1,0 0-1,0 0 0,0 0 0,-4 16 0,4-16 0,0 0 0,0 0 0,0 0 0,0 0 0,0 0 0,0 0 0,0 0 0,0 16 0,0-16 0,0 0 0,0 0 0,0 0 0,0 0 0,0 0 0,0 0 0,0 0 0,0 0 0,0 0 0,0 0 0,0 0 0,0 0 0,0 0 0,0 0 0,0 0 0,0 0 1,0 0-1,0 0 0,0 0 0,0 0-1,0 0 2,0 0-1,0 0 0,0 0-1,0 0 1,0 0 0,0 0 0,0 0 1,0 0-1,0 0 0,0 0 0,0 0 0,0 0 0,0 0 0,0 0 0,0 0 0,0 0 0,0 0 1,0 0-1,-17 16 0,17-16 0,-28 8 0,11-2 1,-6 2-1,-5 1 0,-7 0 0,0 3-1,-4-3 0,0 3 0,-1-1 0,5-1-2,-4-5 0,15 6-3,-5-15-4,29 4-10,0 0-14,0 0 1,0 0 0</inkml:trace>
</inkml:ink>
</file>

<file path=ppt/ink/ink5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3:44.36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88 1,'0'0'11,"0"0"-1,0 0-1,23-7 0,-23 7-1,22-5 1,-22 5-1,39-4 0,-14-1-1,20 7-1,1-6-1,18 6-1,7-6 0,16 6-2,5-4 0,15 2-1,5-3 0,11 3 0,7-2-1,8 0 1,2-1-1,-1-1 1,3-1-1,-4 2 0,-8-1 1,-7-1-1,-12 1 0,-10-1 0,-10 0 0,-5 3 1,-14-1-1,-10-1 0,-10 2 1,-11 1-1,-8-1 1,-11 2-1,-22 0 1,23-2-2,-23 2 0,0 0-4,0 0-3,0 0-10,-23-2-10,23 2-1,-29 0 7</inkml:trace>
  <inkml:trace contextRef="#ctx0" brushRef="#br0" timeOffset="430.0708">2019-231 1,'0'0'10,"0"0"5,0 0-6,2 18-2,18-2-2,-3-4 1,16 11 0,2-11 0,18 11-1,1-8 0,10 6-1,3-5-1,1 5-1,-2-2 0,-4 2-1,-9 0 0,-7 6 1,-15-5 0,-3 5 1,-22-3-1,-5 4 2,-18-5-1,-8 5 1,-18-2-1,2 1-1,-10-1-2,-7-7-7,11 4-21,-7-2-1,7-4-1,6-4 12</inkml:trace>
</inkml:ink>
</file>

<file path=ppt/ink/ink5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3:47.38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691 4 9,'0'0'19,"0"0"-5,0 0-4,-31-7-2,0 5-2,4 9 0,-14-5-1,6 5-1,-12-3 0,10 4-1,-8-4 0,10 1-1,-4-1-1,8-1 1,0-3-2,4 2 1,4-2 0,1 0-1,5 0 0,-1 0 1,18 0-1,-19-2 0,19 2 0,0 0 0,0 0-1,0 0 1,0 0 0,-18-2 0,18 2 0,0 0 0,0 0-1,0 0 1,0 0 0,0 0 0,0 0 0,0 0 0,0 0 1,0 0-1,0 0 1,0 0-1,-17 9 1,17-9 0,0 0-1,-20 9 1,20-9-1,0 0 0,-17 7 1,17-7-1,0 0 1,0 0-1,-18 5 0,18-5 0,0 0 1,0 0-1,-17 0 1,17 0-1,0 0 1,0 0-1,-18 0 0,18 0 1,0 0-1,0 0 0,0 0 1,0 0-1,0 0 0,0 0 0,0 0 0,0 0 0,0 0 0,0 0 0,0 0 0,0 0 0,0 0 0,0 0 0,0 0 0,0 0 0,0 0 0,0 0 0,-9 19 0,9-19 1,0 27 0,0-5-1,-2 3 1,2 5-2,0 5 2,2 5-2,-1 5 2,-1 8-2,2 1 1,2 4 0,0 10-1,0 2 2,2 6-2,-2-1 2,0 2-2,0 0 2,1-5-2,-1 0 2,-2-4-1,2-2 0,0-4 1,0-3-1,0-1 0,2-2 0,-2-2 0,-1 2 0,1-1 0,2-1 0,-4 7-1,4 0 1,-4 4 0,4 4 0,-6-3 0,6 2 1,-6 1-1,0-3 0,0-1 1,0 2-1,0-6 1,0-3-1,0-2 1,0-2-1,2-3 0,-1-1 0,1-2-1,2-3 2,0 6-2,-2 0 2,2 1-2,0 3 2,2 1-2,-2 1 2,0 1-1,1 0 0,-1-2 0,2-2 0,0-3 0,0-2 1,0-2 0,1-5 0,-1 0 0,2-3-1,-2-2 1,0-2 0,0-2 0,-3 2-1,3-3 0,-2-1-1,2 1 1,0-1 0,0 2 0,0 1 0,-1 1 0,1-2 0,0 4 0,2-2 0,-2 1 0,-1 1 0,1-2 0,0-3 1,-2-3-1,0 0 0,0-5 0,0 1 0,0-8 1,-1 2-1,-1-1 0,0 1 1,2-3-1,-2 1 0,2-1 0,0 0 0,-2 0 0,-2-16 1,6 24-1,-6-24 0,8 18-1,-8-18 2,5 15-1,-5-15 0,0 0 0,12 18 0,-12-18 1,0 0-1,23 14 0,-23-14 1,32 9-1,-9-6 1,8-1-1,6 1 1,6-1-1,3 2 1,7-4-1,1 1 1,5 1-1,-3 0 0,-3-2 1,-3 2-1,-5-2 0,-2 1 1,-6 1-1,-4 0 0,-6 0 1,-3-2-1,-7 1 0,-17-1 0,23 4 0,-23-4 0,0 0-2,0 0-2,22 10-22,-22-10-5,0 0 1,-20 11-2</inkml:trace>
</inkml:ink>
</file>

<file path=ppt/ink/ink5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4:01.19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-9-8 22,'0'0'15,"0"0"-1,-17-3-2,17 3-2,0 0-2,0 0-2,0 0-2,0 0-1,0 0 0,31 17-1,-14-13 1,11 5 0,-3-6-1,10 4-1,0-2 0,4 1 0,-2-5-1,0 3 1,-2-4-1,-4 3 0,-4-1 0,-4 0 1,-3 0-1,-20-2 0,23 7 0,-23-7 1,0 0-1,18 15 1,-18-15 1,0 0-1,4 23 0,-4-23 0,5 25 0,-1-10 1,-2 1-2,2 2 1,0-1-1,0 4 1,0 0 0,0 4 0,0 1 0,1 6 0,-1 3 1,0 3-1,0 2 1,2 6-2,-4 1 2,4 2-3,-4 4 3,4-1-3,-5 1 1,9 3 0,-6 2 0,2 1 1,2-1-2,0 0 2,1-4-1,-1-1 0,4-4 0,-3-2 1,3-3-1,0-2 0,-3-2 0,1-2 1,0 3-1,-2 1 1,0-2 0,-3-2-1,1 3 1,0-3-1,0 1 1,2 1 0,-3-5-1,3 2 0,-2 0 0,0 1 0,0 1 0,0-1 1,-1 6-2,1 1 2,-4 3-2,2 1 2,-2 0-1,2 3 0,-4 1 0,2-1 0,-2-1 0,2 0 0,-2-2 0,2-2 0,-2 1 0,4-1 1,-2-3 0,2-1 0,-1-4 0,-1 1-1,2 0 2,-2-1-2,0-2 2,-2 1-2,0 1-1,0 1 1,0 0 0,-2 2 0,2 0 0,0 0 0,0-1 0,0-3 0,2-1 0,0 0 0,0-2-1,2 0 2,-2-2-2,2-2 2,0 1-2,1 1 1,-1-1 0,2 1 0,0-1 0,0-3 1,-2 1-2,2-2 2,-1 4 0,-1-4-1,2 1 1,-2-2 0,0-1 0,2 0-1,-2 0 1,0-1-1,-2-2 0,1 0 0,1 1 0,-2 2 0,2 1 0,-2 1 0,2 0 0,0 0 0,-2 1 0,2-2 0,0-3 0,-1 1 0,-1-1 0,2-1 1,-2-2-1,0-2 0,0 2 0,0-2 0,0 2 0,-2-1 1,0-1-1,2 0 0,-2 1 0,2-1 1,0-2-1,-2-1 0,2 2 0,-2-18 0,0 28 0,0-28 1,0 28-1,0-28 0,0 22 0,0-22 0,-2 21 0,2-21 0,-2 23 0,2-23 1,-2 19-1,2-19 0,-2 18 0,2-18 0,0 0 0,0 19 0,0-19 0,0 0 0,0 0 0,0 0 1,-2 16-1,2-16 0,0 0 0,0 0 0,0 0 0,0 0 0,0 0 0,0 0 0,-4 17 0,4-17 0,0 0 0,0 0 0,0 0 0,0 0 0,0 0 0,0 18 0,0-18 0,0 0 0,0 0 0,-4 19 0,4-19 0,0 0 1,0 0-1,-4 18 0,4-18 0,0 0 0,0 0 0,0 0 0,0 0 0,0 0 0,0 0 0,-3 15 1,3-15-1,0 0 0,0 0 1,0 0-1,0 0 1,-22 11-1,22-11 1,-21 5-1,21-5 0,-37 5 1,11-1-2,-7 3 1,-6 0-1,-5 0-1,-3 10-1,-9-13-9,9 13-22,-11-4 0,7-3-1,-3-3 0</inkml:trace>
</inkml:ink>
</file>

<file path=ppt/ink/ink5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9:18.47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485 29 1,'0'0'8,"0"0"2,0 0-2,8-16-1,-8 16-1,0 0 1,0 0-1,0 0 0,0 0-1,0 0 0,-21-17-1,21 17 0,-20 0 0,20 0 0,-35 5-2,14-2 1,-8 1-1,-2 3 0,-6-4-1,2 4 1,-2-3-1,4 1 0,1-3 0,5 1 0,4-3 0,23 0 0,-25 0 0,25 0 0,0 0 0,0 0-1,0 0 1,0 0-1,0 0 1,0 0 0,0 0 0,0 0 0,0 0 0,0 0 1,0 0-1,0 0 1,0 0-1,0 0 0,0 0-1,0 0 0,0 0 0,0 0 1,0 0-2,0 0 1,0 0 0,0 0 0,0 0 0,0 0 0,0 0 0,0 0-1,0 0 1,0 0 0,0 0 0,0 0 0,0 0 0,0 0 0,0 0 1,0 0-1,0 0 0,0 0 1,0 0-1,0 0 0,0 0 1,0 0-1,0 0 1,0 0-1,0 0 1,0 0 0,0 0-1,0 0 1,0 0 0,0 0 0,0 0 0,0 0 0,0 0 0,0 0-1,0 0 1,0 0 0,0 0 0,0 0 0,0 0 0,0 0 0,0 0-1,0 0 1,0 0 0,0 0-1,0 0 0,0 0 1,0 0-1,0 0 0,0 0 1,0 0-1,0 0 0,0 0 0,0 0 0,0 0 1,0 0 0,-16 25-1,14-8 1,0 10 0,0 2 0,0 14 0,0 6 1,2 7-1,2 7 0,0 5 0,2 9 0,0 5-1,0 6 1,2 6 0,0-1-1,1-2 0,-3-2 0,4-4 1,-4-10-1,4-5 0,-3-9 1,-1-7-1,0-5 1,0-1-1,-2-6 2,-2 0-3,2 0 3,-2 2-2,-2-2 0,2-2 0,-2 4 0,0-1 0,2 6 0,-2 2 0,0 0 0,0 0 0,2 1 0,0 1 0,-2-2 0,2 1 0,0-3 0,0-2 0,0 1 0,-2-5 0,1 5 1,-1-1-1,0 0 0,2 1 0,-4-1 1,2 0-1,0 0 0,0 2 1,0 0-2,0 0 2,0-1-1,0 4 0,0 4-1,-2 4 2,2-1-2,0 3 1,0 1 0,-1-4 0,-1 2 0,2-3 0,-2-3 0,0-5-1,2-1 2,0-1-1,0-3 1,0 1-1,0-1 0,0-1 0,0 1 1,0 3-1,-1-3 0,1 3 0,0-1 0,0 0 0,2-1-1,-4-1 1,2-1 0,0-2-1,2-2 1,-4 0 0,2-5-1,-2 1 1,2-1-1,0-4 1,0 1-1,-2-4 1,1 1-1,-1-4 1,2 6-1,0-1 1,0-2 0,0-2-1,0 1 1,2-3-1,2-1 1,0 0 0,0-8-1,0 1 1,-2-16-1,6 28 1,-6-28 0,5 23 0,-5-23 0,8 23-1,-8-23 1,10 17-1,-10-17 1,15 18-1,-15-18 0,28 17 0,-9-8 1,4-4-1,13-1 1,4-4 0,9 0 1,7-4-1,9-1 0,9-2 1,9-2-1,3 2 2,3 0-2,-1 2 1,1 0-1,-3 0 0,-6 1 1,-4 2 0,-10 1-1,-6-1 0,-4-2 1,-5 3-1,-10-3 0,-4 1 2,-6-1-2,-6 2 0,-5-1 0,-3-1-1,-17 4-1,0 0-7,27-8-23,-27 8 0,0 0 1,-5-23-2</inkml:trace>
</inkml:ink>
</file>

<file path=ppt/ink/ink5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9:32.34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0 121 1,'0'0'11,"0"0"9,0 0-6,23-5-3,-23 5-3,31-10 0,-10-1-2,14 6 0,-3-7-1,10 5-1,-7-6 0,12 6-1,-8-5-1,2 5 1,-8-2-1,0 2 0,-10 0 0,1 4 1,-24 3 0,27-7 1,-27 7-1,0 0 0,0 0 0,0 0-1,0 0 0,0 0-1,0 0 0,12 23 0,-12-23 0,5 33 0,-3-10 0,4 6 0,-4 5 1,4 4-1,-2 2 1,2 6-1,-2-1 1,-2 10-1,0-4 2,1 5-2,-1 0 1,0 1-1,0 1 1,0 3-2,0 2 2,4 1-2,-4 4 1,2 5 0,0 3-1,2 1 1,-1-4-1,1 1 0,0-4 0,0-4 1,0-4 0,0-8-1,-1-2 1,5-1-1,-2-2 1,0-2-1,-1 1 1,1 1-1,0 0 0,-2 2 0,2-6-1,-4 4 2,-1 2-2,1 3 1,0 0 0,0 3 0,0-3 0,0 0 0,0 4 0,2-6 0,-2 1 0,-1-6 0,1-1 1,2-4-1,-2 3 1,2-3-1,-2-1 1,2-1 0,-3 0 0,3-1-1,0 1 0,-2 0 0,0-3 0,2 1 0,-2 1 0,0-1 0,1 1 0,-1 3 0,0-2 0,2 2 0,0-1 0,-2 1 0,2-2 0,-3 2 0,1-2 0,0-1 0,0-3-1,0-1 2,-2 0-1,0-1 0,0-1 0,-2-1 0,0 1 0,0-2 0,-2 3 1,0 1-1,-2-2 1,0 0 0,0 0 0,0 2-1,2-1 2,-1-1-2,-1 0 0,2 2 0,0-1 0,0 1 0,0 0 0,0 0 0,0 0-1,0 1 1,0-1 0,0-1 0,0-1 0,0-2 0,0 1 0,0-4 0,0 0 0,0 0 0,-1-3 0,1 1 0,0 0 0,-2 0 0,0-1 0,0 1 0,0 0 0,0-1 1,2 1-1,-2 4 0,2-2 0,-1 0 1,1-2-2,-2-1 2,4-1-1,-2-3 1,0 0-2,2-21 2,-4 28-1,4-28 0,0 21 0,0-21-1,-2 20 1,2-20-1,0 15 1,0-15-1,0 0 2,-2 18-2,2-18 1,0 0 0,0 0 1,-2 19-1,2-19 0,0 0 0,0 0 0,0 0 0,0 0 1,0 0-1,-6 16 0,6-16 1,0 0-1,0 0 0,0 0 1,-19 16-1,19-16 0,-25 8 1,7-2-1,-3 1 1,-7 0-1,-3 0 0,-2 1-1,-6-4-3,8 10-7,-14-19-22,16 10-2,-8-16 0,16 8-1</inkml:trace>
</inkml:ink>
</file>

<file path=ppt/ink/ink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57:56.15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23 1 46,'0'0'30,"-29"0"-3,29 0-15,0 0-37,32-6-4,2 14-2</inkml:trace>
</inkml:ink>
</file>

<file path=ppt/ink/ink6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9:48.909"/>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391-5 2,'0'0'8,"0"0"1,-18-5 0,18 5-2,0 0 2,-4 24-1,4-24 2,-13 39-2,-3-13 2,6 16-4,-11 7-1,2 21 0,-13 12-1,5 20 0,-12 17-1,4 19 1,-9 18-2,9 24 1,0 11-2,11 5 1,7 1 0,15 0-1,13-6 1,17-3-1,12-13 0,17-18 0,11-15 0,8-12 0,4-18-2,7-12 2,3-16 1,-1-16-1,-3-14 1,-5-8-1,-7-13 1,-4-5-1,-7-9 1,-7-3-1,-13-7-1,-6-1 0,-12-4 1,-5-1-1,-20-3 0,0 0-2,11 18-3,-30-16-13,1 5-13,-7-2-1,-4-3-1</inkml:trace>
</inkml:ink>
</file>

<file path=ppt/ink/ink6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9:50.34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0-4 5,'0'0'11,"0"0"-1,0 0 0,24 0-1,-24 0 1,31 11 0,-14-6 0,16 11-2,-6 1 0,16 13-2,-4 3-1,16 16 0,-9 7-1,11 18-1,-5 6 0,7 15-1,-3 8 0,4 13 0,-5 3-1,1 9 0,-5 3-1,-3 2 1,-5-2 0,-6 1 0,-11-6-1,-9 0 1,-11-7 0,-10-3 1,-12-10 0,-7-1-1,-8-5 0,-12-5 0,-4-6 1,-7-5-1,-2-7 0,-1-5 0,-1-11-1,3-1 1,3-9 0,5-6-1,6-5 0,4-1 1,4-2 0,8-2-1,4-2 1,3-2-1,4-3 1,7-3-1,-1-4 0,6-2 1,2-19-1,-2 21 0,2-21 0,0 0 0,0 16 0,0-16 0,0 0 0,0 0 1,0 0-1,0 0 0,0 0 1,0 0-2,0 0-1,0 0-5,0 0-23,0 0-2,0 0-1,0 0 0</inkml:trace>
</inkml:ink>
</file>

<file path=ppt/ink/ink6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3:48.52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12 70 3,'0'0'19,"-10"-20"-3,10 20-3,-2-21-2,2 21-1,6-17-1,-6 17-2,0 0 0,29-12-1,-29 12-2,29 7 0,-11 5-1,13 9-1,-2 7 0,12 9 0,2 8-1,7 8 0,1 3-1,5 1 1,-1-2-1,-1-3 1,-1-8-1,-3-4 1,-7-12 0,-6-5 0,-8-7-1,-5-6 0,-7-3-1,-17-7-2,20 6-5,-20-6-9,0 0-12,0 0-1,-24-20 1</inkml:trace>
  <inkml:trace contextRef="#ctx0" brushRef="#br0" timeOffset="472.027">627-64 2,'0'0'17,"0"0"-4,0 0-3,-14 20-1,6-1 0,-13 2 0,9 14 0,-17 2-1,11 12 0,-13 3-3,10 8 0,-6-2-3,5 3 0,-1-5-1,1-2 0,3-6-1,2-5 1,-1-9-1,2-5 1,3-2-2,-1-6 0,6 1-4,8-22-5,-15 27-18,15-27 0,-8 21 0,8-21 18</inkml:trace>
  <inkml:trace contextRef="#ctx0" brushRef="#br0" timeOffset="925.0528">883 469 7,'0'0'24,"0"0"1,8-20-14,-8 20-5,0 0 0,-2 16 0,2-16-1,-10 32 0,1-13 0,5 14-1,-6-3 0,6 10 0,-4-1-2,6 1 1,1-1-2,2-4 0,1 0 0,2-6 0,0-2-1,-2-10 0,4 2-2,-6-19-4,0 0-19,6 16-5,-6-16 1,-6-19 1</inkml:trace>
  <inkml:trace contextRef="#ctx0" brushRef="#br0" timeOffset="1412.0807">1623-100 1,'11'-21'7,"-11"21"17,0 0-1,0 0-13,0 0-2,-23 17 0,11 8-2,-15 1 0,6 16 1,-20 7 0,6 18-1,-14 4-1,4 13-1,-7 0-2,7 4 0,0-4-2,3-3 1,3-13-1,4-9 0,7-4-2,1-17-1,15 1-6,-11-13-19,13-5-1,10-21-1,0 0 5</inkml:trace>
  <inkml:trace contextRef="#ctx0" brushRef="#br0" timeOffset="2720.1555">2327 3 1,'0'0'14,"0"0"10,0-19-5,0 19-11,0 0-3,0 0-1,0 0 0,0 0 0,-25 24 0,13-3 1,-8 2-1,1 14 1,-10 3-1,4 13 0,-14 1-1,6 7 0,-6 0-2,2 2 1,0-6-2,-2-3 0,8-5-3,-2-12-2,15-1-9,-3-9-15,9-10 0,12-17-1,-10 16 23</inkml:trace>
  <inkml:trace contextRef="#ctx0" brushRef="#br0" timeOffset="2320.1326">2023 22 8,'-17'-7'22,"17"7"-6,0 0-3,0 0-2,0 0-2,0 0-1,0 0-1,0 0-2,0 0 0,14 28 0,5-3-1,-3-1 1,11 11-1,0 6-2,10 4 0,0 4-1,4 0 0,0-2-1,1-1 0,-1-6 0,-2-3 0,-4-9-1,-6-7-1,-1 0-2,-28-21-3,33 21-10,-33-21-13,0 0 1,0 0-2</inkml:trace>
  <inkml:trace contextRef="#ctx0" brushRef="#br0" timeOffset="3472.1985">2576 327 17,'0'0'27,"10"-21"-1,-10 21-14,0 0-5,21-18-2,-21 18-2,27-17-1,-7 5 0,5 6-1,0-1 1,6 6-1,-1 2 0,1 1-1,-4 10 0,0 2 0,-7 9 0,-3 3 1,-11 4-1,-6 2 0,-8-1 0,-5 2 1,-7-4-1,-1-1 1,-5-9-1,3-2 0,4-6 0,1-2 0,18-9-1,0 0 1,0 0-1,0 0 0,18-7 0,5-2-1,8 4 2,2-4-1,6 4 1,2-1-1,-2 6 1,-2 4 0,0 5 0,-8 3 0,-4 5 1,-5 6 0,-14 2 1,-3 4 0,-14-2 2,-1 4 0,-19-8 0,6 5 0,-18-11 0,6 4-1,-6-8 0,6 1-1,-4-7 0,6-2-1,2-2 0,6-1-2,6 2 0,-1-10-5,22 6-11,-17 11-14,17-11-1,0 0-1,0 0 16</inkml:trace>
  <inkml:trace contextRef="#ctx0" brushRef="#br0" timeOffset="4844.2769">833 1441 1,'0'0'13,"-18"-4"10,18 4-9,-25 23-4,9 5-2,-13-5 0,4 17 0,-14-3-1,6 17 1,-14-9-2,4 15-1,-7-4-2,5 7 1,-2-7-2,1 2-1,1-7 1,4-2-2,6-7 1,2-7-4,14-4-1,-7-15-11,17 1-15,9-17 1,0 0-2,0 0 20</inkml:trace>
  <inkml:trace contextRef="#ctx0" brushRef="#br0" timeOffset="4455.2548">272 1528 18,'-5'-17'24,"5"17"-7,0 0-4,-8-20-2,8 20-3,0 0 0,0 0-2,19 14-1,-3 7-1,-4-1 0,13 15 0,-2-2-2,8 12 1,0 1-2,6 6 1,0-3-1,4 0 0,0-1-1,-2-3 1,-4-8 0,-2-5 0,-4-4-2,-9-9-2,3 0-1,-23-19-10,0 0-16,0 0-1,0 0 0,0 0 11</inkml:trace>
  <inkml:trace contextRef="#ctx0" brushRef="#br0" timeOffset="5396.3086">765 1973 1,'0'0'10,"0"0"13,0 0 3,13-25-17,7 22-2,-20 3-1,39-16 0,-20 9-1,6 7-1,-1-3-1,1 6 0,-6 2-1,1 8-1,-12 6 2,-2 9-2,-12 3 1,-2 6 0,-12 0 0,1 1-2,-6 1 2,1-4-2,1-7 0,4-5 0,5-4 0,14-19 0,-16 24 0,16-24 0,0 0 0,12 18 1,-12-18-1,33 2 1,-8-4 0,7-2-1,3-1 1,4 0-1,1 0-1,-5-4-2,14 9-8,-22-5-17,6-2-1,-7 1 0,-7-2 9</inkml:trace>
  <inkml:trace contextRef="#ctx0" brushRef="#br0" timeOffset="5844.3342">1981 1335 1,'0'0'21,"0"0"5,-12 27 0,-4 4-16,-15 1-2,4 17-1,-16-2-1,4 18 1,-11-4-1,5 11-1,-6-6-2,7 6 0,-1-9-1,6 0-1,4-10 0,4-4-1,7-7-1,-1-9-2,15-1-6,-9-18-16,19-14-6,-12 17 1,12-17-2</inkml:trace>
  <inkml:trace contextRef="#ctx0" brushRef="#br0" timeOffset="6572.3758">2562 1593 6,'0'0'25,"-17"-7"0,-3 16-11,-5-6-5,8 16-2,-18-5-2,5 16 1,-20-2 0,9 12-1,-16-3-1,13 7 0,-9-4-1,8 4-1,1 0 0,5-4-3,8-1-1,0-11-6,19 1-19,0-8-2,12-21 0,-2 23 3</inkml:trace>
  <inkml:trace contextRef="#ctx0" brushRef="#br0" timeOffset="6244.3571">2002 1645 2,'18'-3'27,"-1"-4"0,1 3-6,7 15-10,-8-8-2,13 17-3,-9-1-1,10 11 0,-2-1-2,6 10 0,-2-4-2,4 3 1,0 3-1,0-6 0,0-2-1,-6-7-1,2 2-2,-13-15-7,11 4-16,-31-17-5,27 7 2,-27-7 6</inkml:trace>
  <inkml:trace contextRef="#ctx0" brushRef="#br0" timeOffset="7272.4159">2889 1819 5,'25'-13'23,"-25"13"2,20-19-13,-3 17-4,-17 2-3,32-8-1,-32 8-1,33-7 0,-16 5 0,3 4-1,-20-2 0,29 12-1,-29-12 1,4 31-1,-14-10 0,-4 4 0,-11 0-1,-2 3 1,-8 0-1,4-4 1,3-1-2,3-7 0,8-2-1,17-14 0,-18 15 0,18-15 1,0 0-1,31-3 0,-4-2 0,1-1 1,9-1 1,3 2 0,5 3 0,2 4 0,-4 5 2,1 7-1,-5 0 2,-2 11-2,-9-1 3,-3 9-1,-13-6 2,-5 6-1,-14-7 1,-3 4-1,-14-7 0,-3-1 0,-12-4 0,0-2-1,-5-6-1,1-3-1,0-2-1,0-5-1,10 6-6,-8-10-23,14 2-1,4-1 0,5-2-2</inkml:trace>
  <inkml:trace contextRef="#ctx0" brushRef="#br0" timeOffset="10068.5757">1270 3263 9,'0'0'18,"0"0"-3,-25-3-1,25 3-1,-19 0-1,19 0-1,0 0-3,0 0 0,-22 0-2,22 0-1,0 0-1,0 0-1,0 0 0,0 0 0,0 0 0,30-21 1,-30 21-3,36-27 2,-12 8-2,7 0 0,0-4-1,2 0 1,-2 2-1,-2 2 0,-3 2 0,-3 3 0,-5 0 0,-18 14 0,25-16 0,-25 16 0,0 0 0,19-11 0,-19 11 1,0 0-1,0 0 0,0 0 0,0 0 0,0 0 0,0 0 0,0 0 0,0 0 0,0 0 0,0 0 0,0 0 0,0 0 0,0 0 0,6 21 1,-6-21-1,2 32 2,0-6-2,0 7 2,4 8-1,-2 4 0,2 9 0,1 6 0,3 3-1,-4 2 0,4-2 1,-4-5-1,-1-2 0,-3-9 0,0-5 1,-4-9 0,0-7-1,-2-4 1,-1-5 0,5-17 0,-18 19 0,18-19-1,-25 11 1,7-9-1,-1-2 0,-4 0 0,-1-2 0,-3 0 0,2 0 0,-1 4-1,1-4 1,4 4 0,1 0-1,20-2 1,-25 3-1,25-3 0,0 0 1,0 0-1,0 0 0,-10 20 0,10-20 0,0 0 1,18 15-1,-18-15 1,25 13 1,-6-8-1,5-2 0,7 1 0,4-4 0,6 0 1,4-4-1,3 3 0,3-3 0,1 1 0,-1-1 0,-4 2 0,-3 1 0,-3 2 0,-8-1 0,-4 0 0,-7 2 0,-22-2 1,27 4-1,-27-4 0,0 0 0,0 0 1,0 0-1,0 0 1,0 0-1,0 0 1,0 0-1,0 0 0,0 0 0,0 0-1,0 0-2,0 0-5,0 0-24,0 0-1,0 0-2,0 0 1</inkml:trace>
  <inkml:trace contextRef="#ctx0" brushRef="#br0" timeOffset="284002.2439">-6101 5842 1,'0'0'16,"-17"-22"11,17 22-3,-14-27-11,14 27-4,0-15-1,0 15-2,0 0-2,0 0 0,0 0-1,0 0-1,0 0 0,-4 17-1,4-17 0,-4 19-1,4-19 1,-4 16-1,4-16 0,0 0 1,0 0 0,0 0-1,0 0 1,0 0 0,0 0 0,14-21 0,-14 21-1,6-26 1,-4 10-1,-2 16 0,2-19 0,-2 19 0,0 0 0,0 0-1,0 0 0,-14 19-3,16 4-4,-2-23-11,-10 33-11,10-15 0,8-3-1</inkml:trace>
  <inkml:trace contextRef="#ctx0" brushRef="#br0" timeOffset="281975.1278">-5786 5336 20,'-13'-15'31,"13"15"-2,0 0-9,-22-11-13,22 11-2,0 0-2,0 0-5,0 32-12,0-32-14,-11 31-1,5-12-2,-4-3 21</inkml:trace>
  <inkml:trace contextRef="#ctx0" brushRef="#br0" timeOffset="282179.1395">-6007 5821 11,'3'16'28,"-3"-16"0,0 0-1,0 0-24,20-2-4,-20 2-9,21-7-16,-3 6-1,-18 1 0,37-4 22</inkml:trace>
  <inkml:trace contextRef="#ctx0" brushRef="#br0" timeOffset="282334.1482">-5620 5888 1,'2'19'12,"-2"-19"1,0 0-13,0 0-18,0 0 11</inkml:trace>
  <inkml:trace contextRef="#ctx0" brushRef="#br0" timeOffset="284516.2733">-5564 5788 25,'-6'-17'28,"6"17"1,0 0-12,0 0-12,0 0-2,0 0-1,-8 17-2,8-17 0,2 26 0,-2-26 0,4 28 1,-4-28-1,6 25 0,-6-25 1,0 0-1,0 0 1,0 0 1,20-12-1,-20 12 0,13-32 0,-3 15 0,-4-3-1,2 3 1,-8 17-1,7-25 0,-7 25 0,0 0-1,0 0 1,0 0-1,0 0 1,0 0-1,0 0 1,14 16-1,-14-16 0,0 0-1,12 23-5,-12-23-18,0 0-3,0 0-1,0 0 7</inkml:trace>
  <inkml:trace contextRef="#ctx0" brushRef="#br0" timeOffset="283482.2142">-5803 5291 15,'0'0'18,"4"-25"-4,-4 25 0,0 0-4,0 0-1,-6-19-3,6 19-1,0 0-1,0 0-1,-20 18-1,20-18-1,-23 26 0,11-9-1,-1 1 1,1-1-1,2-1 1,10-16-2,-13 19 2,13-19 0,0 0-1,0 0 1,11-22-1,-1 6 1,-4-5-1,6 2 1,-7-1-1,5 3 0,-10 17-1,8-25 0,-8 25 1,0 0-1,0 0-2,0 0-4,0 0-13,0 0-8,2 25 2,-2-25 6</inkml:trace>
  <inkml:trace contextRef="#ctx0" brushRef="#br0" timeOffset="286555.39">-2992 5559 17,'0'0'30,"0"0"-1,0 0-11,0 0-5,0 0-4,8 22-2,-18-6-3,4 10-1,-4 2-1,1 6-1,-1 4-2,-6-1-4,15 12-12,-11-16-13,8-3-1,0-12-1</inkml:trace>
  <inkml:trace contextRef="#ctx0" brushRef="#br0" timeOffset="285757.3443">-4124 5207 1,'6'-18'15,"-6"18"6,-2-19-6,2 19-1,4-16-2,-4 16-1,0 0-1,17-12-1,-17 12-1,0 0-1,0 0-1,23-2-1,-23 2-1,33 25-1,-7-8 0,9 11 0,6 0 0,11 11-2,8-2 2,7 3-3,1-2 2,0-1-2,-2-4 1,-4-3-1,-7-7 0,-11-4 0,-11-5 0,-9-5-1,-7-4 0,-17-5-1,0 0-1,0 0-2,0 0-4,0 0-7,0 0-16,0 0-1,-19 2 1,19-2 10</inkml:trace>
  <inkml:trace contextRef="#ctx0" brushRef="#br0" timeOffset="286149.3666">-3480 5039 19,'-8'-20'27,"8"20"-1,0 0-12,0 0-5,-20 25-1,3-13-2,3 16-1,-13-2 0,2 15 0,-14-3 0,0 13 0,-6-4-1,2 4-2,-1-4 0,3 1-1,2-6 0,4-4-1,6-5-1,5-8-1,7 1-3,-3-14-4,22 11-13,-2-23-9,0 0-1,0 0 0</inkml:trace>
  <inkml:trace contextRef="#ctx0" brushRef="#br0" timeOffset="288082.4773">-4348 4435 9,'0'0'16,"0"0"-2,0 0-2,0 0-1,0 0-2,-29-11-1,29 11-1,-20 18 0,13 1-1,-15 2 0,9 17 0,-13 1-1,11 22 1,-14 6-1,9 17 1,-9 5-3,6 11 1,-3 5-1,5 7-1,1 0-1,7 0 0,5-5-1,6 1 0,8-2-1,4-10-2,15 0-5,-10-21-11,19 2-12,-3-17-2,10-7 0</inkml:trace>
  <inkml:trace contextRef="#ctx0" brushRef="#br0" timeOffset="287366.4363">-2482 5193 14,'0'0'28,"-2"-18"1,2 18-11,0 0-5,0 0-4,0 0-2,0 0-2,-4 18-2,2-1 0,10 8-1,-1 3 0,11 9-1,-1-1 1,9 5-2,3-8 1,4-2-1,2-6 1,0-6-1,0-8 0,0-10 0,-2-8 1,-2-8-1,-3-6 0,-3-4 1,-2-3-1,-1-2 0,-5 1 0,-3 2 1,-5 5-2,1 4 1,-10 18 0,10-19 0,-10 19 0,0 0 0,17 26 1,-7 0 0,-2 11 0,2 9 0,-1 6 0,3 8 0,-4 4 1,2 6-2,-7-1 1,-1-3 0,-6-4 1,-1-5-1,-11-6 1,-1-7-1,-9-9 0,-3-7 0,-4-7-1,-6-9-1,-2-1-3,-11-20-7,17 11-21,-18-16-2,10 5 0,-5-12-1</inkml:trace>
  <inkml:trace contextRef="#ctx0" brushRef="#br0" timeOffset="288899.524">-1920 4547 1,'0'0'24,"10"-20"2,-10 20-1,0 0-13,31 6-3,-31-6-1,43 31 1,-20-6-2,20 27 1,-8 9-2,17 24 0,-3 6-2,9 21-1,-5 5-1,-1 11-1,-3 5 0,-10-4-1,-12-4 0,-11-6 0,-18-11 0,-18-10-1,-7-10-2,-14-22-4,8-1-17,-14-26-9,10-13 1,-1-22-2</inkml:trace>
  <inkml:trace contextRef="#ctx0" brushRef="#br0" timeOffset="289299.5467">-659 5293 14,'0'0'28,"0"-23"1,0 23-3,25-9-18,-25 9-4,39-7-3,-14 5 1,14 2-1,0 0-1,8 6 0,3 2-5,-5-2-14,4 6-8,-3 5-1,-13 3-1</inkml:trace>
  <inkml:trace contextRef="#ctx0" brushRef="#br0" timeOffset="289477.5571">-529 5736 13,'39'3'29,"2"-12"-1,5-5 0,7-3-26,7 1-12,12-2-16,4 4-1,-4-1-1</inkml:trace>
  <inkml:trace contextRef="#ctx0" brushRef="#br0" timeOffset="290349.6068">774 4573 3,'0'0'24,"0"0"-3,-19-2-6,19 2-3,-20 21-1,11 4-1,-11-3-1,7 22 0,-11 2-2,9 22 1,-9 4-2,9 21 0,-8 6-3,13 15 0,-4 9-2,8 10 1,4 7-2,8 2 0,6-2 0,7-5 0,5-9 1,7-7 0,2-14 0,4-16-1,2-17 1,4-13-1,-5-13 1,-1-9-1,0-9 0,-5-12-1,-5-6 1,-6-3 1,-21-7-2,24 0 0,-24 0 0,0 0-3,0 0-5,-24-10-14,24 10-9,-35 0-1,18 0 0</inkml:trace>
  <inkml:trace contextRef="#ctx0" brushRef="#br0" timeOffset="292710.7418">1156 5937 16,'0'0'26,"0"0"0,0 0-9,11-19-5,17 19-2,-7-14-3,24 14 0,0-14-1,23 10 0,-4-8-2,19 7 0,-1-8-1,10 6 0,-5-3-2,1-1 0,-9 4 0,-3-3-1,-10 1 0,-9 2-1,-10 4-2,-20-4-2,8 12-9,-35-5-16,0 0-1,0 0-1,-31 19 1</inkml:trace>
  <inkml:trace contextRef="#ctx0" brushRef="#br0" timeOffset="291482.6716">1228 5047 22,'9'-19'20,"-9"19"-5,10-19 0,-10 19-3,8-16-1,-8 16-1,0 0-2,19-10-1,3 22 0,-5-2-2,16 15 1,-2 1-2,16 13 0,0 3-1,11 7-2,1 3 1,3 3-2,2-5 1,0-1-1,-5-8 0,-7-8 0,-7-7-1,-8-5 1,-10-9-1,-7-6-3,-20-6-3,0 0-9,0 0-15,-16-20 0,-2 12-2,-9-13 5</inkml:trace>
  <inkml:trace contextRef="#ctx0" brushRef="#br0" timeOffset="291847.6926">1825 4948 13,'-2'-23'26,"2"23"0,0 0-7,-14-16-8,14 16-3,0 0-1,-17 28-1,-1-12-1,5 17 0,-14 2-1,-1 14 0,-11-2-1,4 13 0,-9-2-1,3 5-1,-2-5 0,4-4-2,4-7 1,4-5-3,11-3-1,-3-17-5,27 5-13,-4-27-8,8 17-1,-8-17 0</inkml:trace>
  <inkml:trace contextRef="#ctx0" brushRef="#br0" timeOffset="292215.7137">2179 5116 26,'0'0'28,"0"0"2,0 0-1,0 0-20,-2 29-3,-2 1-1,-11 0-1,7 10-2,-6 4 1,5 5-1,-5-3-1,8-1-1,0-8 1,2-2-2,4-5-1,-4-9-3,12-2-5,-8-19-18,0 0-3,0 0 0,0 0-1</inkml:trace>
</inkml:ink>
</file>

<file path=ppt/ink/ink6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9:11.90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-4288 9792 11,'0'0'24,"0"0"-7,0 0-4,0 0-2,20-1-1,-1 6-2,-1-9 1,15 10-3,4-10-1,17 8-1,8-4 0,16 3-2,14-5 0,13 2-1,10-1 0,9-3 0,8-3-2,8 2 2,8-4-2,6-1 1,6-1-1,-1 1 1,-1-1-1,-1 4 2,-7-2-1,-8 1 0,-14 1 0,-13 1 0,-16 1-1,-13 0 1,-14 0-2,-14 1 1,-15 1-1,-12-3-1,-9 6-1,-22 0-3,0 0-3,0 0-7,-24-8-9,3 8-2,0-2 3</inkml:trace>
  <inkml:trace contextRef="#ctx0" brushRef="#br0" timeOffset="533.0304">-1908 9495 1,'3'-16'0,"-3"16"22,0 0 1,0 0-13,24-2 0,-24 2-2,21 0-1,-21 0-1,29 2 0,-29-2-1,39 2-1,-17-2 0,11 8-1,0-4 0,8 5-1,5-2-1,9 5 0,-1-1 0,7 3 0,-1 0 0,-2 1 0,-3 1 0,-5 2 0,-11-4 1,-6 5 0,-13-2 0,-7 6 1,-16-4 0,-9 8 0,-19-6 1,-4 7-2,-14-4 1,-7 4-2,-3 0-2,-7-9-7,18 8-21,-9-12-3,14-1 0,6-8-1</inkml:trace>
  <inkml:trace contextRef="#ctx0" brushRef="#br0" timeOffset="-856.049">-4490 9325 7,'0'0'24,"0"0"-4,0 0-5,0 0-5,0 0-2,0 0-2,0 0 0,0 0-1,-6 26 1,4-10-1,10 19 0,-10-2 0,10 21 0,-6 1 0,7 13-2,-5 2 1,6 7-2,-6-3 0,4-1 0,-4-6-1,2-4 0,-3-9-1,1-5 1,-4-10-2,2-10 1,0-2-3,-2-27-1,4 31-7,-4-31-19,0 0-2,0 0 1,0 0-2</inkml:trace>
</inkml:ink>
</file>

<file path=ppt/ink/ink6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16:11:38.21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34 17,'0'0'21,"6"-18"0,-6 18-5,0 0-3,0 0-3,-8-19 0,8 19-2,0 0 0,0 0-2,0 0 0,0 0 0,0 0-1,0 0 0,0 0 0,0 0 0,17 9-1,1 5 0,0 0-1,9 9 0,0 1 0,10 8-1,4 1-1,2 6 0,0 1-1,2 2 1,-2-2-1,-4 0 1,-4-3-1,-4-2 0,-3-2 0,-5-5 0,-5-1 0,-3-6 1,-5-4-1,0-1 0,-10-16 0,14 23 1,-14-23-1,0 0 0,0 0 0,9 16 0,-9-16-1,0 0 0,0 0 0,0 0-1,0 0-1,0 0-1,0 0-2,0 0-6,0 0-18,-2-27-2,2 27 0,-6-26 0</inkml:trace>
  <inkml:trace contextRef="#ctx0" brushRef="#br0" timeOffset="541.0309">534 20 10,'0'0'22,"0"0"1,2-16-2,-2 16-7,0 0-3,-2-19-2,2 19-1,0 0 0,0 0-1,0 0-1,0 0 0,0 0-2,0 0 1,-20 7-1,14 9-1,-9 1 0,3 11 0,-10 4-1,5 8 0,-7 4 0,1 8-1,0 3 0,-3 1 0,1 0 0,1-4-1,1-3 1,3-3-1,1-9 0,3-6 0,1-6 1,3-4-1,2-6 0,10-15 0,-11 21-1,11-21 1,0 0-1,0 0-2,-4 16-1,4-16-5,0 0-20,0 0-4,25-5 1,-25 5-1</inkml:trace>
  <inkml:trace contextRef="#ctx0" brushRef="#br0" timeOffset="2473.1414">108 1748 22,'4'-23'24,"-4"23"1,6-19-6,-14 0-5,8 19-3,-2-18-2,2 18-2,0 0 0,0 0-2,-6-19-1,6 19 0,0 0 0,0 0-2,-2 21 1,6 0-1,-4 0 0,6 9 0,0 3-1,6 6 1,-1-1 0,7 1-1,1-4 0,1-2 0,1-5 0,3 0-1,1-3 1,-1-6 0,-1-5-1,0-2 0,1-3 0,-1-2 0,-1-2 0,1-7 0,-3-3 0,-1-2 0,1-5 0,-20 12-1,33-30 1,-19 11-1,1-2-1,-5-4 2,2 2-2,-4-1 2,-1 1-2,-5-1 2,0 1-1,-4 0 1,-2 0 0,0 2 0,-3 2 0,1 0 0,0 1 0,-2 3 0,8 15 0,-12-25 0,12 25 0,-7-16 0,7 16 1,0 0-1,0 0 0,0 0 0,0 0 0,0 0 1,0 0-1,-14 16 0,14-16 1,-4 35-1,0-9 0,4 8 1,-2 4 0,4 8 0,2 4 0,0 5 0,2 1 0,0 0-1,-2-2 1,-2 0-1,-1-1 1,-2-8-1,-5-4 1,-2-3-1,-4-6 1,2-6-1,-3-3 1,3-6 0,10-17 0,-23 20 0,23-20-1,-28 3 1,28-3-1,-27-2 1,27 2-1,-31-10 0,31 10 1,-32-9-1,32 9 0,-23-10 0,23 10 0,-18-9 0,18 9 0,0 0 0,0 0 0,-19-14-1,19 14 0,0 0 0,0 0-2,0 0-3,0 0-15,0 0-12,0 0 0,0 0-2,0 0 1</inkml:trace>
  <inkml:trace contextRef="#ctx0" brushRef="#br0" timeOffset="3721.2128">440 3159 3,'0'0'21,"0"0"-1,0 0-3,0 0-4,0 0-3,0 0-1,0 0-1,0 0-1,0 0 0,0 0-1,0 0-2,0 0 1,0 0-2,0 0 0,0 0-1,0 0 0,0 0 0,0 0 1,0 0 0,0 0 0,-8 28 0,8-28 0,2 39 1,-2-15-1,4 13 0,-4 0-1,6 8 0,-6 3-1,6 6 1,-4-1-1,3 4 0,-1-4-1,0 1 1,0-8 0,0-1-1,-2-6 0,0-4 1,0-7-1,-2-2 1,2-7-1,-2-3 1,0-16-1,2 21 0,-2-21 0,0 0 1,0 0-1,0 0 0,0 0 1,0 0-1,0 0 0,0 0 0,0 0 0,0 0 0,0 0 0,0 0 0,0 0 0,0 0-1,0 0 1,0 0-1,0 0 0,0 0-4,0 0-12,0 0-16,0 0 0,0 0-2,-14-24-1</inkml:trace>
</inkml:ink>
</file>

<file path=ppt/ink/ink6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9:53.70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421 334 13,'-16'-16'15,"16"16"-2,-25-21-1,4 9-3,21 12-1,-39-16-1,21 16-1,-11-3-2,8 6 0,-9 4-1,5 9-1,-6 3 0,2 11 0,-4 5 0,6 10 0,1 4-1,5 6 1,3-1-2,9 2 1,5-3-1,10-4 0,5-9 0,9-3 0,1-9 0,10-4 1,4-8 0,2-7-1,2-6 1,0-3 0,-2-5 1,-2-6-1,-4-4 0,-6-3 1,-9-5-1,-4-1 1,-12-4-1,-4-2 0,-12-3 0,-3 1 0,-8 3 0,-1 1-1,-3 3 0,0 2 0,0 6 0,4 1 0,3 5 0,7 3 0,17 8-1,-22-11 0,22 11 0,0 0 1,0 0-1,26-19 0,-1 14 0,4-6 1,10 2-1,4 1 1,7-3 0,1 4 0,2 2 0,-7 1 0,-5 4 1,-2 7-1,-8 6 1,-6 8 1,-9 5-1,-2 7 0,-10 2 1,-1 9-1,-5-4 0,1 2 1,-3-7-2,0-1 1,-4-10 0,6-5-1,2-19 1,-6 23 0,6-23-1,0 0 1,0 0 0,0 0 0,14-33-1,-4 12 1,1-7 0,3-5-1,1-2 0,1-4 0,1 4 0,1 0-1,-1 9 1,-1 3 0,0 7 0,-16 16-1,27-5 1,-27 5 0,21 31-1,-11-4 1,2 2 0,-1 3 0,5 1-1,-4-1 1,5-6-1,-1-7 1,-16-19-2,29 20 0,-10-19-1,-19-1-2,26-29 1,-17-3-2,5 4 1,-10-21-2,9 5 1,-11-19-1,8 5 1,-10-8 1,8 5 2,-8-1 0,6 5 3,-2 6 3,-2 3 0,5 17 4,-7-2-1,0 33 2,6-34-2,-6 34 0,0 0-1,0 0-1,0 0 0,2 34-1,-8-8 0,8 9-2,-6 7 2,8 11-1,-4-1 0,6 6-1,2 0-1,2-2 1,3-4-1,1-5 0,1-8 0,3-9 0,1-7 0,1-9 0,-1-11 0,3-6 0,-1-8 0,-2-8 0,1-6 0,-3-6 0,1-4-1,-6-2 1,-3 0 0,-1 4 0,-4 3 0,0 7 0,-4 8 0,0 15 0,0 0 0,0 0 0,-8 33 0,10-7 0,0 4 0,2 3 0,4 0 0,3-3 0,5-4 0,1-5-1,5-10 1,-1-6-1,6-7 1,-1-8-1,3-4-1,-2-11 0,2-3 0,-3-5 0,-1 3 1,-6 1 0,-1 4 0,-6 4 1,-12 21 0,0 0 1,0 0 1,17 33-1,-21 6 1,4 15 0,-4 6 0,4 6 0,-4 3-1,4-3 1,-3-8-1,1-7 1,-6-11-1,4-9 1,-10-10-1,-1-3 1,-9-13-1,-1-5 0,-8-5-1,-2-6-1,2 1-1,-8-8-4,12 15-9,-10-11-18,8 7 0,2-2-1,11 4 9</inkml:trace>
  <inkml:trace contextRef="#ctx0" brushRef="#br0" timeOffset="1556.089">713 1031 1,'0'0'16,"0"0"4,0 0-1,0 0-29,0 0-13,0 0 1,23 26 22</inkml:trace>
  <inkml:trace contextRef="#ctx0" brushRef="#br0" timeOffset="1369.0782">670 1264 4,'0'0'18,"10"-18"-2,-10 18-2,0 0-3,2-17 0,-2 17-2,0 0-1,0 0-1,0 0-1,0 0-1,0 0-1,0 0 0,3 15-1,-3 1 0,-1 2-1,2 4 0,-1 3 0,4 3-1,0 0-1,2-4 0,2 1 0,2-4 0,1-4 0,-11-17 0,29 20-2,-29-20-3,43 5-8,-23-14-16,5-3-2,-4-6 0,-1-8 13</inkml:trace>
  <inkml:trace contextRef="#ctx0" brushRef="#br0" timeOffset="2217.1265">1069 1411 1,'11'-21'21,"-9"-14"4,12-2 0,-2 4-19,-5-13 1,5 6-2,-4-4-3,2 4 1,-5-2-2,1 5 0,-2 2 0,0 5 1,-4 2 0,2 11 1,-6-1 0,4 18-1,0 0 0,0 0 1,-29 18-1,17 10 0,-3 5 0,3 9-1,-2 9 0,3 8 0,5 6 0,4 3 0,2-1 0,8-2-1,3-1-1,5-6 2,3-7-2,1-9 2,3-12-1,3-9 0,-1-9 0,2-10 0,-2-11 1,-5-7-1,-1-6 0,-5-6 0,-6-6 1,-10-1-1,-8-2 0,-8 2 0,-7 2 0,-4 3 0,-8 6 0,2 5 0,0 3 0,4 5-1,6 4 1,5 4-1,20 3 0,-21-2 0,21 2 0,0 0 0,31-2 1,-8-1-1,12 1-1,2-8-4,20 6-13,-3-6-9,2-6-2,-1 2 0</inkml:trace>
  <inkml:trace contextRef="#ctx0" brushRef="#br0" timeOffset="3680.2105">-167 2067 8,'0'0'23,"0"0"-7,0 0-4,0 0-1,0 0-1,0 0 0,0 0-1,28 18 0,-28-18 1,39 45-3,-16-18 0,18 15-2,0 0-1,9 8-2,5 3 1,7 1-2,0-7-1,2 1 0,-5-8 0,-3-3 0,-7-9 0,-5-5 0,-8-6-1,-11-6-1,-2 1-1,-23-12-3,23 10-6,-23-10-12,0 0-8,-19-17 0,19 17 0</inkml:trace>
  <inkml:trace contextRef="#ctx0" brushRef="#br0" timeOffset="4125.2359">466 2025 1,'0'0'8,"0"0"15,0 0 2,-20 7-14,16 9-1,-15 0-2,5 14 0,-13-4 0,8 18-1,-18-6 1,7 15-3,-12-3 1,9 10-4,-8-6 2,8 2-3,-2-1-1,5-6 1,3-2-2,6-9-2,7 1-2,-3-20-9,19 2-16,-2-21-1,0 0-1,33 11 13</inkml:trace>
  <inkml:trace contextRef="#ctx0" brushRef="#br0" timeOffset="4892.2796">763 2530 1,'0'0'24,"-17"-18"3,17 18 0,0 0-15,10-16-6,-10 16-1,29-14-1,-6 11 0,4-4 0,8 5-1,-4 0 0,6 6-1,-4 1 0,2 4-1,-5 3-1,-3 4 1,-12 1 0,-3 6 0,-10-2 0,-4 4 0,-8-1 0,-7-1 0,-4-2 0,-3-4-1,3-3 1,-1-3-1,22-11 0,-31 12 0,31-12 0,0 0-1,0 0 1,22-9 0,-5 8-1,5-3 1,1 6 0,6 3 0,-2 4 0,-1 7 0,-5 3 1,-2 7 0,-5 2 0,-4 7 1,-10-3-1,-6 1 1,-8-5 0,-3 0-1,-10-7 1,-3-2-1,-7-8-1,2-4 0,0-4-3,-3-10-3,16 7-14,-9-14-13,10 0 1,3-8-1</inkml:trace>
  <inkml:trace contextRef="#ctx0" brushRef="#br0" timeOffset="5424.3102">1392 2206 4,'0'0'27,"-28"3"0,28-3-5,0 0-10,-19 4-1,19-4-2,0 0-1,29 8-2,-11-11 0,23 8 0,1-10-2,21 3 1,3-5-4,14 4 2,-1-1-3,5 2 1,-6 1-1,-2 1 0,-8 1 0,-10 5 0,-9-1 0,-12 0-2,-8 2 1,-12-7-4,1 12-3,-18-12-13,-18 6-11,-3-3-1,0 4 1</inkml:trace>
  <inkml:trace contextRef="#ctx0" brushRef="#br0" timeOffset="5755.3292">1477 2594 3,'0'0'28,"0"0"0,0 0-4,26 6-14,-3-20 0,20 10 0,-2-12-2,17 6-3,0-6-1,8 2-2,-3-3 0,3 4 0,-8 1-1,-5 1-1,-5 4-2,-13-1-1,-2 11-4,-33-3-12,22-10-11,-22 10-1,0 0 0</inkml:trace>
  <inkml:trace contextRef="#ctx0" brushRef="#br0" timeOffset="6184.3537">1954 1887 1,'0'0'23,"0"0"4,0 0 1,0 0-18,0 0-1,0 0-2,-14 42 1,3-16-1,9 23 0,-16 0 1,8 20-4,-13 1 1,6 12-2,-9 0 0,5 4-2,-4-2 1,1-5-1,1-9-1,3-7 0,1-11-1,3-15-1,9 0-3,-11-25-5,24 4-23,-6-16 1,0 0-1,0 0-1</inkml:trace>
  <inkml:trace contextRef="#ctx0" brushRef="#br0" timeOffset="6957.3979">2752 1920 1,'-16'-17'24,"16"17"2,-18-7-2,1 0-14,17 7-2,-18 3-2,18-3-1,-21 16 0,9 1-1,-5-1 0,3 12 0,-5 0-1,5 14 1,-5 0 0,7 7-1,-2 2 0,7 5-2,3-2 2,4 2-2,4-3 1,5-2-2,5-6 0,2-3 0,5-7 0,2-5 1,3-7-1,1-6 1,2-8-1,6-5 1,0-10-1,4-6 1,2-5 0,2-8 0,-3-5 0,1-6-1,-6-7 1,0-4 1,-9-4-3,-7-5 3,-9-1-3,-6 1 2,-10 0-2,-6 3 1,-5 2-1,-5 8 1,-3 4 0,-4 9-1,-2 7 0,-2 6-1,0 15-3,-14-7-17,10 20-11,-8-1-1,4 4 0</inkml:trace>
</inkml:ink>
</file>

<file path=ppt/ink/ink6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3:25.35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1,'0'0'6,"0"0"19,0 0-4,11 16-8,7 5-2,-18-21 0,37 46 0,-20-22-3,24 18 0,-12-5-3,20 12 0,-8-5-1,13 7-1,-7-8-1,8 5 0,-3-6-1,5 0 1,-7-2-1,-1-7 0,-3-1-1,-3-3 1,-8-6 1,-2-4-1,-9-3 1,-7-3-2,-17-13 2,24 12-3,-24-12 1,0 0-4,0 0-2,0-19-7,0 19-16,-8-18-4,-2 2 1,-4-3 2</inkml:trace>
  <inkml:trace contextRef="#ctx0" brushRef="#br0" timeOffset="437.025">677-56 13,'0'0'26,"0"0"-7,0 0-4,0 0-3,0 0-3,-18 18-1,-3-4-1,9 17-1,-15-1-1,6 16 1,-16-1-1,7 13-1,-10-2-1,5 5 0,-2-5-2,2 2 0,-2-7 0,4-4 0,1 0-1,5-6 0,6-6 1,1-7-2,9 0 0,-5-11-3,14 8-3,2-25-10,-8 17-13,8-17-3,0 0 0,0 0 14</inkml:trace>
  <inkml:trace contextRef="#ctx0" brushRef="#br0" timeOffset="844.0483">1044 345 14,'0'0'29,"14"-15"2,-14 15-1,0 0-22,0 0 0,0 0-3,-10 15-1,10 8 1,-11 0-2,5 10 0,-6 2 0,6 14 0,-5-2 0,7 6-1,-4-4 0,4-2-2,2-3 1,2-5-1,2-6-1,-4-10-3,10 1-3,-8-24-12,-6 23-14,6-23-1,0 0 0,0 0 13</inkml:trace>
  <inkml:trace contextRef="#ctx0" brushRef="#br0" timeOffset="1504.0861">120 1576 15,'0'0'28,"22"-10"2,-22 10-12,29 12-6,-29-12-2,35 35-1,-19-12-2,17 15-2,-8 4-1,10 11 0,-2 1-1,6 4-1,-4-2 0,2-2-1,-4-5 0,-4-7 0,-4-7-2,-3-10 1,-5-4-2,-17-21-1,20 23-3,-20-23-10,0 0-16,-10-25 0,6 9-1,-6-6 7</inkml:trace>
  <inkml:trace contextRef="#ctx0" brushRef="#br0" timeOffset="1840.1053">687 1489 5,'0'0'30,"0"0"-1,0 0 1,-36 22-17,23 12-5,-18-1-1,5 18-2,-16 1 1,3 13-1,-10-4 0,6 11-2,-3-4-1,3 2 0,2-5-1,4-9-1,10-1-1,0-13-1,15 3-2,-6-20-4,24 10-10,-6-35-15,10 19 1,-10-19-1,29-14 14</inkml:trace>
  <inkml:trace contextRef="#ctx0" brushRef="#br0" timeOffset="2444.1398">819 1984 1,'11'-16'27,"-11"16"-1,14-17 1,-14 17-18,25-19-1,-3 13-2,-5-6-2,11 7 0,-5-2-1,4 3-1,-2 3 0,1 4 0,-5 4-1,-1 7 1,-13 9 0,-1 8 0,-12 8-1,-1 6 1,-11 6 0,1 0-1,-5 2-1,3-4 1,-1-4-1,9-6-1,3-8 1,4-6 0,8-4-1,-4-21 2,29 19-1,-2-19 0,6-5 1,8-6-1,4-1 1,7-6 0,3-1-1,-3 2 0,-3 1 1,-4 4-2,-4 3 0,-10 0-2,-2 13-3,-29-4-11,19-4-14,-19 4-1,0 0 1</inkml:trace>
  <inkml:trace contextRef="#ctx0" brushRef="#br0" timeOffset="3388.1938">755 2853 7,'7'-16'29,"-7"16"3,0 0-3,-21 28-11,-2-7-10,5 19-1,-11 4-3,2 14 0,-12 7-1,2 8 0,-6 2 0,6 6-2,0-6-1,2-5 1,6-2-3,-2-13-3,15 4-6,-13-18-21,17-10 0,3-10-1,9-21 0</inkml:trace>
  <inkml:trace contextRef="#ctx0" brushRef="#br0" timeOffset="3080.1762">171 2958 20,'0'0'29,"0"0"2,19-11-13,5 29-6,-24-18-2,43 36-1,-20-9-1,20 22-2,-8 0-1,15 17 0,-5 1-3,10 10 0,-7-2-2,5-3 1,-7-5-1,-3-6 0,-6-12 0,-6-7-1,-3-12 0,-11-11-1,-3-3 0,-14-16-3,0 0-4,0 0-11,2-18-13,-10-5-1,-2-3 2,-2-9 14</inkml:trace>
  <inkml:trace contextRef="#ctx0" brushRef="#br0" timeOffset="4132.2364">1035 3369 25,'-2'-17'29,"2"17"1,4-16-9,-4 0-13,0 16-3,25-23-1,-4 15-1,-3-3 0,7 6-1,2 0-1,3 8 1,-3 2-1,4 9 0,-6 4 0,-1 8 1,-5 2-1,-3 5 0,-11-1 0,-3 5 1,-7-8-1,-5 1 0,-2-7 0,-1-4 0,13-19 0,-22 23 0,22-23-1,0 0-1,0 0 1,0 0-1,0 0 0,0 0 0,22-3 0,-5 3 1,4 3-1,5 4 1,1 7 0,0 9 1,0 3-1,1 9 1,-5 4 0,-2 6 1,-7-3 0,-4 2 1,-12-4-1,-6-1 0,-13-8 0,-5-1-1,-11-7 0,-2-4-1,-7-3 1,-3-6-4,1-1 0,-5-11-5,20 9-23,-16-10-4,10 1-1,0-5 0</inkml:trace>
</inkml:ink>
</file>

<file path=ppt/ink/ink6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3:43.55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-5206 1407 4,'0'0'12,"0"0"-2,12-16-1,-12 16-1,0 0 0,0 0-1,0 0-1,19 0 0,-19 0-1,8 16 1,-8-16 0,8 42 0,-8-15-1,9 16 0,-7-1-1,8 16 0,-6-2-2,6 7 1,-6-5-2,7 1 0,-5-1 0,6-3 0,-2-10 0,-3-5-1,1-8 1,-4-4-1,2-9 1,-4-1 0,-2-18 0,0 0 1,0 0 0,0 15 0,0-15 0,0 0 0,0 0 0,0 0-1,-6-17 1,6 17-2,0 0 0,-6-23-1,6 23-1,-4-21-1,4 21-4,-2-21-10,2 21-14,10-21-1,-10 21 0</inkml:trace>
  <inkml:trace contextRef="#ctx0" brushRef="#br0" timeOffset="-1136.065">-5214 1307 9,'0'0'16,"4"-17"-3,-4 17-2,0 0-3,0 0 0,4-25-1,-4 25-1,0 0 0,0 0-2,10-15 0,-10 15 0,0 0-1,9 15 0,-7 3 0,4 12-1,-2 6 0,8 13 1,-4 6-1,5 8 1,1 0-2,3 2 0,-1-8 0,1-4 0,1-11-1,-2-5 1,-1-9 0,-3-7 0,-1-5-1,-11-16 1,14 17-1,-14-17 0,0 0-1,0 0-2,0 0-5,0 0-7,0 0-13,0 0-3,0 0 2,0 0 20</inkml:trace>
</inkml:ink>
</file>

<file path=ppt/ink/ink6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8:47.739"/>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definitions>
  <inkml:trace contextRef="#ctx0" brushRef="#br0">5551 6261 18,'0'0'28,"0"0"0,-6-18 0,6 18-16,2-15-4,-2 15-3,13-18-1,-13 18 0,27-19-1,-9 10-1,5 2 0,1 0-1,1 3 0,-2 3-1,1 4 0,-3 4 0,-3 6 1,-7 2-1,-3 6 0,-8 4 0,-8 1 1,-5 0-1,-5 1 0,-3-5 0,-3-1 0,3-3-1,0-6 0,21-12 0,-26 12 0,26-12 0,0 0-1,0 0 1,0 0 0,33-17 0,-13 10 0,5 2 1,2 1-1,3 4 1,-1 4 0,0 3-1,-2 3 2,-4 4 1,-3 5-1,-8 1 1,-5 2 0,-7 5 1,-2 1-1,-13-4 1,-3 2-1,-9-5-1,-2 2-1,-4-4-1,-6-3-3,6 0-8,-10-11-18,8-1-1,-4-8 1,10-3-2</inkml:trace>
  <inkml:trace contextRef="#ctx0" brushRef="#br0" timeOffset="812.0463">6068 4312 17,'-6'-23'24,"6"23"-3,0 0-9,0 0-2,25-8-2,-25 8-1,24 0 0,-24 0 0,43 12 0,-20-5-1,16 19 0,-4 0-1,15 20 0,-3 8-2,12 27 0,-5 13-1,2 16 0,-5 13 0,-4 12 0,-10 7-1,-10 3 0,-12-1 0,-9-3 0,-13-9 0,-13-8-1,-13-10 0,-10-14 1,-11-13-1,-7-11 1,-5-17 0,0-13-1,4-15 0,5-10 1,9-7-2,11-10 1,10-3-2,9-6 0,18 5-1,0 0-2,0 0-8,18-24-19,11 17 1,-10-4-1,14 4 1</inkml:trace>
  <inkml:trace contextRef="#ctx0" brushRef="#br0" timeOffset="-694.0397">5422 5839 12,'-8'-18'25,"8"18"1,0 0 0,-15 16-16,15-16-2,-22 35-3,1-9 0,3 13 0,-11 1-1,0 11 1,-8-2-2,2 5 0,-6-3-1,2 0-1,0-7-2,1-8-1,10 3-6,-7-20-8,12 7-12,2-10-2,21-16 1,-28 23 4</inkml:trace>
  <inkml:trace contextRef="#ctx0" brushRef="#br0" timeOffset="-1052.0601">4860 5874 1,'0'0'24,"0"0"1,0 0 1,0 0-13,14 31-2,-14-31-1,33 42-1,-14-17-1,18 17-1,-4-4-2,12 10-1,-6-5-1,7 7-2,-5-8 0,0-4 0,-6-5-1,-4-5-1,-3-3-3,-28-25-2,36 30-7,-36-30-17,0 0 1,0 0-2,0 0 1</inkml:trace>
  <inkml:trace contextRef="#ctx0" brushRef="#br1" timeOffset="3.19937E7">5894 9103 36,'0'0'26,"-14"-20"1,14 20-9,0 0-6,0 0-2,0 0-3,-2 25 0,2-25-2,-2 40 0,0-12-1,10 14-1,-4-2-1,6 8-1,-1-3 0,5-1 0,3-6-1,1-1 0,1-9 0,3-7 1,1-7-1,-2-3 0,1-8 1,3-4-1,0-5-1,-1-4 1,1-4 0,-2-4-1,3-1 1,-3-6-1,-2-1 0,-3 0 1,-4-4 0,-3 2-1,-1-2 1,-2 1 0,-2 1 0,-2 1 0,-3 3 1,1 3-1,-4 2 1,2 3 0,0 16 0,-1-23 0,1 23 1,0 0-1,-10-16 0,10 16 0,0 0 0,0 0-1,-4 16 1,4-16-1,0 28 1,2-7-1,0 7 0,4 4 1,-1 4-1,5 1 0,2 0 0,1-2 0,3 2 0,2-8 1,1-2-1,2-6 0,1-7 0,3-4 0,2-4-2,-3-12-3,13 12-11,-18-22-16,12 5-1,-11-12-1,3 4 0</inkml:trace>
  <inkml:trace contextRef="#ctx0" brushRef="#br1" timeOffset="3.19928E7">5516 9316 27,'0'-16'26,"0"16"1,-8-35-8,8 35-5,-7-31-3,7 31-2,-10-30-3,10 30-1,-6-26-1,6 26-1,-12-25 0,12 25 0,-19-22-1,19 22-1,-29-18 1,11 15-1,-3 1 0,-3 2 0,-1 5 0,-2 4-1,0 3 0,-1 6 1,1-3-1,2 6 0,2 4 0,1 1 1,7 6-1,3-3 0,4 5 0,6-3-1,6 4 1,4-2 0,6-1 0,1-4 0,6-3 0,3-6 0,-1 0-1,2-7 1,-1-3 0,-1-2 0,0-7 0,-1-3-1,-1-6 1,-1-5 0,-1-5-1,3-6 1,-3-5 0,-1-5 0,-3-3 0,1-1 0,-7 1 0,1-1 0,-4 2 1,-4 4-1,0 2 0,-2 6 1,0 6-1,-2 1 1,2 18-1,-2-22 1,2 22 0,0 0 0,0 0-1,0 0 1,0 0 0,0 0-1,0 0 1,0 0-1,-8 26 1,8-7-1,-2 6 1,2 6-1,2 4 0,0 4 1,2-3-1,8 3 0,-1-4 0,3-2 0,0-5 0,1-3 0,1-6 0,-16-19 0,33 25 1,-33-25-1,29 10 0,-11-12 1,1-3-1,2-5 0,5-1-1,-7-10-4,14 12-6,-19-17-21,9 10-1,-13-8-1,-10 24 1</inkml:trace>
  <inkml:trace contextRef="#ctx0" brushRef="#br1" timeOffset="3.19947E7">6987 9188 17,'2'-26'29,"-2"26"1,-6-24 0,-8 1-10,14 23-7,-19-26-4,19 26-2,-31-20-2,11 17-1,-5-1-2,0 8 0,-4 5-1,1 5-1,3 7 0,0 5 0,9 5 0,3 6 0,7 5-1,4-2 1,10 1-1,3-5 1,11-2-1,1-10 1,4-5-2,2-13 1,3-10 0,-1-8-1,-2-7 1,-4-9 0,-3-4 0,-5 2 0,-3-1 1,-3 1-1,-3 4 1,-2 5 1,-2 3-1,-4 18 1,2-19 0,-2 19 0,0 0 0,0 0 1,0 0-1,0 0 1,0 0-1,-2 19 0,0 1 0,2 6 1,-2 7-1,4 7 0,-4 6 0,6 3 0,-4 3 0,4 1 1,-4-4-2,0 0 2,-4-7-1,-2-2 0,-4-8 1,-1-2-1,-5-8 2,-1-2-2,-11-6 1,-1-2-2,-2-7 2,-2-1-1,0-4-2,0 0 1,0-4-2,-2 1 0,11 3-2,-5-11-4,29 11-20,-29 4-6,29-4-1,-19-2 0</inkml:trace>
  <inkml:trace contextRef="#ctx0" brushRef="#br1" timeOffset="3.19972E7">7359 9083 9,'0'0'26,"-6"-15"1,6 15 0,-4-23-9,4 23-5,8-19-3,-8 19-2,19-18-1,-19 18-1,21-12-2,-21 12 0,26 0-1,-26 0 0,27 22-2,-11 1 1,-5 4-1,3 2 1,-6 5-1,1 4 0,-3 1-1,-2-3 1,-6-1 0,-2-5 0,-2-4 0,1-1-1,-3-6 1,2-3 0,6-16-1,-16 17 1,16-17-1,0 0 0,-19-1 0,19 1 0,-8-21 0,4 3 0,2-5 0,2-1-1,2-4 1,4-2-1,2 0 1,2-1-1,5 5 1,1-1 0,3 6-1,1 0 1,1 2-1,0 5 1,3 2 0,-3 3 0,2 6-1,-1 3 1,-1 5 0,-1 5 0,-1 6-1,-1 3 1,-3 6 0,-1-1 0,-4 3 0,-3-1 0,-3-2 0,0-1 0,-6-4 0,0-1 1,2-18-1,-6 30 1,6-30-1,-9 19 1,9-19-1,0 0 0,0 0 0,-18-2 0,18 2 0,-6-28 0,6 12-1,2-3 1,4-4-1,2 1 1,2-1-1,3 0 1,5 2-1,3 2 1,-1-2-1,3 3 1,-2 6 0,1 0-1,-3 3 1,1 4 0,-20 5-1,29 7 1,-29-7 0,19 26 0,-11-5 0,-4 2 0,0 7 0,-2 3 0,-2 2 0,2 0 0,-2-2-1,2-1 1,0-4 0,2 0 0,1-6 0,3-4 0,-8-18 0,24 23 0,-7-20 1,3-5-1,3-5 0,4-5 0,2-7 0,0-4 0,1-5 0,-3-3 0,0 1 1,-4-3-2,-1-1 2,-5 3-1,-5-1 0,-2 4 0,-6 2 0,-2 2 0,-6 1 0,-4 4-1,-2 3 1,10 16-1,-25-19 0,7 15 0,18 4 0,-35 5-1,18 4 1,-1 2 0,1 3-1,1 3 1,7 4 0,-3 0 0,6 2 0,2 0 1,6 3-1,0 0 0,6 4 0,4-4 1,1 0 0,1-5 0,3 2-1,3-7 1,-3-4 0,3-5 1,-1-5-1,-1-4 0,-1-5 1,3-2 0,-3-5-1,1-3 1,-1-4-1,5 2 0,-3-6 1,0 1-1,1-3 1,-3 1-1,1-2 1,-1 5-1,-5 2 0,2 0 0,-8 4 1,-6 17-1,13-23 0,-13 23 0,0 0 0,0 0 0,0 0 1,0 0-1,6 19 1,-6 1-1,-2 1 1,0 3-1,0 2 1,0 2-1,0-1 0,2-3 1,-2-3-1,0-3 0,2-18 1,-2 22-1,2-22 1,0 0-1,0 0 0,0 0 0,0 0 0,14-21 0,0 4 0,1-4-1,5-2 1,-1-3-1,6 1 0,-1 4 0,1 4 0,-4-1 1,1 6-1,-3 3 0,-1 6 1,-18 3 0,27 5-1,-27-5 1,21 28 0,-11-9 0,0 6 0,0 3 0,1 3 0,-1 1 0,2-1 0,1-1 0,-1-5 0,2-3 0,-1-4 0,-13-18 0,31 16 0,-13-18 0,1-5 0,-1-7 0,3-5 0,-1-8-1,-1-2 1,1-12-1,-3-1 0,-5-7 0,-1 0 0,-5-1 0,2 1 0,-6-1 0,0 7 0,-2 4 1,0 4 0,-2 4 1,4 1-2,0 5 2,0 6-1,0 2 0,-2 17 0,2-23 1,-2 23-1,0 0 0,0 0 1,0 0-1,-2 16 1,-2 3-1,0 4 1,2 6 0,-2 5 0,4 6-1,-2 5 0,2 1 1,4-1-1,2 3 1,-2-4-1,4-1 0,-3-1 1,3-1-1,0-6 0,2-4 1,-2-5-1,-1-3 1,3-4-1,0-3 1,-10-16-1,31 16 1,-14-18-1,7-3 1,-1-7-1,4-6 0,4-3-1,-1-3-1,3 1-2,-10-14-4,20 14-21,-24-12-3,9 11 0,-17-6-1</inkml:trace>
  <inkml:trace contextRef="#ctx0" brushRef="#br1" timeOffset="3.19976E7">9230 8969 40,'29'-21'30,"-9"9"-1,1-9-9,14 12-8,-14-10-6,15 5-2,-9-3-2,4 3-2,-4 3-4,-7-8-13,3 10-13,-23 9 1,31-17-2,-31 17 1</inkml:trace>
  <inkml:trace contextRef="#ctx0" brushRef="#br1" timeOffset="3.19983E7">9510 9297 6,'0'0'25,"24"-19"1,-11 3-3,7 9-9,-9-14-4,13 10-2,-7-13-1,12 8-1,-9-7-1,7 4-1,-4-4-1,3 6-1,-5-6 0,-2 4-1,-3 0 1,-16 19-1,21-32 0,-21 32 0,6-26 0,-6 26 0,-11-23 0,11 23-1,-28-14 1,11 10-1,-5 4 0,1 4 0,-2 1-1,1 2 1,3 4-1,-1 3 1,3 0 0,3 5 0,3 0 0,1 2 0,4 2 0,4 2 0,2 1 0,4 0 0,2-1 0,4-3 0,-1 1 0,5-2 1,1-3 0,3-4-1,1-6 1,3-6-2,7 2-2,-4-15-5,20 9-13,-14-15-9,14 3-1,-10-9 0</inkml:trace>
  <inkml:trace contextRef="#ctx0" brushRef="#br1" timeOffset="3.19989E7">10166 9034 40,'0'0'31,"-14"-21"-1,-1 2-9,15 19-7,-18-14-6,18 14-3,-19-7-1,19 7-2,-30 5-1,13 2 0,-2 5-1,-1 2 0,1 8 0,1-1 0,4 5-1,5 2 1,5-2-1,2 0 1,6-1-1,4-8 1,3 1-1,-11-18 0,27 17 1,-9-13-1,3-6 1,-1-5 0,3-2-1,1-5 1,-3-5 1,2-4-1,-3-3 1,-3-5-1,-3-6 0,-2-2 0,-5-5 1,-1-3-1,-2 0 0,0 0 0,-2 3 0,0 4 1,-2 5 0,0 7 0,0 5 0,0 23 1,-2-21-1,2 21 0,0 0 0,0 0 0,-12 19 0,8 4-1,-2 3 1,3 9-1,-3 7 1,6 5-1,0 2 1,4 6-1,1-6 0,7 0 0,0-2 0,3-7 1,1-5-1,0-3 0,1-6 1,2-8-1,3-3-2,-5-9-3,16 4-24,-15-13-4,5 1 0,-23 2-2</inkml:trace>
  <inkml:trace contextRef="#ctx0" brushRef="#br1" timeOffset="3.20013E7">5814 10755 5,'6'-15'25,"-6"15"0,0 0 1,0 0-11,17 1-5,-17-1-3,18 7 0,-18-7-2,21 14 0,-21-14 0,23 30-1,-13-14 0,4 12-1,-6 0 0,3 9-1,-3-6 1,2 6-1,-4-4-1,-1-1 0,3-4 0,-2-2-1,0-8 1,0-3-1,-6-15 0,7 20 1,-7-20-1,0 0 0,0 0 1,0 0-1,0 0 1,0 0-1,0 0 1,22 3-1,-22-3 1,0 0-1,17-24 0,-17 24 0,16-25 0,-4 6 0,-1 0 0,-1-2-1,2-2 1,-1 0-1,1 2 0,-2-2 1,1 4-1,-3 1 1,-2 3-1,-6 15 1,10-27-1,-10 27 1,2-17 0,-2 17 0,0 0 1,-4-18-2,4 18 1,0 0 0,0 0 0,0 0-1,0 0 0,0 0 0,0 0 0,0 0 0,0 0 0,0 0 0,0 0 0,0 0 0,0 0 1,0 0-1,0 0 0,0 0 1,0 0 0,0 0-1,0 0 1,0 0 0,0 0 0,0 0 0,0 0 0,0 0 0,0 0 0,0 0 0,0 0 0,0 0 0,17-12 0,-17 12 0,0 0-1,0 0 1,0 0 0,0 0 0,0 0 0,0 0 0,18 4 0,-18-4 0,0 0 0,0 0 0,0 0 0,0 0 0,0 0 0,0 0 0,0 0 0,0 0 0,0 0 1,0 0-1,17-13 0,-17 13 1,0 0-1,0 0 0,8-17 1,-8 17-1,0 0 0,2-16 0,-2 16 1,0 0-1,0 0 0,-4-16 0,4 16 0,0 0 0,0 0 0,0 0 0,0 0 0,0 0 0,0 0-1,0 0 1,0 0-1,0 0 1,0 0-1,0 0 1,0 0 0,0 0 0,4 21 0,-4-21 1,12 20-1,-12-20 1,19 26-1,-19-26 1,27 26-1,-7-12 0,-3-2 2,5-1-2,1-2 2,0-2-2,3 0 1,1-2 0,0-2 0,2-1-1,1-2 0,-1-2 0,-2-1 0,2-2 0,-3-2 0,-1-2 0,-4-3 0,1 1 0,-5-1 1,-17 12-1,29-26 1,-29 26 0,18-27-1,-18 27 1,8-24 0,-8 24 0,-4-23-1,4 23 1,-10-19-1,10 19 0,0 0 0,-25-18 0,25 18 0,-22-3 0,22 3-1,-23 3 1,23-3-1,-29 7 1,29-7 0,-29 14-1,29-14 1,-30 21-1,30-21 1,-25 27 0,13-12-1,3 3 1,1 3 1,2 0-2,2 2 2,4 3-1,4 2 1,2 0-1,2 0 1,3-2-1,3-1 0,3-1 1,1-3 0,1-5 0,3-4-1,1-1 1,-1-6 0,9-3-1,-2-4 1,4-1 0,0-6 0,2-2-1,-2-1 1,4 0-1,-2 0 0,-8-4-2,4 9-5,-17-14-21,13 10-5,-15-6 0,-12 17-1</inkml:trace>
  <inkml:trace contextRef="#ctx0" brushRef="#br1" timeOffset="3.20019E7">7415 10705 33,'-27'-6'27,"9"5"-2,18 1-9,-39 1-5,39-1-3,-41 11-1,41-11-1,-37 17-1,22-1-1,-8-5 0,7 10-1,-3-6 0,7 8-1,0 0 1,4 1-2,3 1 0,5-1 0,1 3 0,9-1 0,2-1 0,5-3 0,5-2-1,3-1 1,0-7 0,8 0 0,1-8 0,6-2 0,-1-4-1,2-3 0,2-4 0,-6-7-4,10 13-7,-20-17-20,10 8-2,-16-11 0,6 9-1</inkml:trace>
  <inkml:trace contextRef="#ctx0" brushRef="#br1" timeOffset="3.20023E7">7872 10354 17,'4'-19'29,"-4"19"1,0 0-1,-2 18-11,2-18-7,-12 29-4,1-2-3,7 9 0,-6 8-2,4 7 1,-3 2-2,7 4 1,-2-1-2,8-1 1,-2-5 1,5-4-2,1-6 2,4-3-2,1-5 1,1-8 0,4-6 0,-1-4 0,2-7-1,5-7 0,3-7-2,2-9-2,10 11-8,-12-20-19,10 4-1,-11-11-1,5 4 0</inkml:trace>
  <inkml:trace contextRef="#ctx0" brushRef="#br1" timeOffset="3.20026E7">7886 10612 18,'0'0'29,"25"-32"-1,-2 17-2,1-15-11,17 9-5,-8-11-4,11 8-3,-3-4-1,4 0-7,6 7-22,-11 0-2,-7 3 0,-3 8-1</inkml:trace>
  <inkml:trace contextRef="#ctx0" brushRef="#br1" timeOffset="3.20035E7">8452 10601 32,'0'0'31,"-27"21"-1,15-5 1,-11-7-21,15 19-3,-8-5-3,7 8-2,-1-1-1,6 3 0,2-1 0,6-1-1,4 2 1,3-8-1,3 0 2,1-6-2,-15-19 3,36 24-2,-19-20 0,2-2 0,-19-2 1,34-16 0,-21 0-2,-13 16 2,20-35-2,-16 17 1,-6-3-1,-4 0 1,-6 0-1,-2 0 0,-1 4 0,-1-1-1,16 18 1,-25-26-1,25 26 0,-16-19 0,16 19-1,-1-18 1,1 18 0,11-19 0,-11 19 0,27-23 0,-5 13 1,1-2 0,6 1-1,2 4 1,4 0 0,1 5 1,2 4-1,-1 3 0,-2 4 0,0 5 0,-2 2 0,-5 3 1,-5 0-1,-3 4 0,-5-4 1,-3 1-1,-6-5 1,-1 1 0,-5-16-1,0 25 1,0-25 0,0 0-1,-9 17 1,9-17 0,0 0 0,0 0-1,0 0 1,-20-16-1,20 16 1,-9-24-1,5 8 0,4-3 0,-2 0 0,4-4 0,3 0 0,3 0 0,4-3 0,2 2 0,3-1-1,3 1 1,3-1 0,2 1 0,2-1 0,3 2 0,-1 2 0,-2 2 0,-2 1-1,-1 3 0,-1 9-4,-13-9-7,9 18-19,-19-3-2,0 0 0,0 0-1</inkml:trace>
</inkml:ink>
</file>

<file path=ppt/ink/ink6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8:42.03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1907 6179 18,'0'0'25,"0"0"2,-8-16-8,8 16-8,-20 9-3,20-9-3,-31 21 0,16 1-1,-16-2 0,7 11 1,-13-3-1,6 11-1,-2-3 0,2 5-1,0-1 0,4 2-3,3-5 2,3-6-5,11 2 0,-5-15-8,18 6-18,-3-24 0,4 20-2,-4-20 1</inkml:trace>
  <inkml:trace contextRef="#ctx0" brushRef="#br0" timeOffset="-379.0216">1549 6103 1,'0'0'24,"-18"0"2,18 0 0,0 0-13,0 0-4,0 0-2,0 0-1,0 0 0,0 0-1,18 30 1,-18-30-2,31 40 0,-14-15 0,11 12 0,-1-4-2,4 7-1,0-1 1,2-1-1,-4-5 0,1-3-1,-1 2 0,-4-11-4,0 3-1,-25-24-5,35 30-8,-35-30-13,4 19-1,-4-19 1,0 0 11</inkml:trace>
  <inkml:trace contextRef="#ctx0" brushRef="#br0" timeOffset="768.044">2010 6471 9,'0'0'28,"0"0"0,-8-19-2,8 19-12,0 0-6,0 0-2,18-25-1,-18 25 0,23-12-2,-4 7 0,-19 5 0,39-11-1,-17 6 0,3 3-1,-2 2 0,1 4-1,-1 3 1,-6 3-1,-3 6 1,-4 1 0,-8 8 0,-6 1-1,-6-1 1,-3 1-2,-3-5 3,0-2-3,-1-3 1,17-16-1,-22 17 0,22-17 1,0 0 0,0 0-1,0 0 1,10-15-1,-10 15 1,27-14-1,-7 8 1,-1 3 0,5 1-1,1 4 1,0 3 0,1 4 0,1 1 0,-2 8 0,-2 1 0,-3 2 1,-5 2-1,-5 2 2,-10-1-1,-4 1 1,-11-3-1,-7 1 1,-11-4-1,-2 2 1,-6-5-2,-1-2 1,1-3-2,-4-8 0,10 6-3,-6-16-7,20 9-20,-8-13-1,9 8-1,-1-10 0</inkml:trace>
  <inkml:trace contextRef="#ctx0" brushRef="#br0" timeOffset="1865.1067">3304 5560 1,'29'-12'16,"-29"12"2,23-10-4,-23 10-1,19-9 0,-19 9-2,0 0-1,20 0-1,-20 0-2,0 0-1,0 0-2,0 0 0,0 0-2,-16 16 1,16-16-2,-19 15 1,19-15 0,-25 20-1,25-20 0,-28 14 0,28-14 0,-25 7 0,25-7-1,-17-2 0,17 2 1,0 0-1,0 0 0,-16-16-1,16 16 1,0 0 0,2-17-1,-2 17 1,0 0-1,0 0 0,0 0 1,17-14-1,-17 14 1,0 0-1,0 0 0,0 0 1,0 0-1,0 0 1,12 15-1,-12-15 1,0 0 0,0 0 0,0 0 0,0 0 0,0 0-1,-17 13 1,17-13 0,0 0 0,0 0-1,0 0 1,0 0-1,0 0 0,0 0 1,0 0-1,0 0 0,0 0 0,0 0 1,0 0 0,25-14 0,-25 14 1,21 7 0,-21-7 0,30 22 1,-15-1 0,-3 6 0,1 9 0,-7 7 0,-2 7 0,-10 6-1,-5 0 0,-5 6-3,-13-13-9,4 5-18,-9-14-1,3-7-1,0-15-1</inkml:trace>
  <inkml:trace contextRef="#ctx0" brushRef="#br0" timeOffset="3804.2175">5342 5040 7,'0'0'24,"26"-19"0,-26 19-7,37-12-6,-37 12-3,42-14-1,-18 5-2,7 7-1,-6-1-1,6 6 0,-5 1-2,1 8 1,-6 2-1,-1 9 1,-13 1-1,-3 10 0,-11-1 0,-9 4 1,-7-1-2,-5 0 1,-5-5 1,0-1-2,2-7 1,6-6-1,3-5 1,22-12-1,-17 13 0,17-13 0,0 0 0,35-9 0,-8 2-1,8-2 1,6-1 0,6-3 0,-1 3-1,1-1 0,2 4-3,-14-5-8,-2 9-15,-10-1-1,-23 4 0,20-2 2</inkml:trace>
  <inkml:trace contextRef="#ctx0" brushRef="#br0" timeOffset="2829.1618">4484 4690 9,'-11'-21'23,"11"21"0,0 0-8,0 0-5,0 0-1,17-12-1,-17 12-1,20 9 1,1 8-1,-7-1 0,15 17-1,-4 4-1,14 12-1,0 4-2,12 6 1,5 1-2,8-1 0,2-5-1,-1-5 0,-1-7-1,-10-10-1,1-4-2,-22-14-5,4 5-10,-37-19-12,21 13 2,-21-13-2</inkml:trace>
  <inkml:trace contextRef="#ctx0" brushRef="#br0" timeOffset="3208.1835">5093 4597 17,'0'0'25,"-29"-7"0,29 7-10,-27 20-5,0-8-2,5 16-1,-17 5-1,6 18 1,-17 2-1,7 11-1,-12-1-1,11 9 0,-9-4-2,8 1 0,3-12-3,5-9-2,13 1-5,-5-21-10,16-4-12,13-24-1,-6 21 2</inkml:trace>
  <inkml:trace contextRef="#ctx0" brushRef="#br0" timeOffset="4248.2429">4539 5651 10,'0'0'27,"0"0"0,0 0 1,21 4-17,-21-4-1,55-12-2,-16-2 0,25 10 0,6-12-3,19 8 0,3-8-2,11 5 0,-4-3-2,4 4 1,-5-1-1,-11 3-1,-11-1 0,-14 2 0,-11 5-2,-16-5-3,-2 14-5,-33-7-16,0 0-5,0 0 0,-20 11-1</inkml:trace>
</inkml:ink>
</file>

<file path=ppt/ink/ink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59:54.74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9004-2546 10,'0'0'31,"11"-26"-1,-11 26 2,0 0-16,3 49-8,-14-12-1,17 28-2,-15 0 1,12 24 0,-9-1-2,12 16-1,-6-2 0,6-3-1,-4-2-1,1-9 1,3-4-2,-3-9 1,3-10-1,-3-10 0,-3-16 1,3-5-1,-3-34 0,0 34 1,0-34-1,0 0-1,-15-52 1,1 10-1,2-10 0,-5-13 0,-4-11 0,1-10 0,0-2 0,0-6 0,2-5 0,4-3-1,5 0 1,6 1 0,6-1 0,6 3-1,11 3 1,6-1 0,12 14 1,2 7-1,7 11 1,2 10 0,6 16 0,-3 16 0,3 20 0,-9 22 0,-2 20 0,-15 18 0,-12 16 0,-8 13 1,-21 10 0,-8 9-1,-15-4 1,-11-7 1,-6-8-1,-3-10 0,3-14 0,2-12 0,7-14-1,5-12 1,12-9-1,26-15-1,-35 8 1,35-8-1,0 0 1,0 0-1,41-16 1,-12 19 0,9 5 0,8 10 0,0 8 1,6 11-1,-2 4 1,5 12-1,-9-1 1,-3 0-1,-2 0 1,-3 0-1,-4-2-1,-5-17-2,6 17-6,-35-50-19,35 42-5,-35-42 0,32 7-1</inkml:trace>
  <inkml:trace contextRef="#ctx0" brushRef="#br0" timeOffset="804.0457">10536-2799 23,'5'-26'31,"-5"26"1,0 0 0,0 0-19,-11 31-6,14 16-1,-24 3-1,21 23-1,-11 7 0,11 19 0,-6 0-1,12 6-1,8-9-1,9-10 1,6-13-1,6-10 0,0-19-1,8-10-1,7-13 0,-7-16-1,9-5-1,-11-21-4,25 18-19,-28-30-7,8 9-2,-23-18 1</inkml:trace>
  <inkml:trace contextRef="#ctx0" brushRef="#br0" timeOffset="1105.0627">10469-2374 36,'20'-31'30,"-2"4"1,22 14-11,-8-20-12,38 12-2,-10-13-1,27 5-2,-6-7 0,6 4-2,0 1 0,-9-5-3,6 20-3,-32-23-10,3 26-16,-55 13-1,44-29 0,-44 29 6</inkml:trace>
  <inkml:trace contextRef="#ctx0" brushRef="#br0" timeOffset="369.0208">10101-1574 34,'32'-18'33,"-32"18"0,0 0 1,0 0-22,0 0-5,-29 36-1,23 8-2,-11 3-1,5 13-1,-5 3 0,8 7-1,-2 0 0,5-4-1,9-12-1,6-15 0,8-5-2,-17-34-4,72 19-22,-40-40-5,20 0 0,-17-29-1</inkml:trace>
  <inkml:trace contextRef="#ctx0" brushRef="#br0" timeOffset="-1828.1039">8263-1097 31,'26'-11'16,"-26"11"0,26 0 0,-26 0-3,26 3-2,-26-3-1,29 13-2,-29-13 0,32 29-2,-32-29-2,40 49 0,-20-18-1,15 14 0,-6-4-1,17 19 0,-2-5 1,11 8-2,-3-3 0,9 2 0,5 1 0,7-3-1,2 2 1,3-10-1,3-2 1,0-6-1,3-2 1,6-8-1,0-6 1,0-4-1,2-11 0,-2-3 1,3-12-1,2-6 0,4-10 1,-4-6-1,7-2 0,2-8 0,-3-2 0,3-3-1,1 2 1,-4-2 0,6 0 0,-3 0 0,-2 0 0,2-8 0,6 0-1,-3 0 2,-3-3-2,-5-2 1,-6 3-1,-4-1 1,-11-2 0,-11 5 0,-12 3 0,-11 0 0,-16-1 1,-4 6-1,-13-2 0,-8 4 0,-12 8 0,-5 1-1,14 28-2,-52-45-6,52 45-23,-52-7-2,52 7 0,-58 0-1</inkml:trace>
  <inkml:trace contextRef="#ctx0" brushRef="#br0" timeOffset="-1256.0715">11453-1473 1,'0'0'23,"0"0"4,0 0 1,21 27-13,-21-27-7,37-3 1,-37 3-1,67-11-1,-29-4-2,20 12 0,-6-18-2,17 14-1,-2-9 0,5 3-1,1-3-1,-1 3 0,-5 0 1,-4 5-1,-8 6 0,-8-1 1,-13 3 0,-2 8 1,-32-8-1,32 34 2,-29-8-1,0 18 1,-9 1 0,3 12-1,-11 3 0,8 10 0,-9 1 0,4-1-1,-4-2-1,4-3 1,-1-5-1,3-3 1,-2-10-1,5 0-2,0-3 3,1-10-3,5 3 0,0-37-4,11 65-16,-11-65-12,6 41 0,-6-41 1</inkml:trace>
  <inkml:trace contextRef="#ctx0" brushRef="#br0" timeOffset="4075.2331">662 156 30,'-3'-28'28,"3"28"2,-38-60-12,38 60-5,-40-39-2,40 39-3,-53-24 0,53 24-3,-63-8 0,28 21-2,-17 0-1,8 13 1,-11 13-2,3 16 0,-6 13 0,6 15 0,3 6-1,14 5 0,12 2 0,12 3 1,11-8 0,17-2-1,6-13 1,18-9-1,5-12 0,3-11 0,3-12 1,-5-11-1,-4-11 0,-2-18-1,-7-10 1,-5-11 1,-11-2-2,-7-6 2,-2 4-3,-6-1 3,-3 5-2,-6 6 1,6 23-1,-6-26 1,6 26-1,0 0 1,0 0-1,35 0 1,-9 5 0,6 0 0,6 5 0,5 3 0,-2 3 1,-1 7 0,-5 1 1,-6 10-2,-12 0 2,-5 7-2,-12-2 1,-9 1-1,-2 1-2,-16-12-4,25 18-16,2-47-11,-24 34 0,24-34-1</inkml:trace>
  <inkml:trace contextRef="#ctx0" brushRef="#br0" timeOffset="-109543.2654">337 1762 41,'-31'-19'30,"31"19"0,0 0 0,0 0-24,0 0-10,34-5-25,-8 16 0,9-4 0,3 4-2</inkml:trace>
  <inkml:trace contextRef="#ctx0" brushRef="#br0" timeOffset="4557.2606">1322 685 9,'0'0'29,"-12"-31"1,12 31 0,-26-23-11,26 23-6,-26-3-4,26 3-1,-32 23-2,21 3-2,-18 3-1,14 10-1,-8 5 0,12 9 0,5-1-1,9 2 0,11-7 1,6-5-2,12-11 2,9-10-2,2-18 1,1-8-1,-4-14 0,1-12 0,-15-11 0,-6-7 0,-14-6-1,-6-2 2,-12 7-2,-8 1 1,-3 4-1,-3 6 0,26 39-1,-44-41-2,44 41-4,0 0-6,0 0-18,6 23-1,26 1 1,-3-6 0</inkml:trace>
  <inkml:trace contextRef="#ctx0" brushRef="#br0" timeOffset="5181.2962">1988 722 52,'-26'-8'32,"-3"13"0,-17-2-1,17 20-21,-21-5-6,13 14-1,-1-1 0,15 5-2,8-2 0,13 0 0,7-8 0,-5-26-1,41 32 0,-9-32-1,5-11-1,4-10 1,2-5-1,-5-10 1,0-3-1,-4 2 1,-5 6 1,-8 5 0,-21 26 0,29-21 1,-29 21-1,26 29 1,-15-1 0,9 9 0,4 2 1,5 0-1,2 3 1,4-11-3,3-10 3,2-11-2,1-12 1,-1-9-1,-2-15-1,-3-10 1,-6-16-1,0-14 2,-3-9-3,-9-16 1,-11-6 1,-3-2-1,-9 3 1,-8 5-1,-1 10 1,-2 18 0,-4 14 1,7 23 0,14 26 1,-32 7 0,18 33 0,8 22-1,-3 14 1,6 15 0,0 8-1,9 5 0,6 3-1,2-11 1,4-17 0,-1-17-1,6-10 0,-6-21-4,18 11-14,-35-42-15,44 3 0,-33-27-2,15 3 0</inkml:trace>
  <inkml:trace contextRef="#ctx0" brushRef="#br0" timeOffset="5380.3076">3085 552 58,'0'0'32,"0"0"-2,0 0-5,0 0-36,0 0-17,-3 29-3,3-29 0,15 34-1</inkml:trace>
  <inkml:trace contextRef="#ctx0" brushRef="#br0" timeOffset="5568.3185">3207 967 66,'0'0'34,"0"0"1,-9 23-2,9-23-28,0 0-4,0 0-15,0 0-18,0 0-2,12-39 0,-12 39-1</inkml:trace>
  <inkml:trace contextRef="#ctx0" brushRef="#br0" timeOffset="6832.3908">5358 268 24,'-8'-44'27,"-1"15"0,9 29-7,-23-44-5,23 44-2,-26-34-3,26 34-2,-32-26-2,32 26-1,-52-3-1,14 11-1,-14 13-1,-3 13 0,-9 10-1,-2 14 1,-4 15-2,6 10 1,4 11 0,19 5 0,12 0 0,15 3-1,17-6 2,17-7-3,15-11 2,11-11-1,18-14 2,-1-14-3,7-16 1,-1-18 0,-8-15 0,-6-16 1,-14-13-2,-9-6 2,-18-7-2,-8 0 2,-12 0-2,-8 5 2,-4 6-3,-5 12 3,23 29-2,-43-37 0,43 37 0,-27-5 0,27 5 0,0 0 0,0 0 0,0 0 0,50 26 0,-18-26 1,8 0 0,4-2-1,2 2 1,3 0 1,-3 2 0,1 9 0,-10 4 2,-5 14-1,-11 13 1,-4 12-1,-14 1 1,-6 8-2,-6-3 1,-5 0-2,-1-3-1,-2-10-2,17-6-5,0-41-20,-3 34-5,3-34-1,38-15 0</inkml:trace>
  <inkml:trace contextRef="#ctx0" brushRef="#br0" timeOffset="7064.4035">6143 649 62,'0'0'33,"3"36"1,-18-10-2,15 19-25,-8-1-3,8 11-3,-3 5 1,6 0-3,5-6 0,-8-17-8,29 7-21,-29-21-2,15 1-1,-15-24-1</inkml:trace>
  <inkml:trace contextRef="#ctx0" brushRef="#br0" timeOffset="7253.4146">6097 373 57,'-26'-37'33,"26"37"-1,0 0-3,0 0-27,0 0-17,11 31-16,15-5 0,-26-26-1,41 45 0</inkml:trace>
  <inkml:trace contextRef="#ctx0" brushRef="#br0" timeOffset="8280.4735">6618 651 43,'0'0'32,"0"0"0,-17 29 0,17-29-21,8 57-4,-2-18-3,14 16 0,-5 3-1,11 4-2,6-10 1,8-2-1,-5-11 1,5-5-2,-2-13 1,0-16-1,-3-16 1,-1-10 0,-8-10-2,-5-11 1,-4-7-2,-5-11 2,-10-3-2,-2 4 2,-5 6-2,-7 1 1,0 11 0,1 7 0,11 34 0,-15-32 0,15 32 0,0 0 0,32 40 0,-3-17 1,12 8 0,11 3 0,6-3 0,11-2 1,4-3-1,-1-8 1,0-7 0,-2-6 0,-9-10 0,-3-8 0,-18-13-1,-8-3 1,-17-10 0,-7-3 0,-16 1-1,-16 4 1,-5 1-1,-5 10 0,-4 13 0,-5 10 0,-1 16 0,4 10 0,8 14-1,6 5 1,5 7-1,7 1 1,14 4 0,6-7-1,11-2 2,9-9-1,6-5 1,9-10-1,5-8 0,3-8 1,3-12-1,3-9 1,0-8-2,0-7 1,0-13-1,0-6 2,-5-2-1,-4 3 0,-8 2 0,-10 8 0,-4 5 0,-24 34 0,29-24 1,-29 24 0,5 42-1,-10 0 1,-4 2 0,0 11 0,-2 2 1,2 1-1,-3-6 0,4-5-1,-1-16 2,6-8-2,3-23 1,0 0-1,0 0-1,35-18 1,-9-8-1,0-13 1,12 5-1,-4 0 1,7 5-2,-6 9 2,-1 12 0,1 13 1,-6 8-1,-3 13 0,-6 5 2,6 11-3,-5 0 3,2-3-4,0-3 1,-23-36-19,55 29-13,-29-39-1,20 4-2,-17-25-1</inkml:trace>
  <inkml:trace contextRef="#ctx0" brushRef="#br0" timeOffset="9652.5517">9936 735 15,'0'0'16,"0"0"0,15-37-1,-15 37 0,11-26 0,-11 26-1,9-28-2,-9 28-1,6-27-3,-6 27-1,6-28-2,-6 28-1,17-26-1,-17 26-1,32-11 0,-32 11-1,43 16 1,-14 10-1,-6 8 1,3 15-1,-8 4 0,-4 6 0,-5 1 1,-6 6-1,-9-9 1,-6-5-1,-2-10 1,-3-8-2,-1-11 2,18-23-2,-29 18 1,29-18-1,-11-31-1,16 2 1,7-10-1,3-8 1,8-7-2,6-4 2,8 4-2,4-1 2,5 5 0,0 6 0,10 10-1,-7 8 1,3 13 0,-3 13-1,-5 10 1,-4 14 1,-5 7-1,-6 11 0,-9 2 0,-6 3 1,-5 0 0,-3-3-1,-3-7 1,-3-3-1,3-6 0,-3-28-3,17 45-5,-17-45-24,32 5-2,-32-5-1,55-29-2</inkml:trace>
  <inkml:trace contextRef="#ctx0" brushRef="#br0" timeOffset="10739.6142">12021 47 9,'0'0'14,"0"0"-2,0 0 0,0 0 1,-23-26 0,23 26-1,0 0-1,0 0-1,0 0-1,0 0-2,0 0-1,0 0 0,0 0-1,0 0-1,-29 26 0,32 13 0,-12 8-1,12 26 1,-9 13-1,9 26 0,-6 10 0,6 22-1,0 4-1,3 1 0,-3-9 1,2-4-2,-5-14 1,-2-15 0,-1-18-1,-3-19 0,-3-18 0,3-13 1,-5-15-1,11-24 0,0 0 0,-26-21 0,20-8 0,0-15-1,6-5 1,-3-14-2,6-5 1,3-15 0,11 2-1,1-8 0,11 3 0,0 0 1,11 3-1,1 2 2,8 11-2,3 13 2,0 12-1,3 11 1,0 19-1,-3 15 1,-5 18-1,-10 11 1,-5 12 0,-14 9 1,-18 2 1,-15 11-2,-17-6 2,-5 0-1,-10-7-1,-8-16-5,20 10-20,-17-28-6,26-3-3,-6-32 1</inkml:trace>
  <inkml:trace contextRef="#ctx0" brushRef="#br0" timeOffset="11759.6725">13200 623 35,'-21'-32'30,"21"32"2,-63-10-2,36 23-21,-16-8-4,11 16-1,-3 0-1,12 13-1,-3-3 0,12 11 0,5-3-1,9 3-1,6-3 1,14-5 0,6-8 0,6-6-1,3-12 0,2-10 0,4-11 1,2-11-1,-5-12-2,-9-11 2,-12-5-1,-11-8 1,0-3-1,-15 3 1,-14 8 0,-9 5-1,-5 16 1,-1 7-1,6 19 1,6 8-1,26-3 0,-23 31 0,23-31 0,38 42 1,8-24-1,12-7 1,11-4-1,9-9 1,6-3 0,0-11 0,0 0 0,-5-2 0,-13-3 0,-8 6 0,-15-1 1,-8 11 0,-35 5 1,41 15 0,-38 9 1,0 15-1,-9 5 1,3 11-1,-6 2 0,9 3-1,-3-3 1,6-4-2,6-6 1,5-14-1,7-7 0,-21-26 0,49 21-2,-23-29 0,14-5-1,-2-18-1,6-5 0,-7-16 1,7-1-1,-13-6 2,1 1 1,-6 6 1,-11 0 1,-1 15 1,-11 6 1,-3 31 0,6-26 1,-6 26-1,9 26 1,-1 5-2,-5 9 0,6 4 0,-6 5-1,6 3 1,-7 1-1,-2-6-1,-5-11 1,2-5 0,3-31-1,-12 37 0,12-37 0,0 0 0,0 0 0,-23-42-1,29 8 0,5-8 0,7-4 0,-1-4-1,12 3 1,6 3 0,0 10 1,5 11 0,-2 15 0,-3 13 0,-7 16 0,4 10 1,-11 8 0,-1 11-1,-6 2 0,-2 0 1,-3-3-2,-7-12-3,22 18-21,-24-55-9,0 39 0,0-39-1</inkml:trace>
  <inkml:trace contextRef="#ctx0" brushRef="#br0" timeOffset="11984.6854">13970-47 10,'0'0'19,"0"0"-17,8-23-2,-8 23-21,38 0 12</inkml:trace>
  <inkml:trace contextRef="#ctx0" brushRef="#br0" timeOffset="12280.7024">15160-258 49,'0'0'35,"6"23"-1,-15 27-1,-29-1-26,27 37-2,-15 8-2,14 18-1,-2 3 0,14 5 0,2-8-1,13-8 0,2-15-1,7-16 0,4-16-1,7-21 0,12-9-2,-1-27-3,26 7-10,-20-41-19,21 3 2,-18-26-3,8 0 2</inkml:trace>
  <inkml:trace contextRef="#ctx0" brushRef="#br0" timeOffset="12461.7127">15122 224 40,'-35'-3'33,"35"3"-1,-11-28 0,31-4-22,35 14-9,20 3-5,-8-19-21,37 10-6,-11-10-1,0 6-2</inkml:trace>
  <inkml:trace contextRef="#ctx0" brushRef="#br0" timeOffset="14891.8513">16888 247 23,'-11'-36'31,"11"36"0,-29-50 0,29 50-18,-49-10-5,23 33-2,-18 4-2,9 22 0,-5 14-2,5 10 1,6 13-2,9 7 1,14-4-2,21-3 1,14-16 0,17-12-1,18-19-1,8-21 0,15-15-1,-3-22 0,9-9-1,-15-27-1,0 0-2,-23-23 0,0 10 2,-26-10-1,-3 13 3,-20 2 0,-3 17 1,-12 9 1,9 37 2,-29-16 1,29 16 0,-35 58 0,18-17 0,11 19 0,-3 3-1,12 5 0,3-3-1,11-5 0,1-13 0,2-8 0,0-13 0,6-13 0,-26-13 0,50-16 0,-36-10-1,-2-13 0,-9-8 0,-9-10-1,-9-3 0,-5 3 0,-3 4-1,-9 4 1,12 15-1,2 5 0,18 29 0,6-31 1,26 23 0,9 3 0,14 0 1,14-3 0,6 0 1,12 6 1,-11-4 0,-1 12 0,-14-1 1,-1 16 1,-22 5-1,-9 15 0,-20 6 0,-9 8 0,-9 0-1,-3 2 0,-8-7-1,3-6 1,-3-10-2,5-6 1,15-28-1,-17 24 1,17-24-1,0 0-1,-3-44 1,9 7-1,5-10 0,-2-13 0,8-5-1,1-3 0,5 1 1,3 4-1,0 8 1,3 8-1,3 14 2,-6 9-1,3 16 0,-3 6 1,0 12 0,-26-10 0,35 47 0,-24-13 1,-5 5 0,0 5 0,-6 3 0,-3 0 1,-6-3-1,6-2 0,-5-8 0,2-3 0,6-31-1,-12 39 1,12-39-1,0 0 0,0 0 0,0 0 0,-14-26-1,14-8 0,6-5 0,-1-13-1,10 0 1,-1-5-1,9 2 1,1 3 0,5 10 0,2 6 1,4 15-1,3 10 1,-1 11 0,1 6 0,3 7 0,5 2 0,-3 4 0,4-1 0,-4-5 1,1-5-1,-7-8 1,-2-6-1,-6-9 1,-29 15 0,29-42-1,-29 19 1,-12-1-1,-5 1 1,-9 10-1,-6 5 0,-3 8-1,1 10 1,-1 11 0,0 10 0,6 11-1,3 8 1,9 4 0,5 4 0,9 2-1,6-6 2,3-1-2,11-7 2,6-9-1,6-6 0,6-10 0,6-5 1,-4-11-1,4-8 0,2-5 1,-2-7-1,-1-6 0,-5-8 0,-3-5 1,0-5-1,-3 0 0,3 0 0,-3 0 0,5 3-1,-2 7 1,3 8 0,3 8 0,-4 8 0,1 13-1,-6 5 1,-6 13 0,-8 5 0,-13 8 0,-7 3 1,-13 2-1,-8-2 1,-14-3-1,-4-3 0,1-7 0,-1-11 0,4-5 0,2-7 0,12-4-1,26-2 0,-26-13 0,26 13 0,0 0 0,32-23 0,-6 17 0,6 4 1,6 4 0,5-2 0,3 0 0,1 0 0,-1-5 0,0-3 0,1-7 0,-4-9 0,-5-10 1,-9-7-1,-3-14 0,-3-10 0,-6-11 1,-2-10-1,-7-8 0,1-2 0,-3 2 0,3 11 0,-4 10 1,-5 16-1,3 17 1,-3 40 0,0 0 0,-3 45 2,-2 23-1,-4 28 0,0 21 0,3 21 0,-2 8 0,-1 8 0,-3-5 0,4-6-1,-4-13 0,4-23-1,-4-24 1,6-20-1,3-16 0,-3-18 0,6-29-1,0 0 0,-5-27 0,5-19 0,3-14-2,2-16 2,7-7-2,0-14 2,14 3-2,0-2 2,11 13-1,1 7 1,5 19 1,1 12 0,2 19 0,-2 19 0,-13 17 1,1 13 0,-14 11-1,-7 11 1,-17 7 0,-8 2 0,-9 1-1,-15-5-1,6-1-4,-26-28-19,32 13-8,-14-26-2,40-8 0</inkml:trace>
  <inkml:trace contextRef="#ctx0" brushRef="#br0" timeOffset="16456.9412">20363 357 44,'-29'0'33,"6"23"0,-20-10-2,14 29-23,-9-5-5,12 15-1,3-3-1,8 6 0,10-6-1,7-2 1,10-10-1,5-11 1,-17-26-1,41 23 0,-41-23 1,43-23-2,-22-3 1,-7-11 0,-5-4-1,-6-4 0,-3 1 1,-6 2-1,3 6 0,-6-1 0,6 11 1,3 26-1,15-36 1,-15 36-1,40-21 2,-8 16-1,3 2 1,6 8 1,-4 3 0,4 13 0,-12 2 1,0 14-1,-18 2 0,-2 8 0,-12 0-1,-6 0 0,-2-6 0,-7-7 0,7-8-1,11-26 1,0 0-1,0 0-1,0 0 1,40-44-1,-5 2 1,6-2-1,5-5 0,3 4 0,3 9 0,-5 7 0,-4 19 0,-5 12 1,-4 22-1,-5 7 1,0 8-1,-5 3 1,4 5-2,-1-11 0,4-2-1,-5-21-1,12-2 0,-6-24 1,11-6-1,-8-20 1,3-5 1,-6-16 1,-6-8 3,-3 6 1,-17-6 1,-1 13 0,-19 8 0,14 47-1,-52-31 1,14 54-1,-8 11-1,2 21-2,1 10 1,5 6-1,9-1 0,12-5 0,11-5 0,9-13 0,15-16 0,8-13 0,5-18 0,7-10-1,0-19 1,-1-12 0,-5-17-1,-3-25 0,0-13 0,-9-17-1,-5-4 2,-12-8-2,0 5 1,-12 6 0,0 17 0,-5 24 1,-9 26 0,23 47 1,-50-18 0,27 49 1,0 21-1,6 24 1,-1 15 0,10 19 0,5 10-1,11 5 1,4-5-1,11-6 0,3-12 0,9-11-1,0-23 1,5-19-1,1-23 0,11-15 0,-6-16 0,3-16 0,4-18 0,-10-14-1,0-9 0,-8-6 0,-6 3 1,-20 2-1,-3 14 0,-15 13 0,9 36 1,-35-16-1,6 37 1,-3 15-1,3 16 1,1 6-1,7 4 1,7 1 0,11-3 0,9-6 0,8-12 0,6-5 1,6-17-1,3-12 1,3-13-1,3-11 0,-3-12 1,3-14-2,-1-7 1,1-6 0,-3-3 0,0 6-1,-6 8 1,-6 5 0,-5 15 0,-15 24 1,0 0-1,11 27 1,-19 9-1,-1 6 1,-3 2 0,1 6-1,-4-6 0,7-5 1,-4-10-1,12-29 0,-9 28 0,9-28 0,0 0 0,26-34-1,-5 3 1,5-8-1,3 0 1,5-3-1,1 3 1,0 8 0,-6 5 1,0 15 0,-29 11 0,46 16 0,-46-16 1,29 52-1,-20-18 0,-1 3 0,-2-4-1,0-7-1,6 1-5,-12-27-17,0 0-10,0 0-1,34-19 1</inkml:trace>
  <inkml:trace contextRef="#ctx0" brushRef="#br0" timeOffset="17191.9833">22827 216 33,'0'0'32,"0"0"0,-34-8 0,2 1-13,17 30-11,-19-2-4,7 15-1,-10 3 0,8 8-1,-3 3 0,12-1-1,5 3 0,9-5 0,12-5 0,6-8-1,14-8 0,9-13 0,2-8 0,10-13 0,2-10 0,0-10 0,0-12-1,-2-12 0,-4-8 1,-8-2-1,-6 2 0,-12 0 0,-5 13 1,-12 5-1,-9 14 1,9 28 0,-43 5 0,11 21 0,-3 16 0,0 10 0,0 3 0,7 7 0,4 3 1,7-2-1,11-6 0,9-7 1,9-11-1,8-8 0,6-10 0,9-11 0,2-10 0,4-10 0,-1-6 0,1-7 0,0-6-1,-4-5 1,-2-5-1,-6-3 1,-3-2 0,0 0-1,-6-3 1,1 3-1,-1 7 1,3 3 0,0 11-1,-23 23 1,46-21 0,-46 21 0,38 21 1,-23 7-1,-7 6 1,-5 8 0,-9 2 0,-5 6 0,-7-1 0,-5 3 0,-6-7 0,0-6-1,-2-3 0,-1-12-2,11 2-4,-19-29-20,40 3-6,-32 0-2,32 0 1</inkml:trace>
  <inkml:trace contextRef="#ctx0" brushRef="#br0" timeOffset="17475.9994">23569 701 47,'0'0'34,"0"0"-1,14 44 1,-14-44-17,-32 39-12,6-13-1,3 13-2,-9 1 0,-3-1-3,4 15-8,-24-25-23,28 13-1,-13-29-2,20 10-1</inkml:trace>
  <inkml:trace contextRef="#ctx0" brushRef="#br0" timeOffset="19368.1078">-271 3072 19,'38'-5'30,"-9"-5"0,0-14 1,17 11-14,-14-34-5,32 13-3,-24-25-2,15 6-2,-8-12-2,-1 5 0,-17-5-2,-6 3 1,-20-1-1,-3 11 0,-12 5-1,-11 8 1,-12 13 0,-8 13-1,-3 13 0,-4 23 0,1 19 2,-6 18-2,9 18 1,8 13-1,12 11 1,15 0 0,16-1 0,16-4-1,19-14 0,12-15 1,12-21-1,14-19 1,6-20-1,6-18 1,-3-19-1,-3-13 1,-9-15-1,-8-11 1,-9-10-1,-12 0 0,-11-3-1,-9 6 1,0 4-2,0 3 1,3 11 0,6 8 0,2 15 0,7 13 1,2 16 0,0 15 1,1 14 0,-10 17 0,-8 14 1,-6 15-1,-14 6 1,-9 5-1,-14-6 0,-10 1 0,-10-8 0,-7-11-1,-2-13 0,-4-12 0,1-17 0,0-10-1,8-12 1,3-12-1,35 19 0,-40-47-1,37 24 2,3 0-1,0 23 0,32-21 0,-3 21 1,5 5 0,10 3-1,5 5 1,0-3 0,6-5 0,6-7 1,-3-9 0,0-10 0,0-7-1,-6-19 1,-3-8-1,-2-13-1,-7-7 1,-8-14-1,-6-7 0,-3-8 0,-8 5 0,-7 10 0,-5 8 1,-3 19 0,0 23 0,0 39 1,0 0-1,-29 78 1,21 3 0,2 20 1,3 19-1,3 5 1,9 5-1,5-12 1,6-14-2,9-18 1,6-24-2,14-17-5,-14-48-12,29 1-15,-24-38 0,12-1-2,-17-37 1</inkml:trace>
  <inkml:trace contextRef="#ctx0" brushRef="#br0" timeOffset="19548.1177">1519 2410 37,'0'0'29,"46"-49"1,-2 10-2,11 0-16,5-8-10,13-5-6,19 7-22,-11 1-2,-2 8 0,-10 7-2</inkml:trace>
  <inkml:trace contextRef="#ctx0" brushRef="#br0" timeOffset="19779.1307">2341 2588 70,'-9'39'35,"15"15"1,-17-9-2,22 15-28,-11-8-2,6 3-4,6-3-4,-15-29-14,23 8-15,-20-31 0,29 8-2,-29-8 1</inkml:trace>
  <inkml:trace contextRef="#ctx0" brushRef="#br0" timeOffset="19911.1388">2480 2374 43,'-14'-23'27,"14"23"-21,0 0-5,0 0-16,31 0-15</inkml:trace>
  <inkml:trace contextRef="#ctx0" brushRef="#br0" timeOffset="20453.1693">2906 2700 63,'35'0'33,"-35"0"2,8 23-2,-8-23-20,0 55-9,-3-11-1,3 14-1,-3-4 0,1 4-1,-10-12-1,3-4 1,-2-11-1,11-31 0,0 0 0,0 0-1,0 0 0,-12-52 0,29-2 0,15-9-1,9 1-1,2-4 2,9 12 0,-5 7 1,2 18 0,-3 24 0,-5 20 0,-15 17 1,-9 12 0,-2 11 0,-9 0 0,-4 2-1,-7-8 1,-1-12 0,-3-8-1,9-29 0,0 0 0,0 0 0,0 0-1,12-45 1,11-2-1,6-5-1,11 0 2,4 0-1,2 8 1,0 12-1,4 19 2,-7 21 0,-5 21 0,-6 13-1,-3 12-1,-15-4-6,24 18-24,-27-19 0,15-5-3,-26-44 1</inkml:trace>
  <inkml:trace contextRef="#ctx0" brushRef="#br0" timeOffset="21232.2144">4417 2658 74,'-66'-8'35,"22"24"-2,-25-3 1,25 21-28,-14-6-2,12 6-2,6 0-1,13-3-1,16 1 0,14-9-1,-3-23 0,35 26 0,-4-21 0,4-5 0,6-5 0,-4-3-1,7 1 2,-7-4-1,4 3 0,-9 8 1,-3 8 0,0 5 0,0 8 1,0 8-1,-3-1 0,5 9 1,-4-8-1,4-1 0,-2-15 1,-3-8-1,3-15 0,-3-19 0,0-18 0,1-18-1,7-16-1,-8-31-3,29-2-4,-26-37 0,15 13 4,-21-3 1,3 16 1,-12 15 2,-8 32 2,-6 47 2,-34 31 4,19 60 1,-23 18-3,24 26-2,-12 16 0,11 18 0,4-5 0,11-8-1,6-15 0,8-14 0,3-18-1,12-15 0,6-22-1,6-20-1,5-16 1,0-18 0,9-10-1,-3-21-1,12-6 0,-9-12-1,3 4-1,-12-2 2,1 11-2,-18 2 2,-3 13 0,-26 34 2,0 0 1,0 0 0,-26 10 2,8 27-2,-5 5 2,9 12-1,5-1 1,9 6-1,6-1-1,11-3 1,9-6-1,12-10 0,2-8-1,7-12 0,5-12-3,0-22-3,32 10-22,-32-34-4,15 7-2,-30-28 1</inkml:trace>
  <inkml:trace contextRef="#ctx0" brushRef="#br0" timeOffset="21421.2252">4881 2442 56,'-15'-26'32,"24"-13"-2,28-3-2,18 3-32,9-8-24,23 3-2,-9-9-1,-3 7 0</inkml:trace>
  <inkml:trace contextRef="#ctx0" brushRef="#br0" timeOffset="22210.2703">7559 2053 39,'0'0'32,"-6"37"1,-11-11-2,11 44-14,-23-12-8,20 28-4,-14-3 0,14 16-2,-5-5 0,8-3-1,-5-13 0,5-13-1,0-15 0,-3-8-1,4-11-1,5-31-2,-15 31-2,15-31-5,0 0-15,0 0-7,0 0-1,-29-28 0</inkml:trace>
  <inkml:trace contextRef="#ctx0" brushRef="#br0" timeOffset="22764.3018">7405 2035 22,'-11'-52'29,"-4"3"-1,13 9 0,-10-14-11,32 28-8,-14-21-1,26 23-3,-3-7-1,11 13-1,4-3 0,11 11 0,0 4-2,9 12 0,-4 7 0,4 20 1,-9 14-2,3 18 2,-12 8-1,-8 8 0,-18 3 0,-11-1 0,-18 0-1,-11-12 1,-15-11-1,-14-13 0,-9-14 0,-3-9 0,3-6 0,3-10 0,9-5 0,8-3 0,9-6-1,29 6 1,0 0-1,0 0 0,0 0 1,0 0-1,32-7 2,0 20-1,6 2 2,8 9-1,3 2 2,6 8-2,0 2 1,0 8-1,-5-4 1,-4 1-1,-8-2 1,-4-5-3,1 3-3,-35-37-17,43 41-12,-43-41 1,32 13-3,-32-13 1</inkml:trace>
  <inkml:trace contextRef="#ctx0" brushRef="#br0" timeOffset="23090.3207">8697 2814 60,'0'0'33,"-32"19"0,32 12-1,-32-13-22,32 29-4,-17-3-3,11 11-2,-3 0-1,4-3-1,10 10-9,-19-28-21,25 5-2,-11-39-1,21 24 0</inkml:trace>
  <inkml:trace contextRef="#ctx0" brushRef="#br0" timeOffset="23635.3518">9418 1913 34,'0'0'31,"0"0"0,0 0 0,0 0-18,-20 44-4,-1-2-2,18 28-1,-17 3-2,14 21 0,-8 0 1,8 5-3,3-6 1,12-1-1,3-12 0,8-9-1,0-19 0,18-13 0,8-18-1,12-13-1,9-13 0,2-22-2,12 1-3,-20-34-12,26 21-16,-35-18-2,3 15 1,-32-12 0</inkml:trace>
  <inkml:trace contextRef="#ctx0" brushRef="#br0" timeOffset="23877.3657">9369 2246 36,'0'-34'32,"5"6"-1,22 7 0,-4-23-18,26 20-7,0-10-2,21 3-2,-1-3-1,9-2-4,15 28-18,-26-18-10,-1 13-1,-19-8 0</inkml:trace>
  <inkml:trace contextRef="#ctx0" brushRef="#br0" timeOffset="25560.4619">11810 2403 17,'-32'-19'26,"-6"9"1,-17-8-10,18 28-2,-33-15-3,24 31-2,-24-13-2,24 26-1,-15-8-2,23 16-2,-2-2 0,17 4-1,8-7 0,12 2-1,9-5 1,11-5-2,-17-34 1,44 34 0,-12-34-1,5-5 1,1-14 0,3-7-1,-4-7 0,-2-7 0,3 4 0,-7 2 0,-4 3 0,-7 5 0,-20 26-1,32-29 2,-32 29-1,0 0 0,32 31 1,-24 3-1,4 8 1,-1 5 0,4 2 1,-1 1-2,1-6 2,2-5-1,1-10-1,-18-29 1,43 16-1,-17-27 1,3-15-1,3-5 0,5-11 0,4-7 0,2 2 0,-2 0 0,0 2-1,-7 14 1,1 8-1,-6 12 1,-29 11 1,35 26-2,-24 3 2,-2 10-1,-6 3 1,-3 2 0,-3-2 0,3-6 0,-6-7-1,6-29 1,-3 31 0,3-31-1,0 0 0,12-44 0,8 10-1,9-10 0,9-3-1,-1 0 1,7 3-1,-1 5 1,1 13-1,-1 12 2,-2 14-1,-7 14 0,1 9 2,9 3-2,5 5 2,12-5-2,2-2 2,13-9-2,10-9 1,7-12 0,-3-12 0,-3-5 1,-9-9-2,-11-4 2,-15-6-1,-20 6 0,-27-1 0,-22 9 1,-24 7-1,-14 16 1,-11 10-1,-4 10 0,-2 17 1,5 4-2,12 11 1,18 5 0,22 0 0,12-2 0,15-8 0,17-9 0,11-12 0,10-13 0,5-10-1,-3-14 1,-3-13 0,0-10 0,-11-10-1,-6-11 1,-9-11-1,-14-20-1,5-21-1,-14-23-1,12-6 1,-12-5 1,0 10 2,-3 14 0,-6 18 2,3 41 0,-11 40 3,8 54 1,-14 37 0,20 44-1,-3 18-2,21 24-1,2 7 1,21 6-1,8-13 0,12-16-2,9-29 0,-1-28-1,10-26-2,-4-39-2,23 7-23,-25-54-7,8 2-3,-29-28 0</inkml:trace>
  <inkml:trace contextRef="#ctx0" brushRef="#br0" timeOffset="-100527.7497">13544 1811 11,'0'0'20,"0"0"-12,0 0-8,12-23-20,-12 23 2</inkml:trace>
  <inkml:trace contextRef="#ctx0" brushRef="#br0" timeOffset="31408.7964">15377 2434 8,'0'-26'22,"0"26"1,-17-34-12,17 34-1,0 0-2,5-23-2,-5 23 1,0 0 0,-14-37 0,14 37 0,0 0-1,0 0 0,-35-34-2,35 34 0,-35-18-1,35 18-1,-40-16 0,40 16-1,-52-8 0,26 8 0,-6 3 0,6 5-1,-3 2 1,29-10-1,-49 34 1,25-8-1,4 3 1,3 5 0,2 2 0,1 3-2,11 3 2,3 2-1,3-5 1,8 3-2,10-8 2,5-5-2,6-3 1,5-11 0,1-9 1,5-6-1,4-11 0,-4-7 0,3-8-1,-2-8 2,-4-10-1,-2-6 0,-3-5-1,-6-7 2,-6-6-1,-3-7 0,-11-6 0,-3-10 0,-3 5 1,-3-3-2,-3 6 2,0 4-2,0 12 2,-3 9-1,3 19 0,0 11 0,3 28 0,0 0 1,0 0-1,-29 33 1,18 17 0,-7 18-1,1 12 1,0 17 0,2 7-1,4 3 1,5-3 0,9-5-1,5-13 0,10-13 0,2-15 1,12-17-2,3-15 2,5-10-1,6-16 0,1-8 1,2-13-1,0-5 1,0-8-2,-2-7 2,-4-1-2,-8-2 2,-9 2-2,-6 3 1,-11 5 1,-6 5-1,-3 29 0,-15-31 0,15 31 0,-37 10 0,14 14-1,-1 5 1,4 7-1,6 6 1,5 5 0,9 0-1,6-3 1,11-2 0,12-6 0,9-5 0,11-7 1,6-11-1,9-16 0,2-7 1,7-14-1,-1-12 1,-2-8-2,-4-14 2,-11-7-2,-8-10 2,-13-9-1,-8-10 0,-17-2 0,-6-8 0,-12-1 1,-5 4-1,-4 4 0,-2 14 0,3 10 1,-1 21-1,7 13 1,11 39 0,0 0 0,0 0 0,-23 62 0,26 16 1,-3 24-1,5 26 0,-5 15 0,6 14 0,-6 7 0,6 0-1,-6-3 1,3-12-1,-6-16 0,0-13 0,-3-19 1,0-15-1,-2-23 0,-4-16 1,1-18-1,11-29 0,-26 0 0,11-27 0,3-12 0,4-13 0,2-5-1,3-11 1,3-5 0,6 0-1,8 0 1,10 0 0,7 0-1,10 6 0,11-1 0,3 5 1,9 11-1,5 5 0,4 8 0,-4 13 1,-2 10-1,-12 16 1,-12 13 0,-8 8 0,-18 13-1,-14 3 1,-17 4 0,-15 4 0,-9-4 1,-5-2-2,-4-7 2,1-6-2,5-8 2,7-5-1,34-13 0,-38 8 0,38-8-1,0 0 1,0 0 0,0 0 0,0 0-1,41-16 1,-15 16 0,6 3 0,11-3-1,3 0 1,6-5 0,3-6 0,9-4 0,3-9 1,-4-7-2,-2-8 2,-3-11-1,-6-10 0,-5-7 0,-7-12 0,-8-12 1,-9-3-1,-11-2 0,-6 2-1,-12 8 2,-3 11-2,-3 15 1,-2 21 0,14 39 0,-38-11 1,21 45-1,0 23 0,2 21 0,1 14 1,2 15-1,6 5 1,6 0 0,6-3-1,9-12 0,8-14 0,3-21 1,11-17-2,4-19 1,8-21-1,6-15 0,-3-19 2,3-18-2,-3-18 0,-2-13 0,-10-13 1,-5-6-1,-9 1 1,-14 7 0,-4 3 0,-5 18 0,-3 11 0,-6 20 0,6 37 0,0 0 1,-14 45-1,5 7 1,3 21-1,-2 5 1,-1 13 0,-3 6-1,4-9 0,-1-7 0,0-16 0,4-13 0,2-13 0,3-15 1,0-24-1,0 0-1,32-26 2,-12-11-2,3-7 1,6-5-1,3-4 1,3 7-1,-6 6 0,-1 17 1,1 13 0,-2 20 0,-1 16 0,3 13 1,5 5-1,1 3 0,11 0 0,4-8 1,-1-10-2,9-13 1,-3-19-2,8-2-3,-25-40-17,26 17-11,-32-30-1,8 6-1</inkml:trace>
  <inkml:trace contextRef="#ctx0" brushRef="#br0" timeOffset="31636.809">17636 1889 44,'8'-47'33,"30"29"0,0-18 0,25 23-27,4-16-4,17 3-2,8 13-5,-13-11-25,22 14-2,-26-11 0,6 18-1</inkml:trace>
  <inkml:trace contextRef="#ctx0" brushRef="#br0" timeOffset="32279.8463">19408 1980 49,'-21'-52'31,"21"52"2,-37-60-9,37 60-16,-47-33-3,18 25-1,-14-5-1,5 20-1,-8 7 0,3 9-1,5 8 0,6 8-1,9 8 0,11 5 0,18 3 0,12 0 0,10 0-1,13-3 1,5-5 0,6-1 0,-2-1 0,-1-6 0,-11-5 0,-4 0 0,-13-8 1,-21-26-1,14 39 1,-14-39 0,-29 23 0,3-15 0,-14-3 1,-1-2-1,-11-6 0,3 3-1,2-2 0,1-4-1,14 9-4,-14-24-20,46 21-9,-29 0-1,29 0-1</inkml:trace>
  <inkml:trace contextRef="#ctx0" brushRef="#br0" timeOffset="37968.1711">20682 2126 2,'0'0'24,"23"-33"0,-23 33-5,11-32-5,-11 32-2,12-28-1,-12 28-1,0 0-2,12-24 0,-12 24-2,0 0-2,-35-31 0,35 31-1,-38-11-1,38 11 0,-52 3-1,20 7 1,-8 3-1,2 6-1,-5 7 1,5 10 0,-3 6-1,7 7 1,2 6-1,9 3 1,5-1-1,13-2 0,5-3-1,8-5 1,4-11-1,5-7 1,-17-29-1,49 21 1,-20-24 0,0-10-1,0-5 1,3-14 0,0-4 0,0-8 0,0-1 0,-3-7-1,-3 0 1,-3 3 0,0 2 0,-6 8 0,-5 7 0,-3 9 1,-9 23-1,0 0 1,0 0 0,8 23 0,-8 9 0,3 12 0,-3 5 0,9 11 0,3-2-1,5 2 0,9-8 0,6-5 0,3-13 0,5-11 0,6-13 0,1-12 0,2-16 0,0-11 0,-2-15 0,-4-11 0,-3-13 0,-2-15 0,-3-6 0,-9-10 0,-3-3 0,-3 6 0,-8 2 0,0 11 0,-4 10 0,-5 18 0,0 16 1,-3 39-1,0-26 1,0 26 0,-6 44 0,3 14 1,-5 12-1,2 21 0,-3 8 0,6 11 1,3-3-2,6-3 1,6-13-1,11-15 0,6-22-1,14-20 1,6-18-2,6-21-1,15-8-3,-18-45-13,20 17-13,-25-35-2,8 13 1,-35-23-1</inkml:trace>
  <inkml:trace contextRef="#ctx0" brushRef="#br0" timeOffset="38185.184">21351 1788 42,'20'-29'32,"20"13"-1,-2-20-1,34 20-22,-14-15-3,18 5-3,5 5-6,-9-15-19,24 15-7,-21-13-1,6 10 0</inkml:trace>
  <inkml:trace contextRef="#ctx0" brushRef="#br0" timeOffset="41236.3585">11236 3995 1,'0'0'21,"41"-31"3,-12 12-3,-6-22-7,23 15-2,-17-29-1,26 18-1,-23-28-1,17 21-1,-20-21-3,12 18-1,-15-8-1,3 8-1,-12 0-1,1 3 1,-13 2-1,4 8 0,-12 6 0,-3 4 0,6 24 0,-23-26 0,23 26 0,-34 13 0,34-13 0,-41 55 1,24-16-2,5 11 1,3 7 0,9 8 0,6 6-1,11 1 0,7-6 0,5-4 0,5-7 0,4-16 1,5-16-1,1-15 0,2-18 0,1-21 0,-1-19 0,0-10 0,-5-15 1,-4-11-1,-5-8 0,-6 0 0,-8 3 0,-4 7 0,-8 17 0,-3 9 0,0 17 1,-3 41-1,-3-24 1,3 24 0,-6 55-1,6 2 1,-3 8 0,0 16 0,-3 10 0,1 6-1,2-3 1,-3-6-1,3-10 0,-3-13 1,3-12-1,3-22 0,0-31 0,0 0 0,26-11-1,-5-28 1,5-10 0,6-11-1,8 0 1,1 3-1,5 4 1,-3 7-1,1 17 0,-4 16 1,1 23-1,-3 11 1,-1 5-1,4 5 1,-1 3 0,10 0 0,2-8 0,6-10 0,8-19 0,4-10 0,-4-15 0,1-4 0,-6-7 0,-9-5 0,-9 0 1,-17-1-1,-23 11 0,-11 8 0,8 26 0,-61-10 0,14 20 0,-5 16 0,0 16 0,3 10 0,11 13 0,15 1 0,14 1 0,24-1 0,11-7 0,23-9 0,24-14 0,11-17 0,11-19 0,6-13-1,4-13 0,-16-24-4,16 19-10,-45-34-18,-2 13 0,-43-14-1,-9 22 0</inkml:trace>
  <inkml:trace contextRef="#ctx0" brushRef="#br0" timeOffset="41477.3723">11766 3338 35,'-20'-36'33,"26"4"-1,31 9-1,-8-19-21,58 19-4,0-14-3,26 6-3,20 13-13,0-13-18,12 7-1,-9-7-1,-8 10-1</inkml:trace>
  <inkml:trace contextRef="#ctx0" brushRef="#br0" timeOffset="42257.4169">15032 3351 27,'26'-21'29,"6"6"1,-6-14-12,27 39-6,-25-12-3,19 28-1,-21-3-3,14 30 0,-22-1-2,-1 18 0,-17 0-1,0 3 0,-14-10-1,-4-1 0,-5-17 0,0-9 0,-3-18 0,26-18-1,-38-7 0,30-17 0,8-12 0,5-16-1,13-8 1,8 0-1,9-3 1,5 6 0,9 7-1,1 11 1,-1 16 0,0 12 0,0 19 0,-5 8 0,-4 15 0,-5 8 1,-3 11-1,-3 4 1,-3-1-1,0 4 0,-3-8-1,-6-15-2,24 13-6,-41-47-23,55 21-1,-23-34 0,14 0 0</inkml:trace>
  <inkml:trace contextRef="#ctx0" brushRef="#br0" timeOffset="43213.4712">17465 2861 1,'0'0'25,"0"0"1,-23-26 0,23 26-10,0 0-5,-6 55-1,-12-32-1,24 37-1,-17-8 0,16 34-2,-13 6-2,13 20-1,-5 5-1,6 8-1,0-5-1,3-8 1,-1-13-1,1-16 1,-3-20-2,-6-16 1,3-21-1,-3-26 0,0 0-1,0 0-1,-26-26-1,8-16-1,15 6-2,-17-35-2,20 19 0,-20-31-1,29 15 2,-21-26-1,24 16 3,-9-8 2,11 3 4,9 12 1,0-4 2,18 23 2,-9-6 1,17 30 0,-11-11 1,11 31-1,-9-5 1,10 31-1,-19-2 0,10 28-1,-21 3-1,1 15 0,-24 3-1,3 11 0,-24-6-2,-2 3 1,-11-13-3,-7-10 0,4-1-4,-9-38-9,25 12-17,-5-31-2,29 8 1,-11-39-1</inkml:trace>
  <inkml:trace contextRef="#ctx0" brushRef="#br0" timeOffset="44540.5475">18452 3234 25,'15'-24'31,"-15"24"0,-12-31 1,12 31-18,-55-5-5,26 15-4,-17 1-1,11 15-1,-8 5 0,11 13-1,6 6-1,11 10 0,6 2-1,15 4 0,9-9 0,8-8 0,9-15 0,5-8 1,4-20-1,-1-14 0,1-21 1,-6-13-1,-6-4 0,-6-9 0,-12-5 1,-5 0-2,-12 3 1,-8 7 0,-3 14-1,-4 7 0,21 29 1,-40-31-1,40 31-1,0 0 2,0 0-2,-3 34 2,3-34-1,52 26 0,-14-16 1,5-2 0,3-6 0,7-2 0,-4-2 0,0-1 1,-3-2 0,-5 5 0,-6 5 0,-1 8 0,-8 6 0,0 7 0,-5 5-1,-1 8 1,-6 3 0,1-1-1,-1-2 0,1-5 1,-4-10-1,-11-24 0,29 28 0,-29-28 0,38-18 1,-18-5-1,4-11 0,2-10 0,3-6 0,-3-2 0,3-3 0,0 6-1,-1 7 1,-1 3 0,-7 10 1,-20 29-1,32-23 0,-32 23 1,11 23 0,-11 8 0,-8 11 0,-1 5 0,-3 5 0,1 6 0,-4-1-1,4-2 0,2-11 0,0-8 1,6-7-1,3-29 0,-3 26 0,3-26 0,9-23 0,0-3 0,2-3 0,1-10 0,5-5 0,-2-6-1,8 1 1,-3 2 0,3 5-1,1 5 1,2 6 0,-3 5 0,-23 26 0,37-29-1,-37 29 1,32 6 1,-32-6-1,18 47 0,-10-11 0,-2 8 1,0 6-1,3 7 0,-4-2 0,1-3 1,3-8-2,0-5 1,5-13 0,-14-26 0,35 21 0,-35-21-1,55-18 0,-26-8-1,8 5-2,-10-15-2,19 15-2,-26-26-5,26 31-7,-34-33-4,26 23-1,-33-32 3,30 22 10,-23-21 8,-1-3 7,7 18 6,-27-26 8,26 37 6,-28-24 3,11 55-3,-9-47-8,9 47-5,0 0-4,0 0-1,-14 29-2,8 7 0,0 6-1,3 13-1,-3 7 0,6 9 0,3-3-1,3 2 1,0-8-1,8-7 0,4-8-1,5-16 1,6-15-1,3-13-1,5-9-1,-5-22-4,20 15-8,-26-42-18,24 18-1,-27-25 1,17 23 0</inkml:trace>
  <inkml:trace contextRef="#ctx0" brushRef="#br0" timeOffset="45696.6132">19141 2765 24,'0'0'26,"35"29"-11,-35-29-14,0 31-20,-3-8-8,3-23 8</inkml:trace>
  <inkml:trace contextRef="#ctx0" brushRef="#br0" timeOffset="44815.5628">20247 3052 23,'-23'-24'31,"23"24"0,-26-29 0,26 29-14,0 0-7,0 0-3,9-36-2,-9 36-1,46-16-1,-5 8-1,-1-2 0,12 2 0,9-5-1,0 0-1,6 3-1,-7-6-2,7 13-4,-29-23-12,20 26-14,-58 0 1,55-13-1,-55 13 0</inkml:trace>
  <inkml:trace contextRef="#ctx0" brushRef="#br0" timeOffset="45292.5901">21113 3078 28,'26'-8'32,"-26"8"-1,0 0 1,0 0-13,-20-26-8,20 26-4,-58 0-3,17 5-1,-19 3-1,-1 2-1,-3 6 0,6 5-1,0 2 0,15 1 0,14 2 0,12 0 0,19 0 0,13 0-1,11 0 1,12 0 0,8 3 0,3-9 0,9 4 0,0 5 0,-6-1 0,-3 1 0,-5 2 1,-7 3 0,-13 0-1,-13 8 1,-11-3 0,-11 0 0,-15-8 0,-9 0 0,-6-5-1,-5-7-1,-3-4 0,-9-17-4,20 23-12,-28-42-17,25 15 1,-20-30-3,24 18 1</inkml:trace>
</inkml:ink>
</file>

<file path=ppt/ink/ink7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18:54.48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843 379 10,'-16'-42'27,"1"2"-1,-7 0 0,-9-8-11,12 19-5,-20-13-3,10 15-1,-14-4-2,8 8-1,-8-3 1,6 12-2,-4 0 0,4 9 0,-2 8-1,0 13 0,-3 8 0,-1 17 0,0 18-1,-2 15 1,0 10 0,5 10 0,3 4 0,7 6 0,9 1 0,11-4 1,8-10-2,12-1 2,8-10-1,11-5 0,10-5 1,9-7-1,5-10 1,9-7-1,2-15 0,8-8 0,2-14 1,6-8-2,-6-15 1,2-5-2,0-5 0,-10-11-3,6 7-4,-24-11-19,7 7-5,-18-4-1,-4 9 1</inkml:trace>
  <inkml:trace contextRef="#ctx0" brushRef="#br0" timeOffset="820.0468">1423 983 22,'3'-28'28,"-5"-3"-1,-5-1 1,-15-6-14,13 12-5,-21-6-3,3 13-2,-10-1-2,-4 15 0,-5 7 0,-3 12-1,-4 10 0,3 13 0,3 9 0,4 6 0,12 8-1,10 5 1,15-4-1,12 2 1,17-7-1,12-7 0,10-9 0,9-12 1,1-12-1,3-11 1,-7-10 0,-2-11 0,-11-12 1,-5-7-1,-11-9 0,-7 1 0,-13-5 1,-5-1-1,-11 2 0,-4 2-1,-5 3 0,-4 7 0,2 7 0,1 3-2,7 9 1,17 16 0,-14-24 0,14 24-1,19-16 1,3 9 0,7-2-1,6 2 2,4 0-1,6 2 0,-2 5 1,1 5-1,-5 7 2,-2 11 0,-6 4 0,-2 8 1,-9 1-1,-6 10 2,-13-2-2,-2 5 2,-5-11-2,-4-1 1,-4-9-1,5-4 1,-3-8-1,12-16 0,0 0 0,0 0-1,4-33 0,13 3 0,5-5 0,5-5 0,8-7-1,2 3-1,2 4 2,0 5-1,0 10 0,0 9-1,-6 18 2,0 10 0,-4 16-1,-6 9 3,-3 14-3,-9 7 0,9 12-3,-18-13-6,21 10-21,-19-14 0,10-3-1,-3-20-1</inkml:trace>
  <inkml:trace contextRef="#ctx0" brushRef="#br0" timeOffset="1788.1021">2409 873 50,'2'-16'30,"-2"16"-3,0-17-8,8 33-12,-8-16-2,5 40-2,-5-7 0,10 9 1,-2 2-2,6 8 1,-1-3-2,3-1 1,3-8-2,1-7 1,1-5 0,0-5 0,-1-11 0,1-6 0,-3-12-1,-3-10 1,-1-6 0,-2-8-1,-6-9-1,-5-13-2,3-2 0,-9-9-2,1 7 1,-10 0-1,6 10 1,-5 4-2,7 16 2,-2 5 0,8 21 2,0 0-1,14 26 2,1-3 0,12 5 0,5 0 2,6 0 0,9 0 0,0-9 1,7 0 0,-7-15 1,6-1 0,-11-10 0,1-3 0,-10-11 0,-2 2 0,-11-8-1,-3 3 0,-13-4-1,-2 3 0,-12 4-2,10 21 1,-35-19-1,10 19 0,-4 16 0,-2 8 1,4 11-1,1 7 0,7 7 1,5 4 0,8 3-1,8-2 2,10-8-2,4-4 1,7-7 0,2-6 0,4-11 1,1-6-1,-1-8 1,2-9-1,-2-6 1,0-8 0,0-6 0,1-6-1,-3-4 1,6-2-1,-4-3 0,0 5 0,-2 3 0,-1 6 0,-3 7-1,-2 8 1,-1 13-1,-1 8 1,-3 10 0,-2 6 0,-3 5 0,1 4 1,-2-1-1,-1-3 1,-5-6 0,2-4 1,-6-21 1,4 15-1,-4-15 0,2-22 0,-2-5 1,4-2-2,0-10 1,4-8-2,3-6 0,5 1-1,3 3 0,3 2-3,9 12-3,-10-8-24,16 19-1,-8 3-2,12 10 1</inkml:trace>
  <inkml:trace contextRef="#ctx0" brushRef="#br0" timeOffset="3336.1908">4321 742 6,'-33'1'24,"2"6"0,2 6-10,-4-6-4,11 7-4,-3 0-2,6 3 0,3 1-1,4 6 0,5-4 0,5 6 0,2-5 0,7 9 0,-1-9 0,14 8 0,-3-4-1,9 3 1,-1 0-1,4 2-1,2-1 1,-2 1-1,-1-2 0,-5-3 1,-7-3 0,-7 1-1,-9-23 1,-13 27 0,-9-22 0,-5 4 0,-12-8-1,0 1 0,-11-5 0,5-3 0,0 3-1,8-4 0,6 3 0,6-3-1,25 7 1,-26-5 0,26 5-1,28 7 0,-3-3 0,8 1 1,6-3 0,8 5 0,1-4 1,9-1-1,-5-9 1,5-2 0,-3-5 0,3-4 0,-3-4 0,0-6 0,-7-6 0,-4 1 0,-8-2 1,-6 0-2,-13 2 2,-9 1-2,-8 4 1,-7 6-1,-6 4 0,-7 6-1,-1 10 0,-5 4 0,2 10 0,-2 6 0,3 6-1,3 4 2,1 4-1,3 3 0,7 1 1,6-1-1,8 2 1,4-5 0,9-4 0,9-4 1,7-6-1,6-9 1,7-9-1,3-7 0,4-11 1,-1-7-1,-3-4 0,-5-10 0,-7-6 1,-5-10-2,-9-8 0,-4-5 0,-7-7-1,-6-9-1,-2 0 1,-4-6-1,2 6 1,0 4-1,-2 17 2,-2 7-1,4 17 2,-6 16-1,4 23 1,0 0-1,-18 39 2,9 7-1,-1 6 0,0 13 1,0 3 1,5 6-1,5-3 1,5 3 0,3-7-1,8-6 1,1-9-1,5-4 1,1-13-1,4-7 1,4-18-2,2-5 1,0-8-1,2-8 1,-3-3-1,1-7 0,-6 0 0,-4-5 0,-9 3 0,-2 1-1,-5 2 1,-5 5-1,-2 15 0,0 0 1,0 0-1,-9 15 0,5 8 1,0 3 0,4 4-1,0 3 2,4-5-2,5-3 2,1-4-1,6-5 0,-16-16 0,33 8 0,-12-13 0,-1-7 0,1-6 0,0-3 0,3 0-1,-5-3 1,1 5-1,-7 3 0,-13 16 1,24-9 0,-24 9 0,15 35 1,-11 4-1,0 13 1,0 13 0,0 10 1,-2 8 0,-4 2 0,-4-6-1,-4-4 2,-7-12-2,-3-8 2,-9-17-1,-4-8 0,-8-13 0,-4-6 0,-5-7-1,-1-6-1,1 0-1,-1-7-3,14 16-16,-8-14-13,14 9 1,0-7-3,31 5 1</inkml:trace>
  <inkml:trace contextRef="#ctx0" brushRef="#br0" timeOffset="15304">3827 2092 10,'0'0'22,"27"-14"-1,-3 3-10,3 4-1,2-5-3,10 0-2,-4-2-1,4 1-1,-4 3 1,-2-1 0,-13 1 1,3 5 1,-23 5 0,21-6 0,-21 6 0,0 0-2,-6 21 1,4 6-2,-9-3-1,5 18 0,-4 5-1,6 18 0,-1 9 1,8 13 0,1 6 0,8 7 0,2 1-1,3 3 1,3 3 0,1-1-1,-4-6 1,5-2-2,-9-3 2,1 5-2,-2-2 1,-3 1 0,-3-4-1,-2-2 1,-2-4-1,-2-5 0,0-5 1,-2-7 0,0-9 0,-2-4 0,0-8 0,3-2-1,-1-9 1,0-1 0,2-8-1,-2-4 1,4-6-1,-2-4 0,0-17 0,0 19 1,0-19-1,0 0 1,0 0-1,0 0 1,-22 7-1,22-7 1,-29 0-1,8 2 0,-3-2 0,-1 4 0,0-1 0,-6-1-1,3 3 0,-1-1-2,10 6-3,-14-15-17,33 5-10,-35 5-1,35-5-1</inkml:trace>
  <inkml:trace contextRef="#ctx0" brushRef="#br0" timeOffset="11888.68">2660 2262 5,'0'0'24,"0"0"0,-10-16-4,10 16-5,0 0-3,0 0-2,-31-21-3,31 21-1,-25-6-2,5 10-1,-11-4-1,-2 5 0,-12 0-1,-9 4-1,-5-2 1,-7 0-1,2 0 1,4-1-1,7-3 0,7-1 0,11-2 0,9-2 0,9 2-1,17 0 1,0 0-1,0 0 1,0 0-1,0 0 1,0 0-1,23-16 1,-23 16 0,0 0 0,23-3 0,-23 3 1,0 0-1,0 0 0,0 0 1,0 0 0,0 23 0,-1-8 0,-7 3 0,4 6 1,-4 11-1,-2 9 0,1 9-1,1 8 1,0 5-1,2 10 1,2 4 1,2 10-2,2-3 1,4 6-1,2 0 2,2 3-2,0 2 1,1 2-1,-3 0 0,2-2 0,0-7 0,-2-2 0,-1-8 0,-1-6 1,2-7 0,-4-8 0,2-4 1,-2-2-1,-2-3 1,-2-4-1,-2-1 1,2-1-2,-2-1 0,4 0 1,-6-8-2,6-1 1,-1-5 0,1 2 0,0-4 0,0-4 0,3-1-1,-1-4 1,8 1 0,0-5-1,7 5 1,7-10 0,5 1 0,10-4 0,4-6-1,7 1 2,3-5-1,5-3 0,0 1 0,-1-2-2,5 7-1,-13-12-9,7 12-18,-7-5-1,-5 1 0,-5-5-1</inkml:trace>
  <inkml:trace contextRef="#ctx0" brushRef="#br0" timeOffset="13195.7548">3242 2288 9,'0'0'26,"0"0"-1,0 0-1,0 0-9,-26 7-3,22 12-4,-13-5-2,7 18 0,-15 3-2,7 14 0,-13 0 0,8 8-1,-8-2-1,7-1 0,-3-3-1,4-6 0,1-8-1,5-7-1,7-4-1,-3-8-1,11 3-5,2-21-9,-14 19-12,14-19-2,-6 16 2,6-16-2</inkml:trace>
  <inkml:trace contextRef="#ctx0" brushRef="#br0" timeOffset="12719.7275">2802 2386 7,'-8'-21'26,"8"21"1,-6-19 1,6 19-12,0 0-4,-8-21-2,8 21-3,0 0-2,28 28 0,-17-13-1,13 13-2,-1 2 1,10 10-1,6 2-1,4 4 0,2-2-1,1-4 1,-3-2-1,-2-6-1,2-2-2,-12-13-2,8 10-6,-39-27-18,37 21-1,-37-21-2,0 0 2</inkml:trace>
  <inkml:trace contextRef="#ctx0" brushRef="#br0" timeOffset="14171.8106">2959 3806 40,'0'0'29,"0"-16"2,0 16-10,0 0-8,0 0-4,0 0-3,-17 30-2,17-4-2,-2 4-1,6 5 0,-2 5 0,8 0 0,1-1-1,9-4 0,1-7 1,8-5-1,2-8 1,4-6-1,-2-9 1,2-5 0,1-9 0,-5-2-1,-4-5 1,-4-2-1,-5 1 1,-5 2 0,-3 3 0,-10 17-1,8-21 1,-8 21-1,0 0 0,-4 24 1,4 1 0,0 10 0,2 7 0,0 9 0,-2 3 1,0 6-1,-4-6 1,-2 2 0,-4-4-1,-3-3 0,-13-8 0,1-5 1,-8-4-1,-4-6-1,-4-5 0,-1-5-2,-1-2-3,-6-16-9,14 13-19,-8-16-1,14 6-1,-2-9 0</inkml:trace>
</inkml:ink>
</file>

<file path=ppt/ink/ink7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5:49.43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1091 384 1,'0'0'22,"0"0"-7,0 0-2,0 0-2,0 0 0,-23 15-1,19 10 0,-16-8-1,11 18-1,-11-5-1,7 10-1,-13-4-2,9 7-2,-8-2 1,3-1-1,-1-3 0,1-4-2,3-5 1,1 0-1,3-4 1,1-6-1,5-1-1,9-17-2,-12 27-4,12-27-7,0 0-17,-18 14 0,18-14-1,0 0 14</inkml:trace>
  <inkml:trace contextRef="#ctx0" brushRef="#br0" timeOffset="-453.0259">638 455 7,'0'0'24,"0"0"-3,-8-21-6,8 21-2,0 0-3,0 0-1,0 0-1,0 0-2,0 0 0,0 0-1,0 0 0,35 28-1,-19-10 0,11 8 0,-2 2-2,12 7 0,-2 0 0,8 4-1,-2-1 0,0-1-1,-2-4 1,0-1-1,-4-6 1,-4-3-1,-4-4 0,-4-5 0,-5-3-1,-18-11 0,27 17-1,-27-17-1,0 0-3,0 0-4,10 26-14,-10-26-8,-22 4-1,22-4 2</inkml:trace>
  <inkml:trace contextRef="#ctx0" brushRef="#br0" timeOffset="18800.0753">1035 1861 4,'0'0'8,"9"-17"-1,-9 17 0,0 0 0,0 0 1,0 0-1,0 0 1,0-21-1,0 21 0,0 0-1,0 0-1,0 0-1,0 0-1,0 0 0,0 0-1,0 0 0,6 16 1,-6-16 0,0 0 0,0 0 0,4 22 0,-4-22 1,0 21-1,0-21 0,2 34 0,-4-12-1,6 10 1,-4-4-1,6 11 0,-6-6 0,6 7 0,-2-1-1,3-1 0,-3 1 0,2-1 1,-2 1-2,0-1 1,0 1 0,0-3 0,-4-1 0,2 1 0,-2-3-1,2-2 1,-2-4-1,0-3 1,0-1-1,2-4 0,-2 0 0,2-3 0,-2 0 0,0-16 0,1 24 0,-1-24 0,2 18 0,-2-18 1,0 0-1,0 0 0,0 0 0,0 0 0,0 0 0,0 0 0,0 0 0,0 0 1,0 0-2,0 0 1,0 0-2,0 0 0,14 16-5,-14-16-11,0 0-13,0 0-2,0 0 0,0 0 11</inkml:trace>
</inkml:ink>
</file>

<file path=ppt/ink/ink7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5:48.09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685 18 7,'0'0'24,"0"0"-6,-2-18-2,2 18-4,0 0-3,0 0-1,-32-12-2,15 21 0,-18-4-3,0 9 0,-14-2-1,1 7-1,-11-1 0,1 1 0,-2-3 0,7 0-1,4-4 1,9-1 0,3-4-1,9-2 1,7-3 0,21-2-1,-27 0 1,27 0 0,0 0-1,0 0 1,-18-4-1,18 4 1,0 0-1,0 0 0,0 0 0,0 0 1,0 0-1,0 0 0,0 0 1,0 0 0,-6 16 0,6-16 0,0 19 0,0-3 0,-3 0 1,3 6-1,-2 1 0,2 5 1,-2 2-2,2 10 2,-2 2-1,2 11 0,0 6 1,0 10-1,0 4 0,2 8 0,-2 4 0,4 3-1,-3 6 1,5 3-1,-2-4 0,2-2 0,2-2 0,0-5 1,1-3-2,-1-3 2,0-8-1,0-3 1,-1-4-1,-1-4 0,0-3 0,0-1 0,0-1 1,-2-1-1,2-4 0,-3 3 0,1 2-1,0 1 2,2 1-2,-2 0 2,2-2-2,-2 0 1,0-5 0,-1-3 1,1-8-1,-2-3 0,0-7 0,0-3 0,-4-4 0,4-5 0,-2-16 1,0 24-1,0-24 0,0 0 0,0 19 0,0-19-1,0 0 1,0 0 0,0 0 0,0 0 0,18 14 0,-18-14 0,17 6 0,-17-6 0,33 8 0,-11-2 0,5-1 0,4 0 0,10 2 0,8-2 0,1 2 0,7 0 0,1 2-1,-2-2 0,-1 0 0,-5-3-2,-5 3 0,-12-7-2,0 8-2,-33-8-7,41-1-17,-41 1-1,20 0 0,-20 0 10</inkml:trace>
</inkml:ink>
</file>

<file path=ppt/ink/ink7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5:52.43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-13 21 6,'0'0'17,"0"0"-3,0 0-1,-2-21-2,2 21-1,0 0-1,0 0-1,0 0-2,0 0-1,0 0-1,0 0 0,0 0 0,0 0-1,0 0-1,31 15 0,-14-11 0,11 3 0,3-5 0,12 1-1,1-3 0,7 0 0,1-2 0,1-1-1,-4-2 1,-3 1-1,-5-1 1,-8 3 0,-9-1 0,-3 1 0,-21 2 0,19-4 1,-19 4-1,0 0 1,0 0-1,0 0 1,0 0-1,2 28 0,-4-12-1,2 7 1,0 5-1,2 5 1,0 8-1,4 2 1,-2 8-1,4 3 1,-2 2-1,1 6 1,1 2 0,0 8-1,2 0 1,-1 5-1,-1 4 1,2 3-1,0 8 0,-1 3 0,-3 0 0,2-1 0,-2-1 0,-2-6 0,0-2 0,0-7 0,1-6 0,-1-5 1,0-4-1,0-4 0,0-3 0,2 2 0,-2-2 0,1-2 1,-1-1-2,2-2 2,-2 1-2,2-1 2,-2 0-2,0-4 2,0-1-1,0-4 0,-1-2 0,1-3 0,0-4 0,-2-3 0,2-2 0,-2 0 0,0-4 0,0-1 0,0-2 0,2 0 1,-4-4-1,2-1 0,-2-16 0,2 26 0,-2-26 0,2 23 0,-2-23 0,0 0 1,-6 19-1,6-19 1,0 0-1,-18 13 1,18-13-1,-21 5 1,21-5-1,-33 3 0,11-1 0,-1 0 0,-2 0-1,-6-1 0,-1 5-2,-10-12-7,16 13-20,-20-8-6,7 1 2,-6-7-3</inkml:trace>
</inkml:ink>
</file>

<file path=ppt/ink/ink7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5:53.63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257 78 1,'0'0'22,"-8"-17"-2,-4 1-5,12 16-3,-17-19-1,17 19-3,-22-16 0,22 16-1,-27-11-2,27 11 0,-33 6-2,33-6 1,-39 29-2,18-2 0,-3 6-1,5 7 1,1 6-1,7 4 0,5-1-1,8 2 0,6-7 0,7-4 1,5-6-1,5-8 0,0-9 0,2-8 0,1-7 1,-5-6-1,2-4 1,-3-5 0,-5-6 0,-3-2 0,-4-5 0,-5-2-1,-5-2 1,-2-2 0,-7 3-1,1-1 1,-4 4-1,4 6 0,-1 3 0,9 17 0,-8-23-1,8 23 1,10-16-1,-10 16 0,33-12 0,-12 7 0,8 3 1,2 4-1,4 5 0,0 5 1,-1 9-1,-3 4 1,-2 6 0,-2 2 0,-4 2 0,-3-3 0,-6-6 0,-7 0 1,-3-8 0,-4-18 0,-4 19 1,4-19-1,-17-3 0,17 3 1,-26-25-1,15 2 0,-1-5-1,4-5 0,1-5 1,5-3-2,6 5 1,3-1 0,11 5-1,-1 3-2,16 11-6,-11 1-21,13 8-3,-4 2 0,-2 3 0</inkml:trace>
</inkml:ink>
</file>

<file path=ppt/ink/ink7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5:55.19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618 20 10,'0'0'24,"0"0"-7,-25-14-5,25 14-3,-20-5-2,20 5 0,-31-3-2,14 4 0,-12-4-1,-1 8 0,-9-5-1,-3 7-1,-7-2 0,0 4-1,-1 0-1,3 1 1,0-1-1,8 0 0,6-2 0,8-2 1,4 0-1,21-5 0,-24 8-1,24-8 1,0 0 0,0 0-1,0 0 1,0 0 0,0 0 0,0 0-1,0 0 2,0 0-1,0 0 1,4 17 0,-4-17 0,6 19 0,-4-3 1,2 9 0,0 3-1,2 8 1,-4 5 0,5 11-1,-3 1 0,4 6 0,-2 6 1,4 2-2,-5 1 1,5 2 0,-2 0 0,0 3-1,-2 3 1,1 2-1,-5-2 0,4 1 1,-6 2-1,4-1 1,-4-2-1,0-3 0,2-6 0,-2-4 0,2-5 0,-2-4 0,2-2 1,-4-3 0,4-3 0,-2-1-1,2-1 1,-2 0 0,2 0 0,0 0-1,2-1 0,-2 3 0,-1-1 0,-1 1 0,2 3 0,0 0 0,-2 0 0,0-2 0,-2-1 0,2-2 0,2-1 0,-2-4 0,2-2 0,-2-4 0,4-5 0,-2-2 0,0-5 0,2-3 0,-2-3 0,-2-15 0,6 21 0,-6-21 0,8 16 0,-8-16 0,0 0 0,7 16 0,-7-16 0,0 0 0,12 16 0,-12-16 0,0 0 0,0 0 0,19 15 0,-19-15 0,24 7 0,-24-7 0,37 4 0,-10-4 0,6 0 0,6-4 0,8 3 0,1-5-1,7-1 0,-1 0 0,3 4-2,-7-8-1,7 15-6,-24-9-21,6 3 0,-16 0-2,-5 0 7</inkml:trace>
</inkml:ink>
</file>

<file path=ppt/ink/ink7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5:56.24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-1 159 1,'0'0'23,"0"0"-4,0 0-6,2-15-2,-2 15-3,8-16-1,-8 16-1,21-23 0,-9 7-1,13 4 0,-5-7 0,13 7-2,-2-6 0,6 8-2,0-1 1,0 6-1,-2 3 0,-2 7-1,-8 6 1,0 10 0,-13 5-1,-6 11 2,-10 3-2,-8 9 2,-9 6-1,-4 2 0,-8-2 0,-4-1-1,-2-7 1,0-5-1,0-7 2,6-7-3,4-9 2,3-5-1,5-3 0,21-11 0,-27 12 0,27-12 0,0 0-1,0 0 1,0 0-1,0 0 1,19 5 0,1-5 0,3-1 0,6-3 1,8-1-1,4 0 1,0-4-1,0 4 1,0-4-1,-3 2 0,-1-2 1,-3 4-1,-9 0 0,-6 1-1,-19 4 0,24-5-4,-24 5-12,0 0-13,5 16-3,-5-16 2,-25 5 16</inkml:trace>
  <inkml:trace contextRef="#ctx0" brushRef="#br0" timeOffset="416.0238">663 228 6,'23'-16'29,"-23"16"-2,25 7-12,-25-7-3,25 17-2,-25-17-3,34 36 0,-17-12-2,10 13-2,-1-6 1,7 10-2,-2-8 0,6 2-2,-6-5 1,0-4-1,-4-5 0,-1-7-1,-7-2-2,-19-12-4,25 19-12,-25-19-11,0 0-2,-21 7 1</inkml:trace>
  <inkml:trace contextRef="#ctx0" brushRef="#br0" timeOffset="793.0454">1073 252 1,'0'0'15,"0"0"12,0 0-11,0 0-4,-21-1-2,21 1-2,-22 17 0,9 2-1,-19-1-1,9 12-1,-18-4 1,10 9-3,-10-4 1,8 6-3,-6-4 2,6 2-3,2-7 2,6-1-2,1-5 0,5-1-2,7 2-2,-9-14-9,13 7-18,8-16-1,-21 17-1,21-17 15</inkml:trace>
  <inkml:trace contextRef="#ctx0" brushRef="#br0" timeOffset="1880.1076">295 1613 12,'0'0'26,"-20"-4"-1,20 4-9,0 0-4,0 0-4,0 0-1,0 0-1,0 0-1,24-19-1,-24 19-1,33-21-1,-14 10-1,10 3 0,-3 4 0,3 4 0,0 4-1,-2 6 0,1 8 0,-5 6 1,-2 6 1,-5 7-2,-8 1 1,-8 10-1,-10 1 1,-4 1 0,-9 1-1,-2 0 1,-8-2 0,1-4 0,-1-4 0,6-8 0,2-7-1,7-3 1,18-23-1,-23 25 0,23-25 1,0 0-1,0 0 0,0 0 1,21 7-1,1-9 1,3-2-1,8 1 1,4-1-1,8 1 1,2-2-1,1 1 0,3 1 0,-1 1 1,-5 0-1,-4 4 0,-8-2 0,-6 0 1,-7-2 0,-20 2-1,21 4 1,-21-4 0,0 0-1,0 0 1,0 0-2,-27 7-2,27-7-5,-27 8-18,27-8-7,-30 7-1,30-7 0</inkml:trace>
</inkml:ink>
</file>

<file path=ppt/ink/ink7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6:00.14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-13-9 8,'0'0'12,"0"0"-1,0 0-2,-20-5-2,20 5-1,0 0-1,0 0-1,0 0-1,0 0 0,0 0 1,0 0 0,0 0 0,0 0 0,0 0-1,0 0 0,0 0 0,0 0 0,0 0-1,0 0 0,0 0 0,0 0 0,26 12 0,-7-5 0,0-4 0,7 3 0,5-3 0,6 2-1,-2-1 0,2-2-1,-4 1 1,0-3-1,-6 0 1,-2 2-1,-25-2 1,28 0 0,-28 0 1,0 0 0,0 0-1,0 0 1,0 0 0,0 0 0,0 0-1,0 0-1,0 0 1,0 0-1,0 0 0,9 23 0,-9-23 0,0 33 0,0-9 1,0 8-1,0 3 1,2 4-1,-2 4 0,2 5 1,0 2 0,2 3-1,0 1 1,0 2 0,0 4 0,2-1 0,-1 3 0,1-1-1,0 0 1,0 2-1,0 4 0,-2-3 0,2 1 0,-4 2 0,1-2 0,1 1 1,-2-3-1,0-2 0,0-5 0,0-1 0,-2-6 0,2-2 1,-4-3-1,2-4 0,-2-1 0,0-3 0,0 1 2,-2 2-2,2-4 1,0 0-1,-1 0 1,1 1 0,-2 0 0,2-1-1,0-2 0,2 0 0,-2 2 0,2 2 0,0 0-1,2 1 2,-2 2-2,2 2 2,0-1-2,0 1 2,0-4-1,-2-3 0,2 0 0,0-5 0,-1-4 0,-1-3 0,2-4 0,-2-3 0,0-16 0,2 19 0,-2-19 0,0 0 0,0 16 0,0-16 0,0 0 0,0 0 0,0 0 0,0 0 0,0 0 0,0 0 0,0 0 1,2 16-1,-2-16 0,0 0 0,0 0 0,0 0 0,0 0 1,0 0-1,0 0 0,0 0 1,0 0-1,0 0 0,-19 0 0,19 0 0,-25 3 0,5 1-1,-3 3-1,-12-4-5,11 15-21,-22-9-6,-3 3 0,-11-3-2</inkml:trace>
</inkml:ink>
</file>

<file path=ppt/ink/ink7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6:10.0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192 70 14,'0'0'19,"-15"-18"-6,-5 4-2,20 14-2,-25-17-1,25 17-1,-23-11-1,23 11 0,-22-3-2,22 3 0,-23 14-1,11 3-1,-3 3 0,3 6-1,1 6 0,3 3 0,2 5-1,8 0 1,2-1-1,7-3 0,5-2 1,1-8-1,5-5 0,-1-5 1,1-9 0,-3-6 0,-1-6 0,-1-4 0,-5-6 0,-2-6 0,-7-4 1,-1 1-2,-6-4 2,-1 1-2,-9 1 1,0 2-1,-3 1 0,3 7 0,14 16 0,-27-23 0,27 23 0,-16-15-1,16 15 1,0 0-1,22-16 1,-3 9-1,9 2 0,5-1 1,8 3 0,1 1 0,5 6 0,-2 3 0,-2 5 0,-3 5 1,-3 4-1,-7 2 0,-5 3 1,-4 1-1,-5-3 1,-5-1 0,-5-4 0,0-3 0,-6-16 1,2 19 0,-2-19-1,0 0 1,0 0 0,-14-19 0,9 0 0,5-2-1,-4-7 0,6 0-1,2-6 1,3 3-1,3-2 0,6 5 0,3 3 0,3 2 0,5 7-2,-2 1-1,10 15-6,-15-7-22,9 8-1,-8 1-1,-3 3 1</inkml:trace>
</inkml:ink>
</file>

<file path=ppt/ink/ink7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6:12.06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630 7 21,'0'0'18,"-7"-16"-2,7 16-2,0 0-2,0 0-2,-35-5-3,35 5-1,-51 8-1,20 3-3,-14-4 0,0 5 0,-7 0-1,-1 2-1,1 0 1,5-1-1,4-5 1,4 3-1,8-6 0,8 2 0,4-5 0,19-2 0,-20 3 1,20-3-1,0 0 0,0 0 0,0 0 0,0 0 0,0 0 0,0 0 0,0 0-1,0 0 1,0 0 0,0 0 1,0 0-1,0 0 0,-6 23 1,6-23-1,2 28 1,0-8 0,-2 4 0,4 6 0,-4 3-1,2 6 1,0 1 0,0 7 0,-2 0 0,2 6 0,-2-2 0,2 1 0,0 4 0,0 4 1,-2 1-1,2 2 0,0 4 0,0 4 0,-2 5 0,0 4 0,-2 1-2,0-2 2,2-1-2,-2-2 2,0-6-2,0-4 2,-2-6-1,2-8 0,0-4 1,0-5-1,-2-1 2,0-1-2,0-3 1,0-1 0,3 0 0,-3 1-1,2-1 1,0 2-1,0-3 0,0-1 0,0 2 0,0 2 0,0-4 0,0 0 0,0 0 0,0 1 0,2 1 0,0-2 0,0-2 0,2-1 0,-2 0 0,2-1 0,-2-5 0,2-1 0,-2-4 0,2-2 1,-2-1-1,0-3 0,0-15 0,2 27 0,-2-27 0,0 22 0,0-22 0,2 20 0,-2-20 0,2 17 0,-2-17 0,2 16 0,-2-16 0,4 17 0,-4-17 0,5 16 0,-5-16 0,6 18 0,-6-18 0,12 17 0,-12-17 0,14 18 0,-14-18 0,15 17 0,-15-17 0,24 16 1,-24-16-1,31 16 0,-8-11 0,2 0 1,8-1-1,4-1 0,8-1 0,8-2 1,5 0-1,2-2 0,4 0 0,1 1 0,-1-3 0,-4 2 0,-5 1 1,-11-1-1,-7 0 0,-7 0 0,-9 1 0,-21 1 0,25 0 0,-25 0 0,0 0 0,0 0 0,0 0-1,0 0 0,0 0-2,0 0-3,0 0-8,0 0-17,0 0 0,0 0-2,0 0 2</inkml:trace>
</inkml:ink>
</file>

<file path=ppt/ink/ink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8T23:39:23.627"/>
    </inkml:context>
    <inkml:brush xml:id="br0">
      <inkml:brushProperty name="width" value="0.05292" units="cm"/>
      <inkml:brushProperty name="height" value="0.05292" units="cm"/>
      <inkml:brushProperty name="color" value="#FF0000"/>
    </inkml:brush>
  </inkml:definitions>
  <inkml:trace contextRef="#ctx0" brushRef="#br0">6151 10838 1,'0'0'17,"0"0"-5,0 0-2,0 0-2,0 0 1,0 0 0,0 0 0,0 0-2,0 0 0,0 0-1,0 0 0,-13-11-2,13 11 0,-12-7-1,12 7-1,-17-11 0,17 11 0,-22-10-1,9 5 0,-1 0 0,0 0-1,-1 2 1,1 1 0,0 0-1,1 1 1,-1 1-1,-2 3 1,3-2-1,0 2 0,-1 2 0,1 0 0,0 1 1,-1 2-2,1 1 1,1 3 0,2 1 0,-1 2 0,2 0 0,1 4 0,2-2 0,2 3 1,1 0-1,2-2 0,1 2 1,0-1 0,3 0 0,0-2 0,3-1 0,-1 1-1,1-2 2,1-1-2,2-1 0,0-1 0,3-3 0,2-1 0,2-2 0,0-3 0,1 0 1,3-4-1,-2-2 0,1-1 0,-3-2 1,-1 0-1,-2-2 0,-13 8 1,20-12-1,-20 12-1,12-9 0,-12 9-3,0 0-4,5-11-10,-5 11-12,0 0 0,0 0 0</inkml:trace>
  <inkml:trace contextRef="#ctx0" brushRef="#br0" timeOffset="705.0403">6196 11045 28,'0'0'19,"0"0"-2,0 0-2,3-13-5,-3 13-1,0 0-2,0 0 0,0 0-1,0 0 0,0 0-1,0 20-1,0-20 0,-2 27 0,1-10-1,1 7 0,-3-2-1,3 5-1,-2-3 0,2 1 0,-1-3 0,-1-2 0,1-4-1,1-2 1,-1-4-1,1-10 0,1 12 1,-1-12-1,0 0 0,0 0 0,0 0-2,0 0-3,0 0-13,0 0-13,0 0-2,5-14-1,-5 14 2</inkml:trace>
  <inkml:trace contextRef="#ctx0" brushRef="#br0" timeOffset="3093.177">17648 9393 13,'0'0'10,"0"0"-1,0 0-1,-6-10-1,6 10 0,0 0 0,0 0 0,0 0-1,0 0 0,-9-14 0,9 14-1,0 0 0,0 0-2,-18-10 1,18 10-1,-13-4 0,13 4-1,-19-3 1,19 3-1,-19-2 0,19 2 0,-18 1-1,18-1 0,-21 4 0,9-2 0,1 0 0,-2 3 0,-1 1 0,-1 0 0,0 1-1,0 2 1,1 1-1,4 3 1,-2 0-1,3 3 0,1 0 0,4 1 0,0 3 2,3 1-2,1-1 1,3 1-1,1-2 2,2 2-2,1-3 1,0 0 0,5-2-1,-2-2 0,3-2 0,2-2 1,-2 0-1,0-5 1,-2-1-1,4-3 1,-4-2 0,5-1 0,-3-4-1,1 0 1,-1-1 0,1-1-2,1 3-1,-15 5-3,23-7-5,-23 7-15,0 0-6,0 0 0,12 1-1</inkml:trace>
  <inkml:trace contextRef="#ctx0" brushRef="#br0" timeOffset="3804.2175">17717 9610 1,'3'-10'21,"-3"10"-2,13-10-4,-13 10-3,14-12-1,-14 12-2,22-13-2,-10 3-3,6 6-1,-4-2 0,5 4-2,0 0 1,-3 5-1,-1 0 0,0 5-1,-4 3 1,-2 3 0,-5 2 0,-4 3 0,-6-2 0,-1 4 0,-8-1 0,1-1 0,-4-2 0,2 0 0,0-4 0,4-3 0,0-3-1,12-7 1,-11 8-1,11-8 1,0 0 0,0 0 0,19-9-1,-5 4 1,2-1 0,2 1-1,3-1 1,0 0-1,-2 1 0,0 2 0,-2 2-1,-4-3-1,0 8-5,-13-4-8,12 1-14,-12-1 0,0 0-1,0 0 15</inkml:trace>
  <inkml:trace contextRef="#ctx0" brushRef="#br0" timeOffset="14305.8179">3915 15402 15,'0'0'26,"-4"-17"1,-1 5-5,5 12-6,-8-20-4,8 20-2,-8-21-2,8 21-1,-10-23-2,10 23-1,-24-20 0,9 13-2,-10 0 0,2 5 0,-6 2-1,-1 6-1,-5 3 1,3 6 0,-2 3-1,6 5 1,0 4-1,2 5-1,6 5 3,3 1-2,5 3 2,4 2-2,4 2 1,6 0 0,3 1 0,4-1 1,4-2-3,4-2 2,2-4-1,3-1 0,4-8 0,2-4 1,-1-6-1,4-7 1,1-7-1,-1-4 0,1-6 0,-3-5 0,0-1-1,-2-6-1,-2 4-2,-8-9-5,5 13-21,-12-7-1,2 11-1,-11-5 0</inkml:trace>
  <inkml:trace contextRef="#ctx0" brushRef="#br0" timeOffset="14705.8412">4191 15833 36,'13'-1'32,"-13"1"0,-1 17 0,-12-9-11,15 24-10,-16-7-4,13 12-1,-11-3-3,8 4 0,-6-2-2,7-3 0,-1-5 0,3-7-2,1-3 0,0-18-3,13 26-12,-13-26-16,15-10 0,-8-6-2,6 0 0</inkml:trace>
  <inkml:trace contextRef="#ctx0" brushRef="#br0" timeOffset="15688.8969">5265 15630 23,'0'0'27,"0"0"0,-12-13-1,12 13-9,0 0-5,-8 15-1,8-15-4,-13 25-1,4-8-1,5 12-1,-3-1 0,5 7-2,1-1 0,5 2 0,1-2-1,7-2 0,2-6-1,7-5 1,1-9-1,4-3 1,2-8-1,3-5 1,1-5-1,-1-4 0,-2-3 0,-1-4 0,-2 0 0,-2-1 0,-3-1-1,-3-3 1,-1 3 0,-1-1-1,-1 2 1,1 1-1,-2 2 1,0 4-1,-1 3 1,0 5 0,-13 6 0,21 0 0,-21 0 0,18 22 0,-11-4 1,-2 4-1,-1 1 1,0 3-1,-4-1 1,-2 1-1,-3-4 0,-1-1 1,-6-2-1,-5-5 0,-1 1-3,-8-11-3,10 9-20,-15-17-5,8 4-1,-8-14-1</inkml:trace>
  <inkml:trace contextRef="#ctx0" brushRef="#br0" timeOffset="15953.9125">5327 15380 35,'0'0'24,"1"-12"0,-1 12-7,0 0-35,13 0-5,-1 3-2,-12-3 1</inkml:trace>
  <inkml:trace contextRef="#ctx0" brushRef="#br0" timeOffset="17146.9808">6796 15270 15,'-1'-19'25,"-1"-3"0,0 4 0,-4-7-8,7 10-4,-10-11-3,9 16-2,-9-9-1,9 19-2,-14-22-1,14 22-1,-26-10 0,11 10-2,-1 0 1,-1 1-1,-1 6 0,-1 4-1,3 6 0,3 6 1,0 4-1,2 6 0,2 6 0,4 5 1,1-1-2,4 1 1,3 3 1,-1-3 0,5-3 0,-2 1 0,1-3 0,0-1-1,-2-2 2,-2 2-1,-3-6-1,0 0 0,-2 0-1,-4-5-2,4 4-4,-9-19-6,12 10-17,0-22 0,-12 14-1,12-14 0</inkml:trace>
  <inkml:trace contextRef="#ctx0" brushRef="#br0" timeOffset="17486.0001">6391 15666 44,'15'-9'26,"-15"9"1,26-3-7,-14-4-8,15 10-3,-6-9-2,10 7-2,-4-6-1,5 3-2,-2-4 0,3 2-1,-6-2-3,-2-2-1,1 8-9,-12-9-15,3 7-3,-17 2 1,17-6-2</inkml:trace>
  <inkml:trace contextRef="#ctx0" brushRef="#br0" timeOffset="38709.2137">7532 15557 13,'0'0'12,"0"0"0,1-10-1,-1 10 0,0 0-1,0 0 0,-1-12 0,1 12-2,0 0 1,0 0-2,0 0 0,0 0-2,-14 8 1,12 4-1,2-12-2,-11 26 0,3-11-1,5 6-1,-2-1 0,4 1 0,1 0-1,4-2 1,1-2-1,3-2 0,3-3 0,4-4 0,0-3-1,2-4 1,0-5 0,1-1 0,-1-4 0,1-2-1,-4-2 2,1-1-1,-2-1-1,0-2 1,-2 1 0,0-1 0,0-1 0,0-1-1,-1 1 1,-1 0 0,1 2 0,0-1 0,-1 6 0,0-1 0,-9 12 0,17-13 0,-17 13 1,13 1-2,-13-1 1,10 19 1,-8-5 0,2 5-1,-2 0 1,-1 4 0,-1-1-1,0 3 2,-3-4-1,1 0 0,-2-4-1,1-2 1,-2-3-1,1-2 1,4-10-1,-6 12 1,6-12-1,0 0 1,0 0-1,-5-10 0,5 10 1,5-24-1,0 9 0,3-2 0,1-2 0,1-1-1,6 1 1,2 0 0,3 1 0,1 2-1,2 3 0,0 3 0,0 6 1,0 4 0,-4 4 1,-1 8 0,-5 5-1,-2 6 2,-3 4-1,-2 4 2,-1 1-3,-1 0 1,-3-1-1,2-3 1,-2-1-1,0-6 0,1-4 0,-2-4-1,3-1-2,-4-12-6,0 0-22,0 0 0,13-17-1,-17-3 0</inkml:trace>
  <inkml:trace contextRef="#ctx0" brushRef="#br0" timeOffset="39072.2344">7553 15319 48,'0'0'26,"0"0"0,0 0-11,0 0-15,0 0-14,14 6-11,-14-6 0,15-6-3</inkml:trace>
  <inkml:trace contextRef="#ctx0" brushRef="#br0" timeOffset="39780.2747">9030 15221 4,'-3'-20'24,"-6"-1"1,0-3-7,3 11-4,-11-10-2,8 12-3,-9-6-2,5 11 0,-8-5-2,4 9 0,-5-1-2,2 8 1,-4 1-2,3 9 1,-4 5-2,7 7 1,-2 5 0,5 5-1,1 5-1,9 2 1,0 3 0,3 1-1,6 0 1,1-2-1,4-1 1,-3-3-1,3-1-1,-8-6-2,7 4-7,-12-14-18,4 3-3,-7-14 0,2 0-1</inkml:trace>
  <inkml:trace contextRef="#ctx0" brushRef="#br0" timeOffset="40061.2907">8633 15556 5,'12'-6'25,"-12"6"2,23-9-1,-10-3-12,9 10-4,-1-10-2,5 8-2,0-7-3,2 4 0,3-2-3,-6-2-5,9 8-20,-10-1-2,-2 1-2,-5 1 0</inkml:trace>
  <inkml:trace contextRef="#ctx0" brushRef="#br0" timeOffset="40714.3288">9148 15447 7,'0'0'27,"12"-6"2,-12 6 0,13 15-15,-13-15-3,7 31-2,-3-11-2,7 12-3,-9-4 1,5 6-2,-9-4-1,2 0 0,-4-6-1,1-3 1,-8-7-1,11-14 0,-17 11 0,17-11 0,-13-12 0,10-5-1,1-4 0,4-6 0,3-2 0,1-2 0,7 2-1,1-1 1,5 5-2,3 1 2,1 4-1,3 4 0,2 6-3,0-4-1,8 14-12,-9-9-14,7 9 1,-7-3-3,3 8 2</inkml:trace>
  <inkml:trace contextRef="#ctx0" brushRef="#br0" timeOffset="41773.3893">9754 15405 24,'-15'-10'27,"-5"6"2,-8-5-12,8 16-5,-15-5-3,11 12-2,-6 0-1,7 9-3,0 1 0,8 8-1,2 1-1,11 1-1,4 1 1,5-3-1,6-4 0,4-3 0,1-5 0,1-8 0,2-5 0,-1-7 1,-1-5-1,1-6 0,-8-5 0,0-5 0,-4-5 0,-3-1 1,-2-2-1,-5 1 0,0 1-1,-3 3 1,2 3-1,-1 3 1,4 5-1,1 2 0,-1 11-1,17-17 2,-2 11-1,1-1 1,3 2-1,1 1 1,2 3 0,-1 2 1,0 5-1,-2 4 1,-3 7 1,-2 6-1,-5 2 1,-1 5-1,-5-1 2,-2 3-2,-5-4 2,0 0-2,-4-7 0,3-4 1,-1-4-1,6-13 0,-8 11 0,8-11-1,6-18 0,3 1-1,7-6 0,1-5 1,5-2-3,1-4 2,3 5-2,-1 1 2,0 7-1,-5 2 1,-2 10 0,-3 5 0,-4 10 1,-2 6-1,-3 5 2,-2 7-1,-1 1 1,0 6-1,1-1 1,0-2-2,2-2 1,1-5 1,2-5-1,3-8 0,2-5 0,3-9 0,1-6 0,3-6 0,-1-8 0,2-9 0,0-6-1,-5-10-1,3-4 0,-7-11 0,0 2-1,-6 1 2,0 5-1,-6 8 2,2 6 1,-2 15 1,-5 12 1,4 17 1,-9 16 0,7 16 0,-4 6-1,6 13 0,0 8 0,6 7-1,0 1-1,7 1 0,1-8 0,4-4-1,2-8 1,1-8-2,1-7-1,-3-11 0,4-5-3,-8-19-8,11 2-20,-12-16 0,4-3 0,-8-15-1</inkml:trace>
  <inkml:trace contextRef="#ctx0" brushRef="#br0" timeOffset="41997.402">10357 15203 24,'0'0'28,"-13"-18"-1,13 18-6,11-22-13,14 14-5,4-9-1,9 5-1,7-4 0,3 0-5,10 2-17,-4-1-5,-3-1-2,-4-1 0</inkml:trace>
  <inkml:trace contextRef="#ctx0" brushRef="#br0" timeOffset="43885.51">3746 16791 9,'-23'-17'24,"8"7"1,-4 1 0,-4-3-11,6 11-5,-11-5-1,9 10-1,-6-6-2,6 11 0,-6-2-2,8 8 0,-2 1 0,6 9-1,1-2 0,6 7 0,1 5-1,6-3 0,3 4-1,4 2 1,3-9-1,4-1 1,1-7-1,1-4 1,3-14-1,-1-6 0,-1-12 1,1-7-1,-7-5 0,-1-7-1,-2-2 1,-8-9-4,1 4 1,-12-6-3,5 10 1,-10-5 0,4 11 0,-4-2 0,6 15 0,-3 1 1,12 17 2,0 0 0,0 0 0,-1 17 0,12-1 1,4 3 0,5-1 0,6-1 1,7-4 0,1-3 0,3-7 0,2-6 1,1-7-1,-1-10 1,-1-4 0,-6-9-1,-6-6 1,-1-1 0,-10-4 2,0 6 1,-12-3 2,4 16-1,-12-5 2,5 30-1,-12-17 1,6 27-1,-9 6 0,6 23-2,-5 7-1,5 13 0,-3 9-1,4 9 0,3 8-1,4 5 2,1-5-3,1-7 1,3-4-2,0-6 1,3-12 0,-1-7 0,1-14 0,-4-9-1,3-6 0,-1-7 0,-5-13 0,0 0 0,13-5-1,-12-9 0,4-1 0,-3-9 1,1-2-3,-3-4 3,2 1-2,-6-2 2,0 4-1,-4 3 1,-2 5-1,-4 5 2,-3 5 0,-3 5-1,1 4 1,1 3-1,5 0 1,1 2-1,12-5 0,0 0 0,0 0 1,19-10-1,5 0 0,3-12-5,9 1-10,1-10-12,-1-1 1,0-4-2,-1-1 1</inkml:trace>
  <inkml:trace contextRef="#ctx0" brushRef="#br0" timeOffset="45522.6034">4752 17064 13,'16'6'24,"-16"-6"3,17-18-3,1 5-8,-9-14-5,14 4-3,-8-15-2,7 2-3,-7-11 1,5-3-3,-7-4 2,-2 0-3,-4-1 2,-2 3-1,-5 7 0,0 8 0,-2 4-1,-1 15 1,3 18 0,0 0 0,-10 24 0,8 11 1,1 9-1,5 10 1,-2 5-1,6 8 1,1-4-2,4-2 2,5-8-2,3-5 1,-1-11-2,-1-6 2,2-13-1,-2-12 0,2-9 0,0-10 0,-4-13-1,-2-11-1,3-7-1,-5-17-1,4 0 1,-5-5 0,0 7 1,-5 1-1,1 10 2,-4 6 1,0 13 1,2 17 2,-6 12 1,8 22 0,-5 8-1,5 12 1,-5 3-1,7 12 1,-4-1-2,3 5 0,-1-6-2,-2-7 2,0-6-2,-4-6 1,1-9-1,-2-6 0,-1-21 0,1 10 0,-1-10 0,6-17 0,-1-2 0,1-4-1,3-2 1,3 0-1,0 5 1,-1 1-1,2 6 1,2 2-1,0 4 0,1 0 1,2 4-1,-1 1 1,1 1 0,1 0 0,2 1 0,-2 1-1,2 0 1,0 0 0,-2 1 0,0 1 0,-1-2 0,-4 1 0,-1-1-1,-1 1 1,-12-2 0,18 4 0,-18-4 0,17 10 1,-17-10-1,17 16 0,-7-6 0,0 4 1,1 0-1,2 0 1,-2 0-1,4 0 0,0-4 0,3-2-1,-1-3 1,4-5 0,-2-5 1,2-3-1,0-5 0,-2-3 0,-2-4 0,-1-4 0,-3 0 0,-3-3 0,-2 0 0,-6 3 0,0-1 0,-5 4 0,-1 4-1,-4 4 2,8 13-1,-22-10 0,9 14 0,-1 4-1,0 5 1,-2 3 1,5 4-1,0 1 0,5 1-1,2 2 1,5-2 0,3 0 0,5-1 0,5-1 0,1-3 0,3-1 1,4 2-1,-3-5 0,6 0 0,-4-5 0,5 3 0,-4-8 0,2-3 0,2-2 0,0-6-1,2-1 0,-1-1-2,-1-3-2,4 4-6,-11-10-13,6 10-6,-8-6-1,1 3 0</inkml:trace>
  <inkml:trace contextRef="#ctx0" brushRef="#br0" timeOffset="45990.6301">4991 16607 49,'38'-6'31,"-3"-8"0,4 9-2,-11-13-18,19 13-4,-10-11-3,9 6-3,3-4-1,0-3-3,10 10-12,-6-11-14,3 3-2,-6-1 1,-2 3-3</inkml:trace>
  <inkml:trace contextRef="#ctx0" brushRef="#br0" timeOffset="47293.7047">6924 16615 25,'0'0'25,"-4"-14"2,4 14-8,0 0-4,0 0-3,-13 8-2,14 13-1,-9-6-3,8 17 1,-5-4-3,5 12-1,1-3-1,5 3 0,1-3-1,5-2 0,1-6-2,4-5 1,1-6 0,1-6 1,0-6-1,0-6 0,2-8 0,-2-4 1,1-8-1,-1-2 1,-1-6-1,0-1 0,1 0 1,-4 2-1,1 2 0,-3 4 0,-2 6 0,0 4 0,-11 11 0,18 2 0,-10 8 0,-2 5 0,-1 7 0,-1 4 0,-2 2 0,-1 3 0,-2-2 0,-2-2 1,-2-4-1,0-3 0,-2-5 0,1-5 1,6-10-1,-12 5 0,12-5 0,-3-16 0,7 1 0,3-6-1,4-6 1,6-2-1,4-2 1,2 0-1,5 1 1,-1 6 0,0 3 0,-1 6-1,-1 7 1,-3 8 0,-4 5 1,-3 7-1,-3 4 0,-3 5 0,-4 0 0,-2 3 1,-3-4-1,-3-4 0,0-3 0,0-3 0,3-10 0,0 0-1,0 0 1,-5-22-2,15 2 0,2-7-1,6-2 1,0-5-1,4 5 1,0 0 1,2 8 0,-1 8 1,-5 9 2,0 11-1,-4 7 1,-1 9-1,-1 4 0,-3 3 0,0-1-2,-5-3-4,7 4-14,-13-16-12,4 0-1,-2-14 0,-15 2-1</inkml:trace>
  <inkml:trace contextRef="#ctx0" brushRef="#br0" timeOffset="49149.8112">8209 16687 21,'-3'-10'25,"3"10"-2,-13-23-7,13 23-4,-19-18-2,19 18-1,-27-7-2,12 14-1,-7-3-2,3 11-1,-4 0-1,2 8 0,3 3-1,3 3 0,8 1-1,4 2 0,9-3 0,7-2 0,8-4-1,6-4 1,3-8 0,3-4 0,-1-9 0,1-5 0,-5-7 0,-1-4-1,-5-4 1,-3-4-1,-7 1 1,-2 0-1,-5 2 1,-3 4-1,-2 5 1,-2 2 0,2 12 0,0 0-1,-13-2 1,13 2 0,-7 16 0,5-6-1,0 3 1,2 1 0,2-1 0,2 0 0,-1-1 0,3-1 0,0 0 0,1-1 0,-7-10-1,11 14 1,-11-14 0,13 10 0,-13-10 0,13 3 0,-13-3-1,17-3 1,-17 3 0,22-8-1,-10 3 1,2 0-1,2 2 1,3 0-1,2 1 1,2 1 0,3 1-1,1-1 1,1 0 0,1-4 0,1-1 0,-1-2 0,-2-3 0,-2-2 1,-5-3-1,-4-3 1,-3-2-1,-9-1 1,-4-2 0,-7 0 0,-6 2 0,-1 4 0,-7 2-1,-1 5 1,-1 5 0,4 6-1,-4 3 0,7 8 1,1 3-1,4 5 1,3 2-1,5 4 1,3 2 0,7 3 0,1 1 0,5 3 0,2 0 0,3 1 0,-5 4 0,7 2 0,-3-2-1,-3 1 1,-2-1-1,-3-2 0,-7-3 2,-4-2-1,0-10 1,-7-3-1,-5-7 1,-3-3-2,-5-7 0,-1-7 1,1-5-3,-2-7 2,2-1-2,5-11 0,3-1 0,4-4 0,8 4 1,8-1 0,7 0-1,6 3 1,7 3 0,5 5 0,9 1 1,6 0 0,2 1-1,0-1 1,0 2 0,-3-2-1,-3-1 2,-7-1-2,-8-1 1,-6-2 0,-10 2 1,-6-1-1,-6 3 0,-5 1 0,-6 5 1,-4 5-1,-2 6 0,-2 5 0,0 6 0,1 5 0,0 6-1,5 4 1,4 1 0,5 4 0,5-2 0,6 2 0,6-3 0,7-1 0,5-4 1,5-2-1,1-6 0,4-1 0,0-4 0,1-5-1,1-1-2,-5-9-5,9 6-20,-11-10-4,-1 4 1,-6-5-2</inkml:trace>
  <inkml:trace contextRef="#ctx0" brushRef="#br0" timeOffset="50053.8629">9677 16383 30,'0'0'28,"-6"-18"1,6 18-11,0 0-7,0 12-2,-6-2-2,10 20-2,-6 3 1,7 20 0,-4 4-2,7 14-1,-2 3-2,4 2 1,0 4-2,2-3 1,-3-9-2,-2-10 1,0-9 1,-3-9-1,-2-6 1,-2-9 0,-1-11 0,-1-4-1,2-10-1,0 0 1,-13-2-2,13 2 1,-12-22-1,4 5 1,3-1-2,-3-13 2,4-2 0,2-4-1,4-1 0,3-7 0,8 1 1,0-4-1,8 1 1,2 3-1,6 5 1,0 0 1,4 7-1,2 3 0,-1 9 1,0 7-1,-1 11 1,-1 8 0,-6 8 0,-2 10 1,-8 3 0,-7 7 0,-9-1 0,-7 3 1,-8-4-1,-9-2-1,-5-2-2,-8-13-7,9 3-22,-7-13-1,7-2 0,1-10-1</inkml:trace>
  <inkml:trace contextRef="#ctx0" brushRef="#br0" timeOffset="50373.8813">10246 16394 11,'12'18'32,"-8"1"0,3 14 0,-11-1-17,15 22-4,-9-5-5,7 10-2,-5-4-2,1-1-1,-4-6-2,-2-11-2,7 6-8,-17-21-22,14-5 1,-3-17-2,0 0 3</inkml:trace>
  <inkml:trace contextRef="#ctx0" brushRef="#br0" timeOffset="51448.9426">10659 16739 11,'8'-12'29,"-8"12"0,-13-21-9,13 21-8,-24-12-4,11 14-1,-9-7-2,3 10-1,-6-1-2,4 9 1,2 1-2,5 4 0,3 0-2,6 2 1,8-1-2,2-5 0,7-1 0,-1-7-2,7-2 0,-5-8 0,7-1 0,-7-7-1,4 2 2,-7-6-1,3 6 3,-5-2 0,-8 12 2,13-14 0,-13 14 2,0 0 0,14 3 0,-14-3 0,16 16-1,-5-4 1,-11-12-1,25 18-1,-12-12 1,1 1-1,0-8 0,1 1 0,-1-7 0,0-2-1,-2-4 1,1-4 0,-1-4 0,1-2-1,-3 0 1,3-3 0,-4 2 0,3 1 1,-3 4 0,0 5 0,-9 14 0,15-7 1,-15 7-1,9 22 1,-6-4-2,1 8 1,-4 0-1,1 2 0,-1-5-1,0-1 1,-1-5-1,1-5 0,0-12 0,0 0 0,0 0 0,0 0-1,8-16 0,-3 0 0,3-2 1,-1 0-2,4 0 2,-1 2-2,2 2 2,0 4-1,2 8 1,0 4 0,3 4-1,1 5 1,4-1 0,-1 4 0,4 0 0,1-2 0,2-5 0,1-4 0,0-6 0,0-5 0,-1-5 0,0-8-1,-4-2 0,-4-8-1,-2 1 1,-8-3 0,-3 5 0,-6 3 0,-5 6 0,-4 5 1,-5 7 1,1 11 0,-5 6 1,0 10-1,0 4 0,4 5 1,0 3-1,7 4 0,3-1 0,6 0 0,4-2-1,6-3 1,7-4 0,4-5-1,4-5 0,1-6-1,5-5-1,-4-9-4,11 5-18,-11-15-8,3 4-1,-10-6-1</inkml:trace>
  <inkml:trace contextRef="#ctx0" brushRef="#br0" timeOffset="55094.1512">3786 17720 14,'-21'-4'24,"5"5"-2,-1 0-9,17-1-5,0 0-1,-60 5-1,60-5 0,0 0-2,0 0 0,-40 58 0,40-58 0,0 0 0,8 60-2,-8-60 0,0 0-1,41 46 0,-41-46 0,0 0 0,53 3 0,-53-3 0,0 0 0,35-45 0,-31 17 0,-5 9 0,-2-8-1,-4 9 0,-3-3 1,-2 6-1,1 2 0,-1 6-1,12 7 1,-11-2-1,11 2 1,0 0-1,18 11 0,3-8 0,3-3 1,9-5 0,3-4 0,3-8 0,3-4 0,-2-5 2,-1-4-1,-8-3 0,-1-1 1,-10 1 1,-2 5-1,-10 2 2,-1 5 0,-10 6 0,3 15 0,-14 4 0,5 14 0,-4 10-2,5 13 1,-1 11-2,6 8 2,2 8-2,5 7-1,2 1-1,6-3 0,0-2 0,1-8 0,-2-9 0,-11-54 0,23 79-2,-23-79 3,0 0-1,0 0-1,0 0 3,0 0-1,47-73 0,-47 73 1,4-94 0,-4 94 0,-10-82 0,10 82 0,-22-60-1,22 60 0,0 0 0,0 0 0,-64-43 0,64 43-1,0 0 1,0 0-1,0 0 0,0 0 1,-13-29-3,28 12-2,17 7-7,-3-12-20,11-5 0,0-4 1,5 0-2</inkml:trace>
  <inkml:trace contextRef="#ctx0" brushRef="#br0" timeOffset="57482.2874">5055 17847 4,'0'0'25,"0"0"1,0 0-2,0 0-10,0 0-2,0 0-3,0 0-2,19-12-2,-3-10 0,-5-3-2,9-8 0,-6-4-1,6-11-1,-6 4-1,-3-6 1,0 5 0,-6 0 0,-2 5 0,-3 5-1,-3 9 1,-1 9 0,4 17-1,0 0 1,-13 2-1,11 20 0,0 6 0,4 9 0,3 2 0,4 7 1,5-2-2,3-2 2,-17-42-1,49 68 0,-22-47 0,2-6 0,2-6 0,0-12 0,0-8 0,-2-6 0,-6-5 0,-1-9 0,-2-1-1,-6-8 0,-5-2 0,-6 2 1,-3 4 0,-4 2-1,-3 6 2,1 4-1,1 9 1,5 15 0,0 0 0,-8 11 0,10 9 0,5 7 1,1 4-1,2 8 1,1 1-2,1 2 2,-12-42-2,21 74 1,-21-74-1,18 55 0,-19-37 1,2-5 0,-1-13-1,0 0-1,0 0 0,-2-24 1,0 4-1,4-3-1,7 0 0,-3-2 1,6 3 0,1 5 0,1 4 0,3 7 1,3 7 0,0 4 0,1 4 0,2 4 0,-2 1 0,3 0 0,0-2 0,3-4 0,-2-1 0,2-5 0,1-4-1,-1-5 1,0-5 0,0-3 0,-2-1 1,-2-1-1,-2-3 0,-3-1 0,-4-1 1,-3 4-1,-7 1 0,-3 4 0,-1 13 1,-14-11-1,-1 11 0,0 8 0,-2 5 0,0 3 0,0 5 1,4 1-1,4 3 0,7 3 1,6-5-1,7-1 2,9-1-2,7-2 2,5-5-2,7-6 1,5-4-2,2-9 1,0-1-3,-7-4-2,4 1-9,-20-8-17,1-6 0,-18 0-1,-10-2 1</inkml:trace>
  <inkml:trace contextRef="#ctx0" brushRef="#br0" timeOffset="57722.3015">5370 17522 22,'19'-8'24,"14"1"0,-2-5-10,9 2-11,4-1-19,2-6-6,5 3-1,-1-7-2</inkml:trace>
  <inkml:trace contextRef="#ctx0" brushRef="#br0" timeOffset="59320.3928">6829 17633 17,'0'0'26,"0"0"0,-5-18-7,9 1-9,12-1-3,1-5-2,9-6-2,2-3 1,5-4-2,-2-2 1,-1-3-1,-3-1-2,-5 3 1,-5 4 0,-6 5-1,-14 2 1,-2 8-1,-7 7 0,-3 9 1,-9 5 0,2 7 0,-4 7 0,2 7 0,3 7 0,3 3 0,4 4 0,6 4 0,6-1 0,8 2 0,5-2 0,7-3 0,5-8-1,4-1 1,5-7-1,3-6 0,3-6 0,1-8 1,-2-6 0,1-4-1,-3-6 0,-4-2 1,-6-2 0,-6-2-1,-6 0 1,-4 3-1,-7 2 1,-5 5-1,3 12 1,-18-12-1,5 12 1,-3 6-2,1 3 1,0 5 0,1 1 0,4 5-1,2 2 1,4-1 0,5 0-1,7 0 0,4-2 1,5 0 0,5-3 0,2-8 0,5-3 0,1-3 0,0-6 0,1-8 0,-3-2 1,0-8-1,-1-5 0,-4-2 0,-3-5 0,-2-5-1,-7-3 2,-3 1-1,-5-2-1,-2 1 0,-7 3 1,0 2 0,-3 6 0,0 6 1,1 8-1,2 5 0,6 12 1,0 0 0,-13 8 0,12 13 1,-1 9 0,5 7 1,-3 8 0,4 9 0,0 4-1,2 9 0,2-3-1,2 2-1,1-2 0,0-1-1,2-5 0,0-5 1,-13-53 0,28 79 0,-28-79-2,0 0 2,0 0-2,0 0 2,54 20 0,-54-20-2,8-54 1,-8 20-2,-5 1 3,-4 0-1,-7 2-1,-3 6 2,-5 4-1,0 3 1,-2 5 0,2 3 0,5 5 0,2-1 0,17 6 0,-13-11 0,13 11-2,22-17 1,0 6 0,5-2 0,7-5 0,2 0 0,3-4 1,2-4 0,-5-3 0,-2-8 1,-8-1-1,-3-4 1,-9 0-1,-2 1 0,-7 1 1,-4 7 0,-6 5 0,1 10 0,4 18 0,-15-1 1,7 18 1,3 13-2,1 8 1,4 8-1,4 6 0,3 2 0,5-3-1,4-2 0,6-6-3,-3-8 1,7-4-5,-12-11-10,11-10-15,-8-8-1,2-7 1,-10-9-1</inkml:trace>
  <inkml:trace contextRef="#ctx0" brushRef="#br0" timeOffset="59495.4029">7855 17366 25,'-12'-7'30,"10"-4"-2,8-1 1,13 0-18,4-6-7,10 2-4,11 1-5,-3-4-22,9 1 0,-3 1-2,-4 1 0</inkml:trace>
  <inkml:trace contextRef="#ctx0" brushRef="#br0" timeOffset="61478.5164">9079 17462 20,'1'-10'29,"-4"-1"-2,-5-5-9,8 6-7,-14-4-2,14 14-3,-29-14 0,12 12-2,-9 5-1,3 4 0,-7 3 0,4 7-1,0 2-1,8 2 0,4 4-1,9 0 0,8-2 0,12-3 0,7-4 0,9-2 0,8-7-1,5-5 2,5-4-2,2-6 1,-1-6 0,0-2 0,-6-3 0,-5-2 0,-8 0 0,-8 0 0,-10 1 1,-9 1-1,-8 5 1,-10 5-1,-7 3 1,-4 4-1,-3 4 0,1 5 0,2 4 0,4 1 0,6 4 0,8-1-1,10 1 0,3-2 0,11-1-1,3-1 0,4-3-1,2-1 1,1-3 0,-2-2-1,0 1 1,-5-3 0,-4 1 1,-3 1 1,-13-3 0,18 9 1,-18-9-1,12 12 1,-12-12 0,14 15 0,-14-15 0,22 8 1,-10-9-2,5-5 1,1-2 1,3-5-1,2-6 1,2-3-1,0-2 0,1-1 0,0 1 1,-1 5-1,-4 1 0,-3 4 1,-5 5-1,0 9 1,-13 0-1,13 19 0,-11-2 0,1 3 0,-2 1-1,-1 4 1,-1-2-1,-2-3 0,1-4 0,-1-3 1,3-13-1,-4 12 0,4-12 0,0 0-1,2-19 1,2 7 0,3-3-1,2-2 1,3-3-1,2 4 1,3-1-1,1 3 1,0 5-1,1 3 1,1 4 0,-1 3-1,-1 5 1,-4 3-1,-1 4 1,-3 2 0,-2 4 0,-3-2 0,-3 0 0,-2-5 0,-3-1 0,2-1 0,1-10 0,0 0 1,0 0-1,0 0-1,1-16 0,5 1-1,5-3 1,-1-4-1,6-1 0,-2 1 0,4 5 1,-1 2-1,1 3 2,-3 7-1,-1 7 1,-1 4 0,-3 4-1,1 5 2,-2 2-1,-2 2 0,4-1 0,0 1 0,2-3 0,3-3 0,3-4 0,3-4 0,3-4-1,-2-5 1,3-3-1,-1-3 1,-3-3-1,-5-2 0,-4 1 1,-9-1 0,-6 2 0,-4 3 0,-7 3 1,-4 2-1,-4 5 1,1 5-1,0 4 1,6 7 0,2 2-1,6 5 1,8 3-1,7 1 1,4 2-1,7-1 1,2-2-1,4-8 1,0-1 0,1-8-1,-5-6 1,-1-6-1,-2-8 1,-2-5 0,-1-4-1,-3-1 1,-2-2-1,1 0 1,-2 0-1,1 5 0,-2 3 1,1 3-2,-10 12 2,21-5-1,-21 5 0,19 15 0,-9 1 0,-1 1 1,-3 3-1,-2-1 0,-1 0 1,-1-2 0,-3-4-1,1-13 1,0 0-1,0 0 1,0 0-1,0-19 1,4-6-1,2-1 0,3-6 0,3 1 0,4 0 0,0 0 0,6 3 0,1 4 0,1 9-2,-2 6-2,5 12-6,-14 0-18,8 5-6,-5 2 0,-1 3-1</inkml:trace>
  <inkml:trace contextRef="#ctx0" brushRef="#br0" timeOffset="61965.5443">11134 17408 30,'0'0'32,"-17"-9"2,17 9-16,-28-11-6,28 11-3,-31-6-3,20 7-1,-9 1-1,6 8-2,-2-1 0,3 5-1,3 2-1,2 4 0,3 1 0,4 0 0,5-1-1,1-5 1,4-1-1,3-4 1,2-7-2,-1-3 1,2-4-1,-2-8 0,4-2 0,-4-4 0,3 2 1,-3-1 0,-3 1 1,1 2 1,-11 14 0,16-9 2,-16 9-1,13 21 0,-7-1 0,5 4 0,2 4 0,4 2-1,1-4-2,2-5 0,4-2-3,-6-13-9,15-6-21,-10-11-1,3-4 0,-6-6 3</inkml:trace>
  <inkml:trace contextRef="#ctx0" brushRef="#br0" timeOffset="68232.902">17192 15649 14,'5'-21'29,"-4"-4"1,-1 4 0,-9-11-12,7 14-6,-17-11-4,6 10-1,-14-6-3,1 10 1,-10 0-4,-2 8 2,-6 2-2,-1 9 0,-2 5 0,4 8-1,6 5 2,3 6-2,9 3 0,11 2 0,10 0 1,12-1-2,11 0 2,11-3-1,8-3-1,7 1 1,6-2 0,-1 2 0,-2 2-1,-5 3 1,-9 3 0,-12 2 0,-13 1 0,-14 0 1,-12-2-1,-13-1 0,-10-3 0,-7-5 1,-6-5-1,0-6 1,0-4-1,5-4 0,2-5 1,10-1-1,9-2-2,6-6-1,21 6-6,-6-13-18,21 9-4,3-7-1,15 4 0</inkml:trace>
  <inkml:trace contextRef="#ctx0" brushRef="#br0" timeOffset="68482.9163">17334 15881 41,'11'-17'33,"2"16"1,-13 1-1,10 19-16,-14 1-11,8 14-2,-5 2-2,2 8 0,2 2-2,1 2-1,3-4-2,-4-21-8,15 4-20,-18-27-2,29 3 1,-19-25-2</inkml:trace>
  <inkml:trace contextRef="#ctx0" brushRef="#br0" timeOffset="68615.9244">17407 15748 33,'-17'-12'27,"17"12"-4,0 0-13,2 14-29,-2-14-6,15 18-2</inkml:trace>
  <inkml:trace contextRef="#ctx0" brushRef="#br0" timeOffset="69548.978">17734 15880 8,'2'-20'28,"5"2"0,-2-4 0,9 10-10,-7-10-7,16 18-2,-8-6-2,10 18-1,-6 4-1,3 15-2,-5 6 0,2 11 0,-9 2-2,-1 1 1,-5 0-2,-2-5 1,-5-9-1,-2-8 1,-2-9 0,7-16-1,-15 5 1,15-5-1,-12-28 1,10 5-2,2-7 2,2-4-2,6-1 1,2 0 0,6 5 0,2 4-1,4 8 1,0 8 0,3 10 0,-2 7 0,0 9 0,-3 5 0,-2 4 0,-4 2 0,-3-2 0,-4 0 0,-4-4 0,-2-5 1,-3-4-1,2-12 1,0 0-1,-12 6 1,12-6-1,-2-24 0,7 4-1,2-8 1,6-2-1,2-4 0,7 3 1,0-1 0,1 8 0,-1 4 0,0 9 0,-1 12 1,-4 10 0,-3 10 0,-5 5-1,-1 6 1,-2 3-1,-2 4 1,-1-2-2,-2-5 0,4-1-5,-6-18-12,12 3-13,-11-16-2,19-1 1,-9-14-1</inkml:trace>
  <inkml:trace contextRef="#ctx0" brushRef="#br0" timeOffset="69744.9891">18541 15789 43,'0'0'32,"5"18"-1,-10-1 1,6 16-20,-5-3-8,7 6-1,-2 0-1,3 0-2,2 0-3,-4-12-7,9 1-20,-8-12-1,-3-13-1,0 0 0</inkml:trace>
  <inkml:trace contextRef="#ctx0" brushRef="#br0" timeOffset="69926.9994">18515 15553 19,'4'-19'25,"-4"19"0,0 0-5,0 0-24,0 0-18,0 0-2,13 6-1</inkml:trace>
  <inkml:trace contextRef="#ctx0" brushRef="#br0" timeOffset="70322.0221">18852 15380 38,'0'0'29,"-13"9"1,1 1-6,12 18-11,-11-1-3,12 16-3,-6 2 0,10 13-3,-3 2 1,8 8-3,-1-4 1,1 0-2,0-8-1,-1-7 0,2-7-2,-7-14-5,7 2-10,-11-30-16,0 0 0,0 0-1,17-23 0</inkml:trace>
  <inkml:trace contextRef="#ctx0" brushRef="#br0" timeOffset="71081.0656">19167 15715 38,'-12'-9'31,"-3"6"-1,-6-4-1,6 13-20,-9-6-4,5 10-2,-2-1-2,7 8 0,-2 3-1,7 2 0,4 4 0,2 0 0,5 1 0,1-4-1,7-1-1,-1-9-1,6-1-1,-3-15-1,9 2 1,-7-13-1,5 3 1,-6-9 1,4 3 1,-5 1 2,-4 2 0,-8 14 3,11-6-1,-11 6 1,8 21-1,-3-1 1,-1 1-1,4 5-1,-2-4 0,5-1 1,-3-7-1,3-2 0,-11-12 0,22-3 1,-10-8-1,2-5 1,0-5-1,1-2 0,0-1-1,2 1 1,-1 2 0,-1 6 1,0 3-1,1 10 1,-3 6 0,2 10 0,-8 3 0,5 6 0,-7 2-2,3 1 1,-5-3 0,-1 0 0,-3-5-1,1-6 1,0-12 0,0 0 0,0 0 0,0 0-1,3-19 1,-1-1-1,2-6 0,3-5 0,3-5-1,0-4-1,7 1 0,-4-4-2,10 7-1,-7-7-4,11 13-2,-12-9-3,10 17-7,-9-6-7,4 8-1,-8 0 1</inkml:trace>
  <inkml:trace contextRef="#ctx0" brushRef="#br0" timeOffset="71337.0803">19718 15423 41,'0'0'28,"0"0"-5,0 0-3,-11-2-5,14 17-3,-13-4-2,9 14-4,-7 3 0,7 12-2,-4 3 1,5 9-3,-3 1 2,6 3-3,-1-3 0,3-4 0,1-7-2,0-8-1,3-6-2,-2-14-3,9 1-5,-16-15-8,28-12-13,-17-8 0,10 6 0,-7-10 1</inkml:trace>
  <inkml:trace contextRef="#ctx0" brushRef="#br0" timeOffset="71737.1031">19891 15792 51,'0'-13'33,"0"13"0,0 0-7,-4 13-9,4-13-8,-9 33-3,8-10-3,3 8-1,1-1-1,2 3 0,1-3-1,5-3 1,2-5-1,0-10-1,1-5 1,3-10-1,0-6 0,0-7 0,2-7 0,-5-2 0,1-2 0,-3 4 1,-2 0 0,-3 8 1,-7 15 0,0 0 1,6 24-1,-8 8 1,-2 8-1,0 12 1,1 6-2,-1 2 1,-4-1 0,1-3 0,-3-10-1,-2-6 1,-4-7-2,-4-13 0,-2-8 0,-4-8-2,3-2-5,-14-18-17,15 10-11,-9-13 1,10 8-1</inkml:trace>
  <inkml:trace contextRef="#ctx0" brushRef="#br0" timeOffset="72344.1379">20840 15556 40,'3'-28'29,"-1"3"2,-7-8-7,6 15-10,-14-11-6,10 14-2,-13-2-1,4 10-2,-3 2 0,2 12-1,-4 8 0,4 13-2,-1 9 2,3 12-1,4 10 1,1 11-1,4 5 0,2 2-1,2-3 0,1-7-2,3-4-5,-8-21-7,11 1-19,-10-22-1,3-5 1,-2-16-1</inkml:trace>
  <inkml:trace contextRef="#ctx0" brushRef="#br0" timeOffset="72969.1736">20530 15877 1,'13'-13'18,"11"4"4,-1-5 0,13-2-12,6 4-7,-1-1-2,2 0-3,1 1 1,-4-1-1,-1 2 2,-6 2 0,-10 1 4,-5 8 3,-18 0 0,13 13 2,-21-3 0,6 16 1,-14-4-2,10 14 0,-9-4-4,10 4-1,-1-3-1,7-3-1,3-7-1,4-2 1,1-8-1,2-7-1,2-5 1,-13-1-2,19-19 1,-16 0-1,-1-1-1,-9-7 1,1 1 0,-6-2 1,0 5-1,1 1 1,2 5 1,5 4 0,4 13 0,10-10 0,7 12 1,8 10 0,5 2 1,5 8 0,2 2-1,1 5 1,-3 1-1,-3 0 1,-7-3-1,-7-1 1,-9-9 0,-2-1 1,-7-16 0,0 0 0,-24 1 1,24-1-1,-24-31-1,16 7 0,0-6-1,5-3 0,6 0-1,3-1-1,11 9-4,-5-10-19,15 18-8,-2-3 0,6 11-2</inkml:trace>
  <inkml:trace contextRef="#ctx0" brushRef="#br0" timeOffset="73509.2044">22020 15407 17,'-11'-15'29,"0"3"1,-5-3-2,16 15-11,-36-12-6,21 15-4,-14-3-1,9 11-1,-9 4-1,3 15-1,-4 3 1,4 13-1,-1 5-1,8 9 0,2 3 0,9 2-1,5-1 0,10-5 0,6-7-2,8-8 2,5-11-2,5-8 1,6-11-1,1-11-2,11 2-6,-15-18-20,13 6-4,-14-10-1,4 6 0</inkml:trace>
  <inkml:trace contextRef="#ctx0" brushRef="#br0" timeOffset="74094.2376">22234 15870 20,'11'-14'28,"-11"14"0,17-13 0,0 15-17,-17-2-3,24-6-3,-24 6-1,26 11-1,-18 1 0,1 9 0,-8 3 0,-1 7-1,-9 2-1,-3 4 1,-6-2-2,-1 2 1,-3 0-1,1-4 1,3-3-1,4-5 1,5-4-1,6-2 1,6-5 0,7-1 0,6-8 1,7-1-1,3-4 0,10 0 0,2-2 0,2 0 0,-2-4-1,-2 1 0,-5 0-1,-5-9-4,5 17-13,-19-17-14,-1 11 0,-8-8-3,-3 11 2</inkml:trace>
</inkml:ink>
</file>

<file path=ppt/ink/ink8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6:26.29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478 76 17,'0'0'16,"-6"-23"-1,6 23-2,0 0-4,-16-16-1,16 16-1,-19-12-1,19 12-1,-22-10 0,22 10-2,-23-7 0,23 7 0,-18-7-1,18 7-1,-17-2 1,17 2-2,-21 5 1,21-5-1,-24 16 1,24-16 0,-29 30-1,12-13 1,-3 9 0,-1 1 0,-3 9 1,-1 1-2,0 3 2,-2 1-2,1 4 1,3-1-1,0 0 1,5 1-1,4-1 1,5-4 0,3-1 0,4-2 0,6-4 0,4-2 1,5-3-2,3-8 2,3-3-2,3-3 1,3-5-1,2-4 0,0-1 1,3-8-1,3-1 1,0-6-1,0-1 0,0-4-1,-2-3 1,2-4-1,-6-1 1,-1 1-1,-7-1 0,-3 1 0,-9 0 1,-3 2 0,-4 4 0,-8 1 0,8 16 0,-17-28 0,17 28 0,-29-19-1,11 10 1,-3 5 0,-4 3-1,-7 2 1,-3 5-1,-3 2 1,-7 3-1,4 5 0,-4-1 0,8 10-2,-6-8-3,24 15-7,-8-6-16,19-1 0,6-3-1,12-4 13</inkml:trace>
  <inkml:trace contextRef="#ctx0" brushRef="#br0" timeOffset="387.022">711 629 1,'0'0'4,"0"0"19,2 23-2,-2-23-15,-4 24-1,4-24-1,-4 27-1,4-12 0,0-15-2,0 18 1,0-18-1,0 0 1,0 0 0,0 0 0,0 0 0,0 0-1,0 0-4,10-28-8,-14 5-12,8 4-2,-10-7 5</inkml:trace>
  <inkml:trace contextRef="#ctx0" brushRef="#br0" timeOffset="3219.1841">2384 239 9,'0'0'23,"0"0"-7,0 0-4,0 0-2,0 0-2,0 0-1,-25 7 0,25-7-1,-31 24-1,13-3 0,-11 0 0,2 11-1,-10-3-1,6 6 0,-6 0-1,6 2-1,-2 2 2,5-2-2,1-6 1,8-3-2,1-3 2,6-3-2,1-4 1,1-2-3,8-1-4,2-15-8,-17 13-16,17-13 0,0 0-1,-24 5 10</inkml:trace>
  <inkml:trace contextRef="#ctx0" brushRef="#br0" timeOffset="2781.1591">1890 284 6,'-12'-19'13,"12"19"0,-7-18-2,7 18 0,0 0-1,0 0-1,0-17-2,0 17 0,0 0-1,19 14 0,-19-14-1,25 28 1,-7-12-1,11 13 0,-2-1-1,14 7-1,-2-3-1,6-1-1,1-1 0,1-5 0,-4-4 0,-4-5-1,-6-4 1,-8-5 0,-5-2-1,-20-5 1,23 2-2,-23-2-1,0 0-2,-6-18-5,6 18-10,0 0-12,-21-17 2,1 5-3</inkml:trace>
  <inkml:trace contextRef="#ctx0" brushRef="#br0" timeOffset="1200.0686">1131 151 7,'0'0'24,"-17"-19"-8,17 19-3,-4-16-3,4 16-2,6-21 0,-6 21-2,25-28-1,0 16 0,-5-6-2,15 6 0,-2-4 0,8 6-2,0-1 0,-1 6 0,-3 3-1,-2 6 0,-4 5 0,-3 5 0,-11 7 0,-5 3 0,-10 4 0,-4 5 1,-12-1 0,-3 3-1,-7-7 1,-3 0 0,-2-7-1,2 0 1,1-9-1,5-1 0,4-6 1,17-5-1,-18 5 0,18-5 0,0 0 0,0 0 0,31-9-1,-9 6 1,7 1 0,0 2-1,6 4 1,2 1 0,-2 5-1,-4 6 1,-4 3 0,-3 4 1,-13 0 0,-3 3 0,-14-1 1,-3 1 0,-13-7 0,-5 4 0,-8-7-1,-6 0 1,-6-1-3,-1-8-2,3 9-5,-11-12-23,5-4 2,-2-4-3,7-3 6</inkml:trace>
  <inkml:trace contextRef="#ctx0" brushRef="#br0" timeOffset="2081.119">777 762 13,'0'0'24,"0"0"-9,0 0-2,0 0-2,4-16-2,-4 16 0,0 0-3,0 0-1,0 0-1,0 0 0,0 0-3,-21 23 0,21-23 0,-16 21 0,16-21-1,-12 25 0,12-25 0,-5 17 1,5-17 0,0 0-1,0 0 2,0 0-1,0 0 0,21-16 0,-21 16 1,19-28-1,-9 13 0,-10 15 0,16-28-1,-16 28 1,8-20-1,-8 20 0,0 0 0,0 0 0,0 0-1,-22-1 1,22 1-1,-17 15 0,17-15 1,-20 21-1,20-21 1,-15 21 0,15-21 0,0 0 0,-8 18 0,8-18 1,0 0-1,0 0 1,15-16 0,-15 16 0,14-19 0,-14 19-1,14-23 1,-14 23-1,7-17 0,-7 17 0,0 0-1,0 0-3,0 0-14,-21 17-11,21-17-2,-19 23 1</inkml:trace>
  <inkml:trace contextRef="#ctx0" brushRef="#br0" timeOffset="4413.2524">880 1802 19,'2'-16'26,"-2"16"-3,0 0-8,0 0-4,-8-17-2,8 17-4,0 0 0,0 0-3,-21 17 1,21-17-2,-23 30 1,9-7-1,-5 3 0,-1 8 1,-1 4 0,-1 8 0,-1 3-1,4 5 0,-3 2 0,7 0 0,-1 0-1,4-4 1,3-2-1,5-3 0,4-7 1,4-5-1,1-5 0,5-6 1,4-3 0,3-5-1,5-7 1,5-2-1,4-7 1,2-4-1,2-6 1,2-2-1,0-4 1,-4-5-1,-4-4 0,-5-1 1,-11-4-1,-5 1 0,-10-5 1,-6 1-1,-9 1 0,-6 3 0,-7 6 0,-5 4-1,-2 10 1,-3 4-2,5 13-1,-6-1-2,11 20-8,-10-6-16,10 3-1,1 1-1,10-2 3</inkml:trace>
  <inkml:trace contextRef="#ctx0" brushRef="#br0" timeOffset="5721.3272">1750 1909 8,'-25'-12'25,"25"12"3,-18-11-9,-1-1-5,19 12-3,-18-12-2,18 12-2,0 0-1,0 0-1,-6-20-1,6 20-1,31-14-1,-5 7 0,3-1-1,10 1 0,0-2-1,5 5 1,-3 3-1,0 4 0,-4 4 0,-4 5 0,-7 6 0,-11 6 0,-11 3 0,-8 3 1,-13 1-1,-9 1 0,-5-3 1,-4-2-1,-2-6 0,4-6 1,8-2-2,3-6 2,22-7-2,-17 1 1,17-1 0,0 0-1,35-17 1,-10 8 0,6 2-1,2 0 1,8 4 0,0 4 0,-2 6-1,-2 6 1,-4 6 0,-2 4 0,-7 5 1,-5 7-1,-9 0 1,-4 3 0,-12-1 0,-4 1 1,-13-6-1,-7 3 0,-5-9 0,-3-1 1,-5-4-2,-2-4 0,2-1 0,2-5-2,6 6-6,-11-12-20,14 2-3,-4-7-2,6-1 0</inkml:trace>
  <inkml:trace contextRef="#ctx0" brushRef="#br0" timeOffset="4932.2821">1374 2494 1,'0'0'16,"0"0"8,0 0 1,0 0-14,0 0-1,-21 16-4,21-16-2,-10 19 0,6-3 0,4-16-1,-11 26 0,11-26-2,-8 21 1,8-21 0,0 0 0,0 0-1,0 0 1,0 0 0,0 0-1,12-16 1,-12 16-1,7-30-1,-7 30 1,8-28-1,-8 28-1,0-17 1,0 17 0,0 0-2,-19 9-3,17 8-12,-8-1-12,10-16 1,-21 28-1</inkml:trace>
</inkml:ink>
</file>

<file path=ppt/ink/ink8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6:33.93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73 1,'0'0'9,"0"0"1,0 0-3,0 0-1,20-6 0,-20 6-1,29-8 1,-10-1-1,8 4-1,1-4 0,7 2-1,-4 0 0,4 0-2,-2 2 1,-2 1-2,-6 1 2,-3 1-1,-22 2 1,29 0 0,-29 0 0,0 0 1,0 0 0,17 3 1,-17-3-1,0 0 0,0 0 0,6 18 0,-6-18-1,4 16 1,-4-16-1,4 26 0,-2-10 0,0 3-1,0 2 1,2 5 0,-4 4 0,2 7 0,-2 3 0,4 7-1,-2 2 0,1 7 1,-1 2-1,4 3 0,0 1 0,2 1 0,-4-4-1,5 2 1,-3 1 1,2-1-1,0-3 1,0 0-2,-1-2 2,3 0-2,-2 0 1,2-2-1,-3-2 0,1-1 1,0 2-2,-4-1 2,0 1-2,0-1 2,-4 1-2,2-1 2,-2-3-2,0 0 1,0-3 0,2-2 0,-2-4 0,2 0 1,1-3-2,-3-2 2,2 2 0,0 0-1,0-2 1,0-2 0,0 0 0,0-1-1,0-1 1,0 1-1,0-6 0,-2-1 0,0-3 0,0-1 0,0 0 0,0-1 0,0-3 0,2 1 0,-2-1 0,0-1 0,2 1 0,0-1 0,-2 2 0,2-3 0,0 1 0,-2-16 0,4 28 0,-4-28 0,1 28 0,3-12 0,-2 0 0,0-1 0,0 3 0,0-1 0,0 1 0,2-1 0,-2 1 0,0 0 0,0-1 0,0 1 0,0-1 0,0 2 0,0-1 0,-2 1 0,2-1 0,-1-1 0,-1 1 0,0-1 0,0-1 0,0 0 0,-1 1 0,-1 1 0,-2-3 0,2 1 0,2-16 0,-6 30 0,6-30 0,-6 24 1,6-24-1,-4 21 0,4-21 0,0 0 0,-6 20 0,6-20 0,0 0 0,0 0 1,-11 17-1,11-17 0,0 0 1,0 0-1,-18 9 1,18-9-1,-19 2 0,19-2 1,-31 1-1,11-1 1,-5 0-1,-2 2 0,-3 2 0,-1-1 0,0 1 0,0-1-1,2 4-1,-2-7-3,17 16-15,-7-14-12,21-2 1,-26-6-3</inkml:trace>
</inkml:ink>
</file>

<file path=ppt/ink/ink8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46:35.25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177 142 1,'-7'-23'18,"7"23"7,-8-28-5,0 13-10,8 15-2,-12-16-3,12 16 0,0 0-2,-23-6 0,23 6-1,-21 6 0,21-6 0,-28 24-1,13-4 0,1 8 0,1 5 0,1 9 0,4 3 0,2 4 0,6-1 0,6 2 0,2-4 0,8-6 0,3-8 1,6-8 0,1-10 0,5-5 0,-4-11 0,4-5 0,-6-10 0,5-4 0,-13-9-1,3-5 0,-11-5 1,-3-2-1,-6-4 0,-6 1-1,-3 3 1,-9 3-1,-1 6 0,-3 7 0,-1 6 0,-1 6-1,5 6 1,2 1-1,17 7 0,-26-4 1,26 4-1,0 0 0,0 0 1,0 0-1,0 0 1,20 4 0,-1-3 0,3-1 0,1 0 0,6-1 0,2 1 0,2 0 0,-4 1 0,3 5-1,-3 1 1,0 3 0,0 4 0,-4 4 0,3 1 0,-3 0-1,-2 2 1,-3 0 0,-1-2 0,-3-1 0,-16-18 0,25 24 0,-25-24 1,16 16-1,-16-16 1,0 0 0,0 0 0,0 0 0,2-16 1,-2 16-1,0-28 0,0 9-1,3-5 1,3-1-1,0-3 1,2 4-1,4-3 0,1 5 0,3 0 0,-1 7 0,3 1 0,1 3 0,3 4 0,3 0-1,-2 2 1,-1 1 0,1 1 0,-2-1-1,-1 4-1,-20 0-5,31 0-14,-31 0-9,0 0-2,0 0 1</inkml:trace>
  <inkml:trace contextRef="#ctx0" brushRef="#br0" timeOffset="493.0282">1214 550 37,'0'0'31,"0"0"-1,0 0-3,0 0-29,0 0-9,0 0-19,10 18 0,-10-18 0,0 0 9</inkml:trace>
  <inkml:trace contextRef="#ctx0" brushRef="#br0" timeOffset="687.0393">1561 546 34,'27'11'31,"-27"-11"-1,25 11-10,-25-11-44,0 0-4,26 17-2,-26-17-1</inkml:trace>
  <inkml:trace contextRef="#ctx0" brushRef="#br0" timeOffset="867.0496">2267 568 30,'0'0'33,"35"17"-9,-35-17-23,27 5-18,-7 2-16,-3-7 0</inkml:trace>
</inkml:ink>
</file>

<file path=ppt/ink/ink8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51:17.435"/>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definitions>
  <inkml:trace contextRef="#ctx0" brushRef="#br0">-463 409 15,'0'0'20,"0"0"-6,0 0-2,0 0-2,0 0-2,0 0-1,-18-1-1,18 1 0,-21 22 0,5 3-1,-13 3 0,4 16 0,-10 5 0,3 14 0,-6 3-2,2 10 1,-2-5-2,6 3 0,3-11-1,6-5 0,0-13 0,5-6-1,4-13 0,3-9 0,11-17-2,-12 18-1,12-18-3,0 0-12,0 0-10,0 0-3,0 0 2,-4-18 4</inkml:trace>
  <inkml:trace contextRef="#ctx0" brushRef="#br0" timeOffset="-503.0287">-921 490 1,'0'0'21,"0"0"-3,0 0-3,0 0-3,-7-19-2,7 19-1,0 0-2,0 0-1,0 0-1,0 0 0,0 0 0,0 0-1,19 8 0,-19-8-1,25 27 1,-3-5 0,-3 3-1,10 6 0,1 3-2,5 4 1,3 2-1,3 6 0,-2-4 0,2 2-1,-4-4 0,0-3 0,-6 0 0,-4-6 0,-7-5 0,-3-3 0,-5-5 0,-12-18 0,14 26 0,-14-26 0,5 16-1,-5-16-1,0 0-3,0 0-4,0 15-8,0-15-13,0 0 0,-19-17 0,19 17 10</inkml:trace>
  <inkml:trace contextRef="#ctx0" brushRef="#br0" timeOffset="1008.0577">-713 2127 16,'0'0'24,"0"0"0,0 0-9,0 0-4,-21-11-3,21 11-1,0 0-2,0 0-1,0 0-1,0 0 1,-21 21-2,21-21 1,-20 29-1,9-7 1,-5 1-1,4 7 0,-5 0-1,5 5 1,0-2 0,7 2-1,1 3 1,6 1-2,4-4 2,5-2-2,5-5 2,3 0-2,5-9 0,3-3 1,6-9 0,4-5-1,0-7 1,2-6 0,-2-6 0,0-3 0,-2-1-2,-2-1 2,-12-3-2,1-1 2,-9-2-2,-5 2 2,-6-2-2,-8 0 2,-8-2-1,-5-2 1,-6 1-1,-10 1 1,-6 4-1,2 1 0,-2 4 0,0 4-2,8 8-3,-6-9-9,14 20-16,2-7-2,23 5 0,-24 0-1</inkml:trace>
  <inkml:trace contextRef="#ctx0" brushRef="#br1" timeOffset="183400.4896">56 4277 56,'0'0'32,"-23"19"-1,23-19-2,-26 4-32,26-4-17,12 17-10,-12-17 0,0 0-2</inkml:trace>
  <inkml:trace contextRef="#ctx0" brushRef="#br1" timeOffset="183579.5002">58 4617 50,'0'0'30,"0"21"1,0-21-3,0 0-28,27 9-21,-9-11-8,1-3-1,3-4-2</inkml:trace>
  <inkml:trace contextRef="#ctx0" brushRef="#br0" timeOffset="-3492.1997">-932 147 13,'-2'-16'18,"2"16"-2,0 0-3,0 0-1,0 0-2,0 0-1,-24-16-3,24 16 0,-31 5-2,10 6 0,-16-4-1,-6 7-1,-9 0 0,-5 3 0,-3-1-1,0 2 0,-1-1 0,9-3 0,3 0 0,14-5 0,6-4 0,9-1-1,3 1 0,17-5 1,0 0 0,0 0-2,-18-7 2,18 7-2,0 0 2,0 0-1,0 0 1,0 0-1,0 0 0,0 0 1,0 0 0,0 0-1,0 0 0,0 0 0,0 0 0,0 0-1,0 0 1,0 0-1,0 0 1,0 0 1,4 19-1,-4-19 1,2 30-1,0-9 1,-2 4-1,0 4 1,-2-1 0,-2 11-1,0-1 0,1 4 1,-3 4-1,0 3 0,-2 5 0,2-1 1,-2 3-1,1 0 1,1-2-1,-4 0 0,2-3 0,4-4 1,-5-1-1,1-1 0,2-4 0,-2-3 1,2 3 0,3-1-1,-3 0 1,0 0-1,2-3 1,4 2-1,-4-1 1,2 2-1,-2-5 0,2 2 0,-2 2 0,3 1 0,-1 0 0,0 2 0,0 2 0,0 0 0,2 3 0,-2 0 1,0 2-2,0-1 2,0-1-2,0-1 2,2-4-1,-2 0 0,0-4 0,2-3 0,2-3 0,-2-1 0,2-3 1,-2 0-1,2 2 1,2-2-1,-2 0 1,0-4-1,0-1 2,0 2-3,2-4 1,-3 2 0,3-6 0,-2-1 0,0 1 0,2-1 0,0 0 0,-4-16 0,8 30 0,-8-30 0,8 24 0,-8-24 0,7 23 0,-7-23 0,6 19 0,-6-19 0,8 16 0,-8-16 0,0 0 0,10 19 0,-10-19 0,0 0 0,0 0 0,19 16 0,-19-16 0,0 0 0,25 10 0,-25-10 0,24 6 0,-24-6 0,29 1 0,-29-1 1,37 0-1,-16 0 0,7-1 0,1-1 0,2 2 0,2-2 0,4 2 0,0 0 0,2 0 0,0 2 0,-2 0 0,0-1-1,-2 1 1,0 0 0,-4 1 0,-4-1 0,-4 2 0,-3-3 0,-3 3 0,-17-4 0,22 3 0,-22-3 0,0 0 0,17 4 0,-17-4 0,0 0 0,0 0 0,0 0 0,0 0 1,0 0-1,18 0 0,-18 0 0,0 0 0,0 0-1,0 0 0,0 0 0,0 0-2,0 0-2,21 3-5,-21-3-20,0 0 0,0 0 0,0 0 0</inkml:trace>
  <inkml:trace contextRef="#ctx0" brushRef="#br1" timeOffset="180969.3509">-2082 3684 9,'0'0'8,"0"0"0,0 0 0,0 0 0,0 0-1,0 0-1,0 0 0,0 0-2,0 0 0,0 0-1,-4-16 0,4 16 0,0 0 0,0 0 0,0 0 0,0 0 0,0 0 0,0 0 0,0 0 0,0 0 0,0 0-1,0 0 0,0 0 0,0 0 0,0 0-1,0 0 0,0 0 0,0 0 0,0 0 0,0 0 0,0 0 0,0 0 1,0 0-1,0 0 0,0 0-1,0 0 1,0 0 0,0 0-1,0 0 1,0 0-1,0 0 1,0 0-1,0 0 0,0 0 1,0 0-1,0 0 0,0 0 0,0 0 1,0 0-1,0 0 0,0 0 0,4-18 0,-4 18 0,0 0 0,0-15 0,0 15-1,0 0-3,0 0-3,0 0-18,0 0 0,0 0-2,0 0 1</inkml:trace>
  <inkml:trace contextRef="#ctx0" brushRef="#br1" timeOffset="183146.4754">-1333 4023 9,'52'-30'23,"3"-6"-1,13 6-3,2-3-22,-6-6-14,12 16-1,-18-6-4,3 15 10</inkml:trace>
  <inkml:trace contextRef="#ctx0" brushRef="#br1" timeOffset="182951.4639">-1751 4207 39,'0'0'28,"0"0"0,-16 21 0,8 23-19,-9-4-3,1 25-1,-1-2 0,7 14-2,-2-2 1,8 2-2,4-7 0,8-5-1,6-12 0,7-10-1,3-9 0,1-12 2,-2-11-2,6-11 1,-3-12-1,-5-13 1,-1-10-2,-9-9 1,-5-8-1,-8-6 0,-6-1 0,-11-1 0,-5 6-1,-3 6 0,-4 13 2,-6 6-2,6 13 2,0 5-1,8 10 0,1 2-1,22-1 0,0 0 1,-8 21-1,8-21 1,37 6-1,-7-12 1,3-1 1,7-7-1,1-7 1,2-7 0,2-7 1,-2-3-1,-4-8 1,-2 1-1,-6-6 2,-2 4-1,-10-2 1,-1 10 1,-7 4-1,-1 9 1,-8 3-1,-2 23 0,0 0 0,0 0 0,-8 30-1,3 14 0,-1 14 0,2 13 0,4 10-1,2 8 1,4 4-1,11-6-1,10-1 2,4-10-1,6-15 0,4-12 0,6-14 1,4-14-1,-1-18 1,1-10 0,-7-17-1,1-13 0,-4-14 0,-4-12 0,-6-8 0,-8-8 0,-5-2 0,-8 8-1,-6 4 2,-6 12-1,-6 8 0,-6 19 0,14 30 0,-35 7 0,18 26 0,-3 14-1,5 11 1,5 7 0,6 8-1,8 1 1,10-4 1,7-7-3,6-9 3,6-8-1,2-13 1,2-7-1,4-13 0,2-12-1,-2-9 0,-6-13 1,2-7-4,-10-21-4,4 3-23,-17-17-2,-10 5 0,-22-10 1</inkml:trace>
  <inkml:trace contextRef="#ctx0" brushRef="#br1" timeOffset="179743.2808">-3306 3444 1,'-23'-4'19,"1"4"5,22 0-1,-27 25-10,4-11 0,11 19-1,-15 2 0,11 30-2,-11 1 0,12 29-2,-11 8 1,15 27-2,-7 3-3,16 16-1,0-8 0,14 1-1,3-9 0,9-7-1,5-15 0,8-13 0,2-14 0,0-14 0,2-11-3,-2-17-1,9 2-6,-19-21-23,10-6-1,-11-15 0,-5-4-2</inkml:trace>
  <inkml:trace contextRef="#ctx0" brushRef="#br1" timeOffset="182019.4109">-2874 4097 26,'2'-33'23,"6"-4"-3,2 3-4,-5-11-3,15 13-3,-8-6-1,9 10-3,-6-5-1,9 8-1,-5 4-2,7 9 1,-9 5-1,6 14 1,-7 9 0,1 19 0,-7 12 0,6 26 0,-10 11-1,3 13 1,-3 4-2,-2 3 1,-2-6-2,0-9 1,-4-10 0,0-18-1,-4-19 2,6-7-2,-8-16 2,8-19-1,0 0 0,0 0 0,-23-19-2,17-16 3,0-17-3,1-22 1,5-15-2,2-16 1,7-6 0,5-2 0,7-1 1,3 7-2,7 16 2,0 17-2,0 22 2,-2 19 0,2 20 0,-3 24 0,-3 20 0,0 22 1,-5 20 0,-1 22 0,-1 13-1,-1 13 1,-3 0-1,1-4 0,3-3 1,-3-12-1,1-15 0,1-18-1,3-15-2,-7-24-6,17-2-18,-30-28-2,41 0-3,-24-25 2</inkml:trace>
  <inkml:trace contextRef="#ctx0" brushRef="#br1" timeOffset="185091.5864">1431 4738 9,'0'0'26,"-5"-30"-1,20-5-1,7-5-17,-3-23-1,8-8-2,0-13-1,1-8 0,-3-13-1,0-4 0,-5-8 0,-1 6-1,-7 1 0,0 17 1,-7 4 1,3 22 0,-10 11 0,4 25 1,-2 31-1,0 0 1,-27 28-1,17 26 0,-3 16-1,3 21-1,4 16 0,6 14 0,4 1 0,11 1-1,7-14 0,5-11 0,2-16 0,4-19 0,0-23 0,4-20 0,-5-26 0,1-18 0,-8-20 0,0-19 0,-3-19-1,-5-18-1,-1-10 0,-9-10 1,3 7-2,-8 4 2,0 15 0,-2 15 0,0 17 1,0 26 1,0 36 1,0 0-2,-17 40 2,13 20 0,-2 17-1,4 19 0,0 16 0,4 12-1,4 1 0,1-5 2,3-11-3,-2-13 2,2-15 0,-3-18-1,-1-21 1,0-12 0,-6-30-1,2 15 1,-2-15-2,0-31 0,6-1-1,0-11 1,7-5-1,1-6 0,11 1 0,-1-1 0,9 10 1,2 6 0,6 15 1,1 7-1,9 16 1,0 6 0,7 6-1,2 5 1,4 3 0,1-1 0,1-3 0,0-4 0,-4-10 0,-1-4 0,-11-10 1,-1-8-1,-12-8 1,-4-5-1,-12-7 1,-5 1 0,-14-1 0,-10 5 0,-10 2 0,-5 10-1,-10 11 1,-4 10-1,-4 18 0,-4 12 0,6 16 0,6 10 0,10 7 0,9 7 0,13-1 0,12 1 1,14-10-1,12-9 0,10-12 0,8-13 0,1-11 0,2-13 0,-1-11 0,-7-13-2,-3-6-2,-22-21-23,-3-2-4,-20-13-1,-14-2-1</inkml:trace>
  <inkml:trace contextRef="#ctx0" brushRef="#br1" timeOffset="185307.5989">1554 3848 17,'97'-42'26,"12"7"-2,-2-9-5,10 2-39,11 14-3,-9-3-3,2 10 10</inkml:trace>
  <inkml:trace contextRef="#ctx0" brushRef="#br1" timeOffset="186218.6511">3595 3941 16,'0'0'26,"-2"-16"1,2 16-11,0 0-3,8 16-5,3 15-1,-7 1-2,10 21 0,-6 3 0,5 12-1,-3-2-2,0 1 1,-5-9-1,3-8-1,-6-9 1,4-13-1,-8-13 0,2-15 0,0 0-1,-10-21 0,6-5 0,1-9-1,3-2 0,-2-5-1,7 2 1,3 0 0,10 10 0,5 4 0,6 10 1,8 7-1,8 8 1,6 1 0,1 3 0,6-1 0,3-2 1,3-2 0,-6-10 0,1 1 0,-7-10 1,-3-3-1,-10-8 1,-4 1 0,-16-10 0,-7 6-1,-12-3 1,-8 3-1,-9 3-1,-9 8 1,-5 10-1,-4 9-1,-2 12 1,2 14-1,4 12 0,4 12 1,5 13-1,11 7 1,9 7-1,8 0 1,11 3 0,8-5 0,7-7 0,5-7 1,5-12-1,5-9 1,2-14-1,1-9 1,1-12-2,-1-10-1,11 4-10,-13-18-21,-1-1 1,-12-8-3,-6 3 1</inkml:trace>
  <inkml:trace contextRef="#ctx0" brushRef="#br1" timeOffset="187135.7036">5943 3869 1,'0'0'26,"-12"-17"0,12 17 1,0 0-13,-25 29-4,25 6-2,-12 6-3,14 16-1,-6 5 0,12 11-1,0-1 0,7 0-1,5-9-1,5-7 0,-1-11 0,3-11 0,0-19 0,2-9 0,0-17 0,1-10 0,-3-17 1,2-13-2,0-10 2,2-6-2,-1 1 0,-3 3 0,2 5 0,-2 9 0,0 14 0,1 17 0,1 15 0,-2 15 0,0 12 0,-1 13 1,-3 9-1,-4 8 1,-3 4 0,-6 0 1,-8-2-2,-10-6-2,-4 6-11,-19-22-18,-6-8-1,-19-16-1,-7-8-1</inkml:trace>
  <inkml:trace contextRef="#ctx0" brushRef="#br1" timeOffset="188319.7713">7855 3929 32,'4'-25'29,"-6"-1"1,2 26-12,-21-39-6,21 39-3,-35-12-3,12 17-2,-11 6-2,1 10-1,-2 9 0,0 13 0,4 10 0,6 8-1,9 8 1,9 4 0,10-1-1,11-2 1,9-9-1,9-8 0,1-13 1,2-12-1,0-18 1,-2-10 0,-4-17 0,-4-11-1,-7-16 2,-5-10-2,-7-9 1,-6-2-1,-8-3 1,-5 5-1,-7 3 0,-3 11-1,0 11 1,-1 10-1,7 10 1,17 18-2,-22-14 2,22 14-1,0 0 0,33 0 0,1 2 0,2 0 0,15-1 1,5 3 1,1 1-1,5 6 1,-5 3 0,-1 10 0,-9 2 0,-5 13 1,-12 5 0,-7 7 0,-11 3-1,-8 2 1,-8-4-1,-6-3 0,-6-5 1,1-11-1,-3-6-1,3-12 1,15-15-1,-24 0 1,19-17-1,5-15-1,7-13 1,5-8 0,9-6 0,3-6-1,7 2 1,2 4-1,4 9 1,-2 12 0,4 19 0,-8 10 0,0 18 0,-2 13 0,-3 19 0,-5 13 1,0 9-1,-1 7 1,-5 0-1,3-2 0,-3-6-1,-1-15 0,4-9-2,-18-38-2,35 25-5,-30-48-18,19-3-3,-14-27-1,7-1 0</inkml:trace>
  <inkml:trace contextRef="#ctx0" brushRef="#br1" timeOffset="188686.7923">8912 3330 20,'0'0'28,"11"-23"0,-11 23 2,0 0-14,28 42-7,-26-10 0,11 24-3,-7 3 1,8 16-2,-9 4-1,7 9-1,-4-2-1,0-1 0,0-4-3,-5-9 1,3-7-4,-8-25-6,16 7-21,-20-29-1,12 1 0,-6-19-1</inkml:trace>
  <inkml:trace contextRef="#ctx0" brushRef="#br1" timeOffset="189216.8223">9392 3852 60,'0'0'32,"0"0"0,0 0-1,0 0-26,-9 22-1,1 5-2,2 9-1,2 8 0,2 10 0,2 4 0,4 4-1,6-3 1,1-6-1,7-10 0,3-9 1,7-17-1,1-15 0,2-18 0,0-15 0,4-11 0,-2-14 0,0-6 0,-4-1-1,-3 7 1,-7 5 0,-3 11 0,-5 14 0,-11 26 0,0 0 1,16 26 0,-14 28 0,2 18-1,2 19 1,-3 11 0,5 12-1,0-1 2,-2-4-1,0-11 1,-4-17 0,-8-20 0,-6-14-1,-9-19 1,-10-14-1,-10-12-1,-8-13-2,-3 1-2,-17-20-14,13 14-17,-14-13 0,19 11-1,-3-8-1</inkml:trace>
  <inkml:trace contextRef="#ctx0" brushRef="#br1" timeOffset="190583.9008">11046 3876 37,'-14'-23'29,"3"4"-1,-9-9-6,20 28-9,-37-35-5,37 35-3,-39-23 0,20 20-3,-6 1 0,3 9-1,-3 4 0,3 8-1,1 7 1,4 7-1,1 8 1,8 4-1,4 2 1,6 6-1,8 0 0,6-4 0,7-6 0,4-8 1,2-8-1,4-13 0,-2-13 1,1-9 0,-5-13 0,-4-9-1,-7-10 2,-7-6-2,-9-7 0,-7-1 0,-11 2 1,-7 1-2,-4 4 1,-6 3-1,2 11 1,0 5-1,7 10 1,3 4-2,23 14 1,0 0 0,0 0 0,0 0 0,35-14 0,2 12 0,12 4 1,5-4 0,6 4 0,6 3 0,-3 1 0,-1 8 1,-8 3-1,-5 11 2,-12 2-1,-4 10 0,-13 2 0,-7 5 1,-9-3-1,-6 0 0,-6-6 0,-3-1 0,-3-10 0,0-6 0,14-21 0,-23 7 0,23-7-1,-8-32 0,12 1-1,4-8 1,6-3-1,3-2 0,6 2 0,1 2 0,3 10 1,0 9-1,2 11 1,-1 11 0,-1 12-1,0 8 1,0 8 0,1 5 0,3 2-1,2 1 1,0-4-1,2-6 1,0-13 0,4-11 0,2-10 0,0-10 0,-6-11 1,0-11-1,-4-10 0,-6-3 0,-9-4 0,-9 3 0,-9 2 0,-9 6-1,-7 8 0,-7 11 1,-2 10-1,-2 14 1,-1 15-1,1 9 1,6 10 0,3 6 0,7 10 1,7 6-1,6 2 0,8 3 1,1-3-1,11-1 1,5-6-1,2-7 1,6-11-1,6-13 0,8-11 0,2-12-2,13-1-3,-9-20-11,13 9-15,-10-10 0,6 10-1,-13-3-1</inkml:trace>
  <inkml:trace contextRef="#ctx0" brushRef="#br1" timeOffset="191611.9593">13367 3591 15,'0'-18'25,"-8"1"0,-2-3-7,10 20-6,-31-24-4,31 24-2,-41-14-3,20 14 0,-4-2-1,3 6-1,1-1 0,1 4 0,3 2 0,17-9-1,-23 23 1,23-23-2,-12 33 2,14-14-1,2 6 0,5 3-1,5 0 1,6 3 1,5 3-1,4 1 1,2-4 0,0 4 0,0-3 1,-1 1 0,-11-5 1,0 5 1,-15-7 0,-2 4-1,-13-9 1,-5 2-1,-13-5 0,-2-1-1,-12-5 0,0-5-1,-4-3-1,1-2 1,-1-4-1,6-2-1,4 1 0,6-6-4,14 14-6,-5-10-20,22 5 1,0 0-2,0 0 0</inkml:trace>
  <inkml:trace contextRef="#ctx0" brushRef="#br1" timeOffset="192159.9909">13637 3783 20,'10'-19'27,"-6"0"0,-4 19 1,6-23-19,-6 23-1,0 0-3,0 0 0,0 0-1,-18 11 0,14 13-1,-5 1 0,3 10-1,0 0 0,4 7 0,0 0-1,6 0 0,4-7-1,5-4 0,3-6 0,1-8 1,3-10-1,3-7 0,-3-8 0,3-10 0,-4-5 0,3-8 0,-1-1-1,-3-3 1,-1 4-1,-3 1 1,-2 5-1,-5 6 1,-7 19-1,0 0 2,0 0-1,12 19 1,-10 9-1,2 11 1,4 1-1,5 9 1,3 0 0,3-1-1,5-6 0,1-11 0,4-6-2,-4-20-2,10 0-3,-15-24-11,11 0-12,-10-11-1,7 0 0,-7-5 2</inkml:trace>
  <inkml:trace contextRef="#ctx0" brushRef="#br1" timeOffset="192872.0317">14536 3787 20,'0'0'27,"-14"-23"-1,14 23 2,-25-5-18,-4 0-2,10 12-3,-11 0 0,9 10-1,-10 1 0,7 11 0,1 3-2,9 8 1,5 0-1,7 4-1,8 5-1,9-3 1,9-1-1,9-6 0,2-8 0,6-10 0,3-8 1,5-13-1,-6-16 0,1-5 1,-5-12-1,-4-8 1,-5-11-1,-9-10-1,-2-2-1,-13-15-1,4 0-1,-14-8 1,2 8 0,-4 2 1,-1 10 1,-3 13 0,-2 12 2,8 23 1,4 19 1,0 0 0,-19 42 1,21 1-2,-4 13 1,6 13-1,0 4 1,3 11-1,-1-3 0,4-2-1,0-4-1,-1-7 1,1-13-1,0-12 1,-6-11-1,2-13 0,-6-19 1,0 0-1,19-10 0,-7-11-1,1-2 1,3-3 0,5 3-1,1 2 1,1 7-1,2 8 1,1 12 0,-1 13 0,2 11-1,2 8 1,0 8 0,3 3 0,1 3-1,-4-11-3,8 6-5,-16-24-22,10-8-1,-5-16-1,-1-6 0</inkml:trace>
  <inkml:trace contextRef="#ctx0" brushRef="#br1" timeOffset="193640.0756">15789 3333 17,'0'-19'27,"0"19"1,-2 19 2,-8 2-16,14 30-4,-12 2-2,16 27 0,-10 6 0,16 26-2,-8 7-1,9 11-2,1-1-2,5 1 1,-3-13-2,1-7 0,-5-13 1,1-17-1,-5-18 1,0-17-1,-6-17 2,-4-9-2,0-19 2,0 0-1,-28-15-1,13-12 1,-5-6-3,-1-12 2,2-11-3,-1-16 2,10-5-2,5-11 0,12 1 1,5-4-1,13 7 1,4 3 1,16 11 0,2 12-1,9 14 2,-3 13-1,-1 12 1,-3 10-1,-6 11 1,-8 8 0,-14 9 1,-13 8-1,-16 4 0,-13 6 0,-12 0 0,-14-4-3,2 9-4,-21-19-14,12 1-9,-3-10-1,13-3-1</inkml:trace>
  <inkml:trace contextRef="#ctx0" brushRef="#br1" timeOffset="194271.1117">16447 3832 27,'0'0'28,"5"-15"0,-5 15 0,0 0-21,-31 10-2,31-10-2,-35 26 0,18-3-1,-5 2 1,7 6-1,1 1 0,8 8 0,4-3-1,10 0 0,4-2 0,5-7 0,7-6-1,1-11 0,0-6 1,1-10-1,-5-9 1,-2-7-1,-7-9 0,-4-5-1,-4-5 0,-12 1-1,-4 1 1,-7-1-2,-3 8 1,-7 1 0,6 12-1,-4 1-1,27 17 0,-33-12 0,33 12 1,0 0-1,0 0 1,29-9 0,-2 5 1,4-4 1,4-1 1,4-5-1,-4 2 2,2-1 0,-4 1 2,-2 3 0,-5 1 1,-5 9 1,-21-1 1,29 18 1,-29-18-1,23 45 0,-23-17-2,12 16 1,-8-4-3,8 8 1,-6-10-2,5 4 0,-1-9-3,-4-8-1,7 3-10,-13-28-18,0 0-2,0 0 1,6-17-1</inkml:trace>
  <inkml:trace contextRef="#ctx0" brushRef="#br1" timeOffset="194453.1221">16620 3447 43,'0'0'25,"17"-3"-10,-17 3-16,0 0-27,14 26-1,-8-10 5</inkml:trace>
  <inkml:trace contextRef="#ctx0" brushRef="#br1" timeOffset="195077.1578">16894 3724 41,'0'0'32,"0"0"0,0 26 0,0-26-21,2 39-6,-4-8-2,8 11 0,-6 4-2,6 1 1,-2-3-2,-1-6 1,1-6-1,0-8 1,-4-24-1,8 23 0,-8-23 1,0 0-1,16-30-1,-7 6 1,3-4-1,0-2 0,-1 2 0,3 0 0,0 3 0,-3 6 0,-11 19 0,25-5 1,-25 5-1,30 30 1,-13-8 0,1 5 0,1 1 0,1-2 0,-1-5 0,-1-7 0,-18-14 0,27-5 0,-16-13 0,-3-8 0,-4-11 0,0-7-1,-4-5 0,-6-7 0,4 6 0,-4-1-1,1 7 1,-1 7 0,4 9 0,-4 11 1,6 17 1,0 0 0,-2 30 1,10 5 0,-4 3 0,7 15 0,3 1 0,7 9 0,1-9-1,5 0 0,4-6-1,-2-11-1,6-4-2,-7-21-3,14-3-25,-18-20-2,-1-1 0,-7-16-1</inkml:trace>
  <inkml:trace contextRef="#ctx0" brushRef="#br1" timeOffset="195284.1696">17129 3692 18,'18'-29'30,"5"15"-1,1-4-1,11-1-13,2 7-14,5 1-4,-7-5-7,2 4-17,-4 7-2,-9-6 2,1 8 3</inkml:trace>
  <inkml:trace contextRef="#ctx0" brushRef="#br1" timeOffset="197943.3214">17534 2915 6,'0'0'21,"0"0"-2,0 0-8,0 0-1,0 0-3,0 0 0,0 0-1,23 12 1,-23-12 1,26 16 0,-26-16-1,39 28 0,-22-9-1,16 21 0,-10 1-1,14 20 0,-7 4-1,7 15 1,-10 10-1,2 11-1,-10 1 0,1 10-1,-10-4 0,-3 6-1,-10-4 0,-5 1 0,-8-6 0,-3-7-1,-8-12 1,-7-6-1,-3-10 1,-3-10-1,-5-11 2,0-7-2,0-9 2,3-5-2,3-7 2,4-5-1,4-6-1,5-3 1,5-1-1,21-6 0,-25 3 0,25-3 0,0 0 0,-18-2 0,18 2-1,0 0 1,0 0-1,0 0 0,0 0-1,0 0 0,0 0-2,0 0-3,0 0-21,0 0-6,0 0-1,0 0 0</inkml:trace>
</inkml:ink>
</file>

<file path=ppt/ink/ink8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51:20.39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 7,'0'0'17,"0"0"-3,0 0-1,0 0-2,0 0-2,0 0-3,0 0-1,0 0-1,0 0-2,0 0 0,0 0 0,21 9-1,-4-5 1,3-3-1,15 6 1,0-5-1,14 2 1,-3-4-1,9 1 0,-3-2 0,3-1 0,-9-3 0,-5 1-1,-6-1 1,-7 3 0,-11-3 1,-17 5 1,18-4-1,-18 4 0,0 0 1,0 0-1,0 0 1,-18-5-2,18 5 0,0 0-1,0 0 1,0 0-2,-17-3 1,17 3 0,0 0-1,0 0 1,0 0-1,0 15 1,0-15-1,0 21 1,0-5 0,0 3 0,0 4 0,1 2 0,1 4 1,-2 5-1,2 6 2,0 6-1,2 1 0,0 4 0,-2 3 0,4 5 0,-2 1-1,0 5 1,-2 1 0,2 4-1,-1 2 1,-1 3 0,-2 1-1,2-3 1,-4 2 0,6-1-2,-4-4 2,0 0 0,0-7 0,0-2-1,0-1 1,-2-1-1,2-1 1,-2-5 0,-2-2-1,3-2 1,-1 3-1,-2-1 0,0 0 0,0-2 0,0-2 0,-2-2 1,2 1-1,0 0 0,0-6 0,1-3 0,-1-2 0,-2-2 0,4-2 0,0-3 1,-2 0 0,2-3-1,0-2 2,0-2-3,0 3 3,2 1-3,-2-3 3,0 3-3,0-2 1,2 1 1,-1-1-1,-1 0 0,2-4 0,-2-1 0,2-1 0,0-17 0,0 26 0,0-26 0,0 20 0,0-20 0,0 0 0,-2 15 0,2-15 0,0 0 0,0 0 1,0 0-1,0 0 1,0 0-1,0 0 1,0 0-1,0 0 1,0 0-1,0 0 1,0 0 0,0 0-1,0 0 1,0 0-1,0 0 0,0 0 1,0 0-1,0 0 0,0 0 0,-20-12 0,20 12 0,-19-5-1,19 5 0,-33-4-1,7-1-1,7 12-4,-22-16-10,12 15-14,-12-8-1,6 4 0,-4-6 1</inkml:trace>
</inkml:ink>
</file>

<file path=ppt/ink/ink8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24:48.54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637 47 1,'-4'-16'13,"4"16"10,-28-17-9,28 17-5,-31-7-2,31 7-2,-39-6-2,20 8 0,-10-4 0,4 6-1,-10-2 0,1 1-1,-4 1 0,1 1 0,-4 2 0,4-2-1,-2 0 1,8 1 0,0-3-1,5 1 1,5-3 0,3-1 0,18 0 0,-31 0-1,31 0 1,-19-1 0,19 1 0,0 0 0,0 0 0,-18-4 0,18 4 0,0 0 1,0 0-1,0 0 0,0 0-1,0 0 1,0 0-1,0 0 1,0 0 0,2 16 0,-2-16 0,0 21 0,0-5 0,2 5 1,-4 3-1,2 8 1,0 6-1,-2 8 0,0 6 0,0 9 0,0 6-1,0 5 1,1 0-1,4 1 1,-3 1-1,4-3 1,-2-1 0,4 1-1,-2-7 0,2 3 0,-4-2 1,0 1-1,-2 1 1,2 3-2,-2-2 1,-2 0 0,0 4 0,2 0 0,0 0 0,-2-2 0,2 0 0,-2-2 1,2-3-2,2 0 2,-2-2-1,0 0 1,0-4-1,2 2 0,-2 1 0,2-1 0,0 2 0,-2-2 0,4 2 0,-2 0 0,-1 0 0,3 0 0,-2 1 0,2-3 0,-2-3 0,2-2 0,0-7 0,-2-2 0,2-3 0,0-1-1,-2-2 1,0-3-1,-2-3 1,1 0-1,-1 0 1,0 0-1,-1-3 1,1-1 0,0 1 0,-2-1 0,0 1 0,0-1 0,0 3 0,0-3 0,-2-3 0,2-2 0,-2 2 0,2-1 0,0-3 0,0-1 0,0-2 0,0-2 0,2 2 0,0-3 0,0-18 0,2 28 0,-2-28 0,0 24 0,0-24 0,4 21 0,-4-21 0,4 20 0,-4-20 0,8 17 0,-8-17 0,8 21 0,-8-21 0,13 19 0,-13-19 1,24 18-1,-7-9 0,8-4 1,8-2-1,8-1 1,6-2-1,13-3 1,10-1-1,4-1 0,6 0 0,0-1 0,-4 3-1,-8-4-1,-2 7 0,-17-2-2,-9 6-1,-18-10-6,-1 12-19,-21-6 0,0 0-1,-19 12 19</inkml:trace>
</inkml:ink>
</file>

<file path=ppt/ink/ink8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25:09.23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121 6 15,'0'0'11,"0"0"0,0 0-3,0 0-2,0 0-1,0 0-2,0 0-2,0 0 0,0 0 0,0 0-2,0 0 1,0 0-1,0 0 1,0 0 0,0 0 0,0 0 0,0 0 1,0 0-1,0 0 1,0 0-1,0 0 1,0 0 0,0 0 1,0 0-1,0 0 1,19 7 0,-19-7 1,18 4 0,-18-4 0,31 3-1,-12-5 1,11 4-1,-3-4 0,6 2 0,0-3-1,2 1 0,-4 0 0,0 1-1,-3-3 1,-5 4-1,-4-2 0,-1 1 0,-18 1 0,23 0 1,-23 0-1,0 0 0,20-2 1,-20 2-1,0 0 0,0 0 0,0 0 0,0 0 1,0 0-1,0 0 0,0 0 0,0 0 0,0 0 0,0 0 1,0 0-1,0 0 0,0 0 1,0 0-1,0 0 1,15 16 0,-15-16 0,12 21 0,-12-21 1,14 30-1,-7-13 0,-1 9 0,2-1 0,-4 6 0,2-1 0,1 5 0,-3 2 0,4 1 0,-4 3-1,4 1 1,-4 3-1,3 1 1,-5-2 0,2 1 0,-4-1-1,2 1 2,-2-4-2,0-1 1,-2-3 0,0 1 0,0-3-1,2 0 1,-2-2 0,0 2 0,1-1-1,-1-1 1,0 4 0,0 1-1,2-1 1,-2 2-2,0-1 2,2 1-2,-2 1 2,2 2-1,0-4 0,2 3 0,-2 1-1,0 3 2,2 1-2,-2 3 2,0 2-2,0 1 2,0 1-2,0-1 2,0-1-2,0 0 2,0-2-2,0 0 2,-2-4-2,2-1 2,-2 0-1,2 0 0,0-2 1,0 3-1,0-3 1,2 0-1,-2 0 1,2 0-1,-2-1 1,2 1-1,-2-4 0,-2 2 0,2-1 0,0 1 0,0 0-1,0 2 2,-2-1-2,2-1 1,0 0 0,2 1 0,-2-3 0,2 1 0,0-4 0,2 1 0,-1-4 0,1-1 0,0-1 0,0-4 0,0 1 0,-2-3 0,2-3 0,0 0 1,-2-2-2,2 1 2,-4-3-1,3 2-1,1-3 2,-2 0-2,2 0 2,-4-16-2,6 28 2,-6-28-2,8 26 2,-8-26-1,6 26 0,-6-26 1,4 25-1,-4-25 0,5 24 0,-5-24 0,4 23 0,-4-23 0,4 21 0,-4-21 0,2 18 0,-2-18 0,2 15 0,-2-15 0,0 0 0,0 20 0,0-20 1,0 0-1,2 19 0,-2-19 0,0 0 0,-2 17 0,2-17 0,0 0 0,0 20-1,0-20 2,0 15-1,0-15 0,0 16 0,0-16 0,-2 21 0,2-21 0,-2 25 0,2-25 0,0 28 0,0-13 0,0-15 0,0 25 0,0-25 0,0 19 0,0-19 0,-2 16 0,2-16 0,0 0 0,2 21 0,-2-21 0,0 0 0,-4 23 0,4-23 0,0 17 0,0-17 0,-2 18 0,2-18 0,-2 17 0,2-17 0,-2 18 0,2-18 0,0 0 0,-2 21 0,2-21 1,0 0-1,-1 17 0,1-17 0,0 0-1,0 0 2,0 16-1,0-16 0,0 0-1,0 0 2,-2 18-1,2-18 0,0 0-1,-2 15 1,2-15 1,0 0-1,0 0 0,-2 20 0,2-20 0,0 0 0,0 0 0,-2 17 0,2-17 0,0 0 0,0 0 0,0 0 1,-4 16-1,4-16 0,0 0 0,0 0 0,0 0 0,0 0 0,0 0 0,0 0 0,0 0 0,-10 17 0,10-17 0,0 0 0,0 0 0,0 0 0,0 0 0,0 0 1,-12 18-1,12-18 0,0 0 0,0 0 1,0 0-1,-17 12 0,17-12 0,0 0 1,0 0-1,-20 5 0,20-5 0,0 0 0,-17 4 0,17-4 0,0 0 0,0 0 0,-25 7 0,25-7 0,-20 2 0,20-2 0,-27 1-1,27-1 1,-35 4 0,14-2 0,-1-2 0,-3 1 0,2-1 0,-5 2 0,-1-2 1,0 0-1,0 2 0,0-2-1,1 2 1,1-1 0,0 1 1,2-2-1,1 4 0,3-3 0,1 1 0,1 0 0,19-2 0,-31 3 0,31-3 0,-25 4 0,25-4-1,-22 2 1,22-2 0,-17 1-1,17-1-1,0 0-2,-26-3-4,26 3-16,0 0-8,0 0 0,0 0-1</inkml:trace>
</inkml:ink>
</file>

<file path=ppt/ink/ink8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25:43.25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647 24 17,'0'0'17,"8"-20"-1,-8 20-3,0 0 0,0 0-3,0 0-2,0 0-1,-17-15-2,17 15-1,-41 3-1,10 2-1,-12 1-1,-4 1 0,-5 1-1,-1 1 1,-1-2-1,5 2 1,4-4-1,12 0 0,6-3 0,9 0 1,18-2-1,-21 0 1,21 0 0,0 0 0,0 0 0,0 0-1,0 0 1,0 0 0,0 0-1,0 0 1,0 0-1,0 0 0,0 0 0,0 0 0,0 0 0,0 0 0,0 0 0,-6 17 0,6-17 0,0 27 1,0-10-1,-2 8 1,2 6-1,-2 6 1,2 8 0,-2 6-1,2 3 1,0 8 0,0-1-1,2 4 1,-2-2-1,2 0 1,0-5 1,0-1-2,2 1 2,-2 0-1,-2-4 1,0 2-1,-2-1 0,2 2 0,-2 3 0,-2-2 0,0-1-1,-2 1 1,2 2-1,1 1 0,-1 0 0,0-3 1,2-2-2,0 0 2,0-5-1,0-2 0,0-2 0,0-5 1,2 6 0,-4-5-1,0 3 1,2-2-1,0-1 1,0 3-1,-1-2 1,1 1-1,-2-5-1,4 4 2,0-2-1,-2 0 0,2 2 0,0 2 0,0-1 0,0-1 0,0 1 0,-2-1 0,2-2 0,0 4 0,-2-6 0,2 0 0,0-1 0,0-4 0,0 0 0,2 0 0,-2-4 1,0 1-1,2 1 1,-2 2-1,2-2 1,-4 1-1,2-1 2,0 0-3,0 1 1,0-1 1,-2-3-2,2-2 1,-2 1 0,2-1 0,-2 2 0,2 0 0,-2-2 0,0 3 0,0 1 0,-2-1 1,2 4-1,-2-1 0,1 2-1,1 3 2,-2 0-1,2-3 0,0 1 0,-2 2 0,2-4-1,0-2 1,0-2 0,0-3 0,0 0 0,0-1 1,0-5-1,2 1 0,-2-2 0,0-3 0,2-1 1,0-1-1,0-16 2,0 28-3,0-28 2,2 23-1,-2-23 1,2 24-1,-2-24 0,4 21 0,-4-21-1,4 25 2,-4-25-1,4 23 1,-4-23-1,4 19 0,-4-19 0,4 16 1,-4-16-1,0 0 0,4 17 0,-4-17 0,0 0 0,0 0 1,4 18-2,-4-18 1,0 0 0,0 0 1,1 15-1,-1-15 0,0 0 0,0 0 0,2 16 0,-2-16 0,0 0 0,0 0 0,0 0 0,0 0 0,6 16 0,-6-16 0,0 0 0,0 0-1,0 0 2,0 0-2,20 16 1,-20-16 0,21 3 0,-21-3 1,35 0-1,-10-2 0,7 1 0,3-1 0,3-2 0,5-1 0,6 2 0,5-3-1,1 3 1,-1-1 0,3 1 0,-7 1 0,1 0 0,-8 2 0,-8 0 0,-8 0 0,-8 0 1,-19 0-1,22 0 0,-22 0 0,0 0 1,0 0-2,0 0-3,0 0-14,0 0-15,-29-1 0,29 1-1,-26-6-1</inkml:trace>
</inkml:ink>
</file>

<file path=ppt/ink/ink8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25:56.43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35 24 5,'0'0'8,"0"0"0,0 0-1,0 0-2,0 0 0,0 0-1,0 0 0,0 0 0,0 0-1,0 0 1,-4 16-1,4-16 1,0 0 0,0 0 0,27 5 0,-27-5 1,29 2-2,-29-2 0,39-2 0,-20-3-1,11 2 0,-9-4 0,8 3-2,-5-3 1,1 4-1,-8-4 1,5 3-1,-22 4 0,29-3 0,-29 3 0,19-4 1,-19 4-1,0 0 0,0 0 0,20-2 0,-20 2 1,0 0-1,0 0 0,0 0 1,0 0-1,0 0 0,0 0 1,0 0 0,0 0-1,0 0 1,19 21-1,-19-21 0,0 0 0,4 21 1,-4-21-1,6 25 1,-8-9 0,6 3-1,-6 0 1,6 6 1,-6-3-1,4 10 1,-4-2-1,6 3 0,-4 2 0,2 2 0,-4 1 0,2 4 1,0 2-1,0 3 0,-2 1 0,0 1 0,-2-2-1,2 2 1,0-2 0,0 1-1,-2-5 0,0-1 1,1 0-1,1-3 1,-2-1 0,2 1-1,2 3 1,-2 0-1,0-2 1,0 2 0,2 0 0,0 0-1,0-1 0,-2 1 1,2-4-1,0-1 1,2 1-2,-2 1 2,0-1-1,2-1 0,-2 2 0,2-1 0,0 3 0,0-3 0,2 1 0,-2-1 0,1-1 0,1 3 0,0-3 0,0 0 0,0-1 0,-2-1 1,0 1-1,0-3 0,2 4 1,-2-1-1,-2 1 1,0 0-1,2 0 1,-2-1-1,0 1 1,0 2-1,0-6 0,0 2 0,0 0 0,2 0 0,0 0 0,0-2 0,-2 2 0,0-1 0,0 1 0,1-2 0,1 2 0,-2-2 0,0 0 0,2 1 0,0-1 0,-2 0 0,2-3 0,0 0 0,0-4 0,2 0 1,-4-3-2,4 0 2,-4 0-1,4-1 0,-2-1 0,0 0 0,-2-1 0,2 1 0,0 0 2,0-2-3,-1 0 3,1-1-3,0 3 3,0-2-3,-2 2 3,2-2-3,-2 0 1,0 2 1,0 0-2,0 2 1,-2-3 0,2 4 1,-2-3-2,0 2 1,2 1 0,-2 3 0,1-3 0,-1 2 1,0 1-1,0-1 0,0 0 0,2-1 0,-2-3 0,0-1 0,2 2-1,0-4 1,0 4 0,2-2 0,-2 0 0,0 0 0,2 4 0,-2-1 0,0 1 0,0-2 0,-2-1 0,2-1 0,-2 0 0,0 0 0,2-1 0,-2-1 0,0-2 0,2 1 0,-2-1 0,2-1 0,-2 2 0,2-3 0,0 1 0,0 0 0,0 1 0,0 1 0,-2-1 1,2 1-1,-2-1 1,2 1-2,-2-1 2,0 3-1,0-3 1,0 1-2,1 3 1,1-2 0,-2 0-1,2 1 2,-2-3-1,2 2 0,-2-1 0,2-1 1,0-17-2,-4 28 2,4-28-1,-2 27 0,2-27 0,-4 22 0,4-22 0,0 18 0,0-18 0,0 0 1,-2 17-1,2-17 0,0 0 0,0 0 0,-2 16 0,2-16 0,0 0 0,0 0 0,0 0 0,0 0 0,0 0 0,0 0 0,0 0 0,0 0 1,0 0-1,0 0 0,0 0 1,0 0-1,0 0 1,0 0-1,0 0 1,0 0-1,0 0 1,0 0-1,-21 9 1,21-9-1,-28-4 0,9 4 0,-6 0 0,-3 0 1,-3 2-1,-4-2 0,2 2-1,-4 0 0,6 3 0,-4-7-3,16 13-4,-16-17-17,35 6-6,-33 0-1,33 0-1</inkml:trace>
</inkml:ink>
</file>

<file path=ppt/ink/ink8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6:54:18.404"/>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-2082 3684 9,'0'0'8,"0"0"0,0 0 0,0 0 0,0 0-1,0 0-1,0 0 0,0 0-2,0 0 0,0 0-1,-4-16 0,4 16 0,0 0 0,0 0 0,0 0 0,0 0 0,0 0 0,0 0 0,0 0 0,0 0 0,0 0-1,0 0 0,0 0 0,0 0 0,0 0-1,0 0 0,0 0 0,0 0 0,0 0 0,0 0 0,0 0 0,0 0 1,0 0-1,0 0 0,0 0-1,0 0 1,0 0 0,0 0-1,0 0 1,0 0-1,0 0 1,0 0-1,0 0 0,0 0 1,0 0-1,0 0 0,0 0 0,0 0 1,0 0-1,0 0 0,0 0 0,4-18 0,-4 18 0,0 0 0,0-15 0,0 15-1,0 0-3,0 0-3,0 0-18,0 0 0,0 0-2,0 0 1</inkml:trace>
</inkml:ink>
</file>

<file path=ppt/ink/ink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5-19T00:07:33.976"/>
    </inkml:context>
    <inkml:brush xml:id="br0">
      <inkml:brushProperty name="width" value="0.05292" units="cm"/>
      <inkml:brushProperty name="height" value="0.05292" units="cm"/>
      <inkml:brushProperty name="color" value="#FF0000"/>
    </inkml:brush>
    <inkml:context xml:id="ctx1">
      <inkml:inkSource xml:id="inkSrc3">
        <inkml:traceFormat>
          <inkml:channel name="X" type="integer" max="32767" units="in"/>
          <inkml:channel name="Y" type="integer" max="32767" units="in"/>
        </inkml:traceFormat>
        <inkml:channelProperties>
          <inkml:channelProperty channel="X" name="resolution" value="3189.0022" units="1/in"/>
          <inkml:channelProperty channel="Y" name="resolution" value="5106.27979" units="1/in"/>
        </inkml:channelProperties>
      </inkml:inkSource>
      <inkml:timestamp xml:id="ts1" timeString="2012-05-19T00:08:29.947"/>
    </inkml:context>
  </inkml:definitions>
  <inkml:trace contextRef="#ctx0" brushRef="#br0">11493 5498 2,'-29'15'13,"-8"-1"-4,3-2-2,-6 1-2,1-5 1,-3 0-1,0-6-1,0 1-1,-3-6 1,4-1-1,-5-5 1,3-2-1,-2-7 1,4 0-1,-4-8 1,6 1-2,-1-4 0,4 1 0,2-2 0,7 2 0,2-1-1,5 1 0,5 0 0,3 0-1,6-3 1,3-1-1,2-1 0,5-1 0,2-3-1,3-3 1,3 0 0,2-1 0,3 1-1,1-1 1,4-1 0,0 1 0,3 0 1,1 0-2,0 4 2,-1 1-2,0 2 2,0 2-2,-2 3 1,1 2 0,-1 6 0,-1 1 1,3 3-1,-2 2 1,3 4-1,0 3 0,4 4 0,-2 4-1,5 4 1,-1 3-2,1 6 2,0 1-1,1 5 0,0 2 0,-2 2 1,2 1 0,-4 6-1,2-2 1,-1 4 0,1 2 0,-3 3-1,2 3 1,-2 3 0,0 2 0,-3 0-1,-2 4 1,-3-2 1,-2 2-2,-3-2 2,-4-3-1,-5-1 1,-1-2 0,-8-5 1,-2 2 0,-9-3 0,-5-3 0,-9-1-1,-5-1-1,-5 2-16,-6 0-6,-10-8-3,-1-2 0</inkml:trace>
  <inkml:trace contextRef="#ctx0" brushRef="#br0" timeOffset="37678.1549">395 8319 1,'0'0'8,"0"0"0,0 0-2,-6 18-3,8-4-3,0 1 0,1 0 0,1 1 0,-2-2 1,1 0-1,0-3 1,-3-11-1,2 15 1,-2-15 1,0 0-1,0 0 0,-11 9 0,11-9 0,-12-3 1,12 3 2,-12-4-1,12 4 0,0 0 1,0 0 1,0 0 1,0 0 0,17 4-1,5-2-1,14 4 0,6-5 1,14 5 0,7-5-2,11 4 0,3-3-1,8 3 0,1-3-1,6 3 0,3 0 0,1 2-1,-4-2 1,-3 2-1,3-1 0,-2 1 0,-3 1 0,-2 2 0,1-1 0,2 2-1,3-2 1,1 0 0,-4-2 0,0-1-1,2-2 1,-6-3 0,-3-1 0,-5-2 0,1-3 0,0-2 0,4 0 0,-1-1 0,-2-1 0,-3 0 0,0 0 0,-3-1 0,-10 2 1,-4 1-1,-8-1 1,-5 2 0,-3 0 0,-5 1-1,-2 0 1,-2 0 0,-4-1 0,1 2-1,-2-2 1,-5 0-2,3 6-3,-11-6-5,2 9-16,-17-3-1,3 10-1,-19-4 9</inkml:trace>
  <inkml:trace contextRef="#ctx0" brushRef="#br0" timeOffset="38387.195">406 9667 1,'31'-15'15,"-7"6"2,4 3-4,10 1-5,-2 1 0,12 0-2,0-2 0,14 1-1,1-4 1,13 5-2,10-10-1,14 2-1,9-5-1,9-2 1,10-5-2,12 3 0,11-2 0,3 2 0,-8 4 0,-4 3-1,-5 3 1,-6 4 0,-10 2-1,-11 3 1,-9 1 0,-9 0 1,-5 1-1,-6-1 0,-11-1 1,-8 4-1,-9-2 1,-7 2-1,-15 0 0,-5 2 1,-7-1 0,-3 2 1,-5 0-1,4-1 1,-1 0-1,4 2 1,0-4-1,3 1-1,0 2-2,-1-5-2,5 7-4,-7-3-13,-2 1-4,-3 2-2,-13-7 6</inkml:trace>
  <inkml:trace contextRef="#ctx1" brushRef="#br0">20243 18883</inkml:trace>
  <inkml:trace contextRef="#ctx1" brushRef="#br0" timeOffset="3928.2242">21996 19041,'0'0,"0"0,0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0,-17 0,17 0,0 0,0 0,0 0,0 0,0 0,0 0,0 0,0 0,0 0,0 0,0 0,0 0,0 0,0 0,0 0,0 0,0 0,0 0,0 0,0 0,0 0,0 0,0 0,0 0,0 0,0 0,0 0,0 0,0 0,0 0,0 0,0 0,0 0,0 0,0 0,0 0,0 0,0 0,0 0,0 0,0 0,0 0,0 0,0 0,0 0,0 0,0 0,0 0,0 0,0 0,0 0,0 0,0 0,0 0,0 0,0 0,0 0,0 0,0 0,0 0,0 0,0 0,0 0,0 0,0 0,0 0,0 0,0 0,0 0,0 0,0 0,0 0,0 0,0 0,0 0,0 0,0 0,0 0,-17 0,17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0,-16 0,16 0,0 0,0 0,0 0,0 0,0 0,0 0,0 0,0 0,0 0,0 0,0 0,0 0,0 0,0 0,0 0,0 0,0 0,0 0,0 0,0 0,0 0,0 0,0 0,0 0,0 0,0 0,0 0,0 0,0 0,0 0,0 0,0 0,0 0,0 0,0 0,0 0,0 0,0 0,0 0,0 0,0 0,0 0,0 0,0 0,0 0,0 0,0 0,0 0,0 0,0 0,0 0,0 0,0 0,0 0,0 0,0 0,0 0,0 0,0 0,0 0,0 0,0 0,0 0,0 0,0 0,0 0,0 0,0 0,0 0,0 0,0 0,0 0,0 0,0 0,0 0,0 0,0 0,0 0,-16 0,16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0,-17 0,17 0,0 0,0 0,0 0,0 0,0 0,0 0,0 0,0 0,0 0,0 0,0 0,0 0,0 0,0 0,0 0,0 0,0 0,0 0,0 0,0 0,0 0,0 0,0 0,0 0,0 0,0 0,0 0,0 0,0 0,0 0,0 0,0 0,0 0,0 0,0 0,0 0,0 0,0 0,0 0,0 0,0 0,0 0,0 0,0 0,0 0,0 0,0 0,0 0,0 0,0 0,0 0,0 0,0 0,0 0,0 0,0 0,0 0,0 0,0 0,0 0,0 0,0 0,0 0,0 0,0 0,0 0,0 0,0 0,0 0,0 0,0 0,0 0,0 0,0 0,0 0,0 0,0 0,0 0,-17 0,17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0,17 0,-17 0,0 0,49 0,-49 0</inkml:trace>
</inkml:ink>
</file>

<file path=ppt/ink/ink9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7:24:50.981"/>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 contextRef="#ctx0" brushRef="#br0">684-6011 20,'0'0'16,"-2"-18"-3,2 18-1,0 0-1,0 0-2,10-19-1,-10 19-1,0 0-1,18-4-1,-18 4 0,17 13-1,-17-13 1,29 40-1,-11-9-1,9 15 0,0 1-1,10 9 1,0-1-2,4 1 0,-2-4-1,0-5 0,-2-8 0,-2-9 0,-6-8 0,-8-4 0,-3-6-1,-18-12-1,19 12-2,-19-12-3,0 0-5,0 0-12,0 0-6,-25-17-2,25 17 7</inkml:trace>
  <inkml:trace contextRef="#ctx0" brushRef="#br0" timeOffset="488.0279">1042-6039 6,'0'0'21,"0"0"-7,0 0-3,0 0-2,0 0-2,-11 19-1,11-19 1,-14 23 0,-7-6 0,7 17 1,-13-5-1,9 17-1,-11-6-2,6 11 0,-6-2-2,5 5 1,-1-8-2,4 3 0,-3-7-1,3-4 1,3-3-1,-1-3 0,3-6 1,-1-1-1,5-3 0,-2-6-1,9 5-2,5-21-5,-14 30-12,14-30-10,-18 28-1,18-28-1</inkml:trace>
  <inkml:trace contextRef="#ctx0" brushRef="#br0" timeOffset="-1303.0746">-74-6111 13,'0'0'23,"2"-16"-8,-2 16-5,0 0-1,17-9-1,-17 9-1,21 0 0,-21 0 0,35 9-1,-17 0 1,17 14-1,-12-2-1,14 15 0,-4 6-3,8 9 1,-4 5-2,4 6 1,-4-1-2,2-2 0,-4-3 0,-2-5 1,-4-9-2,-3-9 2,-7-5-2,-5-10 0,-1-2-1,-13-16-2,12 16-4,-12-16-11,0 0-11,-22-18-1,22 18 0</inkml:trace>
  <inkml:trace contextRef="#ctx0" brushRef="#br0" timeOffset="-926.053">258-5880 10,'-17'12'25,"-10"8"-6,-5-6-5,7 19-2,-16-9-2,6 22-2,-11-9-1,11 13 0,-8-8-3,10 6 0,0-6-1,11 0-1,1-9-2,11-3 0,4 0-1,0-13-3,14 8-5,-8-25-11,0 0-8,0 0-2,29 8 0</inkml:trace>
  <inkml:trace contextRef="#ctx0" brushRef="#br0" timeOffset="3081.1762">-121-4523 11,'0'0'10,"2"-18"0,-2 18 0,0 0-1,0 0 0,8-21-2,-8 21 0,0 0-1,19 0 0,-19 0-1,22 11-1,-22-11 0,38 24 1,-14-6-2,11 10 1,-4-2-2,12 13 1,-6-2-2,7 5 0,-3 1 0,2 5 0,-6-5 0,0 1-1,-6-5 1,-2-3-1,-5-4 1,-5-4 0,-7-7-1,-2-5 0,-10-16 0,7 21-2,-7-21-2,0 0-2,-2 21-7,2-21-14,0 0-3,-21-9 1,21 9 18</inkml:trace>
  <inkml:trace contextRef="#ctx0" brushRef="#br0" timeOffset="3470.1985">293-4315 7,'-27'-8'21,"27"8"-9,-19 15-2,-1-4-2,3 8-1,-9 2 0,1 12 0,-10-6 0,8 13 0,-10-9-2,8 10 0,-4-8-2,5 6 0,-3-8-2,10 1 0,-3-6 0,9 0 0,-1-5-1,3-2 0,5 1-1,8-20-3,-8 24-5,8-24-6,0 0-13,0 0 0,0 0 1</inkml:trace>
  <inkml:trace contextRef="#ctx0" brushRef="#br0" timeOffset="4739.271">710-4369 19,'0'0'15,"0"0"-3,0 0 0,-10-21-2,10 21 0,0 0-3,0 0-1,0 0-1,0 0 0,0 0-1,0 0 0,-10 18-1,12-1-1,-4 2 0,6 6 0,2 3-1,2 5 1,3 0-1,9 1 0,1-5 0,6-2-1,5-6 1,1-4-1,4-10 1,3-3-2,1-8 1,-2-8-2,0 0 1,-4-8-1,0-2 1,-8-3 0,-3-1 0,-13-2 1,-1 2-1,-8 3 2,-6 0-1,-4 4 1,-3 1 0,11 18 0,-22-19 0,22 19 0,0 0 0,0 0-1,-19 2 1,19-2-1,-2 30 1,2-8-1,0 10 1,0 5 1,-2 6-1,0 5 0,4 2 0,0 5 0,0 3 0,-2 1 0,0-3-1,0 0 1,-2-3-1,-2-3 1,-6-4 0,-1-6 0,-7-7 1,1-4-1,-9-7 0,1-4 1,-4-8-1,0-1 0,-2-5 0,-1-4-1,1-6 1,4 1-1,2-4 0,1 1 0,5 1-1,0-4-2,19 11-3,-28-16-10,28 16-16,0 0 0,0 0-1,0 0 9</inkml:trace>
  <inkml:trace contextRef="#ctx0" brushRef="#br0" timeOffset="3.4095E7">202-3320 5,'0'-18'11,"0"18"0,0 0-1,10-15-2,-10 15 0,0 0-1,0 0-2,0 0 0,9-16-2,-9 16 0,0 0 0,22 10 1,-22-10-1,23 18 0,-23-18 0,33 31 1,-15-11-1,5 6 0,-2-2-1,7 8 0,-3-2 0,4 5-2,-4-6 1,3 7-2,1-7 2,0 3-1,0-2 0,-2-2 0,1-4 0,-1 1 0,-2-3 0,-1 1 1,-5-2-1,0 0 0,-3-2 0,0-1 1,-3-1-1,-13-17 1,22 25-1,-22-25 1,13 16-1,-13-16-1,0 0 0,0 0-4,0 0-7,0 0-16,0 0-1,10-18-1,-12 2 24</inkml:trace>
  <inkml:trace contextRef="#ctx0" brushRef="#br0" timeOffset="3.40957E7">544-2993 13,'0'0'22,"20"-7"-5,-20 7-3,0 0-4,0 0-2,-18 9-2,18-9-1,-21 23-2,21-23-1,-29 37 0,7-13-1,3 6 0,-7 1 0,5 1 1,-2 1-1,1-1 0,1-3-1,1 1 1,3-4-1,1-3 1,3 0-1,1-7 0,2 0 0,10-16 0,-11 24 0,11-24 0,0 0 0,0 0-1,0 0 0,0 0-2,0 0 0,0 0-3,27 5-5,-27-5-15,0 0-3,25-19 1,-25 19 26</inkml:trace>
  <inkml:trace contextRef="#ctx0" brushRef="#br0" timeOffset="57764.21">476 1372 10,'0'-15'16,"0"15"-2,0 0-1,-6-20-3,6 20 0,0 0-2,4-15 0,-4 15-2,0 0 0,-6-21-1,6 21 0,0 0 0,0 0-1,0 0 0,0 0-1,0 0-1,0 0 0,0 0 0,0 0 0,10 21 1,-8-4-2,-2 2 2,4 6-2,0-1 2,2 8-2,0-2 1,3 3-1,1-3-1,6-2 1,5 0-1,4-6 0,2-1 0,5-3 0,1-6 0,2-5 0,0-5 0,2-6 1,-4-4-1,-2-5 0,0-4 1,-2-4-1,-2-5 0,-5-2 1,-1-4-2,-9-3 1,-2 0 0,-5 2 0,-3 1 0,-4 4 0,1 4-1,-3 5 2,4 19-1,-8-21 0,8 21 1,0 0-1,0 0 0,0 0 0,-12 19 2,10 0-2,2 6 1,0 3-1,0 7 1,2 5-1,-2 5 1,4 3-1,0-3 0,0 4 1,0 2-1,0-2 1,-4 0 0,-2 0 0,-4-3-1,-2-3 1,-6-4 0,-3-4 0,-4-7-1,-3-4 1,-3-4 0,-2-5 0,-2-4-1,-2-2 1,-6-4 0,4-3-1,0-1 1,3-2-1,1 1 0,6-2 0,4 0 0,1-1 0,20 3-2,-19-4-1,19 4-3,0 0-8,0 0-19,0 0-1,0 0 0,0 0 0</inkml:trace>
  <inkml:trace contextRef="#ctx0" brushRef="#br0" timeOffset="62240.4659">822 3058 14,'0'0'8,"0"0"0,0 0 1,4-19 0,-4 19-1,0 0 1,0 0-1,0-24-1,0 24 0,0 0-1,0-16 0,0 16-1,-5-16-1,5 16 0,0 0-1,-18-23 0,18 23-1,0 0 1,-19-19-1,19 19 0,-18-12 0,18 12 0,-17-7-1,17 7 0,-18-4 0,18 4-1,-17 7 0,17-7 0,-24 20 1,24-20-2,-29 31 2,11-10-1,-1 7 0,0 4 0,-1 3 0,3 3 1,3 3-1,0 2 0,5 1 1,3 0-1,2 0 0,2-6 0,2 1 0,2-4 1,2-2-1,2-3 1,1-2-1,7-4 1,-4-4-2,5-3 2,-15-17-1,28 23 0,-7-14 1,-2-8-1,3-1 0,-3-5 1,10 0 0,-3-7-1,5 1 1,-2-5-1,0-1 0,0-1 0,-1 1 1,-1-3-2,-4 1 2,-1-2-1,-5 0 0,-3-3 1,-3-3-1,-5-1 1,0-3 0,-8-6-1,0-1 1,-4-4-1,-3-2 1,-7 0-1,1 0 1,-5 2-1,-1 4 1,-5 1-1,3 7 0,-4 4 1,0 7-2,1 8-1,-9 1-3,18 18-17,-16-4-9,11 6-1,-3-1-1</inkml:trace>
  <inkml:trace contextRef="#ctx0" brushRef="#br0" timeOffset="54336.0138">916-543 13,'0'0'23,"0"0"-4,-22-9-6,22 9-3,-19 11-2,11 6-1,-11-3-1,7 16 0,-15-2-1,9 17 1,-13-1-2,8 10 0,-6-1 0,1 5-2,-3-4 0,4 0 0,2-6-1,1-3 0,3-8 0,2-2 0,3-5-1,2-4 0,3-3 0,3-4 0,0-2 0,8-17-3,-6 32-3,6-32-11,0 0-13,0 0-1,0 0 1,0 0 10</inkml:trace>
  <inkml:trace contextRef="#ctx0" brushRef="#br0" timeOffset="53823.9845">385-417 8,'0'0'22,"2"-16"-5,-2 16-3,0 0-3,0 0-1,0 0-2,17-2-1,-17 2 0,0 0 0,18 9-1,-18-9-1,25 28 0,-6 0-1,-1 0-1,13 11 0,-2 1-1,8 11 1,0 1-2,6 3 1,0-5-2,2-1 2,-1-5-2,-5-5 1,-4-8-1,-4-3 1,-1-9-1,-9-1 1,-4-8-1,-17-10 1,22 14-1,-22-14 0,0 0 0,0 0-1,0 0-2,0 0-2,0 0-8,0 0-19,0 0 1,0 0-2,-20-24 2</inkml:trace>
  <inkml:trace contextRef="#ctx0" brushRef="#br1" timeOffset="106544">-4847 4393 14,'0'0'26,"0"0"-2,0 0-2,0 0-7,0 0-4,0 0-2,43 1-1,-19-11-1,20 12 0,-1-18-1,25 9 0,0-11-1,18 6-1,-2-9-2,11 4 0,-2-4 0,6 3-1,-5 1-1,-9 3 0,-5 3 0,-12 4-2,-7 7-1,-19-3-1,-3 18-4,-39-15-8,22 20-15,-22-20-1,-31 36 1,-3-16 0</inkml:trace>
  <inkml:trace contextRef="#ctx0" brushRef="#br1" timeOffset="106897.02">-4031 4335 38,'0'0'29,"0"0"1,0 0-8,21 23-7,-35-8-3,16 27-3,-19-3-2,11 20-2,-12 5 1,7 11-3,-5-2 1,3 8-2,1-6 1,0 0-3,4-6 2,5-6-1,-1-9-2,2-10-1,6-2-2,-8-21-3,15 14-11,-11-35-16,0 0 1,0 0-1,0 0 0</inkml:trace>
  <inkml:trace contextRef="#ctx0" brushRef="#br1" timeOffset="107620.0615">-3306 4275 42,'4'-22'30,"-4"22"-1,0 0 0,-10-16-19,18 37-1,-14-4-3,12 24 0,-10 2-2,8 20 0,-8 6 2,8 15-2,-6-2 0,2 7-2,0-5 0,0-5-1,0-9 1,0-7-1,0-12-2,-2-11 2,2-8-1,0-11 0,0-21 0,-2 19 0,2-19 0,0 0-1,2-30 1,0 2-1,4-7 0,4-5 0,3-5 0,1-6 0,5 2 0,3 0 2,7 7-3,0 7 1,0 7 0,-1 8 0,-1 10 1,0 13-1,-4 8 1,-1 15-1,-9 7 3,1 9-1,-4 7 1,1 9-1,-1 0-1,-2 0 2,0 0-2,3-6 1,1-3-2,2-5 1,1-9-1,1-12 0,3-4-1,-1-17-2,11-1-1,-8-25-3,16 12-7,-21-32-17,15 4 0,-8-15 0,5 5 0</inkml:trace>
  <inkml:trace contextRef="#ctx0" brushRef="#br1" timeOffset="108272.0988">-2543 4813 37,'0'0'29,"0"0"1,0 0-4,11 17-10,-11-17-5,-3 44-2,-5-18-3,19 20-1,-11-6-2,10 8-1,-4-1 0,8 0-1,-3-5-1,3-2 1,2-6-1,-1-6 0,1-9 0,-16-19 0,35 12 1,-14-19-1,0-12 0,1-11-1,-3-5 2,1-9-2,-1-3 1,-3 0 0,-3 3 0,-5 7 0,0 7 0,-4 9-1,-4 21 1,0 0 0,0 0 0,-4 32 0,4 1-1,0 6 1,0 5-1,6 5 2,2 0-2,3-6 1,5-2 0,1-10 0,3-8 0,3-9 0,0-11 0,1-10 0,3-10 1,-2-9-1,6-13 0,3-6 0,-1-4-1,2-4 1,0 2-1,0 6 1,-2 4-1,2 10 1,-6 12 0,0 13 0,-2 13 1,-1 13-1,-5 9 0,0 12 1,-7 3-1,0 6 1,-7 3-1,-3-1 0,-8-4 1,-3-3 0,-5-10 0,-4-7 0,-5-7-1,-2-9 0,-3-3-1,-5-18-4,12 13-19,-18-22-9,14 8-1,-11-15-1</inkml:trace>
  <inkml:trace contextRef="#ctx0" brushRef="#br1" timeOffset="109639.177">-545 5445 20,'15'19'28,"-15"-19"2,0 0-2,35-7-12,-29-21-4,16 11-4,-9-24-1,13 3-2,-7-18-2,8-2 0,-1-12-1,1-3-1,0-13-1,-2-2 1,1-3-1,-5 0 0,-2 4 0,-1 6 0,-4 9 0,-3 16 0,-5 14 1,-2 12-1,-4 30 0,0 0 0,-6 27 0,2 16 0,-4 19 1,1 13-1,3 11 1,4 14 0,4 3-1,3-2 1,9-6-1,3-9 0,9-13 0,1-11 0,4-17 1,0-15-1,2-21 0,2-15 1,0-16-1,-2-15 0,-2-16 0,-2-17 0,0-14-1,-5-10 0,-3-1 0,-7 1 0,-3 8 0,-3 11 1,-2 13-1,-4 18 1,-4 27 0,0 17 1,-6 37 0,2 10-2,0 16 2,0 11-1,2 8 1,0 11-1,2-6 1,4-3-1,0-8 0,2-15 1,-2-12-1,0-11 0,-3-11 1,-1-27-1,0 0 0,0 0 0,12-27-1,-6-6 1,2-4 0,3-5-1,5 2 0,0 2 0,5 4 0,2 12 0,7 8 1,3 12-1,5 7 0,5 7 0,2 4 0,6 0 0,3 0 1,3-2 0,3-7-1,-4-6 2,-3-6-1,-1-7 1,-5-7 0,-2-6 0,-8-8 0,-10-4 0,-10-7 0,-11 0-2,-8 1 1,-11 2 1,-9 5-2,-7 6 1,-6 11 0,-6 13-1,2 15 0,6 12 1,0 12 0,6 11-1,9 9 2,7 4-2,9 3 0,12 0 2,7-4-1,10-6 0,8-6 0,10-9 1,10-14-1,3-10 0,4-11-1,-2-13 0,3-2-2,-17-24-6,11 4-24,-32-12 0,-9 3-1,-30-7 0</inkml:trace>
  <inkml:trace contextRef="#ctx0" brushRef="#br1" timeOffset="109884.191">-234 4666 51,'64'-25'33,"10"1"0,0-9-2,8 6-28,0-3-1,-3 4-3,1 12-5,-23-9-21,13 13-4,-10-2-2,-4 6 0</inkml:trace>
  <inkml:trace contextRef="#ctx0" brushRef="#br1" timeOffset="110855.2464">1525 4701 14,'21'-18'29,"-21"18"2,31 6 0,-31-6-16,29 45-5,-21-12-2,14 23-3,-15-1 1,11 15-3,-8-5-1,-1 1 1,-1-8-2,-2-7 0,-2-13 0,0-8 0,-4-13 0,0-17 0,0 0 0,-4-17-1,2-16 0,0-11 0,4-9-1,0-13-1,2-1 1,2-3-1,5 9 0,1 3 1,6 14-1,-1 9 1,6 20 0,3 9 0,5 13 0,6 7-1,2 6 3,5 2-2,7 3 1,3-1 0,1-3 0,-1-5 2,-1-7-1,-1-6 0,-5-8 1,0-5-1,-10-11 1,-6-2 0,-12-10-1,-1-2 0,-12-4-1,-6 1 1,-10 1-2,-8 4 1,-1 8-1,-8 8 0,-2 13 0,-4 11 0,3 14 1,-5 12-2,10 13 2,2 8-1,3 9 1,7 5-1,7 2 2,8 2-2,7-5 1,11-4 1,1-7-1,7-7 1,5-9-1,6-10 1,5-16-1,3-7 0,6-11 0,-5-15-4,18 9-17,-13-24-13,-3 3 0,-13-9-1</inkml:trace>
  <inkml:trace contextRef="#ctx0" brushRef="#br1" timeOffset="111839.3028">3984 4696 4,'-20'-13'28,"20"13"1,-19 0-1,1 0-15,16 21-5,-13-1-2,11 18 0,-6-3-2,10 18 0,-6-4 0,12 15-1,-4-7 0,12 2-1,1-6-1,5-8 0,-3-8 0,7-9-1,-1-11 1,4-11 0,-1-13 0,1-7 0,-2-16 0,2-5 0,-1-9-1,3-8 0,-2-4 1,0-2-2,-1 0 0,-3 2 1,2 7-2,1 3 2,-1 11-2,-2 7 2,2 11-1,-1 6 1,3 11 1,2 9-2,0 5 2,1 11 0,-5 3 1,2 8-1,-4 5 1,-3 4-1,-6-3 0,-7 4 1,-7-4-1,-6-2 0,-9-5 0,-6-2 1,-9-6-2,-5-6 1,-6-6-2,-3-9-1,3 4-3,-16-26-16,11 15-14,-5-17 0,10 6 0</inkml:trace>
  <inkml:trace contextRef="#ctx0" brushRef="#br1" timeOffset="112095.3175">4005 4246 22,'-6'-23'26,"6"23"-9,0 0-16,0 0-27,0 0-3,22-9 19</inkml:trace>
  <inkml:trace contextRef="#ctx0" brushRef="#br1" timeOffset="112975.3678">6081 4767 3,'-14'-26'29,"3"9"1,-3-3 0,14 20-14,-39-38-7,39 38-2,-46-35-2,18 26-2,-9-1 0,6 11 0,-8 5-2,4 9 1,0 6-1,4 11 0,2 5-1,8 5 0,5 1 1,6 3-2,10-1 2,4-1-1,8-4 0,5-8 0,5-6 0,3-10 0,2-9 1,4-9-1,2-12 1,1-5-1,-1-13 1,-2-4-1,0-8-1,-6-3 1,-1-1 0,-5 6 0,-5 6-1,-5 4 2,-1 9-2,-8 23 1,0 0 2,0 0-2,8 35 1,-4 4-1,-2 6 2,4 10-1,3 1 0,9 3 0,3-4-1,6-10 1,5-10 0,3-10 0,9-17-1,5-11 0,2-13 0,-1-15-1,7-6-3,-11-25-11,11 10-17,-11-15-2,3 8 1,-14-8-2</inkml:trace>
  <inkml:trace contextRef="#ctx0" brushRef="#br1" timeOffset="136141.6928">7616 5009 1,'0'0'11,"0"0"15,19-25-3,-19 25-8,18-28-1,3 18-2,-13-22-2,19 10-1,-9-20-3,15 5 0,-8-17-2,12-1 0,-6-18-1,6-8-1,-4-17 0,-1-5-1,-3-9 1,0 0-1,-10-4 1,-7 8-2,-6 8 0,-2 14 1,-8 14-1,0 16 1,-8 12-1,-1 13 0,-1 13-1,14 18 2,-29 0 0,13 16-2,1 12 2,-5 11-2,1 10 1,-3 10 0,1 10 1,2 6-1,1 7-1,1 11 2,3 5-1,2 4 1,5-1-1,5 1 0,2-6 1,5-5-1,7-9 1,2-12-1,5-12 1,4-11 0,5-12 0,5-8-1,4-15 1,6-7 0,3-10 0,3-7 0,-2-8-1,1-6-1,-1 3-2,-12-12-4,8 18-20,-26-11-6,1 12 0,-18-5-1</inkml:trace>
  <inkml:trace contextRef="#ctx0" brushRef="#br1" timeOffset="136869.7345">8528 3978 29,'-9'-23'26,"9"23"0,0 0-4,0 0-28,0 0-16,0 0-4,15 28 0,1-9 4</inkml:trace>
  <inkml:trace contextRef="#ctx0" brushRef="#br1" timeOffset="136665.7228">8581 4288 24,'4'-23'28,"0"7"0,-10-7-9,6 23-4,0 0-3,0 0-3,4 28-1,2 13-1,-14-1-2,14 16-1,-10 0 0,6 9-2,-2-4-1,2-7 0,0-6 0,2-10-1,1-8 1,-3-9-3,6-2 1,-8-19-4,14 18-6,-14-18-22,0 0 0,-10-28 0,10 28-1</inkml:trace>
  <inkml:trace contextRef="#ctx0" brushRef="#br1" timeOffset="137649.7791">9021 4302 20,'0'0'30,"17"-13"0,-17 13 0,0 0-12,0 0-8,27 13-2,-27-13-3,12 43-1,-10-9-1,4 9 0,-4 3-2,2 3 1,-4-2-1,0-1 0,0-9-1,-2-6 1,0-10 0,0-3 0,2-18 0,0 0-1,0 0 1,0 0-1,2-28 0,4 3 0,-1-5 0,5-3 0,2 0-1,0-2 1,5 7-1,-3 5 1,5 9 0,-1 9-1,1 12 1,3 7 0,3 7-1,-2 7 1,2 3 0,3 3 0,1 1 0,0-6 0,4-2 0,-2-8 0,4-7 0,4-7 0,4-8 1,0-8-1,0-6 1,1-8-1,-5-6 1,0-8-1,-8-1 1,-7-4-1,-9 0 1,-5 2-1,-10 4 0,-4 5 0,-10 10 0,-5 11-1,-4 12 1,-7 12-1,-1 14 1,0 9-1,4 12 1,0 6 0,5 7-1,7-1 1,7 1 2,6 1-2,6-9 2,8-1-1,3-9 0,8-5 0,1-11 1,7-5-1,6-12 0,6-7-1,3-9 0,5-11-2,7-1-3,-13-18-20,15 9-8,-17-12-1,-2 8-2</inkml:trace>
  <inkml:trace contextRef="#ctx0" brushRef="#br1" timeOffset="138643.8359">11367 4503 24,'-33'-30'27,"13"11"0,1 7-8,-14-15-5,11 19-4,-15-13-2,12 17-1,-14-3-3,8 16 0,-6 3-2,6 11 0,0 5-1,6 7 0,3 2-1,5 3 1,7-1-2,4-3 1,10-2 2,2-8-2,8-7 0,3-7 1,2-8-1,7-8 0,-1-8 1,6-7 0,-2-9-3,2-4 3,-1-3-1,-3-1 0,-2 4 0,-5 4 0,-7 7-1,-13 21 1,20-5 0,-14 22 1,-1 11-1,1 9 0,4 5 1,2 5-1,5 1 2,5-5-2,3-8 2,4-10-2,2-11 2,6-12-1,-2-13-2,2-8 3,-4-16-2,0-9 1,-7-15-1,-1-15 1,-6-15-2,-5-13 1,-6-6 0,-4-4-1,-1 7 1,-3 6-1,0 17 1,-1 17-1,-1 25 1,-2 24 0,4 16 0,-10 41 1,2 11-1,0 23 1,1 18-1,1 12 1,2 9-1,2 0 1,6-2 0,4-12 0,5-13 0,5-20-1,5-18 0,4-18 0,2-15 0,1-18-3,7-3-5,-18-28-14,12 3-10,-13-17-1,-5 0 0</inkml:trace>
  <inkml:trace contextRef="#ctx0" brushRef="#br1" timeOffset="138829.8466">11647 4263 22,'16'-19'29,"11"1"1,8-10 0,12 7-13,1-17-10,18 13-1,-1-6-5,3 3-5,9 7-23,-10 1-2,-3 8-1,-6 5-1</inkml:trace>
  <inkml:trace contextRef="#ctx0" brushRef="#br1" timeOffset="139703.8964">12908 4338 31,'0'0'31,"-2"-24"0,2 24 0,0 0-19,-12 38-4,2-8-3,12 16-1,-6 3-1,6 9-1,2-1 1,8 1-2,3-9 1,9-7-1,3-10 1,6-13-2,4-14 2,6-7-1,2-15-2,1-8 2,1-13-1,2-8 1,-5-6-1,-1-2 1,-6-1-2,-6 4 2,-7 9 0,-5 7-1,-7 11 1,-12 24 0,0 0-1,0 24 1,-8 11-1,-2 9 0,-1 7 0,-1 3 0,2 2 1,2-1-1,3-10 1,1-10-1,2-7 1,4-7-1,-2-21 2,0 0-2,0 0 0,9-17 1,1-11-1,4-7 0,3-7-1,5-2 1,5 0-1,4 2 1,2 9-1,2 5 1,2 12-1,-2 14 1,4 11 0,-6 8-1,0 10 0,-4 1-1,1 7-3,-15-12-5,12 8-23,-25-13-2,0 1 2,-2-19-3</inkml:trace>
  <inkml:trace contextRef="#ctx0" brushRef="#br1" timeOffset="139889.9072">13063 4028 45,'35'-28'29,"-4"27"-9,-5-5-18,3 1-30,6 7-1,6 1-1</inkml:trace>
  <inkml:trace contextRef="#ctx0" brushRef="#br1" timeOffset="140531.944">14052 4505 22,'31'-13'28,"6"-2"2,6-3-1,13 6-19,-5-11-3,13 9-2,-8-5-3,4 1-3,-3 11-4,-18-10-9,7 13-12,-12 1-3,-7 3 0,-8 2 1</inkml:trace>
  <inkml:trace contextRef="#ctx0" brushRef="#br1" timeOffset="140317.9314">14631 3934 38,'-5'-30'30,"-7"-7"2,4 13-4,-13-16-19,13 15-2,-13-5-2,7 8-1,-9 2-1,23 20 0,-39-12-2,17 21 1,-1 7-1,1 13-1,3 10 0,2 17 1,1 9-1,2 13 1,7 8-1,3 5 1,4 4-1,4-2 0,1-4 0,1-7-1,2-5-1,-6-19-2,8 0-2,-20-27-14,10 4-12,-12-15-2,3-5 1,-13-15 1</inkml:trace>
  <inkml:trace contextRef="#ctx0" brushRef="#br1" timeOffset="140727.9552">14717 4370 29,'0'0'32,"8"23"-1,0 5-3,-14-13-12,19 26-6,-15-12-3,14 17-1,-12-6-2,4 4-3,-4-7 0,2-6-2,2-3-2,-4-28-3,21 30-20,-21-30-7,25-10-1,-15-11 1</inkml:trace>
  <inkml:trace contextRef="#ctx0" brushRef="#br1" timeOffset="140883.9639">14810 4116 17,'0'0'25,"0"0"-6,0 0-16,26 12-20,-7-1-8,-19-11 4</inkml:trace>
  <inkml:trace contextRef="#ctx0" brushRef="#br1" timeOffset="141497.9992">15184 4300 46,'0'0'32,"8"21"2,-8-21-4,4 38-22,-12-11-3,6 13-1,-6 0-1,4 7-1,-6-3-1,3-2 0,-1-8 0,0-6 0,2-11 0,6-17 0,-4 18-1,4-18 1,0 0-1,14-28 1,-2 1-1,3-4-1,7-4 1,1-5-1,6 3 0,0 2 0,2 5 0,3 9 0,-1 12 1,-4 11-1,0 12 1,-6 5 0,-1 7 0,-3 4 0,1 2 0,-9-2-1,3-2 0,-2-11 0,3-1-1,-15-16 0,31 9 0,-31-9 0,35-20 0,-19-1 0,3-3 1,-3-11 0,1-6 1,-3-1 0,-2-1 1,-3 2 0,-3 5 1,0 8-1,-2 5 2,-4 23-1,0 0 1,10 30 0,-8 1-2,3 11 1,1 2-1,6 5 0,-2 0-1,3-7 0,1-7-2,-2-14-2,9 2-4,-21-23-19,21-2-6,-21 2-1,26-33 1</inkml:trace>
  <inkml:trace contextRef="#ctx0" brushRef="#br1" timeOffset="141680.0096">15851 3855 42,'-4'-19'30,"2"3"-1,-2 0-3,4 16-31,0 0-22,0 0-3,0 0 0,0 0-1</inkml:trace>
  <inkml:trace contextRef="#ctx0" brushRef="#br1" timeOffset="142401.0509">16174 3787 34,'10'-25'33,"-10"25"-1,0 0 2,0 0-20,8 21-7,-3 16-1,-10 7-2,7 17-1,-4 9 0,6 13 0,-1 1-2,5 1 0,4-4-1,5-8 1,3-10-1,3-10 0,4-14-1,1-15 1,3-10-1,0-10 0,0-11 0,0-11 0,-2-6-1,-1-17 0,-1-6 0,-6-11 0,-1 2 0,-9 2 1,-1 5 1,-4 7 0,0 5 1,-4 18 0,-2 19 0,-2 17 0,0 13 0,2 9-1,4 4 0,0 5 0,3 6 0,3-2 0,8-8 0,3-9-1,2-10 1,3-11 0,3-9-1,0-8 0,2-10 0,0-8 0,-2-7-1,-1-7 1,1 4 0,-6-3 0,-1 6 0,-7 6 1,-15 22 1,25-9 0,-21 28 1,0 20 0,-6 10 0,0 19-1,-3 4 2,3 14-1,-8-2 0,0 1 0,-3-8 0,-3-5-2,-4-14 2,1-11-2,-2-8-1,-9-22-3,11 8-9,-24-34-21,12-1-1,-12-20-1,2-7-1</inkml:trace>
  <inkml:trace contextRef="#ctx0" brushRef="#br1" timeOffset="142691.0673">16373 3876 47,'35'-12'34,"7"1"-1,5-10 1,21 7-28,-13-8-1,11 6-2,-4-5-1,4 3 0,-2-1-1,-1 0-1,-11 7-1,-5-8-3,2 22-14,-18-12-15,-6 6-1,-25 4 0,0 0-2</inkml:trace>
  <inkml:trace contextRef="#ctx0" brushRef="#br1" timeOffset="159392.0226">-4409 5629 9,'16'-19'26,"-16"19"-1,33-18-3,-22 2-5,21 11-2,-19-12-3,26 15-2,-14-10-2,20 13-1,-6-4-1,12 17-1,-5 0-2,9 14 0,-3 3-1,5 20-1,-9 5 1,-3 7-1,-10 2 0,-10 1 0,-9-1 0,-10 0 0,-14-4 0,-9-10 0,-9-4 0,-3 1-1,-6-8 1,-2-3-1,-2-8 1,0-2-1,2-8 0,2-7 0,4-3-2,-4-14 0,12 8-3,-12-20-6,35 17-22,-29-18-1,29 18 0,-20-30-1</inkml:trace>
  <inkml:trace contextRef="#ctx0" brushRef="#br1" timeOffset="158836.9909">-4257 5596 5,'0'0'26,"0"0"1,0 0 0,0 0-11,0 0-5,0 0 0,0 0-4,0 0-2,0 0-1,0 0-2,0 0 1,0 0 0,2 15 0,2 1 0,-8 3 0,6 11 1,-4 9-2,6 15 2,-6 0 0,6 9-2,-4-2 0,5 6 0,-3-4-1,4-2 0,-2-10 0,2-4-1,2-5-1,0-5 1,-1-4-2,-7-15-1,12 8-4,-12-26-15,0 0-11,0 0 0,0 0-1,-27-23 0</inkml:trace>
  <inkml:trace contextRef="#ctx0" brushRef="#br1" timeOffset="159762.0438">-3358 5947 54,'0'0'32,"7"16"-1,-3 7-9,-4-23-12,2 44-1,-8-21-2,12 13-4,-8-8-1,2 6-1,-2-3-2,-3-8-2,10 15-9,-16-22-20,7 2-1,4-18 1,0 0-2</inkml:trace>
  <inkml:trace contextRef="#ctx0" brushRef="#br1" timeOffset="159960.0552">-3382 5767 60,'0'0'32,"14"-17"-2,-14 17-2,0 0-32,23-2-23,-23 2-1,10 17-2,-10-17-2</inkml:trace>
  <inkml:trace contextRef="#ctx0" brushRef="#br1" timeOffset="160806.1036">-2730 6070 34,'20'-14'31,"7"-2"0,4 1-1,-4-6-21,18 14-1,-6-6-6,4 1-5,5 12-18,-5-3-8,-2 1-2,-2 2 0</inkml:trace>
  <inkml:trace contextRef="#ctx0" brushRef="#br1" timeOffset="160581.0906">-2286 5727 22,'5'-19'30,"-6"-2"-1,-5 1 2,-12-15-14,18 35-8,-31-31-1,12 24-4,-13-4 0,7 11-2,-6 4 0,0 8-1,0 6 1,7 8-1,-1 9 1,8 9 0,-1 3-1,8 5 1,5 3-1,5 1 0,0 0 0,2-2 0,3-7 0,1-1-2,4-4 1,-2-5-1,1 3-2,-9-16-2,20 18-10,-20-24-18,4 1 0,-4-19 0,0 0-1</inkml:trace>
  <inkml:trace contextRef="#ctx0" brushRef="#br1" timeOffset="163012.2296">-2055 6039 25,'35'0'32,"-15"1"-3,5-2 2,6 9-17,-10-15-3,18 14-5,-9-7-2,8 4-2,-1-2-2,4-1 1,-4-2-1,0-1 1,2-3-1,2-2 1,-2-4-1,-2-1 1,-4-2-1,-4 2 2,-6-4-2,-5 0 1,-8 0-1,-10 16 1,-8-26-1,-10 15 0,-5 4-1,-6 6 1,-4 2 0,-2 6-1,0 7 1,0 4-1,4 7 1,3 3-2,9 3 2,3 4-1,9 0 1,5 0-1,5 0 0,11-2 1,6-5 0,3-5 0,6-4 0,6-8 0,2-8 1,4-6-1,0-8 0,0-4 1,1-6-1,1-2 0,-2-5 1,-2 0-1,-6 0 1,-2 2-1,-2 3 1,-3 5-1,-7 4 0,-19 14 1,27-12 0,-27 12-1,16 21 0,-12 0 1,-4 4-1,2 4 1,-2 3-1,2 1 1,-4-1-1,2-6 0,-2-7 0,4-3 1,-2-16 0,0 0-1,0 0 1,0 0-1,9-33 1,-3 8-1,2-3 0,0-3-1,4 1 0,-1 0 0,5 7 0,-1 4 0,5 7 0,1 3 0,3 9 1,1 2-1,4 3 1,2 4-1,0-2 1,2 0 0,0-2 0,0-3 0,3-2 0,-5-4 0,-6-3 0,0-1 0,-7-5-1,-18 13 2,21-28-1,-21 28 1,-10-28-1,10 28 0,-31-17 0,8 12 0,-2 5 0,-3 5-2,3 7 1,2 2-1,3 9 2,3 0-2,7 6 2,6 1-2,6 2 2,4-3 0,8 1 0,3-5 0,8-4 0,7-9 0,1-5 0,4-7 1,0-9-1,3-3 0,1-7 0,0-4 0,-6-7 1,2 2-1,-6-3 1,-2 3-1,-3 1 1,-5 8-1,-7 0 1,-14 19-1,19-16 1,-19 16-1,0 0 0,-10 30 1,1-9-1,3 2 1,-2 3-1,0 0 0,2-1 0,5-4 0,-1-4 0,2-17 1,-2 25-1,2-25 1,0 0-1,0 0 1,0 0-1,0 0 0,17-16 0,-7-2-1,3-1-1,3-4 1,2 1-1,3-5 0,2 8 0,-1 0 1,1 5 0,-2 7 1,3 7 0,-3 9 1,1 5-1,-3 8 1,-1 3-1,1 1 1,-5 2-1,3 0 1,-3-3-1,1-6 0,-15-19 0,28 23 0,-11-20 0,1-5-1,-1-3 1,3-4-1,3-3 1,-2-2-1,3-2 0,-3-1 1,2-2-1,-3-2 1,-3-4 0,-1-3 1,-2-5-1,-3-9 1,-5-4 0,2 1 0,-6-4 0,4 7 1,-6 1 0,3 8-1,-3 5 1,0 28-1,2-16 1,-2 16-1,0 30 0,0 2 0,0 4 1,0 10-2,2 5 2,0 5-2,0-2 1,4 4-1,0-11 1,2-1-3,3-4 1,-3-13-3,12 5-2,-20-34-7,37 21-22,-37-21 0,40-7 0,-26-14 1</inkml:trace>
  <inkml:trace contextRef="#ctx0" brushRef="#br1" timeOffset="161267.1298">-1681 5683 27,'-4'-17'29,"-2"-3"2,-2 1-1,8 19-16,-21-31-4,21 31-3,-24-25-3,24 25 0,-27-12-1,27 12 0,-29 9-1,15 6-1,-3 5 1,-1 11-1,1 11 1,1 9 0,1 3 0,3 6-1,0 1 1,5 0-1,3-1 1,4-1-2,-2-10 1,6-5-2,0-2-1,-4-10-1,7 4-4,-7-36-12,-4 32-15,4-32 1,0 0-1,0 0 0</inkml:trace>
  <inkml:trace contextRef="#ctx0" brushRef="#br1" timeOffset="163221.2416">322 5935 41,'0'0'33,"0"0"-1,16-24 0,13 11-27,-7-1-2,17-1-1,3 2-4,7-9-6,13 4-22,-5-1-2,1 3 0,0 2-2</inkml:trace>
  <inkml:trace contextRef="#ctx0" brushRef="#br1" timeOffset="164024.2876">1694 5891 1,'19'-17'25,"-19"17"5,37-7-2,-3 23-12,-13-15-4,18 26-5,-14-10 0,10 18-4,-10-7 1,5 9-3,-13-4 2,3 2-2,-13-8 0,1-1 1,-6-9 0,0-1 0,-2-16 0,0 0 0,0 0 0,-21-10 0,13-10-1,4-4 0,-2-6-1,4-3 1,6-4-1,4 2 1,5 4-2,7 1 2,7 3-1,4 8 0,6 7-2,0 0-3,16 22-13,-14-10-16,7 9 1,-11-2-3,8 5 8</inkml:trace>
  <inkml:trace contextRef="#ctx0" brushRef="#br1" timeOffset="164706.3264">2885 5891 23,'0'0'32,"-33"-5"1,1 5-3,11 9-24,-22-2-2,6 9-3,-4 1 1,3 6-3,4 3 2,5 1-2,10-1 1,5-2-1,10-1 1,10-5 0,-6-18 0,31 17 0,-5-15-2,3-9 1,6-4 0,-2-6-1,4-1 1,-4-4 1,2 1-1,-4 1 1,-2 3 0,-5 6 1,-3 4-1,0 11 0,-3 6 0,1 10 0,-1 6 0,5 4-1,-3 5 2,5-2-1,0-2 0,4-6 1,-1-8 0,1-10 0,0-10 1,2-8-1,-4-11 1,1-5-1,-5-13 1,-2-4 0,-3-10-2,-5-9 2,-5-5-1,-2-1 0,-6 3-1,-2 6 2,-2 6-2,2 12 1,-2 11 0,4 31-1,0 0 1,-17 17 0,11 18 0,4 11 0,-2 8 0,4 7-1,4 4 1,4-2-1,4 0 0,3-7 0,5-9 0,-1-12-3,10 2-2,-29-37-6,51 25-23,-28-25 0,2-4-1,-7-12 9</inkml:trace>
  <inkml:trace contextRef="#ctx0" brushRef="#br1" timeOffset="164937.3399">3447 5744 23,'0'0'33,"29"-28"0,-2 18 0,-9-15-25,27 18-3,-7-12 0,11 10-3,-6 4-4,-8-5-7,14 13-23,-16-1-2,-6 8 2,-8-1 0</inkml:trace>
  <inkml:trace contextRef="#ctx0" brushRef="#br1" timeOffset="165176.3533">3968 5905 38,'12'27'34,"-8"-3"1,6 18-8,-16-21-16,17 16-6,-11-7-2,4 1-2,-2-4-1,-2-6-2,6 3-3,-6-24-5,0 0-24,20 7 0,-20-7-2,23-24 4</inkml:trace>
  <inkml:trace contextRef="#ctx0" brushRef="#br1" timeOffset="166576.4336">4132 5638 32,'-18'-2'32,"18"2"0,-27-5-3,27 5-32,0 0-18,0 0-10,0 0-1,0 0-1</inkml:trace>
  <inkml:trace contextRef="#ctx0" brushRef="#br1" timeOffset="166320.419">4313 5772 23,'0'0'22,"-2"25"-2,2-25-5,4 17-2,-4-17-4,2 16-2,-2-16-1,0 16 0,0-16-2,1 17 0,-1-17-1,-1 16 0,1-16 0,-2 18-1,2-18 1,-2 22-1,2-22 0,-2 25-2,2-25 2,0 21-2,0-21 2,0 19-3,0-19 2,0 0-2,0 18 1,0-18 0,0 0 0,0 0 1,4 19-1,-4-19 0,3 16 0,-3-16 0,6 19 0,-6-19 0,8 21 0,-8-21 1,10 25-1,-10-25 0,13 22 0,-13-22 0,20 20 0,-20-20 1,23 12-1,-23-12 1,31 2-1,-13-4 1,-1-5-1,5-2 1,-3-3-1,1-2 1,-3-4-1,-1-1 1,-7-5-1,1-3 1,-8-2 0,-6-1 0,-4-2-1,-3 1 1,-7-3-2,-3 1 2,0 7-1,-5 3-1,3 6 1,0 3-1,3 10 0,1 4 1,19 0-1,-28 18 1,28-18-1,-13 28 1,15-11-1,2-1 2,3 0-2,-7-16 1,33 28 0,-11-14 0,5-2 0,2-2 0,4-3 0,2-1 0,0-3 0,2-5 0,0-1 0,-2-4 0,0-4 0,-4 1 0,-5-2 1,-5-1-1,-1-1 0,-20 14 0,27-24 0,-27 24 0,17-18 0,-17 18 0,20-8 0,-20 8 1,23 1-1,-23-1 0,29 20 0,-11-5 1,-3 5 0,3 6-1,-4 0 0,-3 6 0,-1-1 1,-6 3-1,-6-5 0,-6 1 0,-6-4 0,-9-3 0,-2-4-1,-12-10-3,8 12-10,-26-23-21,9 2-1,-9-14 0,6 0 2</inkml:trace>
  <inkml:trace contextRef="#ctx0" brushRef="#br1" timeOffset="167555.4894">5774 5613 32,'0'0'29,"-4"-19"-8,4 19-3,0 0-5,0 0-2,0 0-3,29 31 0,-29-31-2,37 48 0,-12-19-1,16 13-1,-2-1-1,14 8-1,1-4 0,6 2-1,3-4 0,-1-8-1,-4-6 1,-5-4-3,-3-2 1,-11-11-2,-4 7-4,-35-19-14,26 2-16,-26-2 2,0 0-2</inkml:trace>
  <inkml:trace contextRef="#ctx0" brushRef="#br1" timeOffset="167900.5093">6369 5554 20,'-25'-6'31,"25"6"0,-39 13 0,21 9-21,-21-6-3,12 24-1,-16-3-1,6 16-1,-7-4 0,7 7-2,-4-2 0,8 2-3,4-3 0,-1-15-4,17 11-7,-9-24-22,20-3-1,2-22 1,0 0 4</inkml:trace>
  <inkml:trace contextRef="#ctx0" brushRef="#br1" timeOffset="169213.5842">6871 6196 19,'6'16'30,"-6"-16"-1,0 0-5,0 0-16,0 0-1,0 0-2,0 0-1,0 0 0,0 0 0,0 0-1,0 0 0,0 0-1,0 0-1,0 0 1,0 0-1,11-19-1,-11 19 0,0 0 1,10-21-1,-10 21 0,0 0 0,14-21 0,-14 21 0,0 0 0,0 0 1,0 0-1,0 0 0,0 0 0,0 0 1,10 21-1,-10-21 0,5 17 1,-5-17-1,0 0 1,10 18-1,-10-18 1,0 0-1,0 0 1,0 0 0,20-21-1,-20 21 1,9-20-1,-9 20 1,8-19-1,-8 19 0,0 0-1,6-19 1,-6 19-1,0 0-1,0 0-1,0 0-2,0 0-9,-4 16-20,4-16 1,0 0-1,0 0 6</inkml:trace>
  <inkml:trace contextRef="#ctx0" brushRef="#br1" timeOffset="168589.5488">6951 5734 10,'0'0'30,"0"0"-1,0 0 3,0 0-21,-4 33-2,-6-15-2,14 11-2,-10-8-1,8 9-1,-6-7-1,4 0 0,0-23-1,0 17 0,0-17 1,0 0-1,0 0 0,6-26 0,-6 5 0,4-2-1,-2 0 1,2 1-2,-2-1 1,0 4-1,2 3-2,-4 16-4,0 0-8,0 0-18,0 0 1,0 0-2,-6 24 8</inkml:trace>
  <inkml:trace contextRef="#ctx0" brushRef="#br1" timeOffset="170156.6384">7659 5650 43,'0'0'32,"0"0"1,-24-19-14,24 19-10,0 0-3,0 0-2,0 0-1,2 22 0,-2-22-1,10 35 0,-2-5-1,6 5 2,1 0-2,7 4 0,1-4 0,4-6 0,4-4-1,4-4 1,4-14-1,0-5 0,-2-8 1,4-11-1,-2-6 0,-2-1 0,-6-6 0,-2-3 0,-8-1 0,-3-1 0,-6 2 0,-7 9 0,-3 3 0,-2 3 0,0 18 1,-5-17-1,5 17 0,0 0 1,-14 33-1,10 0 0,2 6 1,0 8-1,-2 7 1,4 4-1,-2 1 1,2 3 0,-4-6 0,1-5-1,-7-8 1,-2-2-1,-3-12 1,-3-2-1,-3-10 1,-3-5-1,-3-6 0,-2-6 1,-2-2-1,-2-5 0,-2 0 0,0-2-1,4 2 0,-2-3-1,7 8-1,-1-9-4,27 11-11,-23 7-18,23-7 0,0 0 0,0 0 0</inkml:trace>
  <inkml:trace contextRef="#ctx0" brushRef="#br1" timeOffset="178666.1251">9795 5702 7,'0'0'25,"0"0"1,0-21 0,0 21-11,-14-15-4,14 15-3,-11-20-1,11 20-1,-14-21 0,14 21-1,-16-19-1,16 19-1,-15-16 0,15 16-2,-23-10 0,23 10 0,-26-5 0,26 5-1,-31 3 0,31-3 0,-29 14 0,29-14 0,-29 25-1,17-10 1,4 5-1,1 1 1,5 1 0,0 1-1,6 5 1,-1-7 1,7 4-1,-2-3 0,4-2 0,-1-5 1,-11-15-2,22 23 2,-22-23-1,19 0 0,-19 0 0,20-21-1,-11 5 1,3 1-1,-2-5 1,1-1 0,1 2 0,0 3-1,-1 1 1,1-1 0,-12 16 0,18-28 0,-18 28 0,11-18 0,-11 18 1,0 0-1,0 0 1,0 0-1,0 0 1,0 0 0,0 0 0,0 0 0,0 0 0,14 27 0,-10-10 0,4 15 1,-1 4 0,1 12 0,0 1 1,2 8-2,-3 3 1,1 7-1,-2-1 1,-4-3-1,-4-2 0,0-1-1,-4-6 1,-3-5-1,-3-8 1,-4-6-1,-3-9 1,-3-5 0,-1-9 0,-2-8-1,-6-8 1,0-6-1,-3-6 0,1-3 1,2-8-1,2 1 0,4-4 0,1 6 0,9-3 0,1 5-1,8 1 1,6 0-1,8 5 0,4-3 0,9 3 0,7-7 0,9 4 0,5-6 0,7 4 0,3-3 0,9-1 1,-1-1 0,0-2-1,-1 0 2,-3-3-2,-5-8 1,-5-3 0,-5-2 0,-8 0 0,-3 1 0,-9 2 0,-4 3 0,-7 3 0,0 12 0,-8 6 1,-2 17 0,-4-20 0,4 20-1,0 0 1,-19 14-1,9 4 1,0 5-1,0 5 1,3 10-1,-3 4 0,4 2 1,4-2-1,0 0 0,4-7 0,4-3-2,2-4 0,-8-28-7,21 22-23,-21-22-2,20-3-2,-19-15 2</inkml:trace>
  <inkml:trace contextRef="#ctx0" brushRef="#br1" timeOffset="178859.1361">10135 5394 50,'0'0'23,"0"0"-10,0 0-13,0 0-28,0 0-2,24 2 3</inkml:trace>
  <inkml:trace contextRef="#ctx0" brushRef="#br1" timeOffset="179567.1766">10493 5631 34,'0'0'31,"6"17"1,-6-17-1,14 23-17,-14-23-9,21 38 0,-13-8-1,10 7 0,-9 0-1,9 1-1,-7-1-1,1 0 0,0-8 0,-2 0 0,-10-29 0,17 21-2,-17-21 2,19-4-1,-19 4-1,20-30 2,-12 2-2,3-7 1,-1-3-1,-2-1 0,2 2 0,-5 2-1,5 6 2,-4 2-2,-6 27 1,19-22 0,-19 22 1,24 1-1,-24-1 1,35 14 0,-10-5 0,2 0 0,4 0 0,6-6 0,4 1 0,0-6 1,2-2-1,-2-1 1,-2-5-1,-2-3 1,-8-1-1,-4-1 1,-7-3 0,-9-1-1,-7 0 1,-7 3 0,5 16-1,-34-23 1,7 18-1,-6 7 0,2 8 0,-2 6 0,2 7 0,4 3 0,3 7 0,11 7 1,1 4-1,10 0 1,2-2 0,8-4-1,1-3 1,7-3-1,4-7 1,1-15 0,10-3-3,-6-12-4,22 5-22,-20-14-5,10 2 0,-15-20-1</inkml:trace>
  <inkml:trace contextRef="#ctx0" brushRef="#br1" timeOffset="180643.2381">12340 5674 9,'-22'-14'27,"22"14"2,-19-22 0,19 22-14,-22-27-4,22 27-2,-25-29-2,25 29-1,-33-27-2,16 20-1,-7 0-1,-1 9-1,-6 3 1,2 8-2,-5 6 1,5 7-1,-2 7 0,6 4 0,3 7 0,7 1 1,5-1-1,4 0 1,8-7 0,8-4-2,4-9 2,5-4 0,1-17-1,5-6 1,0-13 0,4-7-2,1-7 1,-1-5 2,0-7-2,-4-7-1,-3-7 2,-3-7-2,-3-5 2,-3-5-1,-3-6 0,-2 0 0,-2 7 0,-3 6 0,-1 10 0,0 14 0,0 14-1,-2 28 1,0 0 0,-11 21 0,3 15 0,0 17 0,-2 10 0,1 9 0,1 6 0,4 1 1,2-2-2,6-7 2,4-3-2,3-11 2,1-14-1,4-9 1,1-10-1,4-14 0,7-9 0,1-7 0,2-14-1,4-6 0,4-2 0,0-5-1,0 1 2,-6 5-2,-4 4 2,-8 3-1,-1 3 1,-20 18 0,23-10 1,-23 10-1,12 21 0,-8 0 1,0 3-1,3 4 1,-1 11-2,0-6-1,6 12-12,-14-15-17,4-4 0,-2-26-2,-10 23 1</inkml:trace>
  <inkml:trace contextRef="#ctx0" brushRef="#br1" timeOffset="180833.2491">12552 5347 48,'0'0'29,"7"-23"-4,-7 23-17,34 2-34,-34-2-4,25 9-1</inkml:trace>
  <inkml:trace contextRef="#ctx0" brushRef="#br1" timeOffset="181423.2827">12836 5699 24,'0'0'32,"25"-18"-1,0 10 0,3-13-14,14 10-12,-5-6-2,10 3-3,4 5-5,-13-9-23,9 8-2,-6-6-2,0 6 1</inkml:trace>
  <inkml:trace contextRef="#ctx0" brushRef="#br1" timeOffset="181218.2711">13316 5238 39,'-2'-26'30,"-9"-7"2,1 8-2,-13-6-22,9 15-3,-7-3 0,21 19-2,-35-14 0,35 14 0,-34 19 0,19 6-2,-1 10 1,3 12-1,-1 9 0,4 9 1,1 3-2,5 7 1,2-1 0,4-2-1,4-1 0,-1-6 1,1-7-3,-2-11-1,6-1-4,-18-27-14,12 9-13,-4-28 0,-10 19 1,10-19-1</inkml:trace>
  <inkml:trace contextRef="#ctx0" brushRef="#br1" timeOffset="183526.4031">13379 5730 19,'27'-7'27,"-10"7"2,-17 0-11,45 6-4,-26-12-4,22 17-1,-8-13-4,14 6 0,-4-6-2,7 2 0,1-7 0,2 2-1,-9-6 0,1 2-1,-8-5 1,-6 0-1,-8-1 0,-5-3 0,-8-1 0,-6-2 0,-8 2-1,-6-1 1,10 20-1,-35-26 0,14 19 0,-7 7 0,-1 5-1,0 6 1,2 6-1,1 6 1,3 5 0,6 2 0,3 0-1,6 3 1,10 4 0,4-1 0,8-2 0,1-6 1,9-4-1,1-6 1,4-4-1,2-13 1,-2-11 0,4-4-1,0-5 0,2-6 0,-1-3 0,-1-2 0,-4 1 0,0 4-1,-6 4 2,-1 2-1,-3 3 1,-19 16-1,24-10 1,-24 10 0,15 21 0,-9 0 0,0 1-1,0 12 1,-3 1-1,3-2 1,-2-3-1,0-6 1,-2-5 0,-2-19 0,0 0-1,0 0 1,18-15-1,-15-8-1,3-5 1,2-5-2,4-2 1,-3 0-1,5 7 1,2 1-1,1 6 1,3 4 0,1 8 1,0 6-1,3 4 0,-1 3 1,4 3 0,-1 0 0,1-2 0,0 2 1,2-3-1,-1-4 0,-5-2 1,-2-3-1,-3-2 1,-18 7-1,25-25 1,-25 25-1,12-30 0,-14 15 0,2 15 0,-16-23 0,16 23 0,-35-7-1,12 12 1,0 4-1,-3 8 0,1 6 1,5 3 0,5 2-1,5 2 1,6 2 0,6 4 0,8-1 0,4-3 0,5-6 1,6-5-1,3-10 1,-1-8 0,4-5-1,0-10 0,-2-4 0,2-3 0,-1-2 0,-3 0 0,0 7-1,-4-2 1,1 4 0,-24 12 0,29-17 0,-29 17 0,17-7 0,-17 7 0,0 0 0,0 0 0,8 17 1,-8-17-1,-2 25 0,2-25 1,-6 36 0,4-15-1,1 0 1,-1-1-1,0-3 1,2-17 0,-2 26 0,2-26-1,0 0 1,0 0-1,0 0 0,11-28 0,-3 7-2,4-1 1,1-8 0,5 2 0,-1-2-2,5 9 2,-1 0 0,3 7 1,-5 4-1,0 8 1,-1 5 0,-18-3 0,31 23 0,-17-5 0,1-1 1,1 1-1,-2-1 0,-14-17 0,29 19 1,-29-19-1,31 0 0,-31 0 1,31-21-1,-15 4 1,3-6-1,-2-7 1,1-8-1,-2-11 1,-3-9-1,1-5 0,-3-2 0,-5 2 1,0 4-1,-2 8 0,-2 11 1,0 12-1,-2 28 0,0 0 1,0 0-1,-6 29 1,4 10 0,0 8-1,4 9 1,2 7 0,6 2 0,-1 3-1,7-5 0,3 2-2,-1-19-2,11 10-11,-15-30-18,9 2-1,-23-28 0,35 9 0</inkml:trace>
  <inkml:trace contextRef="#ctx0" brushRef="#br1" timeOffset="181919.3112">13832 5294 15,'0'0'29,"8"-33"-1,-8 33-3,-12-38-9,12 38-6,-16-30-1,16 30-3,-27-25-1,27 25-1,-33-14-1,33 14 0,-37-3-1,18 6 0,-1 3-1,1 8 1,-5 3-1,1 13 1,2 5-1,-1 9 0,1 3 0,3 9 1,1 5-2,7 2 1,2-1-1,6 4 1,0-1-2,4-6 1,2-3 1,2-5-2,0-9 1,0-5-1,2-4 0,-8-17-2,5 0 0,-5-16-5,0 0-10,0 0-14,-21 3-3,3-20 3,18 17-1</inkml:trace>
  <inkml:trace contextRef="#ctx0" brushRef="#br1" timeOffset="183726.4143">15452 5392 43,'12'-15'33,"4"-5"-1,11 5 0,-4-8-26,14 9-3,-2-2-3,0-7-9,10 9-22,-8-3-1,6 3 0,-4-2-1</inkml:trace>
  <inkml:trace contextRef="#ctx0" brushRef="#br1" timeOffset="184632.4663">16137 5186 8,'0'0'26,"0"0"3,0 0 0,10 28-17,-20-5-3,20 26 0,-22-4 0,22 27 0,-16-4-3,12 25 0,-8-2-3,8 5-1,-4-8-1,6-1-1,-3-11 1,1-8-1,-4-12 1,4-16-1,-8-13 0,4-8 1,-2-19 0,0 0-1,0 0 1,0 0-1,-19-23 1,11 2-2,0-5 1,-4-7 1,3-6-2,1-12 1,4 1-2,2-8 2,6 3-1,4-2 0,9 2 0,7 5-1,3 4 2,4 11-2,8 7 2,-2 5 0,0 8 0,0 4-1,-4 9 1,-4 8 1,-6 8-1,-5 3 0,-8 6 1,-7 3-1,-8 2 1,-9-2-2,-4 2-2,-15-14-7,12 4-21,-14-9-3,4-2 2,0-9-2</inkml:trace>
  <inkml:trace contextRef="#ctx0" brushRef="#br1" timeOffset="185284.5037">16635 5548 23,'27'-19'31,"-27"19"0,4-17 0,-4 17-20,0 0-4,-23 5-3,4 0-2,5 13 1,-4 1-1,5 9-1,-1 2 0,4 5 1,5-4-2,5 4 1,0 0 0,7-7 0,1-2-1,6-10 2,-14-16-2,27 12 1,-27-12 0,31-10-1,-13-9 2,-7 1-3,3-12 2,-8 1-2,-2-3 0,-4 1 0,-2-1 1,-4 1-2,-2 6 1,0 2-1,1 8-1,7 15 1,-6-18 0,6 18-1,0 0 2,0 0-1,33-14 1,-16 11 0,5-3 1,3 1 1,0-4 0,3 2 0,-7-3 1,6 4 0,-9-2 0,-1 4 1,-17 4 0,24 4 0,-24-4 0,9 30-1,-9-6 0,4 9-1,-4 4 0,4 2 0,-2 1 0,2-5-1,0-4 0,4-6 0,-3-6 0,-5-19 0,16 18-2,-16-18-1,23-2-4,-23-16-19,0 18-7,24-35-1,-11 13 1</inkml:trace>
  <inkml:trace contextRef="#ctx0" brushRef="#br1" timeOffset="185542.5184">16906 5158 41,'0'0'32,"0"0"-1,0 0-1,0 0-24,0 0-7,0 0-6,4 24-9,-4-24-14,9 21-1,-9-21 0,14 25 8</inkml:trace>
  <inkml:trace contextRef="#ctx0" brushRef="#br1" timeOffset="186432.5693">17155 5324 41,'17'12'33,"-17"-12"-1,6 23-2,-6-23-24,0 37-1,-2-13-1,6 11 0,-8-1-1,6 3-1,-4-4-1,2 0 1,-4-8-1,4-6 0,0-19 0,-4 21 0,4-21 0,0 0 0,0 0-1,0 0 1,4-28-1,2 10 0,2-3 0,3-1 0,1-1-1,-4 0 1,4 6-1,-12 17 1,23-21-1,-23 21 1,21 12-1,-11 4 1,2 3-1,5 5 1,1 1 0,-1-1 0,3-1 0,-3-5 1,1-6-1,3-5 0,-1-7 0,-1-5 0,0-8 0,1-2 1,-3-10-1,3-5 0,-5-10 0,-3-7 0,-2-8 1,-4-6-2,0-2 2,-5-2-1,1 6 0,-2 6-1,0 11 1,-2 7 0,4 14 0,-2 21-1,-2-15 1,2 15 0,-3 26-1,1-2 1,2 15-1,-2 8 1,4 11 0,0 5 0,3 2 0,3-1 0,2-2 0,0-10 0,1-6 0,1-15 0,-2-8 0,-10-23 0,21 21 1,-21-21-1,22-9 1,-22 9-1,29-31 1,-12 8-1,3-5 0,3-3 0,0 1 0,1 0-1,1 4 1,2 6 0,-1 10 0,-5 6 0,0 13 0,-3 7 0,-5 8 1,-1 8-1,-4 3 1,-8 2-1,-8 0 0,-2-2 0,-3-6 0,-3-6-1,1-2-3,-13-19-8,28-2-20,-46 2-3,22-8 2,-11-13-3</inkml:trace>
  <inkml:trace contextRef="#ctx0" brushRef="#br1" timeOffset="186680.5833">17392 5107 45,'29'-3'34,"-4"-10"0,14 6-1,-11-10-26,16 12-2,-7-6-3,4 4-1,-4 2-1,-4-4-2,4 14-5,-37-5-21,43-7-5,-43 7 0,33-3-1</inkml:trace>
  <inkml:trace contextRef="#ctx0" brushRef="#br1" timeOffset="187423.626">18159 5676 18,'0'0'29,"0"0"3,3-16-2,-3 16-15,0 0-5,0 0-2,0 0-3,0 0-1,0 0 0,0 0-1,0 0-2,0 0 1,-3 20-2,3-20 1,0 0 0,-8 22-1,8-22 0,0 0 1,0 0-1,-8 18 0,8-18 1,0 0-1,0 0 1,14-16-1,-14 16 1,13-19-1,-13 19 1,16-25-1,-16 25 0,11-17 0,-11 17 0,0 0 0,0 0 0,0 0-1,0 0 1,0 0 0,-3 19-1,3-19 1,-8 19 0,8-19 0,0 0 1,-8 18-1,8-18 1,0 0-1,0 0 1,0 0 0,0 0 0,6-19-1,-6 19 1,0 0-1,4-21 0,-4 21-1,0 0-4,-10-16-12,10 16-16,0 0-2,0 0 1,0 0-3</inkml:trace>
</inkml:ink>
</file>

<file path=ppt/ink/ink9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1:25:22.898"/>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definitions>
  <inkml:trace contextRef="#ctx0" brushRef="#br0">523 225 16,'-6'-29'23,"0"1"-6,4 3-3,-12-5-1,10 8-3,-11-5-3,9 10-1,-11-2-1,17 19-2,-26-23 0,26 23-2,-33-7 1,33 7-1,-39 10 0,18 3 1,-4 2-2,-1 8 1,-1 3 0,-4 4 0,0 5-1,0 5 2,1 4-2,1 5 1,2 7-1,4 6 0,1-1 0,7 4-1,5 1 1,4-1-1,6 0 1,2-4-2,10-7 2,-1-5 1,9-3-2,3-4 1,3-5-1,1-9 1,0-4 0,2-6 0,2-6-1,2-12-3,4 7-8,-5-19-17,5-8-1,-2-4-1,3-11 14</inkml:trace>
  <inkml:trace contextRef="#ctx0" brushRef="#br0" timeOffset="1152.0659">1229 628 18,'0'0'27,"-4"-35"-2,-6 7-9,10 9-4,-15-6-4,15 25-2,-33-28-3,11 23-1,-9-2 0,-4 12 0,-4 8-1,-2 8-1,0 5 1,-1 9-3,5 3 3,2 6-2,9 3 1,11 3-1,7-1 1,8-4-2,8-1 2,9-7 0,5-6 0,5-6 0,2-10 0,6-8 1,-2-10-1,6-11 1,-2-12 0,0-6-1,-6-8 1,0-4 0,-9-7-1,-3-3 2,-11-2-2,-6 7 1,-8 2-1,-8 5 2,-5 7-3,-4 7 2,-3 7-1,-1 7 0,4 8-1,-1 3 0,24 3 0,-31 2-1,31-2 1,0 0 0,0 0 0,0 0 0,22 8 0,1-11 1,6-2-1,8-4 1,4 2 0,4-4-1,3 6 1,-1 2 0,0 4-1,-4 8 1,-6 12 0,-6 7 0,-8 7 0,-6 7-1,-11 0 2,0 4-1,-12-4 1,-5 0 0,-9-12 0,5-4 0,-5-9 1,20-17 0,-31 18 0,31-18 0,-19-9-1,19 9-1,5-38 1,7 9 0,6-4-2,1-9 1,8-2 0,4 1 0,6 1-1,2 5 2,2 7-2,0 4 0,0 10 1,0 11 0,-2 10 0,-2 9 0,-4 14 1,-6 7-2,-4 7 2,-3 7-1,-5-2 1,-3 2-2,0-1 2,-7-6-2,3-11 0,-2-6 0,2-1-2,-8-24-6,17 23-14,-17-23-7,0 0-1,30-14 2</inkml:trace>
  <inkml:trace contextRef="#ctx0" brushRef="#br0" timeOffset="2424.1385">2871 374 17,'0'0'28,"6"-21"-1,-6 21-8,0 0-10,0 0-2,-35-19-2,15 21-1,-11-2-2,-4 5-1,-8 0-1,2 6 1,-3-1-1,1 1 0,4 1 0,4 0 0,8 1 0,5-1 0,22-12-1,-23 26 0,21-7 1,2-19-1,12 35 1,1-12-1,11 2 1,5 1-1,2 0 1,6 2-2,0-5 2,0 3-1,-2-1 1,-4-3-1,-8 1 1,-5 0 0,-7 0 0,-7-2 2,-6 0-1,-5 0 1,-7-4-1,-4 1 1,-5-4 0,-4 0 0,-4-5 0,0-2-1,-2-6 0,-1-1 0,1-1 0,4-5-1,0-1 1,8 2-1,3 2 0,18 3-1,-25-9 0,25 9 0,0 0 0,0 0-1,0 0 1,17 17 0,5-8 0,1 0 0,12 0 1,6-2-1,6-4 1,5-5 0,3-5-1,3-3 1,4-6-1,-1-3 1,-5-6-1,-2-1 1,-3-4 0,-8-3-1,-4 0 1,-12-4 1,-6 0-1,-9-3 1,-4 1-2,-8 3 3,-2 2-2,-2 6 1,-2 7-1,4 4 0,2 17 0,-4-18 0,4 18 0,0 0 0,0 0 0,4 23 0,0-4 0,-2 4-1,4 7 2,0 3-1,0 2 1,1 4-2,1-6 2,4 2-2,-4-5 1,1-6-1,3 1-1,-6-9-6,11 5-13,-17-21-8,16 17-2,-16-17 5</inkml:trace>
  <inkml:trace contextRef="#ctx0" brushRef="#br0" timeOffset="2644.1512">3363 87 27,'0'0'27,"0"0"-3,31-16-18,-31 16-31,23 18-2,-5-1 0,-18-17 23</inkml:trace>
  <inkml:trace contextRef="#ctx0" brushRef="#br0" timeOffset="3804.2176">3951 441 3,'9'-19'27,"-9"19"1,-13-28-1,13 28-17,-28-20-4,28 20-2,-40-10-2,12 12 0,-5 5 0,-2 7 0,-4 10-1,4 11 0,-2 5 0,6 8-1,4 4 1,7 4-2,7 0 1,7 0-1,10-7 1,8-7 0,5-7 0,8-12 1,3-11-1,9-12 1,2-15 1,5-12-2,-1-13 2,0-14-1,-2-13 0,-2-8 1,-8-7-1,-6-8 0,-7-4-1,-9-2 2,-3-1-2,-6 10 1,-2 4-1,-2 12 0,-4 8 1,3 14 0,-3 10-1,2 14 0,6 25-1,0 0 1,-17 0 0,9 28 0,2 16-1,0 12 1,2 16 0,-2 10 1,4 9-1,4 9 1,2 2-1,6-4-1,2-9 1,3-8-1,3-11 2,1-13-3,3-11 3,-1-14-2,4-15 2,2-10 0,5-12 0,1-7 0,0-16 0,4-4 1,0-15-1,-2-4 1,-6-3-2,-6-1 2,-7 3-2,-8 6 1,-8 8-2,-8 6 1,8 32-1,-35-17 0,11 24 0,-3 10 0,0 18 0,0 7-1,7 7 1,3 7-1,3 6 2,10 1-2,8-2 2,6-3-2,7-11 2,7-7-1,1-8 1,2-9 0,6-11 0,2-10 1,2-11-1,2-7 0,0-12 1,4-5 0,2-7 0,1-2-1,-1-4 0,-2 4 1,-2 3-1,-2-1 1,-4 14-2,-4 7 1,-2 10 0,-6 11-1,-3 10 1,-5 7-1,-3 9 1,-2 9-1,-2 0 1,-5 0-1,1-6 1,-2-3 1,-2-7 0,4-5 1,-4-16 0,0 0 0,0 0 0,-6-30 0,6 0 0,2-3 1,0-7-3,4-8 1,2-1-1,2 2 1,11 5-2,2 4 2,8 10-4,-1-2-3,16 16-24,-11 7-3,2 7 0,-4 5-1</inkml:trace>
  <inkml:trace contextRef="#ctx0" brushRef="#br0" timeOffset="6516.3727">7742 275 1,'0'0'17,"8"-22"-1,-8 7-4,0 15 0,-4-34-1,4 34-2,-8-33-1,8 33 0,-15-33-2,15 33-1,-27-30 0,27 30-2,-41-26 0,17 17-1,-5 2 0,0 4-1,-4 3 0,2 5 0,-4 2-1,2 9 1,0 1-1,1 8 0,-1 1 0,2 5 0,2 6 0,4 2 0,3 5 0,5 1 0,7 6 1,6 0-3,8-2 3,8-2-3,5-7 3,7-5-2,1-9 1,6-6-1,0-15 1,6-7 1,-2-8-1,0-11 2,2-6-3,2-4 3,-4-6-2,-2-1 2,-6-3-2,-3-1 2,-7 0-2,-1 6 1,-8 1-1,-3 0 0,-5 3 1,0 4-1,-1 3 1,-1 4-1,-2 6 0,4 15 0,-4-21 0,4 21 0,0 0 0,0 0 0,-6 22 0,4-1 0,-2 7 1,2 7 0,-2 6 0,2 4 0,2 6 0,2 3-1,0-5 1,2 0-3,2-1 3,2-6-2,-2-6 2,1-1-3,1-8 2,0-6 0,0-4-1,-8-17 0,17 25-2,-17-25-8,24-7-20,-24 7 0,31-23-1,-16 5 8</inkml:trace>
  <inkml:trace contextRef="#ctx0" brushRef="#br0" timeOffset="6927.3962">8141 689 2,'0'0'27,"0"0"-1,0 0-4,18 7-13,-18-7 0,-6 23-3,-6-7 0,12 16-1,-12 1 0,10 9-1,-7 3-2,5 3 0,-2-1-1,4-5 0,2-4-2,0-8 0,6-4-4,-6-26-7,-4 20-17,4-20-2,0 0 0,-16-20 15</inkml:trace>
  <inkml:trace contextRef="#ctx0" brushRef="#br0" timeOffset="7503.4291">8810 91 23,'26'-2'28,"-26"2"0,40 14-9,-40-14-6,49 24-4,-28-8-3,20 17-1,-8 1-2,8 9-1,2 1 0,2 5-1,1 4 0,1-1-2,0-4 3,-2-3-3,-5-8 2,-3-6-3,-5-4 2,-11-8-3,0-7 1,-21-12-4,24 11-10,-24-11-15,0 0-1,-28-20 1,17 5 14</inkml:trace>
  <inkml:trace contextRef="#ctx0" brushRef="#br0" timeOffset="7841.4485">9493 133 10,'-8'-16'28,"8"16"1,0 0-3,-39 2-14,34 15-3,-23-6-4,5 17 1,-18 0-2,4 14 0,-13 0-1,3 14 0,-4 0-1,3 5-2,-1-1 1,8-4-2,2-6 2,6-4-3,8-4 1,4-14-3,7 2-2,-7-21-6,21-9-20,-6 17 0,6-17 0,0 0 12</inkml:trace>
  <inkml:trace contextRef="#ctx0" brushRef="#br0" timeOffset="8623.4932">10460 422 1,'0'0'22,"0"0"-3,0 0-5,37 7 0,-37-7-1,58 7-1,-19-7-4,24 8-2,-1-6-2,16 3-1,1-5-1,5 4-1,4-6 0,-5 0 0,-7-3 0,-10 2-1,-7-3 0,-11 1 0,-9 2 0,-10-4-2,-9 3-2,-20 4-7,10-17-16,-10 17-3,-26-16 2,3 5 9</inkml:trace>
  <inkml:trace contextRef="#ctx0" brushRef="#br0" timeOffset="8947.5117">11014 140 1,'0'0'27,"18"-6"0,-16 22-3,-2-16-13,2 44-1,-8-14-3,10 17 0,-12 0-2,10 15-2,-10-5 0,6 5-2,-3-5 1,1-4-3,0-4 1,-2-9-4,6 0-6,-16-13-18,11-4-3,-5-8 1,10-15 7</inkml:trace>
  <inkml:trace contextRef="#ctx0" brushRef="#br0" timeOffset="9939.5685">12719 297 20,'-6'-19'28,"-2"0"-1,8 19-10,-27-35-6,27 35-5,-35-34-1,13 22-1,-7-4-1,4 8-1,-4 1-1,2 5 0,-3 2 0,1 7-1,-2 5 1,6 7 0,-2 4-1,1 9 1,3 1 0,3 7 0,5 6-1,5 3 0,6-4 1,6 3-2,6-6 2,6-6-2,5-4 1,2-8-1,5-10 1,3-7-2,6-5 2,-2-9 0,4-2-1,-4-12 1,2-5-1,-4-4 2,-2-5-2,-3-1 2,-9-3-2,-3-3 1,-4 2 0,-7 3 1,-1 6-1,-4 1 0,-1 5 1,-1 6-1,4 19 0,-10-25 0,10 25 0,0 0 0,0 0 0,0 0 1,-14 30-1,12-5 1,-2 5 0,4 8 1,-1 9-1,2 6-1,1-1 2,4 3-2,0-3 1,4 1-1,0-8 1,-1-3-2,3-8 1,-2-12-2,3 3-6,-13-25-22,0 0-2,18 7 1,-18-7-2</inkml:trace>
  <inkml:trace contextRef="#ctx0" brushRef="#br0" timeOffset="10492.6001">12941 714 1,'-26'2'18,"26"-2"5,0 0-7,0 0-6,20-7-6,-20 7-1,39-13-1,-10 5 1,6 2 0,6-2-1,1 4 0,-1 1 0,0 4 0,-8 3 1,-2 10 0,-13 3 0,-5 10 0,-14 3 0,-3 6 1,-16 3-1,3 3 1,-11-5-2,3 1 1,-2-6-2,6-8 0,3-3 0,4-5 0,14-16 0,-7 17-1,7-17 1,25 2-1,-2-9 1,12-2 0,2-1-1,12-6 0,-1-1 0,5-4-2,3 8-6,-17-8-20,4 4-3,-8 1 1,-11-1 0</inkml:trace>
  <inkml:trace contextRef="#ctx0" brushRef="#br0" timeOffset="11176.6392">13804 143 1,'0'0'27,"-6"16"-1,6 7-7,-1-2-10,16 15 1,-11-4-3,15 8-2,-5-5-2,9-1-1,-1-8-2,9-3 1,-4-11 0,4-5 0,0-9 0,1-7 0,-3-8 0,0-6 0,-6-8 0,-1-4 0,-7-4 1,1 2 1,-12 0 1,1 8-1,-8 1 0,5 10 0,-2 18 0,0 0 0,-8 23-1,8 12-1,2 10-1,4 15 1,1 12 1,5 7-3,2 5 2,-1 0-2,3-4 2,-3-1-2,-1-11 2,-4-8 0,-8-9 0,-6-11 0,-11-10 1,-5-8 0,-9-13 0,-6-5 0,-8-10 0,1-1-1,-3-8-1,0-1 0,2-2-2,-1-3-1,11 13-3,-12-15-11,18 18-17,-2-4 0,11 5-1,1-3 5</inkml:trace>
  <inkml:trace contextRef="#ctx0" brushRef="#br0" timeOffset="11978.685">15014 374 1,'0'0'20,"0"0"7,-17-7-2,17 7-12,0 0-5,0 0-2,0 0-1,0 0 0,0 0-1,0 0-1,27 14 1,0-7-2,3-3 1,16 5 0,5-6-1,17 1-1,4-3 1,8-1-1,5-3 0,-1-1-1,-2-1 0,-8 0 1,-10 0-1,-12 1 0,-11-1-1,-10 3 1,-11 2-2,-20 0-1,0 0-4,0 0-9,-18-3-13,-5 4-2,-6-1 2,-6 0 11</inkml:trace>
  <inkml:trace contextRef="#ctx0" brushRef="#br0" timeOffset="12284.7026">15472 119 22,'0'0'27,"7"-16"1,-7 16-11,2 19-6,-11-3-5,10 17 1,-12-1-2,13 17 0,-8 2-2,6 10 0,-4-2-1,8 1-3,-2-8 2,2-3-3,2-5 0,-6-14-7,11-2-14,-9-11-8,-2-17 0,0 0 0</inkml:trace>
  <inkml:trace contextRef="#ctx0" brushRef="#br0" timeOffset="13128.7508">16938 241 29,'14'-21'27,"-10"-2"-7,-4 23-3,4-36-5,-4 36-4,-14-34-2,14 34-3,-29-28 0,12 18-1,-9 1 0,1 4-1,-6 3 0,2 7 0,-6 6 0,5 5 0,-5 6 0,6 6 0,2 7-1,6 4 1,5 1-1,8 2 0,8 0 0,6-3 0,6-2 0,5-11-1,7-2 1,1-10-1,2-5 0,0-9 0,5-5 1,-7-6-1,0-8 1,-2-2 0,-1-7 0,-5 0 0,-1-3 0,-4-1 0,-3 2 0,-1 1 1,-4 2-1,0 8 1,-4 3-1,0 16 1,0 0 0,0 0 0,-6 18 0,6 8 0,-2 7 0,2 6 0,2 6 0,6 4 0,0 0 0,3-3-2,1-8 2,4-4-3,-1-3 0,-3-13-6,11-3-20,-23-15-4,25 11 0,-25-11 0</inkml:trace>
  <inkml:trace contextRef="#ctx0" brushRef="#br0" timeOffset="13774.7879">17281 570 17,'-20'-15'29,"20"15"0,0 0 1,-9-21-20,9 21-6,0 0-2,0 0-2,29-6 0,-12 5 0,5-1 0,3 2 0,6 2 0,-2 1 0,2 6 0,-3 3 0,-3 2 0,-6 5-3,-3 1 3,-10 4-1,-8-1 0,-6 1 0,-7-1 1,-5-2-1,-3-3 2,-1-1 0,3-4-1,21-13 1,-29 17-1,29-17 1,0 0-2,0 0 1,33 11 0,-6-11 0,2 1-1,6 3 1,2 5 0,0 1 0,-6 9 0,-1 6 1,-11 1 1,-3 9 0,-14-3 1,-4 4 0,-14-6 1,-1 5-1,-18-10 0,-2-1-1,-6-6 0,-4-6-1,-2-7-1,-3-5-2,7 0-1,-9-14-4,19 12-16,-12-12-8,10-1-1,-2-3 0</inkml:trace>
  <inkml:trace contextRef="#ctx0" brushRef="#br0" timeOffset="14182.8112">17911 329 16,'0'0'28,"20"-7"-1,-3 9-7,5-11-11,16 11-1,1-8-2,16 6-1,-5-1-2,7 1-1,-1 1-4,-7-2-5,1 4-20,-15 4-2,-13-3 0,-22-4 0</inkml:trace>
  <inkml:trace contextRef="#ctx0" brushRef="#br0" timeOffset="14383.8227">17983 535 1,'0'0'26,"10"18"0,7-11 1,13-5-18,14 5-2,-1-7-1,12 3-2,1-5-6,-3-5-13,-3-3-10,5-1-3,-15-8 2</inkml:trace>
  <inkml:trace contextRef="#ctx0" brushRef="#br0" timeOffset="15179.8682">19417-32 34,'-2'-23'19,"2"23"-2,-4-33-3,4 33-4,-13-24-2,13 24-2,-26-11-1,26 11-1,-35 12-1,20 6 0,-13 3 0,9 12 0,-6 6-1,5 10 0,-1 5-1,7 4 1,8 3-2,6 2 1,4-2-2,12-1 2,7-8 0,8-6-3,6-9 3,8-6-2,6-12 2,1-5-1,10-14 1,1-8-1,-7-10-1,2-5 3,-3-6-2,-7-8 1,-7-5-1,-8-4 0,-11-4 1,-12-1-1,-9-4 1,-8-1-1,-11-1 1,-5 6-1,-6 0 1,-4 6-1,-2 8 0,-4 7 0,0 9 0,-4 11-1,-2 6 0,-7 4-3,5 25-11,-13-3-15,-6 6-2,-8 2 0,-4 2 4</inkml:trace>
  <inkml:trace contextRef="#ctx0" brushRef="#br0" timeOffset="47106.6942">13 2106 9,'-2'-25'26,"2"25"0,0 0-12,0 0-4,0 0-2,-6 21-3,10 13 0,-8 4-1,6 17 0,-4 2-1,6 15 0,-4-2-1,2 4-1,0-8 0,2-5 0,-2-4 0,0-12 1,-2-8 0,0-4-2,-2-8 2,0-4-1,2-21 1,-6 26-1,6-26 1,0 0-2,0 0 2,0 0 0,0 0-2,-20-25 1,17 6-2,-3-7 2,0-6-2,-2-8 1,2-5-2,-1-6 1,-1-4 1,2-4-1,0-1 1,0-3 0,2 4 0,2-1 0,4 4 0,0 6-1,4 4 1,0 7-1,4 8 1,1 3-1,1 9 1,-12 19 0,27-20-1,-27 20 1,31 11 0,-11 10 1,3 9-1,1 12 1,3 8-1,2 14 0,0 2 0,2 6 1,0-2-1,2 0 0,-3-7 0,-3-7 0,-2-9 0,-1-6 0,-3-6 0,-4-11 1,-3-3-1,-14-21 2,20 21-1,-20-21 1,0 0-1,0 0 1,19-26 0,-13 3-1,0-12 1,3-5-2,1-8 1,0-8-1,-2-3 1,1-2-1,-3 1 0,0 4 0,-2 7 0,-2 4 0,0 10-2,-4 3-2,2 32-4,-2-35-10,2 35-15,0 0 0,0 0 0,14 21 15</inkml:trace>
  <inkml:trace contextRef="#ctx0" brushRef="#br0" timeOffset="48203.757">947 2479 1,'11'-16'23,"-11"16"6,0 0-1,0 0-14,-19-9-6,19 9-4,-23 14-1,23-14-1,-35 32-2,17-9 1,1 5-1,1 5 1,4 0-1,6 2 0,8 2 1,4-2 0,6-3-1,5-3 1,-1-6 0,5-4 1,-3-6 0,1-8-1,-1-12 0,-1-2 0,-5-10 1,2-4-1,-8-8 0,-1-4-1,-7-6 0,-3 3 0,-5-1 1,-4 4-1,-1 2 0,-1 7 0,2 5-1,1 3 0,13 18 1,0 0-1,0 0 0,0 0 0,0 0 0,0 0 0,29 16 0,-6-9 0,5-2 0,5-5 0,0-3 0,2-6 0,2-7 0,-2-5 1,0-5-1,-4-7 1,-2-4 1,-4-5-1,-3 0 0,-5-2 0,-3 0 1,-4 6-1,-6 1 1,-1 7 0,-3 7-1,2 6 1,-2 17-1,-2-18 1,2 18-1,-5 16 1,1 7-1,2 7 0,-2 10 0,0 11 1,2 7-1,0 6 1,4 1-1,2 0 0,2-2 0,3-4 1,5-6 0,6-6-1,-1-6 1,4-8 0,-1-5 0,3-9 0,2-7 0,4-10-1,-1-7 0,3-7-1,2-8 0,2-6 1,2-9-1,-2-2 0,-2-1 1,-8-4-1,-4 3 1,-7 2 0,-9 6 1,-3 5-1,-9 6 0,5 20 0,-32-14 0,11 20 0,-4 6 0,-3 7 0,1 6 0,2 6 0,2 6 1,7 3-1,4 0 1,10 1 0,8 1 0,10-2 0,9-3 0,8-4-1,4-8 1,8-6-2,4-9 2,3-6-1,1-6-2,-1-12 2,-1 0-4,-12-14-2,11 7-17,-19-10-8,-5-4-1,-15 0 0</inkml:trace>
  <inkml:trace contextRef="#ctx0" brushRef="#br0" timeOffset="48474.7725">1260 2351 7,'0'0'27,"15"-17"1,9 6-2,11 2-22,2-6-2,11 1 0,9-2-3,1-5-5,16 9-10,-2-4-11,-10-7 0,-3 11 9</inkml:trace>
  <inkml:trace contextRef="#ctx0" brushRef="#br0" timeOffset="49671.841">3594 2038 16,'0'0'22,"28"-13"-6,-28 13-3,27-12-3,-27 12-1,35-3-1,-35 3-1,41 14-1,-22 0-1,14 15-1,-5 6-1,11 13 0,-4 3-2,7 6 1,-1 3-1,4 1-1,0-1 1,-1-6-1,-5-9 0,0-3 1,-6-8-1,-2-8 0,-5-5 1,-7-5-1,-1-4-1,-18-12-1,21 16-2,-21-16-6,0 0-17,0 0-5,0 0 1,0 0 10</inkml:trace>
  <inkml:trace contextRef="#ctx0" brushRef="#br0" timeOffset="50046.8625">4126 2435 1,'-20'-7'12,"20"7"15,0 0-1,-19-2-16,19 2-2,-18 18-3,8-1 0,-11-1-1,0 10-1,-9 1 0,3 4 0,-6 1-1,2 3 0,0-5 0,6 1-1,1-5-1,7-3 0,1 0-1,16-23-2,-11 37-8,11-37-17,-10 21-2,10-21 1,0 0 18</inkml:trace>
  <inkml:trace contextRef="#ctx0" brushRef="#br0" timeOffset="51118.9235">5188 2356 1,'0'0'23,"-6"-15"5,6 15-1,-18-28-18,18 28-2,-17-25-4,17 25 0,-31-31-1,11 17 0,-7-4 0,0 6-1,-4-2 1,0 9-1,-6-1 0,4 10 0,-4 3 0,4 7 0,0 7-1,1 9 0,5 3 0,6 4 0,5 3 0,8 4 0,8-4 0,6-2 0,10-3-1,3-5 1,7-7 0,3-6 0,2-8-1,2-5 0,-2-6 1,0-9-1,-2-4 1,-3-6 0,-1-6 0,-6-4 0,-1-1 0,-6-3 1,-3 2-1,-3 2 0,-2 1 1,-2 4-1,-4 3 0,2 5 0,0 18 0,-2-24 0,2 24 0,0 0 0,0 0 0,0 0 1,0 0-1,0 0 1,2 26 0,2-1 1,-2 1-1,4 9 1,-2-2-1,7 7 0,-5-5 0,8 2 0,-5-5-1,7-3 1,0-4-2,1-6 1,1-3-1,-18-16-1,37 21-1,-37-21-5,44-2-18,-24-3-5,3-6 1,-3-1 7</inkml:trace>
  <inkml:trace contextRef="#ctx0" brushRef="#br0" timeOffset="51564.9493">5653 2600 1,'0'0'19,"0"0"7,0 0-9,17 5-9,-17-5-1,-6 16 1,6-16 0,-5 33-1,-9-8 0,16 11-2,-10-2 0,8 9-2,-2-2 1,4 4-3,-2-5 2,4 1-2,0-10 0,0-3 0,-2-7-1,0-3 0,-2-18-1,0 22-2,0-22-4,0 0-15,0 0-10,0 0 0,0 0 0</inkml:trace>
  <inkml:trace contextRef="#ctx0" brushRef="#br0" timeOffset="52733.0161">6744 2180 2,'-6'-16'29,"6"16"0,0 0 0,-29-6-17,21 24-5,-13-2-2,5 12-2,-11 3 0,0 13-1,-10 2 0,4 4 0,-4 1-1,0 2-1,2-4-1,0-9-3,14 7-6,-9-17-20,13-5 0,1-8-1,16-17 12</inkml:trace>
  <inkml:trace contextRef="#ctx0" brushRef="#br0" timeOffset="52429.9988">6306 2151 1,'0'0'20,"0"0"5,4-17-8,-4 17-6,0 0-1,0 0-1,16 17-1,1 6-1,-7-3-1,13 16-1,-5 1-1,11 14-1,-2 0-1,8 6 0,0-2-2,2-1 1,2-5-2,-4-7 0,0-2-1,-5-15-2,3 5-5,-33-30-5,40 19-16,-40-19-1,18 0 1,-18 0 22</inkml:trace>
  <inkml:trace contextRef="#ctx0" brushRef="#br0" timeOffset="53357.0518">7762 2370 6,'-18'13'27,"18"-13"1,0 0-9,18-4-11,-18 4-2,42-2 0,-7-5-1,18 7 0,7-7-2,12 4-1,8-4-1,4 2-1,-1-2-1,-5-2 0,-4 4-1,-16-4-3,-5 7 0,-20-7-3,0 11-7,-33-2-14,0 0 1,0 0 7</inkml:trace>
  <inkml:trace contextRef="#ctx0" brushRef="#br0" timeOffset="53634.0675">8143 2097 1,'0'0'22,"0"0"7,0 0 0,16 25-17,-24-8-4,10 20-1,-14 0-1,12 17-1,-14-1-2,11 10-1,-9-4-2,4 1-1,4 1-6,-7-17-11,7-4-11,2-10-2,8-9 1</inkml:trace>
  <inkml:trace contextRef="#ctx0" brushRef="#br0" timeOffset="54249.1028">9349 1787 1,'0'0'21,"35"-3"5,0 8-10,-8-7-1,22 18-3,-12-9-1,19 18-2,-13-4-2,18 17-1,-15 2-3,9 9 0,-12 6-1,1 6-1,-5 0-1,-4 2 1,-6-1-1,-3-6 0,-3-4-1,-7-6 0,-1-4-3,-13-11-2,6 6-6,-22-20-11,6 4-8,8-21 0,-31 21 7</inkml:trace>
  <inkml:trace contextRef="#ctx0" brushRef="#br0" timeOffset="54551.12">9845 2229 1,'-6'-18'20,"6"18"8,0 0 0,-19-14-14,19 14-6,0 0-3,-23 33-1,1-12-1,1 13-1,-6-1-1,-1 9 0,-1-2-1,-2 2-1,6 0-6,-8-10-12,7-6-9,7-2-1,-1-11 0</inkml:trace>
  <inkml:trace contextRef="#ctx0" brushRef="#br0" timeOffset="55523.1756">11125 2092 1,'-9'-18'27,"9"18"1,-14-19-4,0-2-12,14 21-5,-17-30-1,17 30-1,-29-31 0,29 31-2,-41-21 0,18 14-2,-5 3 1,3 4-1,-4 6-1,0 6 0,-1 5 0,3 8 0,2 5 0,4 6 0,5 6 0,4 4 0,10 1-1,4 2 1,10-3-1,4-4 0,7-5-1,0-8 1,6-6-2,-1-9 1,3-7 0,-6-9 0,4-6 0,-3-12 1,-3-2 0,-2-12 1,-1-2 0,-5-6 0,-3 0 1,0-2 0,-7 2 0,1 5 0,-4 5 1,2 11-1,-4 2 0,0 19 1,0-17-1,0 17 0,0 0 0,-4 31 0,0-6-1,2 6 1,2 6-1,2 7 0,2 1 0,2 3 1,2-5-2,4-2 1,-1-5-2,-1-8-4,15 4-10,-11-13-14,-14-19 0,27 14 0</inkml:trace>
  <inkml:trace contextRef="#ctx0" brushRef="#br0" timeOffset="56029.2047">11378 2482 1,'0'0'23,"0"0"3,0 0-2,33-14-19,-15 7-3,7 2-1,-1 0 0,1 1 0,0 6 0,-5 3-1,-3 8 0,-7 6 1,-8 5-1,-4 6 1,-8 2 0,-4 4 2,-3-4-1,3 3 1,-7-7-1,9-3 0,-3-4 0,11-6 0,4-15 0,-2 23-1,2-23 1,17 11-1,-17-11 1,41 5 0,-10-12-1,4 3 1,6-4-2,2 1 1,2 0-1,-6-2-1,7 5-3,-16-6-5,8 8-17,-12 2-4,-9-2 1,-17 2 11</inkml:trace>
  <inkml:trace contextRef="#ctx0" brushRef="#br0" timeOffset="57217.2726">12361 1999 26,'0'0'29,"-18"-12"1,18 12-14,-15 19-9,19 4-3,-4 3-2,3 7 0,5 8-1,4 4 1,3 1-2,7-2 0,7-6-1,4-6 0,6-8 0,0-10 0,4-9 0,0-12 0,-1-7-1,-1-8 2,-6-8 0,-6-5 0,-3-2 1,-5 2 1,-11 0 1,0 7 1,-10 0 0,0 28 0,0-26-1,0 26 1,0 0-1,-10 36-1,6-1-1,4 13-1,0 10 0,0 12 1,4 5-1,2 5 1,-1 3 1,-1-3-2,0-8 2,-2-5-1,-8-10 1,1-6 0,-11-12 0,-3-4 0,-11-14-1,-1-6 0,-12-8 0,-1-5-1,-5-5 0,-2-8-1,7 2-3,-7-12-4,22 11-23,-6-8-2,17 4-2,5-3 0</inkml:trace>
  <inkml:trace contextRef="#ctx0" brushRef="#br0" timeOffset="57709.3008">13427 2325 23,'35'0'28,"2"-4"-1,8-4-11,17 13-7,-10-10-4,13 5-2,-7-4-1,2 4-1,-3-2-2,-5-1 0,-3 1-2,-14-5-2,4 11-3,-22-13-8,1 4-12,-18 5 0,0 0 5</inkml:trace>
  <inkml:trace contextRef="#ctx0" brushRef="#br0" timeOffset="57991.3169">13767 2097 11,'-2'-21'27,"2"21"2,0 0-10,0 0-8,8 35-2,-12-14-2,10 23 0,-12-2-2,8 18 0,-10-1-3,6 9-1,-7-1-1,3-2-1,2-1-5,-12-18-15,5 0-9,1-13-2,0-12 1</inkml:trace>
  <inkml:trace contextRef="#ctx0" brushRef="#br0" timeOffset="58685.3566">14917 1822 10,'-23'-21'25,"23"21"1,0 0-9,0 0-8,0 0-2,29-10-1,-6 15 1,-1-7-1,15 13 0,-6-1-1,14 13-1,-3 2-2,11 13 0,-5 6 0,5 7-1,0 6-1,-3 6 1,-3 2-1,-2-2 0,-3-3 0,-5-6 1,-6-8-1,-3-6 0,-5-7-2,-9-14-2,5 2-3,-19-21-12,0 0-11,0 0-1,0 0 1</inkml:trace>
  <inkml:trace contextRef="#ctx0" brushRef="#br0" timeOffset="58956.3721">15357 2122 5,'0'0'27,"-27"-2"1,27 2 1,-16 19-17,-3-8-3,11 15-3,-12 2-1,7 12 0,-9-1-1,7 6-1,-7 1-2,7-2 0,-1-4-2,-1-7-2,11 2-5,-16-19-10,17 1-11,5-17-2,0 0 0</inkml:trace>
  <inkml:trace contextRef="#ctx0" brushRef="#br0" timeOffset="59649.4117">16117 2120 6,'18'-33'22,"-4"13"-2,-5 3-10,-7-8-3,6 6-2,-10-5 0,2 24 0,-8-34 1,8 34-2,-17-22 1,17 22-2,-31-7 0,13 12 0,-7 4 0,2 8-1,-7 6 0,5 10 0,-2 6-1,5 4 1,3 8-1,9 2 0,6-1-1,6-1 0,8-7-2,4-7 1,5-9-1,1-9 0,7-9-1,-4-13 0,6-4 1,-5-16-1,1-3 2,-2-11-1,-1-5 2,-5-2 0,-1-1 1,-3 6 1,-5-1 1,2 12-1,-8 2 1,-2 26 1,4-20-1,-4 20 1,2 20-1,2 4-1,-6 6-1,6 8 1,-1 5-1,3 6 0,4 0-1,-2-6-1,7 3-4,-11-16-12,10-2-12,-6-7-2,-8-21 1</inkml:trace>
  <inkml:trace contextRef="#ctx0" brushRef="#br0" timeOffset="60314.4498">16520 2479 26,'-19'-7'28,"19"7"0,0 0-8,0 0-16,0 0-2,21-9-2,-21 9 1,25-3-1,-25 3 0,35 1 0,-13-1-1,5 6 1,0-1-1,6 4 0,0 1 0,2 4 0,-1 2 0,-3 0 1,-4 3 0,-6-2 1,-5 4 1,-10-5 0,-8 3 0,2-19 1,-24 30 0,-1-17-1,25-13 1,-37 19-2,37-19 0,-29 10-1,29-10-1,0 0 0,0 0 0,0 0 0,0 0-1,0 0 1,0 0 1,31 13 0,-31-13 1,35 19 0,-15 2 1,-1 0 2,-1 12-2,-9-1 2,1 10-1,-14-4 1,-4 6-1,-13-7 1,-2-1-2,-14-6-1,0-2 0,-6-5-1,-2-12-5,10 3-19,-8-16-8,2-5 0,1-11 0</inkml:trace>
  <inkml:trace contextRef="#ctx0" brushRef="#br0" timeOffset="60822.4788">17475 2115 5,'0'0'28,"0"0"0,26-7 0,-1 7-17,2-11-8,14 4 0,-4 2-2,4-4-6,6 6-19,-12 6-2,-8 1-2,-6 6 5</inkml:trace>
  <inkml:trace contextRef="#ctx0" brushRef="#br0" timeOffset="61002.4891">17532 2451 30,'0'0'29,"0"0"0,0 0-8,35-5-17,4-6 0,4-5-4,3-8-11,11 1-17,1-3-1,-2-4 0,1 4 10</inkml:trace>
  <inkml:trace contextRef="#ctx0" brushRef="#br0" timeOffset="61643.5258">18767 1742 17,'0'0'29,"-19"-23"-1,19 23-11,-16-16-6,-1 9-4,17 7-2,-30 2-1,30-2-1,-35 25-1,18-1-1,-6 2 0,1 13 0,-1 3 0,3 10 0,5 3 0,5 1-1,4 5 0,8 0 1,4-3-1,4-4 0,5-6 0,5-10 0,1-6 0,6-10 0,8-11 0,4-11 0,4-7-1,2-12 1,0-9 0,-1-11-1,-3-8 1,-4-9-1,-10-6 2,-9-1-1,-12-3 0,-8 3 2,-10 0-3,-7 3 2,-10 10-2,-10 4 0,2 22-6,-16-1-21,8 13-2,-3 1-1,1 9 2</inkml:trace>
  <inkml:trace contextRef="#ctx0" brushRef="#br0" timeOffset="62669.5845">19798 1910 5,'0'0'27,"-17"-2"0,17 2-1,-6 23-14,6-23-5,-18 40-1,7-15-2,7 11 0,-4 1-2,10 3 0,0 1-2,4-3 0,4-3-1,1-7 0,3-3-1,-14-25 1,29 23-1,-29-23 1,33-6 0,-15-8 0,1-1 1,0-6 0,5-7 0,3 0 1,-2-8 1,5 5-2,-3-6 2,4 7-1,-4 1 0,4 6-1,-3 4 1,-5 6-1,0 8 0,-1 9 0,-1 6 1,-5 8-1,-3 4 0,-3 6 1,-4 4-1,-4 3 1,-6 2 0,-4-2-1,-6-2 0,-3-7-2,-1 8-10,-9-13-17,-6-7 0,-6-6 0,-4-13 7</inkml:trace>
  <inkml:trace contextRef="#ctx0" brushRef="#br0" timeOffset="64320.6789">19845 1710 12,'0'0'26,"0"-16"-2,0 16-7,0 0-6,0 0-1,-2-15-4,2 15-1,0 0-2,0 0 1,0 0-1,0 0-1,-2 19 0,0-3-1,2-16 1,-6 31-2,6-31 2,-4 30-2,4-30 2,-2 18-3,2-18 2,0 0 0,0 0-3,18-32 3,-14 9-2,2-1 0,-4-1 0,2 1 0,-3 4-1,-1 1-1,0 19 0,-1-17-4,1 17-14,3 21-8,-3-21 0,2 26-1</inkml:trace>
  <inkml:trace contextRef="#ctx0" brushRef="#br0" timeOffset="67506.8611">20888 1619 20,'0'0'30,"0"0"1,0 0-2,31 5-25,-6-10 0,16 5-1,10-9-1,13 2-1,8 0-3,2-12-12,9 5-15,-3 0-1,-6 0-1,-12 2 14</inkml:trace>
  <inkml:trace contextRef="#ctx0" brushRef="#br0" timeOffset="67189.8426">20944 1530 12,'0'0'21,"0"0"-6,-8-16-5,8 16-1,0 0-2,0 0-2,0 21 0,4-3 1,-13 4 2,9 15-1,-10-2-1,6 14-1,-6 2 0,6 9-2,0-1-1,2 2 0,4-6-2,2-5 0,4-4 0,2-9 1,0-8-1,3-9 1,-13-20-1,31 12 0,-13-19 1,3-9-1,1-12 0,3-3 0,0-10 0,0-4 0,3-8 0,-5-6 0,2-2-2,-5 5 1,-1 1 0,-3 4 0,-1 8-1,-5 8 2,-2 5-2,-2 12 1,-6 18 2,6-19-1,-6 19 1,0 0 0,-4 30 0,2-2 1,-4 7 1,2 7-1,-2 7 1,4 7-1,-4 0 0,2 2 0,1-7 0,1-2-2,-2-7 1,2-7-1,-2-11 1,4-5 0,0-19 1,-4 20-1,4-20 0,0 0 0,10-32-1,-1 9 0,3-3-1,4 0 0,-1 0 0,1-2 0,-3 7 0,1 5 0,-14 16 0,25-5 0,-25 5 1,24 24-1,-9-5 1,1 8 0,3 1-1,1 0 2,3 0-2,0-6 1,5-4 0,-1-8 1,6-10-1,0-7 0,-2-7 0,0-7 1,2-7-1,-1-3 0,-7-4 0,-4 2 0,-9 1 0,-6 4 0,-4 5 0,-6 6 0,4 17-1,-26-18 1,7 20-1,-2 5 1,-1 5-1,-1 4 0,3 7 1,-1 1-1,5 6 1,7 2 0,3 1-1,8-2 1,8-1 0,7-2 0,4-7 0,9-5-1,9-4-3,-2-15-4,19-1-19,-11-10-3,1-5-1,-7-7 0</inkml:trace>
  <inkml:trace contextRef="#ctx0" brushRef="#br0" timeOffset="69226.9595">15283 3319 9,'2'-22'22,"-2"22"-6,6-30-3,-6 30-2,7-30 0,-7 30-3,6-26 0,-6 26-1,-2-23-1,2 23-1,-9-17 0,9 17-2,-22-14 0,22 14-1,-33-9 0,14 7-1,-5 0 0,5 4-1,-5 2 1,3 1-1,2 2 0,-1 3 0,20-10 0,-29 27 0,15-12-1,1 5 1,3 1-1,4 1 1,6 5 0,0-1-1,4 2 1,0-2 0,8 2 0,3-2 0,3 1 0,3-3 0,1-1 0,5 0 0,-2-2 0,8 0 0,-2-2 0,0 2 0,-1-3 0,-3-3 0,-6-1 0,-3 2 1,-18-16 1,19 23-1,-19-23 1,-10 23 1,10-23-1,-31 24 1,6-15-1,0 5 0,-6-4-1,1-1 1,-3-2-1,0 0 0,-2-5-1,4 0 1,0-2-1,2-4 0,4 1 0,-1-1 0,5-1-1,21 5-1,-25-7-2,25 7-3,0 0-14,-18-11-11,18 11 0,0 0-1</inkml:trace>
  <inkml:trace contextRef="#ctx0" brushRef="#br0" timeOffset="70709.0443">15979 3585 12,'0'0'25,"4"-24"1,-2 6-12,-2 18-3,6-29-4,-6 29-1,2-30-1,-2 30 0,-12-30-1,12 30-1,-27-23 0,8 16-1,-9 2 0,1 7-1,-6 1 0,0 6 0,0 3 0,0 4-1,0 3 0,4 2 0,5 2 0,5 2 0,7 1 0,4-2 0,6 1-1,8-4 1,4-3 0,5-3-1,3-2 1,3-6 0,1-6 0,1-2 0,0-5 0,1-6 0,-5-2 0,3-5 1,-5-2-1,1-2 0,-5 2 1,1 2-1,-4 1 0,-10 18 0,13-21 0,-13 21 0,0 0 0,0 0 0,14 25 0,-10-4 0,2 1 0,-1 7 0,5-1 0,2 0 0,0-4 0,1-3 0,1-5 0,-14-16 0,29 14 1,-12-16-1,1-7 1,1-5-1,3-5 1,3-7 0,0-4 0,3-3-1,5-1 1,-2 3-1,-2 5 1,-2 1-1,-5 11 0,-1 9 1,-21 5-1,29 21 1,-25 2-1,0 10 1,-4 0-1,2 8 1,-4-5-1,2 1 1,0-7-1,0-4 1,0-8-1,0-18 1,0 21-1,0-21 1,0 0 0,14-16 0,-7 0-1,5-5 0,8-5 1,1-4-2,8 0 1,0 1-1,4 2 1,0 4-1,2 9 1,-5 4 0,-1 10 0,-6 7-1,-1 5 1,-5 4 1,-5 5-1,-6 4 1,-4-3-1,-2 3 1,-6-4 0,-2 0 0,8-21 0,-20 24 0,20-24 0,-17 9 0,17-9-1,0 0 0,-6-26-1,12 5 0,6-4 0,1-3 0,5 2 0,-1-2 0,5 5 0,-3 6 0,3 8 1,-3 9 0,-1 12 0,-1 6 0,2 5 0,5 3 1,-1 0-1,4 0 1,3-3-1,5-5 0,0-10 0,5-6 1,3-9-1,0-5 1,-2-9-1,0-7 1,-8-5 0,-2-1-1,-12-3 1,-5 6 0,-12-1 0,-6 8-1,-6 6 1,-7 10-1,-5 6 0,-3 11 0,0 6 0,2 10 0,1 6 0,5 4 0,5 4-1,4 0 1,6-1 0,6-1 0,6-7 0,3-4 0,5-5 0,3-5 0,5-6-1,-3-5-1,8-1-2,-9-13-6,18 4-20,-12-4-3,5 0 2,-6-5-2</inkml:trace>
  <inkml:trace contextRef="#ctx0" brushRef="#br0" timeOffset="72200.1296">18246 3817 28,'0'0'29,"29"-9"-7,4 2-5,-14-19-4,22 3-4,-11-21-2,14-1-3,-7-17-2,2-4-1,-6-8 0,-2-5-1,-5-1 0,-9-2-2,-3 6 2,-5 4-1,-5 13-2,0 5 3,-4 15-2,-4 13 2,4 26 1,-15-16-1,15 16 1,-27 33 0,7-1 2,1 17-2,-1 7 2,1 12-2,1 9 0,7 9 0,3 3-1,6-1 1,4-4-1,6-10 0,3-10 0,5-11 0,1-15 0,7-13 0,1-13-1,2-12 1,10-9-1,0-12 0,2-5-1,0-11 1,2 1 1,-6-5-1,-4 3 1,-4 4 0,-11 5 0,-3 6 0,-5 7 1,-8 16 0,0 0-1,0 0 1,4 28 0,-6-2-1,2 6 0,0 5 0,2 1 0,4 3 0,2-5 0,1-4 0,5-6 0,2-7 0,1-8 0,3-6 0,1-8 0,0-10 0,3-6 0,-1-7 0,4-9 1,-1-5-1,-3-2 0,0 3 0,-5 2 1,-3 6-1,-3 6 0,-4 9 1,-8 16 0,0 0 0,2 25 0,-4 1 0,-2 4-1,0 3 1,0 2-1,-2 0 1,4-3-1,-2-6 0,1-8 1,3-3-1,0-15 1,0 0-1,0 0 0,0 0 0,0 0-1,11-33 0,5 7-1,-1-6 0,9 3 0,1-5 0,8 6 1,-2 4 0,6 8 0,-2 11 1,0 8 0,-2 11 0,0 5-1,0 10 2,-1-1-1,1 1 0,-2-1 1,4-5-1,0-5 1,2-10-1,2-8 1,3-7-1,-1-10 1,-2-8-1,-4-6 1,-4-8-1,-5-1 0,-11-4-1,-11 4 1,-10 3 0,-9 11 0,-9 5 0,-3 14-1,-6 9 1,-2 13 0,0 10 0,0 6-1,6 6 1,4 2 0,7 3 0,6 0 0,8 0 1,8-5-1,8-4 0,7-3 0,9-6 0,7-1 0,6-7-1,5-1-2,-3-15-6,12 6-12,-9-10-8,-5-8 0,-4-2-2</inkml:trace>
  <inkml:trace contextRef="#ctx0" brushRef="#br0" timeOffset="72429.1427">19057 3272 34,'0'0'28,"-19"0"-3,19 0-15,23 11-34,-2-11-5,7 3 1</inkml:trace>
  <inkml:trace contextRef="#ctx0" brushRef="#br0" timeOffset="76818.3937">20312 3948 3,'0'0'28,"0"0"-2,0 0 1,4 19-15,-4-19-3,0 0-8,0 0-25,0 0-1,0 0-4,0 0 2</inkml:trace>
  <inkml:trace contextRef="#ctx0" brushRef="#br1" timeOffset="94057.3798">7009 5020 5,'0'0'14,"-19"6"-1,19-6 1,0 0-4,0 0 1,-22-16-2,22 16 0,0 0-2,0 0 0,0 0-1,0 0-1,0 0-1,0 0-1,0 0-1,0 0 0,0 0-1,0 0 0,0 0 0,0 0 0,0 0 0,30 9 1,-13-6-1,12 4 1,0 4 0,8-3-1,0 6 0,4 2 0,-2 0 0,0 1 0,-6 1 0,-2 4-1,-5-4 0,-7 6 1,-3-1-1,-5 1 1,-5 0-1,-4 4 1,-4-1 0,-4-1 1,-3-2-1,-3 0 1,-8-3 0,-1 2-1,-6-4 1,-2 0-1,-4-3 0,-1 0 0,-1-4 0,2 2-1,2-4 0,2-4 0,6 1-1,1-6-2,22-1-2,-29 4-5,29-4-22,0 0 0,-17 5-1,17-5-1</inkml:trace>
  <inkml:trace contextRef="#ctx0" brushRef="#br1" timeOffset="93241.3331">5182 5240 23,'0'0'17,"0"0"-2,-23-3-3,23 3-2,0 0-1,0 0-2,0 0-1,0 0-1,-22-13 0,22 13-1,0 0-1,0 0 0,0 0-1,0 0-1,0 0 1,0 0-1,0 0 0,0 0 0,0 0 0,22 9-1,-5-5 1,8 3-1,9 0 1,8 0-1,9 1 1,7-1-1,12 2 0,6-2 0,10 0 0,1-2 0,3-1 1,-1-1-1,-1-3 0,0 0 0,-5 0 1,-3-2-1,-4 1 0,-4-1 0,0 0 1,-2 0-1,0 2 0,-6 0 0,2 0 0,1 0 1,-3 2-1,-2-2 0,-5 0 0,-3 0 1,-7 0-1,-4 0 0,-8-2 1,-8 1-1,-6-3 1,-3 4 0,-18 0 0,19-3 0,-19 3 0,0 0-1,0 0-1,0 0-2,0 0-6,0 0-20,0 0-2,-4-18-1,4 18 0</inkml:trace>
  <inkml:trace contextRef="#ctx0" brushRef="#br1" timeOffset="95125.4404">5589 4872 1,'0'0'25,"0"0"0,23-8-7,-23 8-4,0 0-4,-17 10-2,9 6-2,-16-2-1,3 10-1,-16-1-2,0 10 1,-10 2-1,1 1 1,-7-3-1,1 2-1,-1-3 1,6-3-1,5-3 0,5-6 0,7-5-1,5-2 0,6-3-1,19-10 1,-22 14 0,22-14-1,0 0 1,0 0-1,-6 16 1,6-16 0,0 0-1,0 0 1,0 0 0,14 17 0,-14-17 0,0 0 0,18 12 0,-18-12 0,19 12 0,-19-12 1,33 21-1,-10-7 0,3 4 0,5 4 0,2 5 0,6 2 0,2 10 0,2-1 0,1 4 0,-1 1 0,0-3 0,-6-1 0,-8-6 0,-2-3 1,-7-11 0,-5-2-1,-15-17 2,16 16 0,-16-16 0,0 0-1,0 0 1,0 0 0,0 0-1,-20-5-2,20 5-2,-21-11-6,21 11-22,-17 0-2,17 0 1,-26 5-2</inkml:trace>
  <inkml:trace contextRef="#ctx0" brushRef="#br1" timeOffset="141908.1167">11540 5214 7,'-4'-18'23,"4"18"-2,0 0-5,0 0-4,0 0-3,0 0-1,0 0-3,0 0-1,0 0-1,0 0 0,-6 20 0,2-3 0,4 11-1,-2 5 1,6 8-1,0 2-1,6 3 0,1 1-1,5-1 1,1-4-1,3-7 1,1-7-1,1-7 1,-3-9-1,1-5 1,-3-10 0,-17 3 0,33-28 0,-19 7 0,-3-7-1,5 1 1,-4-1-1,1 2 0,-1 5 0,-2 5 0,-10 16-1,19-14 1,-19 14-1,27 16 1,-9 1 0,-1 6 0,7 4-1,1 2 1,4-1 0,0-3 1,1-4-1,1-7 0,-4-11 0,2-10 1,-4-10 0,-3-8-1,-5-10 1,-1-3 0,-6-8 0,-3 1 0,-7-1 0,-3 8-1,-5 3 0,0 7 0,0 7 0,8 21 0,-15-23-1,15 23 1,0 0-1,0 0 0,0 0 0,0 0 0,0 0 0,21 14 0,-3-12 0,-1-2 1,6-4-1,3-1 0,-1-2 1,0-2-1,-1 0 2,-3 2-1,-3 0 1,-18 7-1,27-5 2,-27 5-1,0 0 1,21 32-1,-21-10 0,4 6 1,-4 4-1,4 6 0,0-1-1,2-2-1,3 0 0,-1-10-2,10 6-6,-18-31-13,17 23-8,-17-23 0,22-3 0</inkml:trace>
  <inkml:trace contextRef="#ctx0" brushRef="#br1" timeOffset="142159.131">12431 4871 3,'0'0'23,"0"0"1,0 0-2,0 0-16,0 0-8,0 0-16,17 8-4,-17-8-2,0 0 13</inkml:trace>
  <inkml:trace contextRef="#ctx0" brushRef="#br1" timeOffset="142874.1719">12785 4815 15,'0'0'28,"0"0"1,0 0 0,0 0-13,0 0-11,-6 36 0,0-4-2,6 10-1,-4 7 1,6 9 0,2 3-1,4 2-1,4-2 0,3-1 0,5-11-1,3-9 0,2-7 0,2-10-1,3-9 1,3-12 0,-2-9-1,0-9 1,4-8 0,-4-6-1,-2-9 1,-1-3 0,-5-3 0,-8-2 0,-3 1-1,-2 4 1,-8 7-1,0 5 1,-4 9 0,0 5 0,2 16-1,0 0 1,0 0 2,-10 27-1,8-3 0,0 8 0,-2 5 0,4 5 0,-2 3 0,4 1 0,-2-8-1,2-3 1,-2-5-1,2-6 1,-2-6 0,0-18-1,4 16 1,-4-16 0,10-16 0,2-3 0,1-4-1,7-2 0,1 1 0,2-1 0,3 3 0,-3 6-1,2 9 0,-1 10 1,-1 8-1,-2 6 1,1 6 0,1 3 0,0 8-1,-1-5 0,1 6-3,-9-15-6,11 2-20,-25-22-1,25 23 0,-25-23-1</inkml:trace>
  <inkml:trace contextRef="#ctx0" brushRef="#br1" timeOffset="143144.1874">12886 5039 46,'0'0'31,"0"0"-1,25-18-13,-7 8-14,17 6 0,6-3-5,5-3-7,11 6-19,1 1-2,1-3 1,-3 1-2</inkml:trace>
  <inkml:trace contextRef="#ctx0" brushRef="#br1" timeOffset="143875.2292">14079 5095 9,'0'0'27,"0"0"1,0 0 2,0 0-17,25 0-2,-25 0-3,43 24-1,-18-10-1,18 13-1,3-1-2,11 9-1,-1-2-1,5 4 0,-1-4 0,-4-3-1,-3 0 0,-8-9-1,-6 0 0,-14-9-2,-2 0-1,-23-12-4,22 14-10,-22-14-12,0 0 0,0 0 0,-26-19 4</inkml:trace>
  <inkml:trace contextRef="#ctx0" brushRef="#br1" timeOffset="144187.247">14654 5049 6,'-25'2'29,"25"-2"0,-35 25 1,6-11-14,10 19-5,-20-7-4,9 14-2,-12-1-2,9 3 0,-4-2-2,5 0 0,3-3-1,6-7-2,5 0-2,-1-13-5,15 2-18,4-19-2,-8 16-1,8-16 0</inkml:trace>
  <inkml:trace contextRef="#ctx0" brushRef="#br1" timeOffset="144827.2836">15119 5172 12,'0'0'27,"-19"0"0,19 0 0,0 0-13,0 0-5,0 0-3,0 0-2,27 5 0,-27-5-1,41 2 0,-14-4-1,10 4 0,4-6-1,4 3-2,5 1-3,-7-7-5,16 5-19,-19-2-1,-3 3-2,-11 1 2</inkml:trace>
  <inkml:trace contextRef="#ctx0" brushRef="#br1" timeOffset="145092.2988">15263 5466 25,'0'0'29,"0"0"-1,30 14 0,-30-14-22,38 3 0,-12-6-2,5 5-2,2-4-1,0-3-4,14 6-12,-10-8-13,0 2 0,-6-4-1,-6 1 4</inkml:trace>
  <inkml:trace contextRef="#ctx0" brushRef="#br1" timeOffset="146127.3579">16073 4676 1,'0'0'24,"0"0"3,0 0-1,0 0-13,17 7-3,5 9-2,-22-16 1,44 35-3,-14-14-1,14 14-1,-1-2-1,10 8-1,-3 2 1,7 3-2,-1-6 1,-1 1-1,-9-8 1,-7-5-2,-2-4 1,-10-6-3,1-4-1,-28-14-3,29 16-12,-29-16-12,0 0 0,0 0 0,0 0 2</inkml:trace>
  <inkml:trace contextRef="#ctx0" brushRef="#br1" timeOffset="147514.4373">16236 5652 9,'-21'5'24,"21"-5"-2,0 0-5,0 0-4,0 0-3,0 0-1,0 0-2,23 0-1,10 3 0,-2-11 1,18 8-2,1-11-1,15 6-1,1-6-1,10 4-1,0-3 1,1 3-2,-1-2 1,-2 2-1,-6 2 0,-7 3 0,-7 0 0,-11 1 0,-10 1-1,-10 0 0,-5 5-1,-18-5-4,0 0-9,4 16-14,-4-16-1,-24 10 0,24-10 0</inkml:trace>
  <inkml:trace contextRef="#ctx0" brushRef="#br1" timeOffset="146522.3803">16660 4706 6,'0'0'25,"0"0"2,-4-17-2,4 17-14,0 0-3,0 0-2,0 0-1,0 0-2,0 0-1,-19 10 1,19-10-1,-25 30 1,5-9 0,1 10 0,-10 1 0,5 6 0,-7-1 1,6 9-3,-2-4 2,3 0-1,1-4-1,1-1-1,7-4 1,-3-5-3,11 0-2,-11-14-5,22 6-20,-4-20-1,-6 21-2,6-21 2</inkml:trace>
  <inkml:trace contextRef="#ctx0" brushRef="#br1" timeOffset="147006.4083">16995 4918 3,'0'0'26,"0"0"1,0 0 0,0 0-11,0 0-6,-4 21-2,-10-4 0,16 13-1,-13 0-1,9 14-2,-8 0 1,6 10-3,-6-2 1,8 3 0,-2-6-2,1-4 0,1-6-1,2-4 1,-2-13-1,2-1 1,0-21-2,-2 20 0,2-20-2,0 0-3,0 0-17,0 0-8,0 0 0,0 0-1</inkml:trace>
</inkml:ink>
</file>

<file path=ppt/ink/ink9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1:27:32.362"/>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677 67 13,'10'-21'17,"-10"21"-2,-4-19-2,4 19-2,0 0-3,-33-21-1,33 21-3,-33-3 0,12 4-1,-7 1-1,-1 2 0,-4-1 0,-4 4 0,-2-2-1,0 6 1,-2-4-1,4 3-1,-5-3 1,7 4-1,-2-4 1,11 0-1,-1-2 0,6 0 0,1-3 0,20-2 1,-21 4-1,21-4 0,0 0 0,0 0 0,0 0 0,0 0 1,0 0-1,0 0 0,0 0 0,0 0 0,0 0 0,0 0 1,0 0 0,0 0 0,-12 22 0,12-22 0,-6 32 0,4-8 0,-1 4 0,-1 7 0,0 6 0,2 6 0,-2 4-1,4 3 1,-2 4-1,2 1 2,-4 3-1,2 2-1,0 1 2,0 0-2,-2 0 1,1 0 0,-1-2 0,2 1-1,0 1 0,2 0 1,-2-2-1,4-2 0,-2-1 0,2-2 1,-2-1-1,2-2 0,-2-8 1,2 2-1,-2-5 0,0-1 1,0 3 0,-2-1 0,2-1 0,0 2-1,0-2 1,2-1-1,0 3 1,-1 1 0,1-3-1,0 0 0,2 1 0,0 1 0,-2 4 0,0 1 0,2 2 0,-2-1 0,0-1 0,0 2 0,0-3 0,0 1 1,0-5-1,-2-3 0,2-2 0,-1-1-1,-1 0 0,2 1 1,0-3-1,0-1 0,0 0 1,0-1-1,0-1 1,0 0 1,2-3-1,-2-2 0,-2 1 0,2-1 0,0 0 0,-2 0 0,-2-1 0,2-1 1,-2 4-1,2-1 0,-2 1 0,2-1 0,-2 1 0,2-1 0,0 3 0,0-3 0,2-5 0,-2 2 0,2-3 0,-2-1 1,2-3-1,0 1 0,-2 0 0,2-1 0,0-1 0,0 2 0,0-1 0,0 2 1,-1 0-2,3 0 2,-2-1 0,0 1-2,2-2 2,-2 0-1,0 4 1,0-1-2,0 1 2,0-1-2,-2 1 1,2-1 0,-2 1 0,0-1-1,2-4 1,-2-3 0,2 1 0,-2-18 0,4 28 0,-4-28 0,4 22 0,-4-22 0,7 23 0,-7-23 0,10 21 0,-10-21 0,16 23 0,-16-23 0,27 24 0,-27-24 0,37 23 0,-12-14 0,6-2 0,6-4 1,6-1-1,2-5 1,5-4-1,3-2 1,-1-2-1,1-1 0,-4 0 0,-5-2-1,-5 3-1,-6 1 0,-2 8-3,-31 2-11,33-14-15,-33 14 1,20-9-1,-20 9 6</inkml:trace>
</inkml:ink>
</file>

<file path=ppt/ink/ink9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1:27:33.941"/>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431-1 14,'0'0'13,"-2"-16"0,2 16-2,0 0-2,0 0-2,0 0-1,0 0-2,-21 7 0,21-7 0,0 0 0,-16 28 1,16-28-1,-23 39 2,2-16-1,4 13 0,-12-1-1,4 11-1,-10-1 1,0 9-2,-2-3 1,3 0-2,1-4 1,4-2-2,4-6 2,5-6-2,7-7-1,5-9 1,2-1 0,6-16-1,-2 16 1,2-16-2,0 0 0,0 0-2,24 2-3,-24-2-6,0 0-16,21-18 1,-21 18-2,17-12 13</inkml:trace>
  <inkml:trace contextRef="#ctx0" brushRef="#br0" timeOffset="-603.0345">-23 60 10,'0'0'22,"0"0"-5,4-17-5,-4 17-1,0 0-2,0 0-2,12-16-2,-12 16 0,17 4 0,-17-4-1,31 17-1,-6 1 1,0 1-1,10 9-1,0 1 0,7 5-1,1 1 0,3 0 0,-4-2 0,1-2 1,-4-5-1,-5-5 0,-7-3 0,-3-4-1,-7-4 1,-17-10-1,19 12-3,-19-12-2,0 0-3,0 0-6,0 0-7,-21 4-8,21-4 0,-23-7 8</inkml:trace>
  <inkml:trace contextRef="#ctx0" brushRef="#br0" timeOffset="651.0373">694 219 9,'0'0'24,"0"0"-2,17-3-7,-17 3-5,0 0-1,0 0-3,-10 28-1,10-28 0,-4 43 0,-1-11 1,7 12-1,-6-1 0,8 10-2,-6-3 1,6 4-2,-4-3 1,1-5-2,1-8 0,0-7 0,-2-4 0,0-6 0,0-21 0,0 22 0,0-22-1,0 0 1,0 0-1,0 0 0,0 0-2,0 0-1,0 0-4,0 0-22,0 0-2,0 0 0,0 0-1</inkml:trace>
  <inkml:trace contextRef="#ctx0" brushRef="#br0" timeOffset="1517.0868">20 1606 6,'-12'-22'20,"12"22"-3,0 0-1,-4-20-2,4 20-2,0 0-1,0 0-2,-2-17-1,2 17-3,0 0-1,0 0-1,0 0 0,6 19-1,-6-19 1,14 26-2,-7-6 1,15 8 0,-3 5 0,12 10 1,2 5-2,3 4 0,3 6-1,2-1 1,-3 1-1,-1-4 1,-4-5-1,-4-4 1,-4-6-1,-6-8-1,-2-6 0,-7-8 0,2 1-2,-12-18-1,13 17-3,-13-17-10,0 0-13,0 0 0,-21-23 0,13 4 7</inkml:trace>
  <inkml:trace contextRef="#ctx0" brushRef="#br0" timeOffset="1921.1099">485 1589 1,'-6'-21'15,"6"21"7,0 0-1,0 0-11,0 0-4,-23 16-2,19 1 1,-13-5 1,7 16 0,-13-1 0,6 14 1,-16 0-1,8 16 0,-12 3-2,6 8 0,-6 0-2,5 2 0,-3-6-1,6-2 1,4-10-2,4-7-1,7-11 0,1-10-2,11-1-5,2-23-8,0 0-13,0 0 0,0 0 0,0 0 10</inkml:trace>
  <inkml:trace contextRef="#ctx0" brushRef="#br0" timeOffset="2506.1434">580 2005 19,'0'0'20,"0"0"-7,7-20-3,-7 20-3,18-10-3,-18 10 0,27-14-1,-10 10 1,1-2-1,1 6 1,-2 1-1,4 6 0,-3 7-1,1 9 0,-7 8 1,-1 8-1,-7 3 1,-2 7 0,-10-2 0,1 5 0,-11-6 0,1-1 0,-2-10-1,1-2 0,3-8-1,5-4 1,10-21-2,-6 24 2,6-24-2,25 7 1,1-10 0,8-3 0,9-2 0,9-1 0,6-2 0,4 1-1,-1 1 0,-5 0 0,-5 4 0,-13 0-1,-3 7-1,-35-2-8,29 1-18,-29-1-2,-17 18 1,-3-9-2</inkml:trace>
  <inkml:trace contextRef="#ctx0" brushRef="#br0" timeOffset="3101.1774">-19 3067 20,'0'0'30,"0"0"-1,25-12 1,-2 22-21,-23-10-2,43 35-3,-16-7 0,10 12-1,-3 2-1,9 9 0,-3 3-1,3 2 1,-5-7-2,-1-2 1,2-9 0,-4-5-1,-5-6-1,-6-6 0,-3-7-1,-21-14-1,29 17-4,-29-17-14,0 0-9,-6-19 0,6 19 0</inkml:trace>
  <inkml:trace contextRef="#ctx0" brushRef="#br0" timeOffset="3416.1954">484 3058 8,'0'0'28,"0"0"-1,0 0 1,-17-5-15,15 22-6,-18 4-2,9 14-1,-16 4 0,6 13 0,-14 0-1,4 10 0,-4-3-1,2 0 0,2-8-2,3-6 0,8-4-5,-3-19-17,15 1-7,8-23-2,-2 17 1</inkml:trace>
  <inkml:trace contextRef="#ctx0" brushRef="#br0" timeOffset="4146.2369">741 3434 21,'0'0'26,"-16"-20"1,16 20-6,20-22-12,-7 4-4,12 6-1,0-7-1,6 7 0,0-2-2,4 5 1,-4 4-1,-4 8-1,-4 8 1,-6 6-1,-9 9 1,-8 6-1,-6 1 1,-7 7 0,-8-3 0,1-1-1,-5-6 1,4-2-1,2-9 1,19-19-1,-25 23-1,25-23 1,0 0 0,0 0 0,34 0 0,-11-2 0,8 1 0,6 2 1,4 5 1,-1 4-2,-1 7 2,1 8-1,-7-1 3,-4 11-3,-15-3 4,-5 6-3,-18-3 2,-9 5-1,-17-8 0,-5-3 0,-10-2-2,-4-6 0,0-4-4,-6-12-5,15 2-24,-5-17-1,13-1-1,1-13 0</inkml:trace>
</inkml:ink>
</file>

<file path=ppt/ink/ink9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1:27:40.052"/>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53 1,'0'0'15,"0"0"-5,0 0-1,0 0-2,0 0-2,0 0-1,0 0-1,21-11 0,-3 8 0,1-2-1,6 1 0,1-3-1,7 4 0,-4-3 0,4 1-1,-4 2 0,0-1 1,-7 2-1,-3 2 0,-19 0 2,22-1 1,-22 1-1,0 0 1,0 0 0,0 0 0,0 0 1,0 0-1,4 21-1,-4-21-1,0 35 0,0-9 1,0 5-1,3 10 1,1 1-1,2 7 1,-2 0 0,4 7-1,-2-2 0,3 2 1,-1 2 1,0 1-2,0-3 2,-1 4-2,1-2 1,2 3-1,-4 6 1,2-3-1,-1 6-1,-1 2 1,0 2-1,2 3 1,-2-4-1,1 1 0,1-8 0,0 1 1,0-8-1,2-3 1,3 2-1,-1-4 1,0 1 0,-1-3-1,3 4 1,-3 0-1,-1 4 1,4 1-1,-4-3 1,-1 1-1,-1 3 0,2 1 1,-2-5-1,1 3 1,-1-7-1,-2 0 1,2-1-1,-2-4 1,1-4 0,1 1-2,0 1 1,2 1 0,-3-5 0,1 3 0,-2-2 0,2 1 0,-4-3 0,2 0 1,-3-3 0,1-3-1,-2-1 1,2 1-1,-2-3 1,2 0-1,-2 0 0,2-1 1,-2-1-1,0 1 1,-2-1-1,0 1 0,2-1 0,-2-1 1,0 2-1,2-3 0,-2-1 0,2 0 1,-1 1-1,3-1 0,-2-2 0,2 0 0,0 0 0,0 1 1,0-1-1,-2 0 0,2-1 0,0-3 1,-2 1 0,-1-2-1,1-2 1,0-1-1,0-1 1,0 3-2,0-5 2,-2 3-2,2-2 1,0 1-1,0-1 1,-2 1 0,0-17 0,2 27 0,-2-27 0,-2 26 1,2-26-1,0 21 0,0-21 0,-4 18 0,4-18 0,0 0 0,-4 15 1,4-15-1,0 0 0,0 0 0,0 0 0,0 0 0,0 0 0,0 0 1,0 0-1,0 0 0,-11 18 0,11-18 0,0 0 0,0 0 0,-16 16 1,16-16-1,-19 12 0,19-12 1,-28 14-1,7-5 1,-8 1-1,-2 1 1,-4-3-1,-2 3 1,-2-1-1,0 1 0,0 1 0,2-5-1,10 5-2,-4-10-5,31-2-23,-39 18-1,39-18 0,-31 7-1</inkml:trace>
</inkml:ink>
</file>

<file path=ppt/ink/ink9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1:27:55.941"/>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 36 6,'0'0'27,"-4"-19"2,4 19-1,0 0-12,4-18-5,-4 18-3,0 0-2,25 13 0,-25-13-1,31 35-1,-12-11 0,13 16 0,3 2-2,7 9 0,7 3 0,7 8-2,3-3 1,-1-1-1,-1-5 1,-5-6-2,-7-7 1,-6-7-2,-6-5 1,-14-12-2,-3 0-2,-16-16-1,19 17-15,-19-17-11,0 0 0,0 0 0</inkml:trace>
  <inkml:trace contextRef="#ctx0" brushRef="#br0" timeOffset="351.02">584 113 34,'0'-24'30,"0"24"-2,0 0-11,0 0-7,0 0-3,-27 0-3,13 19 0,-13 0-2,0 11 1,-10 3-1,-2 13 1,-10-1-1,5 11-1,-7-2 2,6 6-2,1-6 0,9 1-1,0-3-1,5-8-3,15 5-8,-5-19-18,13-4-2,1-10 0,6-16-2</inkml:trace>
  <inkml:trace contextRef="#ctx0" brushRef="#br0" timeOffset="992.0567">757 516 4,'-5'-19'22,"5"19"0,0 0-9,23-9-4,-6 7-1,-17 2-2,37-16 1,-19 2-1,11 11 1,-6-8-3,9 11 1,-9-5-3,6 7 1,-8 6-1,1 8-1,-10 0 0,-7 7-1,-7 1 2,-3 4-2,-11 2 2,-1 0-1,-7-4 0,3-3-1,-1-2 1,7-4 0,15-17-1,-25 25 0,25-25 1,0 0-1,-10 16 1,10-16 0,0 0 0,25 3 0,-7-5 0,9 2-1,0-3 1,6-1 0,0 1-1,2-2 0,-2-1-1,-2 3 0,-3 1-1,-28 2-6,42-9-21,-42 9 0,0 0-2,0 0 0</inkml:trace>
  <inkml:trace contextRef="#ctx0" brushRef="#br0" timeOffset="1495.0855">1 1090 23,'-22'-2'27,"22"2"-1,-25 4-8,25-4-10,0 0-2,0 0-2,19 0-1,1-4 0,13 8 0,6-8 1,17 6-1,12-9 1,20 7-1,3-7 0,14 5 0,-2-5 0,8 4-2,-9-4 0,-3 2 0,-18-1 0,-12 3-1,-17-2 1,-11 3-1,-12 0 0,-11 0 1,-18 2-1,0 0-1,0 0-1,0 0-2,17 6-4,-17-6-13,0 0-10,-27-2-1,27 2 0</inkml:trace>
  <inkml:trace contextRef="#ctx0" brushRef="#br0" timeOffset="2027.1159">234 1402 19,'0'0'27,"0"0"1,0 0-9,0 0-4,0 0-5,31 33-1,-31-33-2,47 47 0,-18-15-2,16 12-1,-4-2-1,7 7-1,1 0 0,0 0-2,-3-2 1,-5-5-1,-4-4 0,-6-8-1,-7-2 0,-7-8-1,-3-3-1,-14-17-1,15 19-3,-15-19-6,0 0-19,-4-22 0,4 22 1,-5-30 0</inkml:trace>
  <inkml:trace contextRef="#ctx0" brushRef="#br0" timeOffset="2396.137">765 1435 17,'0'0'29,"0"0"-1,0 0-3,0 0-14,0 0-4,-25 0-3,25 0 0,-25 28-1,9-2 0,-13 4 0,-4 12 0,-12 0 1,0 9-2,-7-2 1,3 7-2,-3-4 1,3-4-2,8-3 0,4-10-2,16 4-4,-7-18-16,21 0-9,7-21-1,0 0 0</inkml:trace>
  <inkml:trace contextRef="#ctx0" brushRef="#br0" timeOffset="3326.1902">1086 1733 14,'-17'-14'29,"17"14"1,0 0-3,2-20-15,-2 20-5,17-7-3,-17 7-3,29-10 1,-7 5-1,-1-2-1,2 3 1,3-1-1,-1 3 1,2 0-1,-3 4 0,-1 5 0,-6 2 0,-17-9 0,28 31 1,-24-8-1,-2 3 1,-10 2-1,-2 2 1,-6 0 0,-1 0-1,-6-6 1,1-1 0,-1-5-1,5-3 1,1-6-1,17-9 0,-22 11 1,22-11-2,0 0 1,0 0 0,0 0 0,0 0-1,28-14 1,-28 14-1,31-9 1,-10 7 0,3 4-1,-3 5 1,2 7 0,-1 5 1,-5 6-1,1 4 1,-7 5 0,-3 2 0,-8-1 1,0 2 1,-12-5-1,1-1 2,-13-8-2,1 0 2,-10-9-2,2 0 1,-6-6-1,0-1-1,-2-7 1,2 0-1,0-3 0,6-2 0,4-1-2,2-4 0,7 8-4,-9-14-21,27 16-7,0 0-2,-12-17-1</inkml:trace>
</inkml:ink>
</file>

<file path=ppt/ink/ink9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1:26:52.862"/>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-11 95 23,'0'0'15,"-7"-17"-3,7 17-1,0 0-4,0 0-2,0 0-1,0 0 0,0 0 1,0 0-2,0 0 1,27 10 0,-27-10 0,37-2-1,-14-5 0,12 2-1,0-6-1,8-1 0,-6-2 0,2 2 0,-6 1-1,-6 3 0,-5 2 0,-22 6 1,25 0-1,-25 0 1,0 0-1,0 30 1,0-30 0,-6 35-1,2-14 1,2 6-1,0 2 0,2 5 1,2 6-1,2 2 0,0 9 0,0 8 1,0 8-1,2 4 1,-2 7 0,1 2 0,-3 1-1,4 1 2,-4-2-1,0-3 0,2-3 0,2-2 1,-2-6-1,2 3-1,-3-3 1,3-1 0,2 0-1,-2 0 0,0-2 0,0-2 0,-5-3 0,5-4 0,-4-3 0,4-4 0,-2-3 0,2-4 0,0-1 1,0-3-2,1 3 2,3-1-1,0 1 0,-1-1 0,1 1 1,-2 3-2,2-2 1,-1 2 0,1-3 0,-4-3 0,-2-1 0,2-3 0,-2-2 0,-2-6 1,0-3-1,-2-3 1,0-18-1,1 24 0,-1-24 1,-1 16-1,1-16 1,0 0 0,0 0-1,-10 16 1,10-16 0,-20 3 0,3-1 0,-1-2 0,-5 0-1,-2 0 1,-6-2-1,-3-3-1,3 3-2,-4-6-5,14 6-23,-14-3-2,8-1 0,1-4-1</inkml:trace>
</inkml:ink>
</file>

<file path=ppt/ink/ink9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1:26:48.17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-962 750 18,'0'0'14,"0"0"1,-4-16-2,4 16 0,0 0-3,0 0-1,0 0-2,0 0 0,0 0-2,0 0 0,0 0-2,29 11 0,-29-11 1,39 33-1,-13-12 0,13 9-1,1-1 0,11 8-1,2 2 0,3-1-1,-2 1 1,-1-2-1,-4-4 1,-7-2-1,-7-3 1,-5-1-1,-7-5 1,-8-2-1,-1-3 0,-14-17-2,18 28 0,-18-28-2,19 23-5,-19-23-12,0 0-11,20-7 1,-20 7-1</inkml:trace>
  <inkml:trace contextRef="#ctx0" brushRef="#br0" timeOffset="496.0284">-230 697 1,'0'0'16,"0"0"0,-6-15-4,6 15-2,0 0-2,0 0 0,0 0-2,0 0-1,0 0 1,-20 7-1,15 8 1,-13 1-1,6 16 0,-15-3-1,4 15 0,-10 0 0,3 10-1,-3-5-1,0 6 0,-4-6 0,2 0-2,2-7 1,0-2-1,6-7 1,0-3 0,1-4-2,9-7 1,1 1-1,16-20-1,-13 22-2,13-22-3,0 0-7,0 0-15,4 16-1,-4-16 0,0 0 16</inkml:trace>
  <inkml:trace contextRef="#ctx0" brushRef="#br0" timeOffset="3297.1882">-958 135 20,'-25'-7'27,"25"7"-2,-39-8-10,39 8-5,-41 0-3,18 1-2,-14-2-1,4 2 0,-8-1-2,4 2-1,-4-2 0,2 2 0,2-2-1,8 0 1,4-2-1,5 2 0,20 0 1,-27-3-1,27 3 0,0 0-1,0 0 1,0 0 0,0 0-1,0 0 0,0 0 0,0 0 1,0 0-1,0 0 1,0 0 0,-4 17 0,4-17 0,6 23 0,-4-6 1,0 6-1,0 5 1,2 12 0,-2 13 0,1 13 0,1 10-1,2 10 2,0 12-2,2 7 0,0 5 1,3 5-1,-1-1 0,0 2 0,-1 1 0,1-1 0,-2-6 0,0-7 1,-4-5-1,-1-8 1,-1-10-1,0-6 1,-2-11 0,0-5-1,-2-8 1,2 1-2,-3-4 2,-1 2-1,-2-3 0,0 1-1,0-1 1,2-1 1,-2 4-1,2-3 0,1-2 0,-1-6 0,2-3 0,-2-3 0,2-4 0,0-9 0,2-19 0,-2 23 0,2-23-1,0 0 1,0 0 0,0 0-1,18 8 1,-18-8 0,25-7-1,-8 0 1,7 4-1,1-6 0,6 7-2,-2-6-4,14 15-11,-10-11-13,2 6 2,-4-4-2</inkml:trace>
  <inkml:trace contextRef="#ctx0" brushRef="#br0" timeOffset="2005.1147">-668 1991 21,'0'0'27,"-2"-17"-9,2 17-3,0 0-4,0 0-3,0 0-1,0 0-2,-12-16-1,12 16 0,0 0-2,-7 18 1,7-18-1,-10 31-1,4-8 1,6 5-1,0 5 0,6 2 0,4-3 0,5-1-1,5-5 1,5-5-1,4-7 1,2-7-2,2-8 1,4-8 0,-2-5 0,-2-7 0,0-4-2,-3-1 2,-3-2-2,-4 2 3,-5 0-2,-7 5 2,-3 1-1,-2 5 0,-6 15 0,2-21 1,-2 21-1,0 0 1,0 0-1,0 0 0,0 0 0,-18 1 1,18-1 0,-7 34-1,3-6 2,4 3-2,0 6 1,2 7-1,1-1 1,3 6-1,0 0 1,0 4-2,-2-2 2,0-4 0,-4 0-1,-4-1 1,-6-4 0,0-4 1,-5-4-1,-1-3 1,-3-10-1,-3-2 0,-1-6 0,2-6 1,-5-7-2,1-4 1,-2-5-1,-2-3 0,0 0-1,-5-6-1,11 11-3,-8-12-7,31 19-21,-41-17 0,41 17-2,-31-20 2</inkml:trace>
</inkml:ink>
</file>

<file path=ppt/ink/ink9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1:27:50.93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16382 5933 1,'0'0'27,"0"0"1,0 0 0,0 0-12,0 0-4,0 0-2,43 30-2,-28-14-2,18 14-2,-3 5 1,14 12-2,-1 2 0,8 9-2,1-2 1,3 3-1,-5-1 1,-1-4-2,-4-10 0,-10-7 1,-6-7 0,-8-9-1,-21-21 1,24 24-1,-24-24-1,0 0-1,0 0-3,0 0-2,0 0-11,-20-26-13,12 10-1,-5-8 2,1-6-1</inkml:trace>
  <inkml:trace contextRef="#ctx0" brushRef="#br0" timeOffset="359.0206">16907 5900 29,'0'0'26,"0"0"2,0 0-9,0 0-8,-33 14-3,22 11-2,-21-3 0,5 19-1,-18-1 1,8 13-2,-15-3 0,9 6-1,-4-5-1,9 0 0,-1-7-1,11-9 0,7-4-2,2-6 0,11-1-2,8-24-1,-6 37-6,6-37-12,0 21-10,0-21 1,0 0 0</inkml:trace>
  <inkml:trace contextRef="#ctx0" brushRef="#br0" timeOffset="1194.0683">17053 6431 12,'0'0'25,"6"-18"2,-6 18-2,10-21-11,13 16-5,-7-11-2,15 7-1,-6-3-2,10 5-1,-4-2-1,2 4-1,-5 3 0,-1 4-1,-8 3 0,-19-5 1,20 28-1,-18-7 1,-10 2-1,-4 5 1,-3-1-1,-3-1 0,-1-2 0,1-3 1,3-3-1,15-18 0,-22 23-1,22-23 1,0 0 0,0 0 0,0 0 0,24-7 0,-24 7 0,37-11 0,-14 8-1,4 3 1,4 3 0,-4 11 0,3 5 0,-5 11 1,-4 5-1,-5 9 2,-8 1-1,-6 4 2,-16-1 0,0-1 0,-17-9 0,0-1 0,-14-12 0,3-2 0,-9-11-1,4-3 0,-3-9 0,3-4-1,2-5 0,8-1-1,6-2 0,2-2-2,12 5-2,-5-9-5,22 18-23,0-17-1,0 17-1,18-16 0</inkml:trace>
  <inkml:trace contextRef="#ctx0" brushRef="#br0" timeOffset="2783.1592">18113 5445 9,'20'-4'23,"-20"4"1,0 0-9,0 0-4,0 0-2,0 0-2,-25 13-1,25-13-2,-24 10 0,24-10-2,-27 9 1,27-9-1,-33 5-1,33-5 1,-31 2-1,31-2 0,-18-4-1,18 4 1,0 0-1,-11-17 1,11 17-1,6-16 1,-6 16-1,0 0 0,23-23 1,-23 23-1,23-10 0,-23 10 1,29-5-1,-29 5 0,26 1-1,-26-1 1,27 7 0,-27-7 0,17 11 1,-17-11-1,0 0 0,0 0 0,14 16 1,-14-16-1,0 0 1,0 0-1,0 0 1,0 0-1,0 0 1,0 0-1,0 0 0,0 0 0,0 0 0,2-20-1,-2 20 1,0 0 0,16-19 0,-16 19 0,0 0 0,27-5 1,-27 5 0,17 12 0,-17-12 0,18 30 0,-14-4 1,0 11-1,-4 3 0,-4 8 1,-8-1-1,-5 4-1,-7 1-2,-11-8-5,8 0-21,-14-11-2,0-7-1,2-8 0</inkml:trace>
  <inkml:trace contextRef="#ctx0" brushRef="#br0" timeOffset="3654.209">18623 5025 26,'0'0'25,"0"0"3,0 0-10,0 0-6,0 0-5,12 28-1,-12-28-2,13 31-1,-3-13 1,6 6-2,3-3-2,7 4 0,-1-6 0,2-5 0,0-2 0,2-5-1,-1-5 1,1-4 0,-6-6 0,-3-3 1,-3-5-1,-1-1 1,-5-2 0,-3-2 0,-4-4-1,2 8 2,-8-1-2,2 18 2,0-23-2,0 23 1,0 0 0,0 0-1,2 30 2,4-2-2,2 9 2,3 12-1,1 5 1,3 14-1,-1 2-1,0 6 1,-7-1 0,-1-1 0,-8-8 0,-5-5 1,-9-12-1,-5-5 0,-7-16 1,-1-3-1,-6-13 1,2-5-1,-4-5-1,0-6 0,4 1-2,-4-11-1,12 8-4,-14-18-12,20 13-13,-7-6-1,26 17 0,-15-32 0</inkml:trace>
  <inkml:trace contextRef="#ctx0" brushRef="#br0" timeOffset="4306.2463">19450 5326 25,'0'0'28,"0"0"0,41 0 0,-16-11-24,18 6 0,0-4-4,2-3-15,1 0-11,1 1-1,-10-3-2</inkml:trace>
  <inkml:trace contextRef="#ctx0" brushRef="#br0" timeOffset="4091.234">19388 5079 25,'17'-9'28,"7"6"0,3-1-8,-6-4-11,20 4-3,-10-1-4,10 0-1,-4 3-2,-4-3-4,6 5-18,-10 0-5,-9 0 0,-3 1-1</inkml:trace>
</inkml:ink>
</file>

<file path=ppt/ink/ink9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2-09-13T01:28:48.132"/>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1067 980 7,'0'0'24,"-6"-32"1,0 11-9,6 21-3,-7-35-5,5 19-1,-12-8 0,8 6-2,-11-8 0,7 7-1,-10-6-1,5 10-1,-6-6 1,1 7-2,-3-2 0,-1 7 0,-3 2 0,-2 7-1,-4 2 1,-4 5-1,0 9 0,-4 6 0,-2 10 0,2 3 1,3 7-2,1 5 2,3 6-2,9 3 2,6-2-2,9 0 2,12 4 0,6-2-1,7-3 0,9-4 0,3-4 1,6-5-1,0-5 1,2-3-1,-4-13 0,6-5 1,-4-7-1,0-5 1,-2-9 0,1-5-1,-3-8 1,0-4 0,-4-11-1,2-4 0,-7-4 0,-1-3 1,-5-5-2,-4 1 2,-4-5-2,-5 1 2,-1 5-1,-3 2 0,-3 1 1,0 6-1,-2 3 0,4 4 0,-2 8 1,4 4-1,-1 6 0,3 15 0,-2-18 1,2 18-1,0 0 1,0 32 0,-4-4 0,2 12 1,-2 5-1,2 10 0,0 2 0,2 3 0,2-4-1,4-3 0,2-8 1,3-6-1,1-8 1,2-6-1,3-4-1,-17-21-2,35 26-2,-35-26-14,29-12-14,-29 12 0,37-27 0,-21 8 3</inkml:trace>
  <inkml:trace contextRef="#ctx0" brushRef="#br0" timeOffset="1434.0818">1633 1281 21,'0'0'29,"-6"-21"-1,6 21-6,0 0-8,0 0-4,0 0-5,0 0 1,0 0-2,-2 23-1,-3-2 2,5 12-3,-4 2 2,8 9-2,-6 1 2,4 4-3,-2-7 0,5 0 0,-3-7-1,4-5 1,-2-5-1,-2-8-1,-2-17-1,2 19-2,-2-19-7,0 0-21,0 0 0,0 0-2,0 0 0</inkml:trace>
  <inkml:trace contextRef="#ctx0" brushRef="#br0" timeOffset="946.0541">1071 1279 7,'0'0'9,"0"0"-2,0 0 0,-18 7 0,18-7-1,0 0 0,0 0 0,0 0 0,0 0 0,0 0 0,-17 16 0,21 0 0,-4-16 0,2 29-1,-2-13 0,11 9-1,-7-8-1,16 8-1,-11-10 1,15 3-1,-7-6 1,13 0-1,-9-6 1,12-1-1,-8-5 1,4-2-1,-1-3 0,1 0 0,-6-6-1,1 2 0,-5 1 0,-19 8 0,27-18 0,-27 18-1,0 0 0,20-21-1,-20 21-3,0 0-10,-2-16-16,2 16 1,0 0-2,0 0 2</inkml:trace>
  <inkml:trace contextRef="#ctx0" brushRef="#br0" timeOffset="64709.7012">2248 488 2,'0'0'22,"0"0"-2,0 0-5,0 0-3,0 0-1,0 0-1,-18-11-1,18 11-1,0 0-2,0 0 0,0 0-1,0 0-2,0 0 1,0 0-1,-2-16 0,2 16-1,0 0 0,0 0 0,22 21 0,-3-3 0,-1 3 0,11 9 0,0 6 0,10 12-1,0 3 0,6 5 1,-1 1-2,1-1 1,0-1-1,-6-3 1,-2-6-1,-6-6 0,-2-9 1,-7-4-1,-5-6 1,-3-4 0,-14-17-1,17 20 0,-17-20 1,0 0-2,0 0 0,0 0-2,0 0-6,0 0-21,-6-20-1,-3-4-3,9 1 2</inkml:trace>
  <inkml:trace contextRef="#ctx0" brushRef="#br0" timeOffset="65226.7308">2913 327 19,'0'0'24,"0"0"-1,-17 1-9,17-1-3,-16 20-2,-1-10-2,9 15-1,-14-1 1,15 15-1,-17-1-1,11 15 0,-13-1-1,5 10-1,-4-1-1,1 4 0,-1-2-1,-2-4 0,2-3 0,-1-3-1,3-8 0,2-5 1,3-3-2,4-9 0,7-1-2,-5-12-1,16 8-4,-4-23-11,0 0-11,0 0-1,23-5 1,-23 5 7</inkml:trace>
  <inkml:trace contextRef="#ctx0" brushRef="#br0" timeOffset="66342.7944">2507 1493 15,'0'0'25,"0"0"2,0 0-1,0 0-14,0 0-3,23 3-3,2 1-1,-3-10 2,17 10-2,3-11 0,15 7-1,3-9-1,12 6-1,0-6 0,4 2-2,-2 0 1,0 0-1,-8 0 0,-10 2 0,-9 1-1,-12 1 1,-6 1-2,-11 0 1,-18 2-2,19 4-3,-19-4-5,2 17-19,-2-17-1,-8 16 1,8-16-2</inkml:trace>
  <inkml:trace contextRef="#ctx0" brushRef="#br0" timeOffset="66883.8256">2664 1811 42,'0'0'28,"0"0"1,-21-21-11,21 21-8,0 0-3,29 25-2,-19-8 0,17 15 0,0 3-1,14 10 0,2 6-2,6 7 1,-1-2-2,1-2 0,-3-6-1,-5-6 1,-8-9-1,-5-9 0,-9-4-1,-19-20-1,23 22 1,-23-22-3,0 0-4,0 0-10,0 0-13,0 0-2,-9-19 2,-1 3-2</inkml:trace>
  <inkml:trace contextRef="#ctx0" brushRef="#br0" timeOffset="67197.8434">3178 1789 16,'0'0'28,"0"0"-1,0 0 1,-8-20-15,8 20-6,-10 16-3,1 2 0,-11 1-1,1 18 1,-16 1 0,2 15 0,-12-1 0,2 8-1,-4-1-2,8-1 0,4-7 0,2-9-4,14 5-5,-6-21-23,23-3 1,2-23-3,0 0 2</inkml:trace>
  <inkml:trace contextRef="#ctx0" brushRef="#br0" timeOffset="65786.7624">3188 773 10,'5'-19'27,"-5"19"1,0 0-3,0 0-9,0 0-6,0 16-3,-7-1-1,9 19-1,-12-1 0,10 16 0,-6-4-2,6 10 1,-6-5-2,6 1 0,-2-7 0,2-5-1,0-11-1,2-6 1,-2-4-1,0-18 0,0 19 0,0-19-1,0 0 0,0 0-2,0 0-3,0 0-15,0 0-10,0 0-2,0 0 2</inkml:trace>
  <inkml:trace contextRef="#ctx0" brushRef="#br0" timeOffset="67881.8827">3341 2074 40,'0'0'28,"0"0"1,-11-25-10,11 25-10,23-17-4,-6 5-2,1-4 0,7 0-1,1-1 0,5 6 0,-4 1 0,2 6-1,-4 6 0,1 8 0,-26-10 0,27 39 0,-23-13 0,-2 7 1,-10-3-1,-2 4 1,-5-5-1,-1-2 0,2-6-1,1-6 0,13-15-1,-16 18 1,16-18-1,0 0 1,0 0-1,24-7 1,-7 2-1,5-2 1,3 3 0,4 2 0,2 6 0,-2 5 1,-3 3 0,-3 7 0,-7 4 2,-7 7-1,-11 1 1,-4 6-1,-13-4 1,-2 2-2,-9-3 2,-5-3-2,-2-4-1,-5-6-2,5-3-3,-12-18-14,14 8-15,-4-15 0,10 2-1,2-14 0</inkml:trace>
  <inkml:trace contextRef="#ctx0" brushRef="#br0" timeOffset="68847.9377">4884 1030 20,'0'0'28,"0"0"-1,0 0-4,0 0-10,29-1-5,-29 1-2,47-7 0,-18-2-2,16 9 0,0-7 0,13 3-1,0-1-1,8 2-1,-3-1 0,-1 2 0,-4 1-1,-7 1 0,-6 0 1,-10 1-1,-10 3-1,-8-2 1,-17-2-2,18 7-2,-18-7-3,0 0-11,-2 17-12,2-17-1,0 0 0,-25 0 4</inkml:trace>
  <inkml:trace contextRef="#ctx0" brushRef="#br0" timeOffset="69354.9665">5269 587 17,'-6'-19'26,"6"19"0,0 0-7,0 0-8,0 0-2,-9-16-2,9 16 0,0 0-1,4 30-1,-6-9 0,5 20-1,-4 8 0,8 17 1,-5 6-2,10 8 0,-6 1-2,4 3 0,-5-9 1,5-5-1,-4-14 0,-2-8-1,0-13 1,-2-7-1,0-7 0,-2-21-2,3 22-1,-3-22-10,0 0-19,-5-17 0,5 17-2,-6-28 0</inkml:trace>
  <inkml:trace contextRef="#ctx0" brushRef="#br0" timeOffset="71303.0783">7098 654 30,'-2'-16'25,"0"-3"-1,2 19-9,-10-32-5,10 32-3,-13-31-1,13 31-2,-24-26 0,24 26-1,-33-20-1,16 15 0,-8 2-1,-1 6-1,-3 6 0,-2 1 0,0 8 0,0 5 0,0 5 0,3 3 0,5 6 0,5 3 0,11 4 0,7 0 0,5 0 0,11-2 0,4-4 0,5-3 0,4-9 0,0-3 0,0-11 0,1-5 0,-5-7 0,0-7 1,-3-5-1,-1-7 0,-4-6 0,-1-6 0,-4-2 0,-3-4 0,-3-3 0,-2 1 0,-4 4 0,0 4 0,0 3 0,-2 7 1,0 5-1,2 16 0,-2-16 0,2 16 0,0 0 0,0 0 0,-9 21 1,3 4-1,2 10 1,0 7-1,0 5 1,4 7 0,0 0-1,6 2 2,2-7-2,3-5 1,3-11-1,3-8 0,1-7 0,-1-11-1,11-4-5,-28-3-22,46-23 0,-24-1-3,3 3 1</inkml:trace>
  <inkml:trace contextRef="#ctx0" brushRef="#br0" timeOffset="71858.1101">7366 997 5,'20'-21'24,"-20"21"1,21-21-1,-3 16-11,-18 5-4,31-21-4,-14 9-1,5 8 0,-5-1-1,5 7 0,-22-2-1,35 17 0,-18-1-1,-1 10 1,-8 2 1,-1 11-1,-12-3 1,-1 6 0,-14-3 0,3 3 0,-10-5 0,3-2-1,-3-9 1,7-3-2,3-6 1,17-17-2,-19 21 0,19-21 0,0 0 0,0 0 0,27-10 0,-6 1 1,6-1-2,8-3 2,2 1-2,6 0 2,-2 3-3,-2 0 0,2 9-6,-41 0-20,45-5-1,-45 5-2,23-2 0</inkml:trace>
  <inkml:trace contextRef="#ctx0" brushRef="#br0" timeOffset="72886.1689">8765 353 41,'-23'-14'28,"23"14"-2,-18 0-7,18 0-10,-25 24-4,10 1-1,-11 3 0,-3 16 0,-10 3-1,2 12 1,-10 3-1,7 6-1,-3 0-1,4-5-2,8 2-4,0-23-8,21 5-16,-2-24-1,18-4-1,-6-19 0</inkml:trace>
  <inkml:trace contextRef="#ctx0" brushRef="#br0" timeOffset="72570.1508">8199 290 38,'0'0'28,"0"0"0,0 0-10,0 0-6,18 0-5,3 17-1,-2-4 0,13 16-1,1-1 0,11 14-2,1 6 0,8 9 0,-5 5-2,5 3 0,-5 1 0,-1 1 0,-4-6-1,-8-7 1,-6-7-1,-7-10 1,-3-7-2,-7-7 0,-1-8-1,-11-15-1,14 20-3,-14-20-10,0 0-14,0 0-2,0 0 1,-6-34 0</inkml:trace>
  <inkml:trace contextRef="#ctx0" brushRef="#br0" timeOffset="73497.2037">8960 644 26,'0'0'23,"9"-16"1,-9 16-7,18-13-7,-18 13-3,27-17-3,-27 17 0,39-16-1,-17 7 0,5 6 0,-6-1-1,4 6-1,-5 2 0,-1 8 0,-19-12 1,26 38 0,-28-8 0,-2 9 1,-14-1-1,-1 8 1,-14-4 0,4 2-1,-6-6-1,7-6 0,3-8 0,6-5-1,19-19 0,-16 21 0,16-21 0,0 0 0,33-5 1,-8-2-1,8-3 1,6-1 0,6-3-1,4 2 1,3-2-1,-1 3 0,-6 3 0,-4-1-1,-6 7-1,-10-5-3,6 18-8,-31-11-16,21 8-1,-21-8-1,0 0 1</inkml:trace>
  <inkml:trace contextRef="#ctx0" brushRef="#br0" timeOffset="74266.2474">8244 1335 39,'0'0'29,"0"0"-1,0 0-6,0 0-11,21-3-5,5 10-1,3-11 0,19 11 0,5-10-1,21 4 0,4-4-1,15 3-1,10-5 0,6 1-1,-2-1-1,-4 0 1,-8-2-1,-11 3 1,-10 2-2,-14-1 2,-17-1-2,-12 3 2,-9-1-2,-22 2 1,25-2-2,-25 2-2,0 0-3,0 0-12,0 0-11,0 0-2,0 0 1,0 0-1</inkml:trace>
  <inkml:trace contextRef="#ctx0" brushRef="#br0" timeOffset="75119.2962">9012 1508 20,'4'-19'26,"-4"19"1,0 0-1,0 0-11,-17-7-6,17 7-4,-18 9 0,18-9 0,-35 30 0,12-2 0,-14 1 0,2 14 0,-12 2-1,6 11 0,-5 0-2,5 5 0,2-5-2,6-5 1,6-4-2,5-6-1,10-6-2,-1-16-2,15 7-7,-2-26-18,0 16 0,0-16-1,0 0 1</inkml:trace>
  <inkml:trace contextRef="#ctx0" brushRef="#br0" timeOffset="74711.2733">8578 1484 17,'0'0'26,"-19"3"2,19-3 0,0 0-9,12 20-7,-12-20-4,17 31-1,-7-10 0,13 14-2,-1 0-1,7 9-1,0 0-2,6 3 1,-4-1-2,0-6 1,-2-5-1,-3-5-1,-3-8 0,-7-6-1,1-2-1,-17-14-4,20 16-3,-20-16-17,0 0-3,0 0-1,0 0 1</inkml:trace>
  <inkml:trace contextRef="#ctx0" brushRef="#br0" timeOffset="75841.3379">9170 1895 24,'-22'-8'27,"22"8"1,2-18-1,-2 18-11,22-17-8,3 10-3,-5-7-1,11 5-1,0-2 0,6 10-1,-4-1-1,4 4 1,-6 5-2,-4 8 1,-3 3 0,-7 6 0,-9 3 0,-4 1 0,-12 0 1,-2 3-1,-5-8 0,-1-2 0,1-5-1,15-16 0,-26 19-1,26-19 1,0 0-1,0 0 0,0 0 0,24-5 0,-7-1 1,3 3 0,1 1 0,2 4 0,-1 3 0,-1 6 1,-21-11 1,27 33 0,-25-12 1,-2 7-1,-11-2 1,-7 4 0,-7-4 0,-6 2-1,-10-1 0,0-5-1,-6-1 1,1-3-3,-1-4 0,0-9-3,16 9-16,-16-21-13,22 7 0,-8-17-1,33 17-1</inkml:trace>
  <inkml:trace contextRef="#ctx0" brushRef="#br0" timeOffset="76506.3759">10674 1127 29,'0'0'27,"19"10"2,-19-10-2,45-1-13,-22-8-5,24 11-2,-4-8-3,15 6 0,0-3-1,5 3-1,-1 0-1,-2-2-1,-3 2 0,-11 0-1,-7 0 0,-9-4-2,-3 8-2,-27-4-7,21-5-17,-21 5 0,0 0 0,-25-13-1</inkml:trace>
  <inkml:trace contextRef="#ctx0" brushRef="#br0" timeOffset="76825.3942">11043 787 31,'0'0'29,"0"0"1,0 0 0,-4 28-13,-3-10-9,11 22-3,-10 0-1,6 16-1,-6 2 0,4 7-1,-2 0 1,0-2-2,-2-6 0,2-8-2,3-3-1,-7-15-5,16 8-15,-12-22-8,11 1-2,-7-18 1</inkml:trace>
  <inkml:trace contextRef="#ctx0" brushRef="#br0" timeOffset="77790.4494">12654 679 22,'0'0'26,"0"-25"1,0 9-1,0 16-10,-11-33-6,7 17-3,-12-7-3,2 6 0,-3-2-2,-4 5 0,-7 1 0,1 6-1,-4 6-1,0 6 1,-2 9-1,0 7 0,2 9-1,3 6 2,3 10-2,6 5 2,9 3-1,4 0 0,10-1 0,4-4 1,7-7-1,3-7 0,1-12 1,3-8-1,-1-9 1,-2-8-1,1-9 0,-1-6 1,-1-8-1,1-8 0,-1-4 1,1-3-1,-3 0 0,-1 1 0,-3 6 1,-2 5-1,-4 7 0,-6 21 0,7-16 0,-7 16 0,0 21 1,0 6-1,0 6 1,4 5 0,0 6 0,4 3 0,-2 2 0,6-3-1,1-4 0,-3-11-3,5 1-3,-13-16-15,14 3-8,-16-19-2,21 11 1</inkml:trace>
  <inkml:trace contextRef="#ctx0" brushRef="#br0" timeOffset="78386.4834">12897 1008 29,'0'0'26,"0"-20"0,0 20-1,18-19-16,7 14-3,-7-7-2,13 5-2,-4-4 0,4 6-1,-6 1 0,3 4-1,-7 6 1,-1 6 0,-13 7 1,-3 7-1,-12 1 0,-3 6 1,-9-2-1,-3 3 1,-4-6-1,1-4 0,3-6-1,6-4 0,17-14 1,-18 12-1,18-12 0,0 0 0,29-9 0,-9 2 0,3 2 1,2 2-1,3 1 1,1 7 0,-6 6 0,0 6 1,-7 4 0,-2 9 1,-12-2 0,-2 5 0,-16-5 1,-3 2-2,-13-6 0,-1 1 1,-7-9-2,-3-4-1,2 0-3,-6-14-5,22 8-22,-12-15-2,19 4 0,-1-11-1</inkml:trace>
  <inkml:trace contextRef="#ctx0" brushRef="#br0" timeOffset="78915.5137">13699 771 43,'-18'-8'27,"18"8"1,8-16-4,12 18-12,-20-2-4,37-16-4,-12 5 1,16 10-2,2-6 0,9 8-2,5 6-3,-5-7-6,10 16-20,-15-2-2,-4 5 0,-18 1-1</inkml:trace>
  <inkml:trace contextRef="#ctx0" brushRef="#br0" timeOffset="79132.5261">13821 1053 29,'-19'12'28,"19"-12"1,0 0 0,33 2-12,-11-12-9,20 8-2,-3-10-1,14 3-2,-5-3-1,5-1-3,3 10-9,-13-9-18,-2 6-1,-12-4-2,-7 5 1</inkml:trace>
  <inkml:trace contextRef="#ctx0" brushRef="#br0" timeOffset="80734.6177">15611 363 25,'0'-31'23,"0"31"2,0-30-6,-9 6-5,9 24-4,-10-34-3,10 34-1,-18-24-1,18 24-1,-25-11-1,25 11-1,-39 13 0,18 6-1,-6 2 0,-3 10 0,-1 4 1,2 11 0,0 6-1,7 10 0,5-1 1,9 9-1,8 0 0,10 2-1,5 0 0,11-8 1,3-2-1,4-8 0,0-10 0,4-9 1,-2-9 0,0-5-1,-2-10 1,0-4 0,-4-9 0,1-3 0,-5-9 0,0-6 0,-3-10 0,1-6 0,-4-13 0,1-9 0,-3-10 0,1-9-1,3-4 0,-1-1 0,-5-1 0,-7 3 0,-6 6-1,-4 10 1,-8 6-1,-5 11 1,-12 5-1,-9 8 1,-2 6-1,-3 11 1,-2 6 0,-6 6-2,8 12-1,-15-4-19,13 24-8,-7-1-2,11 6 1</inkml:trace>
  <inkml:trace contextRef="#ctx0" brushRef="#br1" timeOffset="91016.2059">1849 3872 17,'2'-24'27,"-4"1"0,-2-12-5,12 16-7,-20-20-4,20 16-2,-20-13-1,14 13-2,-17-10 0,7 12-2,-13-7 0,1 7-1,-9 0 0,-4 7-2,-4 1 1,-2 6-2,-6 2 1,-1 7-1,-3 5 0,0 5 0,3 9 0,1 5 0,0 8 0,6 6 0,4 5-1,10 4 1,5 6 0,9 1 0,7 0-1,8 1 1,7 3 0,9-2 0,7-4-1,6-3 1,6-7 0,6-4 0,0-9 0,1-10 0,7-10 0,-1-11 0,1-9 0,-1-12 0,-1-9 1,-4-10-1,-3-5 0,-1-8 0,-8-3 0,-4-3 0,-5-1 1,-5 2-1,-5 4 0,-1 0 0,-5 1 1,0 4-1,-4 4 0,-3 4 0,-1 8 0,0 3 1,-2 6 0,0 24-1,-4-25 0,4 25 1,0 0-1,0 0 1,-17 30-1,11 2 0,-2 8 0,4 11 1,0 10-1,4 9 1,2 7 0,6 3 0,6-2-2,-1-1 2,5-9-1,1-5 0,1-11 0,-1-4 0,1-13 0,-1-13 0,1-6 0,-3-9-1,5-3 0,-5-11-3,10 7-4,-17-23-23,19 14-2,-13-12-3,5 9 2</inkml:trace>
  <inkml:trace contextRef="#ctx0" brushRef="#br1" timeOffset="91533.2354">2843 4128 28,'0'0'30,"0"0"0,-6-23-6,6 23-10,0 0-5,0 0-3,0 0 0,-5 26 0,-3-5-2,8 20 0,-8 2 0,6 15-2,-6 2 0,4 10-1,0-4 1,1-3-2,1-7 0,-2-8-1,6-6-2,-8-18-4,21 11-22,-15-35-4,0 19-3,0-19 1</inkml:trace>
  <inkml:trace contextRef="#ctx0" brushRef="#br1" timeOffset="92351.2821">3563 3147 12,'-8'-15'28,"8"15"-1,0 0-3,-4-27-9,4 27-3,0 0-3,24-5 0,-24 5-2,25 12 0,-9 4-2,13 17 0,0 6-2,14 15 0,3 7-1,13 13 0,3 5 0,12 5-2,0 0 1,2 0-1,-2-9 1,-4-3 0,-8-9-1,-9-9 0,-11-8-1,-11-13-1,-5-3-3,-26-30-2,29 38-12,-29-38-15,0 0 0,0-21 0,0 21 0</inkml:trace>
  <inkml:trace contextRef="#ctx0" brushRef="#br1" timeOffset="92773.3064">4522 2995 16,'0'0'27,"0"-18"2,0 18-2,0 0-14,0 0-5,0 0-2,-31 21-1,19 16 0,-13 0 0,2 21-1,-14 5 1,2 17-1,-10 3 0,2 9-2,-5 0 1,3-1-2,0-7 0,10-6-1,4-13 0,4-7 1,9-13-2,3-9 0,5-7-2,10-29-1,-2 37-5,2-37-12,0 0-12,0 0 0,0 0 0</inkml:trace>
  <inkml:trace contextRef="#ctx0" brushRef="#br1" timeOffset="93303.3367">5152 3750 31,'0'0'30,"-17"-18"1,17 18-3,0 0-14,-6 18-5,-7-1-3,13 22 0,-12 1-2,10 21 0,-10 8-2,6 13 1,-1-2-1,3 4-1,0-5 0,0-7 0,2-9-1,-2-14-2,6-5-2,-8-23-3,20 10-17,-14-31-10,0 0 1,0 0-3</inkml:trace>
  <inkml:trace contextRef="#ctx0" brushRef="#br1" timeOffset="93934.3728">6386 3629 17,'0'0'27,"0"0"1,0 0 0,-16-21-12,36 24-5,-20-3-4,45-8-2,-8 1 0,21 10 0,6-1-1,16 7 0,5-2-2,9 5 1,3-2-2,-2 3 1,-9-5-2,-6-1 0,-12-1-1,-14-8-2,-5 5-1,-24-15-10,3 14-17,-28-2 0,0 0-1,-8-23 1</inkml:trace>
  <inkml:trace contextRef="#ctx0" brushRef="#br1" timeOffset="94288.393">7127 3223 31,'0'0'28,"0"0"1,0 0-1,-6 45-15,-5-17-6,9 18-2,-10 6 0,6 16 0,-5 1-1,5 11 0,-2-1-1,2 3-1,0-6-1,2-5 0,2-6-4,-2-16-2,16 11-15,-14-34-12,12-1 0,-10-25-1,0 0 0</inkml:trace>
  <inkml:trace contextRef="#ctx0" brushRef="#br1" timeOffset="95201.4451">9010 3326 25,'-2'-16'25,"2"16"2,-7-31-4,7 31-7,-14-30-6,14 30-2,-21-28-1,21 28-3,-33-23 0,11 18-1,-9 1-1,-4 10 0,-4 4-1,-2 11 0,-2 9-1,3 8 0,1 8 1,6 5-1,7 6 1,9 1 0,7 0 0,12-2-1,8-5 1,7-7 0,9-8-2,7-6 2,2-14-1,5-9-1,5-7 0,-2-12 0,-2-8 1,-6-11-1,2-4 0,-8-7 0,-2-4 0,-9-1 0,-7-2 0,-5 2 1,0 3-1,-4 5 1,-4 10-1,0 4 1,-2 8 0,4 17 0,0 0 1,0 0-1,0 0 1,-13 38 0,9-5 1,2 13-1,0 3 1,4 11 0,4 1 0,7 2-1,3-4 1,7-3-1,1-5-1,1-11-1,6-1-3,-10-22-9,10 6-17,-11-21 0,7 1-2,-27-3 0</inkml:trace>
  <inkml:trace contextRef="#ctx0" brushRef="#br1" timeOffset="95730.4755">9399 3753 43,'0'0'25,"-15"-16"-1,15 16-6,17-14-9,-17 14-3,26-19-2,-26 19 0,37-17-1,-18 6 1,6 9-1,-5-1 0,3 10-1,-3 3 0,3 10 0,-5 6-1,-1 9 1,-5 7-1,-3 7 1,-9 3-1,-5 6 1,-9 0-1,-4-2 1,-7-3-2,0-6 1,0-9 0,3-4-1,5-12 0,3-4 0,14-18 0,-8 16 0,8-16 0,22 1 1,-3-1-1,8 0 1,8 0-1,8 0 1,4 0-1,2 2 0,1 0 0,-3-2-3,1 12-4,-18-12-23,5 11 0,-18-11-2,1 8 0</inkml:trace>
  <inkml:trace contextRef="#ctx0" brushRef="#br1" timeOffset="96350.511">10250 2902 21,'-10'-16'26,"10"16"1,0 0 0,-10-15-10,10 15-5,0 0-3,33 33-3,-15-14 0,15 25 0,2 3 0,15 22-1,3 1-2,11 8 0,0 6 0,6 2-1,-5-7-1,1-7 0,-6-11-1,-7-10 0,-9-9-1,-9-11-1,-5-3-2,-30-28-2,33 34-10,-33-34-15,0 0-1,-22-14 0,22 14 0</inkml:trace>
  <inkml:trace contextRef="#ctx0" brushRef="#br1" timeOffset="96671.5293">10950 2913 30,'0'0'27,"0"0"1,0 0 0,-29 17-12,23 20-5,-19 0-4,5 19-2,-17 3-1,4 15 1,-10-1-1,4 10-1,-3-6-1,3-4 0,2-6-2,6-9-1,11-1-3,-3-18-8,21 3-19,-4-21 1,16 0-2,-10-21-1</inkml:trace>
  <inkml:trace contextRef="#ctx0" brushRef="#br1" timeOffset="97360.5687">11341 3732 39,'-12'-19'25,"12"19"2,0 0-9,2-18-7,-2 18-3,26-10-2,-3 8-1,-6-7 0,15 8-1,-3-3-1,8 9 0,-2 2-1,4 11 0,-8 5-1,-2 10 0,-10 11 0,-11 6 1,-16 8-1,-11 5 1,-12 2-1,-6 0 0,-8-7 0,2-4 0,2-10-1,6-8 0,10-9 0,12-10 0,13-17 0,-4 18 0,4-18 0,33-7 0,-2-4 1,10 1-1,7-4 1,7-2-1,3-2 0,1-1-2,5 10-2,-16-17-12,7 23-15,-20-13-1,2 12 0,-18-10-2</inkml:trace>
  <inkml:trace contextRef="#ctx0" brushRef="#br1" timeOffset="97975.6039">12438 3427 34,'0'0'30,"16"-17"-1,9 15 1,-3-8-17,24 13-3,1-8-4,21 8-1,8-4-1,11 4-1,7-3-2,1 2 1,2-2-1,1 0-1,-15-2 0,-11-3-2,-11 5-1,-22-11-8,-4 11-19,-35 0-1,0 0 0,-22-12-2</inkml:trace>
  <inkml:trace contextRef="#ctx0" brushRef="#br1" timeOffset="98307.6229">13104 2948 30,'17'15'29,"-23"5"0,4 13 1,-13-3-17,15 29-3,-18-6-2,14 20-2,-9-1-1,9 12-1,-4-7-1,6 2-2,0-7 0,4-7-1,4-4-4,-6-17-6,17 1-21,-11-20 0,12-6-2,-18-19 0</inkml:trace>
  <inkml:trace contextRef="#ctx0" brushRef="#br1" timeOffset="99178.6727">14767 3193 28,'0'-26'27,"-4"-4"0,0 2 0,-9-11-13,9 15-5,-14-8-3,-1 13-2,-10-4 0,1 11-2,-11 5 1,0 14-2,-7 9 1,-3 15-1,-1 8-1,9 8 1,2 9 0,8 5-1,7 1 1,13-1-1,13-3 1,11-4-1,13-7 1,9-6-2,5-10 2,5-10-2,10-9 1,-5-10-1,-1-9 1,-4-9-1,-5-5 0,-5-8 1,-5-7-1,-7-6 1,-7 0 0,-7-5 0,-3 0-1,-4 0 1,-4 1 1,0 9 0,-4 8-1,2 9 1,4 20 0,0 0 0,-19 20 0,15 13 1,-2 9-2,4 9 1,2 5 0,4 8 0,4-1 0,4 1 0,3-10-1,3-7-2,5-3-1,-7-20-9,13 3-19,-10-19-1,7-1 0,-9-14-1</inkml:trace>
  <inkml:trace contextRef="#ctx0" brushRef="#br1" timeOffset="99773.7067">15164 3468 44,'0'0'27,"-2"-16"1,2 16-10,0 0-9,23-16-3,-23 16-3,41-14-1,-16 5 0,7 8 1,-3-3-1,4 9-1,-8 2 1,0 9 0,-7 3-1,-6 11 1,-11 2 0,-4 5-1,-9-4 1,-2 4-1,-5-6-1,-3-3 1,5-7-1,1-5 0,16-16 0,-15 16-1,15-16 1,0 0 0,35-6-1,-12-1 0,6 2 1,4 0 0,2 5 0,0 3 0,0 8 0,-3 5 0,-7 5 1,-4 7 0,-7 1 1,-6 8 0,-12-4 0,-6 4 0,-13-9 0,-6 0-1,-10-3-1,-14-8-2,4 11-10,-15-21-20,6-3 0,-6-15-1,9 3-1</inkml:trace>
  <inkml:trace contextRef="#ctx0" brushRef="#br1" timeOffset="100458.7459">16008 2570 13,'0'0'26,"0"0"1,0 0-1,-15-20-9,15 20-6,0 0-3,0 0-2,0 0-1,0 0 0,21 20 0,-2-1-1,3 4 0,15 17 0,8 9-1,15 19 0,10 7-1,14 11-1,3 3 0,7 3 1,-5-7-2,-1-8 0,-15-10 0,-10-16-1,-13-15 1,-17-9-2,-5-8-2,-28-19-10,0 0-18,0 0-1,0 0 2,-33-32-2</inkml:trace>
  <inkml:trace contextRef="#ctx0" brushRef="#br1" timeOffset="100806.7659">16788 2599 23,'-31'6'27,"12"4"1,-8 2-1,3 20-12,-24-2-5,9 19-2,-22 5-1,11 19-2,-13 1-1,11 8 0,-1-1-3,11-4-1,10-2-2,3-15-7,25-4-21,-3-18-1,14-8 0,3-13-2</inkml:trace>
  <inkml:trace contextRef="#ctx0" brushRef="#br1" timeOffset="101576.8099">17037 3247 21,'-11'-17'27,"11"17"0,31-16-1,-12-2-15,18 15-2,-10-11-3,12 10-2,-8-1 0,6 10-1,-11 4-1,5 10 0,-12 4 0,-1 9 0,-8 3 0,-3 5 0,-11-3 0,-3 1 0,-9-5 0,-1-3-1,-7-3 1,1-6-1,0-4 1,5-6-2,18-11 0,-25 10 0,25-10 0,0 0 0,6-16-1,-6 16 0,31-21 0,-12 13 1,5-1-1,3 7 0,4 7 1,0 9 1,0 4-1,-2 6 1,-5 4 0,-3 7 1,-9-1 0,-6 6 1,-14-7-1,-6 4 1,-15-7 0,-4 1 0,-20-6-1,-1-1-1,-6-6 0,-1-4-1,3-6-2,-4-8-2,17 11-10,-6-23-19,26 5-1,0-14-1,21 3 0</inkml:trace>
  <inkml:trace contextRef="#ctx0" brushRef="#br1" timeOffset="102164.8434">18142 3111 11,'0'0'26,"-19"0"-1,19 0 1,0 0-11,0 0-3,0 0-4,0 0-1,29 12-2,0-5 1,4-11 0,16 10-2,0-10-1,9 2-1,2 2-3,-1-5-4,7 14-10,-18-11-15,-9 7-1,-17-3 0,-22-2 0</inkml:trace>
  <inkml:trace contextRef="#ctx0" brushRef="#br1" timeOffset="102395.8567">18255 3434 42,'25'7'29,"3"-7"2,-1-7-8,20 13-11,-10-15-5,15 7-3,-5-5-2,7 0-1,-9 4-3,-10-11-8,4 10-18,-16-5-3,-1 4 1,-22 5-3</inkml:trace>
  <inkml:trace contextRef="#ctx0" brushRef="#br1" timeOffset="103173.9011">19718 2454 34,'0'0'27,"-17"-12"0,17 12-8,0 0-8,-39 0-4,25 15-2,-13 5-1,4 11 0,-12 4-1,7 18 1,-9 5-1,10 17 0,2 4-1,9 12 0,7 3-2,9 4 2,7-1-1,9-6 0,7-6 0,6-8 0,8-13 0,4-12 0,2-13 1,4-8-1,-1-13-1,3-8 2,0-12-1,3-6 0,-7-12 0,2-4 0,-5-9-1,1-6 0,-8-12 0,0-10 1,-7-14-1,-7-9 0,-6-9 0,-7-5-1,-4-2 2,-10 0-1,-7 4 0,-11 8 0,-3 15 0,-4 10 0,-2 15-1,-2 8-1,6 19-4,-10-5-10,17 26-17,-5-4 1,27 4-2,-29 20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E4ED97B-988C-41CA-9395-8188C503AAD4}" type="datetimeFigureOut">
              <a:rPr lang="en-US"/>
              <a:pPr>
                <a:defRPr/>
              </a:pPr>
              <a:t>3/17/15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1C4F79-67CD-493F-8ACE-D167F486C4F3}" type="slidenum">
              <a:rPr lang="en-US"/>
              <a:pPr>
                <a:defRPr/>
              </a:pPr>
              <a:t>‹#›</a:t>
            </a:fld>
            <a:endParaRPr lang="en-US"/>
          </a:p>
        </p:txBody>
      </p:sp>
    </p:spTree>
    <p:extLst>
      <p:ext uri="{BB962C8B-B14F-4D97-AF65-F5344CB8AC3E}">
        <p14:creationId xmlns:p14="http://schemas.microsoft.com/office/powerpoint/2010/main" val="3026645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8A1212-5476-43AF-9CC3-ACD81D65EEEF}" type="datetimeFigureOut">
              <a:rPr lang="en-US"/>
              <a:pPr>
                <a:defRPr/>
              </a:pPr>
              <a:t>3/17/15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0AB3FB-97D0-41A5-B4EE-3A3F3605F104}" type="slidenum">
              <a:rPr lang="en-US"/>
              <a:pPr>
                <a:defRPr/>
              </a:pPr>
              <a:t>‹#›</a:t>
            </a:fld>
            <a:endParaRPr lang="en-US"/>
          </a:p>
        </p:txBody>
      </p:sp>
    </p:spTree>
    <p:extLst>
      <p:ext uri="{BB962C8B-B14F-4D97-AF65-F5344CB8AC3E}">
        <p14:creationId xmlns:p14="http://schemas.microsoft.com/office/powerpoint/2010/main" val="349971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6B26B-2035-48FD-833B-6B35953706D4}" type="datetimeFigureOut">
              <a:rPr lang="en-US"/>
              <a:pPr>
                <a:defRPr/>
              </a:pPr>
              <a:t>3/17/15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99389-8C44-480B-96FA-E2645313BB75}" type="slidenum">
              <a:rPr lang="en-US"/>
              <a:pPr>
                <a:defRPr/>
              </a:pPr>
              <a:t>‹#›</a:t>
            </a:fld>
            <a:endParaRPr lang="en-US"/>
          </a:p>
        </p:txBody>
      </p:sp>
    </p:spTree>
    <p:extLst>
      <p:ext uri="{BB962C8B-B14F-4D97-AF65-F5344CB8AC3E}">
        <p14:creationId xmlns:p14="http://schemas.microsoft.com/office/powerpoint/2010/main" val="237871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840BA0-F47C-44A5-AE63-DF0C9C774D04}" type="datetimeFigureOut">
              <a:rPr lang="en-US"/>
              <a:pPr>
                <a:defRPr/>
              </a:pPr>
              <a:t>3/17/15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9CE5AB-EE03-4B68-B4C5-8152CE631454}" type="slidenum">
              <a:rPr lang="en-US"/>
              <a:pPr>
                <a:defRPr/>
              </a:pPr>
              <a:t>‹#›</a:t>
            </a:fld>
            <a:endParaRPr lang="en-US"/>
          </a:p>
        </p:txBody>
      </p:sp>
    </p:spTree>
    <p:extLst>
      <p:ext uri="{BB962C8B-B14F-4D97-AF65-F5344CB8AC3E}">
        <p14:creationId xmlns:p14="http://schemas.microsoft.com/office/powerpoint/2010/main" val="318463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FDF56C-A17C-41BC-8D49-534D3CFE2D5A}" type="datetimeFigureOut">
              <a:rPr lang="en-US"/>
              <a:pPr>
                <a:defRPr/>
              </a:pPr>
              <a:t>3/17/15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0B34F2-4165-48EC-9812-7588EA2DE3D7}" type="slidenum">
              <a:rPr lang="en-US"/>
              <a:pPr>
                <a:defRPr/>
              </a:pPr>
              <a:t>‹#›</a:t>
            </a:fld>
            <a:endParaRPr lang="en-US"/>
          </a:p>
        </p:txBody>
      </p:sp>
    </p:spTree>
    <p:extLst>
      <p:ext uri="{BB962C8B-B14F-4D97-AF65-F5344CB8AC3E}">
        <p14:creationId xmlns:p14="http://schemas.microsoft.com/office/powerpoint/2010/main" val="332907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3499AD-A189-4460-AD8F-8617DC01CE5A}" type="datetimeFigureOut">
              <a:rPr lang="en-US"/>
              <a:pPr>
                <a:defRPr/>
              </a:pPr>
              <a:t>3/17/15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F1A33E-2B89-4141-B792-B12D8EC99819}" type="slidenum">
              <a:rPr lang="en-US"/>
              <a:pPr>
                <a:defRPr/>
              </a:pPr>
              <a:t>‹#›</a:t>
            </a:fld>
            <a:endParaRPr lang="en-US"/>
          </a:p>
        </p:txBody>
      </p:sp>
    </p:spTree>
    <p:extLst>
      <p:ext uri="{BB962C8B-B14F-4D97-AF65-F5344CB8AC3E}">
        <p14:creationId xmlns:p14="http://schemas.microsoft.com/office/powerpoint/2010/main" val="418819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CBA9E7-5694-4223-B204-03BFF31DC933}" type="datetimeFigureOut">
              <a:rPr lang="en-US"/>
              <a:pPr>
                <a:defRPr/>
              </a:pPr>
              <a:t>3/17/15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373F3C-5262-4BB7-93B3-3CDAC96606D1}" type="slidenum">
              <a:rPr lang="en-US"/>
              <a:pPr>
                <a:defRPr/>
              </a:pPr>
              <a:t>‹#›</a:t>
            </a:fld>
            <a:endParaRPr lang="en-US"/>
          </a:p>
        </p:txBody>
      </p:sp>
    </p:spTree>
    <p:extLst>
      <p:ext uri="{BB962C8B-B14F-4D97-AF65-F5344CB8AC3E}">
        <p14:creationId xmlns:p14="http://schemas.microsoft.com/office/powerpoint/2010/main" val="300696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19205F-A5C1-4447-ADCA-09016C1E3590}" type="datetimeFigureOut">
              <a:rPr lang="en-US"/>
              <a:pPr>
                <a:defRPr/>
              </a:pPr>
              <a:t>3/17/15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739101-4CC8-4489-8271-D928D2EF53F4}" type="slidenum">
              <a:rPr lang="en-US"/>
              <a:pPr>
                <a:defRPr/>
              </a:pPr>
              <a:t>‹#›</a:t>
            </a:fld>
            <a:endParaRPr lang="en-US"/>
          </a:p>
        </p:txBody>
      </p:sp>
    </p:spTree>
    <p:extLst>
      <p:ext uri="{BB962C8B-B14F-4D97-AF65-F5344CB8AC3E}">
        <p14:creationId xmlns:p14="http://schemas.microsoft.com/office/powerpoint/2010/main" val="410459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B23559-3983-44FA-A663-DB36D83C5249}" type="datetimeFigureOut">
              <a:rPr lang="en-US"/>
              <a:pPr>
                <a:defRPr/>
              </a:pPr>
              <a:t>3/17/15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1BABF1-1B8B-46A5-9FBA-D437A7D2FFF1}" type="slidenum">
              <a:rPr lang="en-US"/>
              <a:pPr>
                <a:defRPr/>
              </a:pPr>
              <a:t>‹#›</a:t>
            </a:fld>
            <a:endParaRPr lang="en-US"/>
          </a:p>
        </p:txBody>
      </p:sp>
    </p:spTree>
    <p:extLst>
      <p:ext uri="{BB962C8B-B14F-4D97-AF65-F5344CB8AC3E}">
        <p14:creationId xmlns:p14="http://schemas.microsoft.com/office/powerpoint/2010/main" val="1928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695078-9620-4219-82BA-A54324D2DC22}" type="datetimeFigureOut">
              <a:rPr lang="en-US"/>
              <a:pPr>
                <a:defRPr/>
              </a:pPr>
              <a:t>3/17/15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1AC109-7E7C-4784-9AA5-3ACB94CFD377}" type="slidenum">
              <a:rPr lang="en-US"/>
              <a:pPr>
                <a:defRPr/>
              </a:pPr>
              <a:t>‹#›</a:t>
            </a:fld>
            <a:endParaRPr lang="en-US"/>
          </a:p>
        </p:txBody>
      </p:sp>
    </p:spTree>
    <p:extLst>
      <p:ext uri="{BB962C8B-B14F-4D97-AF65-F5344CB8AC3E}">
        <p14:creationId xmlns:p14="http://schemas.microsoft.com/office/powerpoint/2010/main" val="191845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9AE054-767A-4643-AE4A-0BC43D651128}" type="datetimeFigureOut">
              <a:rPr lang="en-US"/>
              <a:pPr>
                <a:defRPr/>
              </a:pPr>
              <a:t>3/17/15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F14C8C-F22E-482E-AB1C-5C247EF0AC4A}" type="slidenum">
              <a:rPr lang="en-US"/>
              <a:pPr>
                <a:defRPr/>
              </a:pPr>
              <a:t>‹#›</a:t>
            </a:fld>
            <a:endParaRPr lang="en-US"/>
          </a:p>
        </p:txBody>
      </p:sp>
    </p:spTree>
    <p:extLst>
      <p:ext uri="{BB962C8B-B14F-4D97-AF65-F5344CB8AC3E}">
        <p14:creationId xmlns:p14="http://schemas.microsoft.com/office/powerpoint/2010/main" val="372156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9FF216-C038-4B3C-850B-9A767B7FA823}" type="datetimeFigureOut">
              <a:rPr lang="en-US"/>
              <a:pPr>
                <a:defRPr/>
              </a:pPr>
              <a:t>3/17/15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1C68BB-679C-4914-9245-F5E371C56473}" type="slidenum">
              <a:rPr lang="en-US"/>
              <a:pPr>
                <a:defRPr/>
              </a:pPr>
              <a:t>‹#›</a:t>
            </a:fld>
            <a:endParaRPr lang="en-US"/>
          </a:p>
        </p:txBody>
      </p:sp>
    </p:spTree>
    <p:extLst>
      <p:ext uri="{BB962C8B-B14F-4D97-AF65-F5344CB8AC3E}">
        <p14:creationId xmlns:p14="http://schemas.microsoft.com/office/powerpoint/2010/main" val="28433826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3A3D8B-25FF-47A8-8A80-6174192456EE}" type="datetimeFigureOut">
              <a:rPr lang="en-US"/>
              <a:pPr>
                <a:defRPr/>
              </a:pPr>
              <a:t>3/17/15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AAC85C5-E994-478E-AB8D-082585B7F1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customXml" Target="../ink/ink2.xml"/><Relationship Id="rId5" Type="http://schemas.openxmlformats.org/officeDocument/2006/relationships/image" Target="../media/image64.emf"/><Relationship Id="rId1" Type="http://schemas.openxmlformats.org/officeDocument/2006/relationships/slideLayout" Target="../slideLayouts/slideLayout2.xml"/><Relationship Id="rId2" Type="http://schemas.openxmlformats.org/officeDocument/2006/relationships/customXml" Target="../ink/ink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7.png"/><Relationship Id="rId4" Type="http://schemas.openxmlformats.org/officeDocument/2006/relationships/customXml" Target="../ink/ink33.xml"/><Relationship Id="rId5" Type="http://schemas.openxmlformats.org/officeDocument/2006/relationships/image" Target="../media/image198.png"/><Relationship Id="rId6" Type="http://schemas.openxmlformats.org/officeDocument/2006/relationships/customXml" Target="../ink/ink34.xml"/><Relationship Id="rId7" Type="http://schemas.openxmlformats.org/officeDocument/2006/relationships/image" Target="../media/image199.png"/><Relationship Id="rId8" Type="http://schemas.openxmlformats.org/officeDocument/2006/relationships/customXml" Target="../ink/ink35.xml"/><Relationship Id="rId9" Type="http://schemas.openxmlformats.org/officeDocument/2006/relationships/image" Target="../media/image200.png"/><Relationship Id="rId1" Type="http://schemas.openxmlformats.org/officeDocument/2006/relationships/slideLayout" Target="../slideLayouts/slideLayout6.xml"/><Relationship Id="rId2" Type="http://schemas.openxmlformats.org/officeDocument/2006/relationships/customXml" Target="../ink/ink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customXml" Target="../ink/ink41.xml"/><Relationship Id="rId13"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customXml" Target="../ink/ink36.xml"/><Relationship Id="rId3" Type="http://schemas.openxmlformats.org/officeDocument/2006/relationships/image" Target="../media/image201.png"/><Relationship Id="rId4" Type="http://schemas.openxmlformats.org/officeDocument/2006/relationships/customXml" Target="../ink/ink37.xml"/><Relationship Id="rId5" Type="http://schemas.openxmlformats.org/officeDocument/2006/relationships/image" Target="../media/image210.png"/><Relationship Id="rId6" Type="http://schemas.openxmlformats.org/officeDocument/2006/relationships/customXml" Target="../ink/ink38.xml"/><Relationship Id="rId7" Type="http://schemas.openxmlformats.org/officeDocument/2006/relationships/image" Target="../media/image220.png"/><Relationship Id="rId8" Type="http://schemas.openxmlformats.org/officeDocument/2006/relationships/customXml" Target="../ink/ink39.xml"/><Relationship Id="rId9" Type="http://schemas.openxmlformats.org/officeDocument/2006/relationships/image" Target="../media/image23.png"/><Relationship Id="rId10" Type="http://schemas.openxmlformats.org/officeDocument/2006/relationships/customXml" Target="../ink/ink40.xml"/></Relationships>
</file>

<file path=ppt/slides/_rels/slide15.xml.rels><?xml version="1.0" encoding="UTF-8" standalone="yes"?>
<Relationships xmlns="http://schemas.openxmlformats.org/package/2006/relationships"><Relationship Id="rId9" Type="http://schemas.openxmlformats.org/officeDocument/2006/relationships/image" Target="../media/image29.png"/><Relationship Id="rId20" Type="http://schemas.openxmlformats.org/officeDocument/2006/relationships/customXml" Target="../ink/ink51.xml"/><Relationship Id="rId21" Type="http://schemas.openxmlformats.org/officeDocument/2006/relationships/image" Target="../media/image35.png"/><Relationship Id="rId22" Type="http://schemas.openxmlformats.org/officeDocument/2006/relationships/customXml" Target="../ink/ink52.xml"/><Relationship Id="rId23" Type="http://schemas.openxmlformats.org/officeDocument/2006/relationships/image" Target="../media/image36.png"/><Relationship Id="rId10" Type="http://schemas.openxmlformats.org/officeDocument/2006/relationships/customXml" Target="../ink/ink46.xml"/><Relationship Id="rId11" Type="http://schemas.openxmlformats.org/officeDocument/2006/relationships/image" Target="../media/image30.png"/><Relationship Id="rId12" Type="http://schemas.openxmlformats.org/officeDocument/2006/relationships/customXml" Target="../ink/ink47.xml"/><Relationship Id="rId13" Type="http://schemas.openxmlformats.org/officeDocument/2006/relationships/image" Target="../media/image31.png"/><Relationship Id="rId14" Type="http://schemas.openxmlformats.org/officeDocument/2006/relationships/customXml" Target="../ink/ink48.xml"/><Relationship Id="rId15" Type="http://schemas.openxmlformats.org/officeDocument/2006/relationships/image" Target="../media/image32.png"/><Relationship Id="rId16" Type="http://schemas.openxmlformats.org/officeDocument/2006/relationships/customXml" Target="../ink/ink49.xml"/><Relationship Id="rId17" Type="http://schemas.openxmlformats.org/officeDocument/2006/relationships/image" Target="../media/image33.png"/><Relationship Id="rId18" Type="http://schemas.openxmlformats.org/officeDocument/2006/relationships/customXml" Target="../ink/ink50.xml"/><Relationship Id="rId19"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customXml" Target="../ink/ink42.xml"/><Relationship Id="rId3" Type="http://schemas.openxmlformats.org/officeDocument/2006/relationships/image" Target="../media/image26.png"/><Relationship Id="rId4" Type="http://schemas.openxmlformats.org/officeDocument/2006/relationships/customXml" Target="../ink/ink43.xml"/><Relationship Id="rId5" Type="http://schemas.openxmlformats.org/officeDocument/2006/relationships/image" Target="../media/image27.png"/><Relationship Id="rId6" Type="http://schemas.openxmlformats.org/officeDocument/2006/relationships/customXml" Target="../ink/ink44.xml"/><Relationship Id="rId7" Type="http://schemas.openxmlformats.org/officeDocument/2006/relationships/image" Target="../media/image28.png"/><Relationship Id="rId8" Type="http://schemas.openxmlformats.org/officeDocument/2006/relationships/customXml" Target="../ink/ink45.xml"/></Relationships>
</file>

<file path=ppt/slides/_rels/slide16.xml.rels><?xml version="1.0" encoding="UTF-8" standalone="yes"?>
<Relationships xmlns="http://schemas.openxmlformats.org/package/2006/relationships"><Relationship Id="rId20" Type="http://schemas.openxmlformats.org/officeDocument/2006/relationships/customXml" Target="../ink/ink62.xml"/><Relationship Id="rId21" Type="http://schemas.openxmlformats.org/officeDocument/2006/relationships/image" Target="../media/image46.png"/><Relationship Id="rId22" Type="http://schemas.openxmlformats.org/officeDocument/2006/relationships/customXml" Target="../ink/ink63.xml"/><Relationship Id="rId23" Type="http://schemas.openxmlformats.org/officeDocument/2006/relationships/image" Target="../media/image47.png"/><Relationship Id="rId24" Type="http://schemas.openxmlformats.org/officeDocument/2006/relationships/customXml" Target="../ink/ink64.xml"/><Relationship Id="rId25" Type="http://schemas.openxmlformats.org/officeDocument/2006/relationships/image" Target="../media/image48.png"/><Relationship Id="rId26" Type="http://schemas.openxmlformats.org/officeDocument/2006/relationships/customXml" Target="../ink/ink65.xml"/><Relationship Id="rId27" Type="http://schemas.openxmlformats.org/officeDocument/2006/relationships/image" Target="../media/image49.png"/><Relationship Id="rId28" Type="http://schemas.openxmlformats.org/officeDocument/2006/relationships/customXml" Target="../ink/ink66.xml"/><Relationship Id="rId29"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customXml" Target="../ink/ink53.xml"/><Relationship Id="rId3" Type="http://schemas.openxmlformats.org/officeDocument/2006/relationships/image" Target="../media/image37.png"/><Relationship Id="rId4" Type="http://schemas.openxmlformats.org/officeDocument/2006/relationships/customXml" Target="../ink/ink54.xml"/><Relationship Id="rId5" Type="http://schemas.openxmlformats.org/officeDocument/2006/relationships/image" Target="../media/image38.png"/><Relationship Id="rId30" Type="http://schemas.openxmlformats.org/officeDocument/2006/relationships/customXml" Target="../ink/ink67.xml"/><Relationship Id="rId31" Type="http://schemas.openxmlformats.org/officeDocument/2006/relationships/image" Target="../media/image51.png"/><Relationship Id="rId32" Type="http://schemas.openxmlformats.org/officeDocument/2006/relationships/customXml" Target="../ink/ink68.xml"/><Relationship Id="rId9" Type="http://schemas.openxmlformats.org/officeDocument/2006/relationships/image" Target="../media/image40.png"/><Relationship Id="rId6" Type="http://schemas.openxmlformats.org/officeDocument/2006/relationships/customXml" Target="../ink/ink55.xml"/><Relationship Id="rId7" Type="http://schemas.openxmlformats.org/officeDocument/2006/relationships/image" Target="../media/image39.png"/><Relationship Id="rId8" Type="http://schemas.openxmlformats.org/officeDocument/2006/relationships/customXml" Target="../ink/ink56.xml"/><Relationship Id="rId33" Type="http://schemas.openxmlformats.org/officeDocument/2006/relationships/image" Target="../media/image52.png"/><Relationship Id="rId34" Type="http://schemas.openxmlformats.org/officeDocument/2006/relationships/customXml" Target="../ink/ink69.xml"/><Relationship Id="rId35" Type="http://schemas.openxmlformats.org/officeDocument/2006/relationships/image" Target="../media/image53.png"/><Relationship Id="rId36" Type="http://schemas.openxmlformats.org/officeDocument/2006/relationships/customXml" Target="../ink/ink70.xml"/><Relationship Id="rId10" Type="http://schemas.openxmlformats.org/officeDocument/2006/relationships/customXml" Target="../ink/ink57.xml"/><Relationship Id="rId11" Type="http://schemas.openxmlformats.org/officeDocument/2006/relationships/image" Target="../media/image41.png"/><Relationship Id="rId12" Type="http://schemas.openxmlformats.org/officeDocument/2006/relationships/customXml" Target="../ink/ink58.xml"/><Relationship Id="rId13" Type="http://schemas.openxmlformats.org/officeDocument/2006/relationships/image" Target="../media/image42.png"/><Relationship Id="rId14" Type="http://schemas.openxmlformats.org/officeDocument/2006/relationships/customXml" Target="../ink/ink59.xml"/><Relationship Id="rId15" Type="http://schemas.openxmlformats.org/officeDocument/2006/relationships/image" Target="../media/image43.png"/><Relationship Id="rId16" Type="http://schemas.openxmlformats.org/officeDocument/2006/relationships/customXml" Target="../ink/ink60.xml"/><Relationship Id="rId17" Type="http://schemas.openxmlformats.org/officeDocument/2006/relationships/image" Target="../media/image44.png"/><Relationship Id="rId18" Type="http://schemas.openxmlformats.org/officeDocument/2006/relationships/customXml" Target="../ink/ink61.xml"/><Relationship Id="rId19" Type="http://schemas.openxmlformats.org/officeDocument/2006/relationships/image" Target="../media/image45.png"/><Relationship Id="rId37" Type="http://schemas.openxmlformats.org/officeDocument/2006/relationships/image" Target="../media/image54.png"/></Relationships>
</file>

<file path=ppt/slides/_rels/slide17.xml.rels><?xml version="1.0" encoding="UTF-8" standalone="yes"?>
<Relationships xmlns="http://schemas.openxmlformats.org/package/2006/relationships"><Relationship Id="rId9" Type="http://schemas.openxmlformats.org/officeDocument/2006/relationships/image" Target="../media/image58.png"/><Relationship Id="rId20" Type="http://schemas.openxmlformats.org/officeDocument/2006/relationships/customXml" Target="../ink/ink80.xml"/><Relationship Id="rId21" Type="http://schemas.openxmlformats.org/officeDocument/2006/relationships/image" Target="../media/image64.png"/><Relationship Id="rId22" Type="http://schemas.openxmlformats.org/officeDocument/2006/relationships/customXml" Target="../ink/ink81.xml"/><Relationship Id="rId23" Type="http://schemas.openxmlformats.org/officeDocument/2006/relationships/image" Target="../media/image65.png"/><Relationship Id="rId24" Type="http://schemas.openxmlformats.org/officeDocument/2006/relationships/customXml" Target="../ink/ink82.xml"/><Relationship Id="rId25" Type="http://schemas.openxmlformats.org/officeDocument/2006/relationships/image" Target="../media/image66.png"/><Relationship Id="rId26" Type="http://schemas.openxmlformats.org/officeDocument/2006/relationships/customXml" Target="../ink/ink83.xml"/><Relationship Id="rId27" Type="http://schemas.openxmlformats.org/officeDocument/2006/relationships/image" Target="../media/image67.png"/><Relationship Id="rId28" Type="http://schemas.openxmlformats.org/officeDocument/2006/relationships/customXml" Target="../ink/ink84.xml"/><Relationship Id="rId29" Type="http://schemas.openxmlformats.org/officeDocument/2006/relationships/image" Target="../media/image68.png"/><Relationship Id="rId10" Type="http://schemas.openxmlformats.org/officeDocument/2006/relationships/customXml" Target="../ink/ink75.xml"/><Relationship Id="rId11" Type="http://schemas.openxmlformats.org/officeDocument/2006/relationships/image" Target="../media/image59.png"/><Relationship Id="rId12" Type="http://schemas.openxmlformats.org/officeDocument/2006/relationships/customXml" Target="../ink/ink76.xml"/><Relationship Id="rId13" Type="http://schemas.openxmlformats.org/officeDocument/2006/relationships/image" Target="../media/image60.png"/><Relationship Id="rId14" Type="http://schemas.openxmlformats.org/officeDocument/2006/relationships/customXml" Target="../ink/ink77.xml"/><Relationship Id="rId15" Type="http://schemas.openxmlformats.org/officeDocument/2006/relationships/image" Target="../media/image61.png"/><Relationship Id="rId16" Type="http://schemas.openxmlformats.org/officeDocument/2006/relationships/customXml" Target="../ink/ink78.xml"/><Relationship Id="rId17" Type="http://schemas.openxmlformats.org/officeDocument/2006/relationships/image" Target="../media/image62.png"/><Relationship Id="rId18" Type="http://schemas.openxmlformats.org/officeDocument/2006/relationships/customXml" Target="../ink/ink79.xml"/><Relationship Id="rId19"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customXml" Target="../ink/ink71.xml"/><Relationship Id="rId3" Type="http://schemas.openxmlformats.org/officeDocument/2006/relationships/image" Target="../media/image55.png"/><Relationship Id="rId4" Type="http://schemas.openxmlformats.org/officeDocument/2006/relationships/customXml" Target="../ink/ink72.xml"/><Relationship Id="rId5" Type="http://schemas.openxmlformats.org/officeDocument/2006/relationships/image" Target="../media/image56.png"/><Relationship Id="rId6" Type="http://schemas.openxmlformats.org/officeDocument/2006/relationships/customXml" Target="../ink/ink73.xml"/><Relationship Id="rId7" Type="http://schemas.openxmlformats.org/officeDocument/2006/relationships/image" Target="../media/image57.png"/><Relationship Id="rId8" Type="http://schemas.openxmlformats.org/officeDocument/2006/relationships/customXml" Target="../ink/ink74.xml"/></Relationships>
</file>

<file path=ppt/slides/_rels/slide18.xml.rels><?xml version="1.0" encoding="UTF-8" standalone="yes"?>
<Relationships xmlns="http://schemas.openxmlformats.org/package/2006/relationships"><Relationship Id="rId11" Type="http://schemas.openxmlformats.org/officeDocument/2006/relationships/image" Target="../media/image73.png"/><Relationship Id="rId12" Type="http://schemas.openxmlformats.org/officeDocument/2006/relationships/customXml" Target="../ink/ink90.xml"/><Relationship Id="rId13"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customXml" Target="../ink/ink85.xml"/><Relationship Id="rId3" Type="http://schemas.openxmlformats.org/officeDocument/2006/relationships/image" Target="../media/image69.png"/><Relationship Id="rId4" Type="http://schemas.openxmlformats.org/officeDocument/2006/relationships/customXml" Target="../ink/ink86.xml"/><Relationship Id="rId5" Type="http://schemas.openxmlformats.org/officeDocument/2006/relationships/image" Target="../media/image70.png"/><Relationship Id="rId6" Type="http://schemas.openxmlformats.org/officeDocument/2006/relationships/customXml" Target="../ink/ink87.xml"/><Relationship Id="rId7" Type="http://schemas.openxmlformats.org/officeDocument/2006/relationships/image" Target="../media/image71.png"/><Relationship Id="rId8" Type="http://schemas.openxmlformats.org/officeDocument/2006/relationships/customXml" Target="../ink/ink88.xml"/><Relationship Id="rId9" Type="http://schemas.openxmlformats.org/officeDocument/2006/relationships/image" Target="../media/image72.png"/><Relationship Id="rId10" Type="http://schemas.openxmlformats.org/officeDocument/2006/relationships/customXml" Target="../ink/ink89.xml"/></Relationships>
</file>

<file path=ppt/slides/_rels/slide19.xml.rels><?xml version="1.0" encoding="UTF-8" standalone="yes"?>
<Relationships xmlns="http://schemas.openxmlformats.org/package/2006/relationships"><Relationship Id="rId11" Type="http://schemas.openxmlformats.org/officeDocument/2006/relationships/image" Target="../media/image80.png"/><Relationship Id="rId12" Type="http://schemas.openxmlformats.org/officeDocument/2006/relationships/customXml" Target="../ink/ink96.xml"/><Relationship Id="rId13" Type="http://schemas.openxmlformats.org/officeDocument/2006/relationships/image" Target="../media/image81.png"/><Relationship Id="rId14" Type="http://schemas.openxmlformats.org/officeDocument/2006/relationships/customXml" Target="../ink/ink97.xml"/><Relationship Id="rId15" Type="http://schemas.openxmlformats.org/officeDocument/2006/relationships/image" Target="../media/image82.png"/><Relationship Id="rId16" Type="http://schemas.openxmlformats.org/officeDocument/2006/relationships/customXml" Target="../ink/ink98.xml"/><Relationship Id="rId17" Type="http://schemas.openxmlformats.org/officeDocument/2006/relationships/image" Target="../media/image83.png"/><Relationship Id="rId18" Type="http://schemas.openxmlformats.org/officeDocument/2006/relationships/customXml" Target="../ink/ink99.xml"/><Relationship Id="rId19" Type="http://schemas.openxmlformats.org/officeDocument/2006/relationships/image" Target="../media/image84.png"/><Relationship Id="rId1" Type="http://schemas.openxmlformats.org/officeDocument/2006/relationships/slideLayout" Target="../slideLayouts/slideLayout6.xml"/><Relationship Id="rId2" Type="http://schemas.openxmlformats.org/officeDocument/2006/relationships/customXml" Target="../ink/ink91.xml"/><Relationship Id="rId3" Type="http://schemas.openxmlformats.org/officeDocument/2006/relationships/image" Target="../media/image76.png"/><Relationship Id="rId4" Type="http://schemas.openxmlformats.org/officeDocument/2006/relationships/customXml" Target="../ink/ink92.xml"/><Relationship Id="rId5" Type="http://schemas.openxmlformats.org/officeDocument/2006/relationships/image" Target="../media/image77.png"/><Relationship Id="rId6" Type="http://schemas.openxmlformats.org/officeDocument/2006/relationships/customXml" Target="../ink/ink93.xml"/><Relationship Id="rId7" Type="http://schemas.openxmlformats.org/officeDocument/2006/relationships/image" Target="../media/image78.png"/><Relationship Id="rId8" Type="http://schemas.openxmlformats.org/officeDocument/2006/relationships/customXml" Target="../ink/ink94.xml"/><Relationship Id="rId9" Type="http://schemas.openxmlformats.org/officeDocument/2006/relationships/image" Target="../media/image79.png"/><Relationship Id="rId10" Type="http://schemas.openxmlformats.org/officeDocument/2006/relationships/customXml" Target="../ink/ink95.xml"/></Relationships>
</file>

<file path=ppt/slides/_rels/slide2.xml.rels><?xml version="1.0" encoding="UTF-8" standalone="yes"?>
<Relationships xmlns="http://schemas.openxmlformats.org/package/2006/relationships"><Relationship Id="rId3" Type="http://schemas.openxmlformats.org/officeDocument/2006/relationships/customXml" Target="../ink/ink3.xml"/><Relationship Id="rId4" Type="http://schemas.openxmlformats.org/officeDocument/2006/relationships/image" Target="../media/image89.emf"/><Relationship Id="rId5" Type="http://schemas.openxmlformats.org/officeDocument/2006/relationships/customXml" Target="../ink/ink4.xml"/><Relationship Id="rId6" Type="http://schemas.openxmlformats.org/officeDocument/2006/relationships/image" Target="../media/image90.emf"/><Relationship Id="rId7" Type="http://schemas.openxmlformats.org/officeDocument/2006/relationships/customXml" Target="../ink/ink5.xml"/><Relationship Id="rId8" Type="http://schemas.openxmlformats.org/officeDocument/2006/relationships/image" Target="../media/image91.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3" Type="http://schemas.openxmlformats.org/officeDocument/2006/relationships/image" Target="../media/image90.png"/><Relationship Id="rId14" Type="http://schemas.openxmlformats.org/officeDocument/2006/relationships/customXml" Target="../ink/ink106.xml"/><Relationship Id="rId15" Type="http://schemas.openxmlformats.org/officeDocument/2006/relationships/image" Target="../media/image91.png"/><Relationship Id="rId16" Type="http://schemas.openxmlformats.org/officeDocument/2006/relationships/customXml" Target="../ink/ink107.xml"/><Relationship Id="rId17" Type="http://schemas.openxmlformats.org/officeDocument/2006/relationships/image" Target="../media/image92.png"/><Relationship Id="rId18" Type="http://schemas.openxmlformats.org/officeDocument/2006/relationships/customXml" Target="../ink/ink108.xml"/><Relationship Id="rId19" Type="http://schemas.openxmlformats.org/officeDocument/2006/relationships/image" Target="../media/image93.png"/><Relationship Id="rId50" Type="http://schemas.openxmlformats.org/officeDocument/2006/relationships/customXml" Target="../ink/ink124.xml"/><Relationship Id="rId51" Type="http://schemas.openxmlformats.org/officeDocument/2006/relationships/image" Target="../media/image109.png"/><Relationship Id="rId52" Type="http://schemas.openxmlformats.org/officeDocument/2006/relationships/customXml" Target="../ink/ink125.xml"/><Relationship Id="rId53" Type="http://schemas.openxmlformats.org/officeDocument/2006/relationships/image" Target="../media/image110.png"/><Relationship Id="rId54" Type="http://schemas.openxmlformats.org/officeDocument/2006/relationships/customXml" Target="../ink/ink126.xml"/><Relationship Id="rId55" Type="http://schemas.openxmlformats.org/officeDocument/2006/relationships/image" Target="../media/image111.png"/><Relationship Id="rId40" Type="http://schemas.openxmlformats.org/officeDocument/2006/relationships/customXml" Target="../ink/ink119.xml"/><Relationship Id="rId41" Type="http://schemas.openxmlformats.org/officeDocument/2006/relationships/image" Target="../media/image104.png"/><Relationship Id="rId42" Type="http://schemas.openxmlformats.org/officeDocument/2006/relationships/customXml" Target="../ink/ink120.xml"/><Relationship Id="rId43" Type="http://schemas.openxmlformats.org/officeDocument/2006/relationships/image" Target="../media/image105.png"/><Relationship Id="rId44" Type="http://schemas.openxmlformats.org/officeDocument/2006/relationships/customXml" Target="../ink/ink121.xml"/><Relationship Id="rId45" Type="http://schemas.openxmlformats.org/officeDocument/2006/relationships/image" Target="../media/image106.png"/><Relationship Id="rId46" Type="http://schemas.openxmlformats.org/officeDocument/2006/relationships/customXml" Target="../ink/ink122.xml"/><Relationship Id="rId47" Type="http://schemas.openxmlformats.org/officeDocument/2006/relationships/image" Target="../media/image107.png"/><Relationship Id="rId48" Type="http://schemas.openxmlformats.org/officeDocument/2006/relationships/customXml" Target="../ink/ink123.xml"/><Relationship Id="rId49" Type="http://schemas.openxmlformats.org/officeDocument/2006/relationships/image" Target="../media/image108.png"/><Relationship Id="rId1" Type="http://schemas.openxmlformats.org/officeDocument/2006/relationships/slideLayout" Target="../slideLayouts/slideLayout6.xml"/><Relationship Id="rId2" Type="http://schemas.openxmlformats.org/officeDocument/2006/relationships/customXml" Target="../ink/ink100.xml"/><Relationship Id="rId3" Type="http://schemas.openxmlformats.org/officeDocument/2006/relationships/image" Target="../media/image85.png"/><Relationship Id="rId4" Type="http://schemas.openxmlformats.org/officeDocument/2006/relationships/customXml" Target="../ink/ink101.xml"/><Relationship Id="rId5" Type="http://schemas.openxmlformats.org/officeDocument/2006/relationships/image" Target="../media/image86.png"/><Relationship Id="rId6" Type="http://schemas.openxmlformats.org/officeDocument/2006/relationships/customXml" Target="../ink/ink102.xml"/><Relationship Id="rId7" Type="http://schemas.openxmlformats.org/officeDocument/2006/relationships/image" Target="../media/image87.png"/><Relationship Id="rId8" Type="http://schemas.openxmlformats.org/officeDocument/2006/relationships/customXml" Target="../ink/ink103.xml"/><Relationship Id="rId9" Type="http://schemas.openxmlformats.org/officeDocument/2006/relationships/image" Target="../media/image88.png"/><Relationship Id="rId30" Type="http://schemas.openxmlformats.org/officeDocument/2006/relationships/customXml" Target="../ink/ink114.xml"/><Relationship Id="rId31" Type="http://schemas.openxmlformats.org/officeDocument/2006/relationships/image" Target="../media/image99.png"/><Relationship Id="rId32" Type="http://schemas.openxmlformats.org/officeDocument/2006/relationships/customXml" Target="../ink/ink115.xml"/><Relationship Id="rId33" Type="http://schemas.openxmlformats.org/officeDocument/2006/relationships/image" Target="../media/image100.png"/><Relationship Id="rId34" Type="http://schemas.openxmlformats.org/officeDocument/2006/relationships/customXml" Target="../ink/ink116.xml"/><Relationship Id="rId35" Type="http://schemas.openxmlformats.org/officeDocument/2006/relationships/image" Target="../media/image101.png"/><Relationship Id="rId36" Type="http://schemas.openxmlformats.org/officeDocument/2006/relationships/customXml" Target="../ink/ink117.xml"/><Relationship Id="rId37" Type="http://schemas.openxmlformats.org/officeDocument/2006/relationships/image" Target="../media/image102.png"/><Relationship Id="rId38" Type="http://schemas.openxmlformats.org/officeDocument/2006/relationships/customXml" Target="../ink/ink118.xml"/><Relationship Id="rId39" Type="http://schemas.openxmlformats.org/officeDocument/2006/relationships/image" Target="../media/image103.png"/><Relationship Id="rId20" Type="http://schemas.openxmlformats.org/officeDocument/2006/relationships/customXml" Target="../ink/ink109.xml"/><Relationship Id="rId21" Type="http://schemas.openxmlformats.org/officeDocument/2006/relationships/image" Target="../media/image94.png"/><Relationship Id="rId22" Type="http://schemas.openxmlformats.org/officeDocument/2006/relationships/customXml" Target="../ink/ink110.xml"/><Relationship Id="rId23" Type="http://schemas.openxmlformats.org/officeDocument/2006/relationships/image" Target="../media/image95.png"/><Relationship Id="rId24" Type="http://schemas.openxmlformats.org/officeDocument/2006/relationships/customXml" Target="../ink/ink111.xml"/><Relationship Id="rId25" Type="http://schemas.openxmlformats.org/officeDocument/2006/relationships/image" Target="../media/image96.png"/><Relationship Id="rId26" Type="http://schemas.openxmlformats.org/officeDocument/2006/relationships/customXml" Target="../ink/ink112.xml"/><Relationship Id="rId27" Type="http://schemas.openxmlformats.org/officeDocument/2006/relationships/image" Target="../media/image97.png"/><Relationship Id="rId28" Type="http://schemas.openxmlformats.org/officeDocument/2006/relationships/customXml" Target="../ink/ink113.xml"/><Relationship Id="rId29" Type="http://schemas.openxmlformats.org/officeDocument/2006/relationships/image" Target="../media/image98.png"/><Relationship Id="rId10" Type="http://schemas.openxmlformats.org/officeDocument/2006/relationships/customXml" Target="../ink/ink104.xml"/><Relationship Id="rId11" Type="http://schemas.openxmlformats.org/officeDocument/2006/relationships/image" Target="../media/image89.png"/><Relationship Id="rId12" Type="http://schemas.openxmlformats.org/officeDocument/2006/relationships/customXml" Target="../ink/ink105.xml"/></Relationships>
</file>

<file path=ppt/slides/_rels/slide21.xml.rels><?xml version="1.0" encoding="UTF-8" standalone="yes"?>
<Relationships xmlns="http://schemas.openxmlformats.org/package/2006/relationships"><Relationship Id="rId20" Type="http://schemas.openxmlformats.org/officeDocument/2006/relationships/customXml" Target="../ink/ink136.xml"/><Relationship Id="rId21" Type="http://schemas.openxmlformats.org/officeDocument/2006/relationships/image" Target="../media/image121.png"/><Relationship Id="rId22" Type="http://schemas.openxmlformats.org/officeDocument/2006/relationships/customXml" Target="../ink/ink137.xml"/><Relationship Id="rId23" Type="http://schemas.openxmlformats.org/officeDocument/2006/relationships/image" Target="../media/image122.png"/><Relationship Id="rId24" Type="http://schemas.openxmlformats.org/officeDocument/2006/relationships/customXml" Target="../ink/ink138.xml"/><Relationship Id="rId25" Type="http://schemas.openxmlformats.org/officeDocument/2006/relationships/image" Target="../media/image123.png"/><Relationship Id="rId26" Type="http://schemas.openxmlformats.org/officeDocument/2006/relationships/customXml" Target="../ink/ink139.xml"/><Relationship Id="rId27" Type="http://schemas.openxmlformats.org/officeDocument/2006/relationships/image" Target="../media/image124.png"/><Relationship Id="rId28" Type="http://schemas.openxmlformats.org/officeDocument/2006/relationships/customXml" Target="../ink/ink140.xml"/><Relationship Id="rId29" Type="http://schemas.openxmlformats.org/officeDocument/2006/relationships/image" Target="../media/image125.png"/><Relationship Id="rId1" Type="http://schemas.openxmlformats.org/officeDocument/2006/relationships/slideLayout" Target="../slideLayouts/slideLayout6.xml"/><Relationship Id="rId2" Type="http://schemas.openxmlformats.org/officeDocument/2006/relationships/customXml" Target="../ink/ink127.xml"/><Relationship Id="rId3" Type="http://schemas.openxmlformats.org/officeDocument/2006/relationships/image" Target="../media/image112.png"/><Relationship Id="rId4" Type="http://schemas.openxmlformats.org/officeDocument/2006/relationships/customXml" Target="../ink/ink128.xml"/><Relationship Id="rId5" Type="http://schemas.openxmlformats.org/officeDocument/2006/relationships/image" Target="../media/image113.png"/><Relationship Id="rId30" Type="http://schemas.openxmlformats.org/officeDocument/2006/relationships/customXml" Target="../ink/ink141.xml"/><Relationship Id="rId31" Type="http://schemas.openxmlformats.org/officeDocument/2006/relationships/image" Target="../media/image126.png"/><Relationship Id="rId32" Type="http://schemas.openxmlformats.org/officeDocument/2006/relationships/customXml" Target="../ink/ink142.xml"/><Relationship Id="rId9" Type="http://schemas.openxmlformats.org/officeDocument/2006/relationships/image" Target="../media/image115.png"/><Relationship Id="rId6" Type="http://schemas.openxmlformats.org/officeDocument/2006/relationships/customXml" Target="../ink/ink129.xml"/><Relationship Id="rId7" Type="http://schemas.openxmlformats.org/officeDocument/2006/relationships/image" Target="../media/image114.png"/><Relationship Id="rId8" Type="http://schemas.openxmlformats.org/officeDocument/2006/relationships/customXml" Target="../ink/ink130.xml"/><Relationship Id="rId33" Type="http://schemas.openxmlformats.org/officeDocument/2006/relationships/image" Target="../media/image127.png"/><Relationship Id="rId10" Type="http://schemas.openxmlformats.org/officeDocument/2006/relationships/customXml" Target="../ink/ink131.xml"/><Relationship Id="rId11" Type="http://schemas.openxmlformats.org/officeDocument/2006/relationships/image" Target="../media/image116.png"/><Relationship Id="rId12" Type="http://schemas.openxmlformats.org/officeDocument/2006/relationships/customXml" Target="../ink/ink132.xml"/><Relationship Id="rId13" Type="http://schemas.openxmlformats.org/officeDocument/2006/relationships/image" Target="../media/image117.png"/><Relationship Id="rId14" Type="http://schemas.openxmlformats.org/officeDocument/2006/relationships/customXml" Target="../ink/ink133.xml"/><Relationship Id="rId15" Type="http://schemas.openxmlformats.org/officeDocument/2006/relationships/image" Target="../media/image118.png"/><Relationship Id="rId16" Type="http://schemas.openxmlformats.org/officeDocument/2006/relationships/customXml" Target="../ink/ink134.xml"/><Relationship Id="rId17" Type="http://schemas.openxmlformats.org/officeDocument/2006/relationships/image" Target="../media/image119.png"/><Relationship Id="rId18" Type="http://schemas.openxmlformats.org/officeDocument/2006/relationships/customXml" Target="../ink/ink135.xml"/><Relationship Id="rId19" Type="http://schemas.openxmlformats.org/officeDocument/2006/relationships/image" Target="../media/image120.png"/></Relationships>
</file>

<file path=ppt/slides/_rels/slide22.xml.rels><?xml version="1.0" encoding="UTF-8" standalone="yes"?>
<Relationships xmlns="http://schemas.openxmlformats.org/package/2006/relationships"><Relationship Id="rId20" Type="http://schemas.openxmlformats.org/officeDocument/2006/relationships/customXml" Target="../ink/ink152.xml"/><Relationship Id="rId21" Type="http://schemas.openxmlformats.org/officeDocument/2006/relationships/image" Target="../media/image122.png"/><Relationship Id="rId22" Type="http://schemas.openxmlformats.org/officeDocument/2006/relationships/customXml" Target="../ink/ink153.xml"/><Relationship Id="rId23" Type="http://schemas.openxmlformats.org/officeDocument/2006/relationships/image" Target="../media/image123.png"/><Relationship Id="rId24" Type="http://schemas.openxmlformats.org/officeDocument/2006/relationships/customXml" Target="../ink/ink154.xml"/><Relationship Id="rId25" Type="http://schemas.openxmlformats.org/officeDocument/2006/relationships/image" Target="../media/image125.png"/><Relationship Id="rId26" Type="http://schemas.openxmlformats.org/officeDocument/2006/relationships/customXml" Target="../ink/ink155.xml"/><Relationship Id="rId27" Type="http://schemas.openxmlformats.org/officeDocument/2006/relationships/image" Target="../media/image126.png"/><Relationship Id="rId28" Type="http://schemas.openxmlformats.org/officeDocument/2006/relationships/customXml" Target="../ink/ink156.xml"/><Relationship Id="rId29" Type="http://schemas.openxmlformats.org/officeDocument/2006/relationships/image" Target="../media/image130.png"/><Relationship Id="rId1" Type="http://schemas.openxmlformats.org/officeDocument/2006/relationships/slideLayout" Target="../slideLayouts/slideLayout6.xml"/><Relationship Id="rId2" Type="http://schemas.openxmlformats.org/officeDocument/2006/relationships/customXml" Target="../ink/ink143.xml"/><Relationship Id="rId3" Type="http://schemas.openxmlformats.org/officeDocument/2006/relationships/image" Target="../media/image112.png"/><Relationship Id="rId4" Type="http://schemas.openxmlformats.org/officeDocument/2006/relationships/customXml" Target="../ink/ink144.xml"/><Relationship Id="rId5" Type="http://schemas.openxmlformats.org/officeDocument/2006/relationships/image" Target="../media/image113.png"/><Relationship Id="rId30" Type="http://schemas.openxmlformats.org/officeDocument/2006/relationships/customXml" Target="../ink/ink157.xml"/><Relationship Id="rId31" Type="http://schemas.openxmlformats.org/officeDocument/2006/relationships/image" Target="../media/image131.png"/><Relationship Id="rId32" Type="http://schemas.openxmlformats.org/officeDocument/2006/relationships/customXml" Target="../ink/ink158.xml"/><Relationship Id="rId9" Type="http://schemas.openxmlformats.org/officeDocument/2006/relationships/image" Target="../media/image115.png"/><Relationship Id="rId6" Type="http://schemas.openxmlformats.org/officeDocument/2006/relationships/customXml" Target="../ink/ink145.xml"/><Relationship Id="rId7" Type="http://schemas.openxmlformats.org/officeDocument/2006/relationships/image" Target="../media/image114.png"/><Relationship Id="rId8" Type="http://schemas.openxmlformats.org/officeDocument/2006/relationships/customXml" Target="../ink/ink146.xml"/><Relationship Id="rId33" Type="http://schemas.openxmlformats.org/officeDocument/2006/relationships/image" Target="../media/image132.png"/><Relationship Id="rId34" Type="http://schemas.openxmlformats.org/officeDocument/2006/relationships/customXml" Target="../ink/ink159.xml"/><Relationship Id="rId35" Type="http://schemas.openxmlformats.org/officeDocument/2006/relationships/image" Target="../media/image133.png"/><Relationship Id="rId36" Type="http://schemas.openxmlformats.org/officeDocument/2006/relationships/customXml" Target="../ink/ink160.xml"/><Relationship Id="rId10" Type="http://schemas.openxmlformats.org/officeDocument/2006/relationships/customXml" Target="../ink/ink147.xml"/><Relationship Id="rId11" Type="http://schemas.openxmlformats.org/officeDocument/2006/relationships/image" Target="../media/image116.png"/><Relationship Id="rId12" Type="http://schemas.openxmlformats.org/officeDocument/2006/relationships/customXml" Target="../ink/ink148.xml"/><Relationship Id="rId13" Type="http://schemas.openxmlformats.org/officeDocument/2006/relationships/image" Target="../media/image128.png"/><Relationship Id="rId14" Type="http://schemas.openxmlformats.org/officeDocument/2006/relationships/customXml" Target="../ink/ink149.xml"/><Relationship Id="rId15" Type="http://schemas.openxmlformats.org/officeDocument/2006/relationships/image" Target="../media/image118.png"/><Relationship Id="rId16" Type="http://schemas.openxmlformats.org/officeDocument/2006/relationships/customXml" Target="../ink/ink150.xml"/><Relationship Id="rId17" Type="http://schemas.openxmlformats.org/officeDocument/2006/relationships/image" Target="../media/image120.png"/><Relationship Id="rId18" Type="http://schemas.openxmlformats.org/officeDocument/2006/relationships/customXml" Target="../ink/ink151.xml"/><Relationship Id="rId19" Type="http://schemas.openxmlformats.org/officeDocument/2006/relationships/image" Target="../media/image129.png"/><Relationship Id="rId37" Type="http://schemas.openxmlformats.org/officeDocument/2006/relationships/image" Target="../media/image134.png"/><Relationship Id="rId38" Type="http://schemas.openxmlformats.org/officeDocument/2006/relationships/customXml" Target="../ink/ink161.xml"/><Relationship Id="rId39" Type="http://schemas.openxmlformats.org/officeDocument/2006/relationships/image" Target="../media/image135.png"/><Relationship Id="rId40" Type="http://schemas.openxmlformats.org/officeDocument/2006/relationships/customXml" Target="../ink/ink162.xml"/><Relationship Id="rId41" Type="http://schemas.openxmlformats.org/officeDocument/2006/relationships/image" Target="../media/image136.png"/></Relationships>
</file>

<file path=ppt/slides/_rels/slide23.xml.rels><?xml version="1.0" encoding="UTF-8" standalone="yes"?>
<Relationships xmlns="http://schemas.openxmlformats.org/package/2006/relationships"><Relationship Id="rId20" Type="http://schemas.openxmlformats.org/officeDocument/2006/relationships/customXml" Target="../ink/ink172.xml"/><Relationship Id="rId21" Type="http://schemas.openxmlformats.org/officeDocument/2006/relationships/image" Target="../media/image146.png"/><Relationship Id="rId22" Type="http://schemas.openxmlformats.org/officeDocument/2006/relationships/customXml" Target="../ink/ink173.xml"/><Relationship Id="rId23" Type="http://schemas.openxmlformats.org/officeDocument/2006/relationships/image" Target="../media/image147.png"/><Relationship Id="rId24" Type="http://schemas.openxmlformats.org/officeDocument/2006/relationships/customXml" Target="../ink/ink174.xml"/><Relationship Id="rId25" Type="http://schemas.openxmlformats.org/officeDocument/2006/relationships/image" Target="../media/image148.png"/><Relationship Id="rId26" Type="http://schemas.openxmlformats.org/officeDocument/2006/relationships/customXml" Target="../ink/ink175.xml"/><Relationship Id="rId27" Type="http://schemas.openxmlformats.org/officeDocument/2006/relationships/image" Target="../media/image149.png"/><Relationship Id="rId28" Type="http://schemas.openxmlformats.org/officeDocument/2006/relationships/customXml" Target="../ink/ink176.xml"/><Relationship Id="rId29" Type="http://schemas.openxmlformats.org/officeDocument/2006/relationships/image" Target="../media/image150.png"/><Relationship Id="rId1" Type="http://schemas.openxmlformats.org/officeDocument/2006/relationships/slideLayout" Target="../slideLayouts/slideLayout6.xml"/><Relationship Id="rId2" Type="http://schemas.openxmlformats.org/officeDocument/2006/relationships/customXml" Target="../ink/ink163.xml"/><Relationship Id="rId3" Type="http://schemas.openxmlformats.org/officeDocument/2006/relationships/image" Target="../media/image137.png"/><Relationship Id="rId4" Type="http://schemas.openxmlformats.org/officeDocument/2006/relationships/customXml" Target="../ink/ink164.xml"/><Relationship Id="rId5" Type="http://schemas.openxmlformats.org/officeDocument/2006/relationships/image" Target="../media/image138.png"/><Relationship Id="rId30" Type="http://schemas.openxmlformats.org/officeDocument/2006/relationships/customXml" Target="../ink/ink177.xml"/><Relationship Id="rId31" Type="http://schemas.openxmlformats.org/officeDocument/2006/relationships/image" Target="../media/image151.png"/><Relationship Id="rId32" Type="http://schemas.openxmlformats.org/officeDocument/2006/relationships/customXml" Target="../ink/ink178.xml"/><Relationship Id="rId9" Type="http://schemas.openxmlformats.org/officeDocument/2006/relationships/image" Target="../media/image140.png"/><Relationship Id="rId6" Type="http://schemas.openxmlformats.org/officeDocument/2006/relationships/customXml" Target="../ink/ink165.xml"/><Relationship Id="rId7" Type="http://schemas.openxmlformats.org/officeDocument/2006/relationships/image" Target="../media/image139.png"/><Relationship Id="rId8" Type="http://schemas.openxmlformats.org/officeDocument/2006/relationships/customXml" Target="../ink/ink166.xml"/><Relationship Id="rId33" Type="http://schemas.openxmlformats.org/officeDocument/2006/relationships/image" Target="../media/image152.png"/><Relationship Id="rId10" Type="http://schemas.openxmlformats.org/officeDocument/2006/relationships/customXml" Target="../ink/ink167.xml"/><Relationship Id="rId11" Type="http://schemas.openxmlformats.org/officeDocument/2006/relationships/image" Target="../media/image141.png"/><Relationship Id="rId12" Type="http://schemas.openxmlformats.org/officeDocument/2006/relationships/customXml" Target="../ink/ink168.xml"/><Relationship Id="rId13" Type="http://schemas.openxmlformats.org/officeDocument/2006/relationships/image" Target="../media/image142.png"/><Relationship Id="rId14" Type="http://schemas.openxmlformats.org/officeDocument/2006/relationships/customXml" Target="../ink/ink169.xml"/><Relationship Id="rId15" Type="http://schemas.openxmlformats.org/officeDocument/2006/relationships/image" Target="../media/image143.png"/><Relationship Id="rId16" Type="http://schemas.openxmlformats.org/officeDocument/2006/relationships/customXml" Target="../ink/ink170.xml"/><Relationship Id="rId17" Type="http://schemas.openxmlformats.org/officeDocument/2006/relationships/image" Target="../media/image144.png"/><Relationship Id="rId18" Type="http://schemas.openxmlformats.org/officeDocument/2006/relationships/customXml" Target="../ink/ink171.xml"/><Relationship Id="rId19" Type="http://schemas.openxmlformats.org/officeDocument/2006/relationships/image" Target="../media/image145.png"/></Relationships>
</file>

<file path=ppt/slides/_rels/slide24.xml.rels><?xml version="1.0" encoding="UTF-8" standalone="yes"?>
<Relationships xmlns="http://schemas.openxmlformats.org/package/2006/relationships"><Relationship Id="rId9" Type="http://schemas.openxmlformats.org/officeDocument/2006/relationships/image" Target="../media/image156.png"/><Relationship Id="rId20" Type="http://schemas.openxmlformats.org/officeDocument/2006/relationships/customXml" Target="../ink/ink188.xml"/><Relationship Id="rId21" Type="http://schemas.openxmlformats.org/officeDocument/2006/relationships/image" Target="../media/image162.png"/><Relationship Id="rId22" Type="http://schemas.openxmlformats.org/officeDocument/2006/relationships/customXml" Target="../ink/ink189.xml"/><Relationship Id="rId23" Type="http://schemas.openxmlformats.org/officeDocument/2006/relationships/image" Target="../media/image163.png"/><Relationship Id="rId10" Type="http://schemas.openxmlformats.org/officeDocument/2006/relationships/customXml" Target="../ink/ink183.xml"/><Relationship Id="rId11" Type="http://schemas.openxmlformats.org/officeDocument/2006/relationships/image" Target="../media/image157.png"/><Relationship Id="rId12" Type="http://schemas.openxmlformats.org/officeDocument/2006/relationships/customXml" Target="../ink/ink184.xml"/><Relationship Id="rId13" Type="http://schemas.openxmlformats.org/officeDocument/2006/relationships/image" Target="../media/image158.png"/><Relationship Id="rId14" Type="http://schemas.openxmlformats.org/officeDocument/2006/relationships/customXml" Target="../ink/ink185.xml"/><Relationship Id="rId15" Type="http://schemas.openxmlformats.org/officeDocument/2006/relationships/image" Target="../media/image159.png"/><Relationship Id="rId16" Type="http://schemas.openxmlformats.org/officeDocument/2006/relationships/customXml" Target="../ink/ink186.xml"/><Relationship Id="rId17" Type="http://schemas.openxmlformats.org/officeDocument/2006/relationships/image" Target="../media/image160.png"/><Relationship Id="rId18" Type="http://schemas.openxmlformats.org/officeDocument/2006/relationships/customXml" Target="../ink/ink187.xml"/><Relationship Id="rId19" Type="http://schemas.openxmlformats.org/officeDocument/2006/relationships/image" Target="../media/image161.png"/><Relationship Id="rId1" Type="http://schemas.openxmlformats.org/officeDocument/2006/relationships/slideLayout" Target="../slideLayouts/slideLayout6.xml"/><Relationship Id="rId2" Type="http://schemas.openxmlformats.org/officeDocument/2006/relationships/customXml" Target="../ink/ink179.xml"/><Relationship Id="rId3" Type="http://schemas.openxmlformats.org/officeDocument/2006/relationships/image" Target="../media/image153.png"/><Relationship Id="rId4" Type="http://schemas.openxmlformats.org/officeDocument/2006/relationships/customXml" Target="../ink/ink180.xml"/><Relationship Id="rId5" Type="http://schemas.openxmlformats.org/officeDocument/2006/relationships/image" Target="../media/image154.png"/><Relationship Id="rId6" Type="http://schemas.openxmlformats.org/officeDocument/2006/relationships/customXml" Target="../ink/ink181.xml"/><Relationship Id="rId7" Type="http://schemas.openxmlformats.org/officeDocument/2006/relationships/image" Target="../media/image155.png"/><Relationship Id="rId8" Type="http://schemas.openxmlformats.org/officeDocument/2006/relationships/customXml" Target="../ink/ink182.xml"/></Relationships>
</file>

<file path=ppt/slides/_rels/slide25.xml.rels><?xml version="1.0" encoding="UTF-8" standalone="yes"?>
<Relationships xmlns="http://schemas.openxmlformats.org/package/2006/relationships"><Relationship Id="rId20" Type="http://schemas.openxmlformats.org/officeDocument/2006/relationships/customXml" Target="../ink/ink199.xml"/><Relationship Id="rId21" Type="http://schemas.openxmlformats.org/officeDocument/2006/relationships/image" Target="../media/image173.png"/><Relationship Id="rId22" Type="http://schemas.openxmlformats.org/officeDocument/2006/relationships/customXml" Target="../ink/ink200.xml"/><Relationship Id="rId23" Type="http://schemas.openxmlformats.org/officeDocument/2006/relationships/image" Target="../media/image174.png"/><Relationship Id="rId24" Type="http://schemas.openxmlformats.org/officeDocument/2006/relationships/customXml" Target="../ink/ink201.xml"/><Relationship Id="rId25" Type="http://schemas.openxmlformats.org/officeDocument/2006/relationships/image" Target="../media/image175.png"/><Relationship Id="rId26" Type="http://schemas.openxmlformats.org/officeDocument/2006/relationships/customXml" Target="../ink/ink202.xml"/><Relationship Id="rId27" Type="http://schemas.openxmlformats.org/officeDocument/2006/relationships/image" Target="../media/image176.png"/><Relationship Id="rId28" Type="http://schemas.openxmlformats.org/officeDocument/2006/relationships/customXml" Target="../ink/ink203.xml"/><Relationship Id="rId29" Type="http://schemas.openxmlformats.org/officeDocument/2006/relationships/image" Target="../media/image177.png"/><Relationship Id="rId1" Type="http://schemas.openxmlformats.org/officeDocument/2006/relationships/slideLayout" Target="../slideLayouts/slideLayout6.xml"/><Relationship Id="rId2" Type="http://schemas.openxmlformats.org/officeDocument/2006/relationships/customXml" Target="../ink/ink190.xml"/><Relationship Id="rId3" Type="http://schemas.openxmlformats.org/officeDocument/2006/relationships/image" Target="../media/image164.png"/><Relationship Id="rId4" Type="http://schemas.openxmlformats.org/officeDocument/2006/relationships/customXml" Target="../ink/ink191.xml"/><Relationship Id="rId5" Type="http://schemas.openxmlformats.org/officeDocument/2006/relationships/image" Target="../media/image165.png"/><Relationship Id="rId30" Type="http://schemas.openxmlformats.org/officeDocument/2006/relationships/customXml" Target="../ink/ink204.xml"/><Relationship Id="rId31" Type="http://schemas.openxmlformats.org/officeDocument/2006/relationships/image" Target="../media/image178.png"/><Relationship Id="rId32" Type="http://schemas.openxmlformats.org/officeDocument/2006/relationships/customXml" Target="../ink/ink205.xml"/><Relationship Id="rId9" Type="http://schemas.openxmlformats.org/officeDocument/2006/relationships/image" Target="../media/image167.png"/><Relationship Id="rId6" Type="http://schemas.openxmlformats.org/officeDocument/2006/relationships/customXml" Target="../ink/ink192.xml"/><Relationship Id="rId7" Type="http://schemas.openxmlformats.org/officeDocument/2006/relationships/image" Target="../media/image166.png"/><Relationship Id="rId8" Type="http://schemas.openxmlformats.org/officeDocument/2006/relationships/customXml" Target="../ink/ink193.xml"/><Relationship Id="rId33" Type="http://schemas.openxmlformats.org/officeDocument/2006/relationships/image" Target="../media/image179.png"/><Relationship Id="rId34" Type="http://schemas.openxmlformats.org/officeDocument/2006/relationships/customXml" Target="../ink/ink206.xml"/><Relationship Id="rId35" Type="http://schemas.openxmlformats.org/officeDocument/2006/relationships/image" Target="../media/image180.png"/><Relationship Id="rId36" Type="http://schemas.openxmlformats.org/officeDocument/2006/relationships/customXml" Target="../ink/ink207.xml"/><Relationship Id="rId10" Type="http://schemas.openxmlformats.org/officeDocument/2006/relationships/customXml" Target="../ink/ink194.xml"/><Relationship Id="rId11" Type="http://schemas.openxmlformats.org/officeDocument/2006/relationships/image" Target="../media/image168.png"/><Relationship Id="rId12" Type="http://schemas.openxmlformats.org/officeDocument/2006/relationships/customXml" Target="../ink/ink195.xml"/><Relationship Id="rId13" Type="http://schemas.openxmlformats.org/officeDocument/2006/relationships/image" Target="../media/image169.png"/><Relationship Id="rId14" Type="http://schemas.openxmlformats.org/officeDocument/2006/relationships/customXml" Target="../ink/ink196.xml"/><Relationship Id="rId15" Type="http://schemas.openxmlformats.org/officeDocument/2006/relationships/image" Target="../media/image170.png"/><Relationship Id="rId16" Type="http://schemas.openxmlformats.org/officeDocument/2006/relationships/customXml" Target="../ink/ink197.xml"/><Relationship Id="rId17" Type="http://schemas.openxmlformats.org/officeDocument/2006/relationships/image" Target="../media/image171.png"/><Relationship Id="rId18" Type="http://schemas.openxmlformats.org/officeDocument/2006/relationships/customXml" Target="../ink/ink198.xml"/><Relationship Id="rId19" Type="http://schemas.openxmlformats.org/officeDocument/2006/relationships/image" Target="../media/image172.png"/><Relationship Id="rId37" Type="http://schemas.openxmlformats.org/officeDocument/2006/relationships/image" Target="../media/image181.png"/><Relationship Id="rId38" Type="http://schemas.openxmlformats.org/officeDocument/2006/relationships/customXml" Target="../ink/ink208.xml"/><Relationship Id="rId39" Type="http://schemas.openxmlformats.org/officeDocument/2006/relationships/image" Target="../media/image182.png"/><Relationship Id="rId40" Type="http://schemas.openxmlformats.org/officeDocument/2006/relationships/customXml" Target="../ink/ink209.xml"/><Relationship Id="rId41" Type="http://schemas.openxmlformats.org/officeDocument/2006/relationships/image" Target="../media/image183.png"/></Relationships>
</file>

<file path=ppt/slides/_rels/slide26.xml.rels><?xml version="1.0" encoding="UTF-8" standalone="yes"?>
<Relationships xmlns="http://schemas.openxmlformats.org/package/2006/relationships"><Relationship Id="rId9" Type="http://schemas.openxmlformats.org/officeDocument/2006/relationships/image" Target="../media/image187.png"/><Relationship Id="rId20" Type="http://schemas.openxmlformats.org/officeDocument/2006/relationships/customXml" Target="../ink/ink219.xml"/><Relationship Id="rId21" Type="http://schemas.openxmlformats.org/officeDocument/2006/relationships/image" Target="../media/image193.png"/><Relationship Id="rId22" Type="http://schemas.openxmlformats.org/officeDocument/2006/relationships/customXml" Target="../ink/ink220.xml"/><Relationship Id="rId23" Type="http://schemas.openxmlformats.org/officeDocument/2006/relationships/image" Target="../media/image194.png"/><Relationship Id="rId24" Type="http://schemas.openxmlformats.org/officeDocument/2006/relationships/customXml" Target="../ink/ink221.xml"/><Relationship Id="rId25" Type="http://schemas.openxmlformats.org/officeDocument/2006/relationships/image" Target="../media/image195.png"/><Relationship Id="rId26" Type="http://schemas.openxmlformats.org/officeDocument/2006/relationships/customXml" Target="../ink/ink222.xml"/><Relationship Id="rId27" Type="http://schemas.openxmlformats.org/officeDocument/2006/relationships/image" Target="../media/image196.png"/><Relationship Id="rId10" Type="http://schemas.openxmlformats.org/officeDocument/2006/relationships/customXml" Target="../ink/ink214.xml"/><Relationship Id="rId11" Type="http://schemas.openxmlformats.org/officeDocument/2006/relationships/image" Target="../media/image188.png"/><Relationship Id="rId12" Type="http://schemas.openxmlformats.org/officeDocument/2006/relationships/customXml" Target="../ink/ink215.xml"/><Relationship Id="rId13" Type="http://schemas.openxmlformats.org/officeDocument/2006/relationships/image" Target="../media/image189.png"/><Relationship Id="rId14" Type="http://schemas.openxmlformats.org/officeDocument/2006/relationships/customXml" Target="../ink/ink216.xml"/><Relationship Id="rId15" Type="http://schemas.openxmlformats.org/officeDocument/2006/relationships/image" Target="../media/image190.png"/><Relationship Id="rId16" Type="http://schemas.openxmlformats.org/officeDocument/2006/relationships/customXml" Target="../ink/ink217.xml"/><Relationship Id="rId17" Type="http://schemas.openxmlformats.org/officeDocument/2006/relationships/image" Target="../media/image191.png"/><Relationship Id="rId18" Type="http://schemas.openxmlformats.org/officeDocument/2006/relationships/customXml" Target="../ink/ink218.xml"/><Relationship Id="rId19" Type="http://schemas.openxmlformats.org/officeDocument/2006/relationships/image" Target="../media/image192.png"/><Relationship Id="rId1" Type="http://schemas.openxmlformats.org/officeDocument/2006/relationships/slideLayout" Target="../slideLayouts/slideLayout6.xml"/><Relationship Id="rId2" Type="http://schemas.openxmlformats.org/officeDocument/2006/relationships/customXml" Target="../ink/ink210.xml"/><Relationship Id="rId3" Type="http://schemas.openxmlformats.org/officeDocument/2006/relationships/image" Target="../media/image184.png"/><Relationship Id="rId4" Type="http://schemas.openxmlformats.org/officeDocument/2006/relationships/customXml" Target="../ink/ink211.xml"/><Relationship Id="rId5" Type="http://schemas.openxmlformats.org/officeDocument/2006/relationships/image" Target="../media/image185.png"/><Relationship Id="rId6" Type="http://schemas.openxmlformats.org/officeDocument/2006/relationships/customXml" Target="../ink/ink212.xml"/><Relationship Id="rId7" Type="http://schemas.openxmlformats.org/officeDocument/2006/relationships/image" Target="../media/image186.png"/><Relationship Id="rId8" Type="http://schemas.openxmlformats.org/officeDocument/2006/relationships/customXml" Target="../ink/ink213.xml"/></Relationships>
</file>

<file path=ppt/slides/_rels/slide27.xml.rels><?xml version="1.0" encoding="UTF-8" standalone="yes"?>
<Relationships xmlns="http://schemas.openxmlformats.org/package/2006/relationships"><Relationship Id="rId9" Type="http://schemas.openxmlformats.org/officeDocument/2006/relationships/customXml" Target="../ink/ink226.xml"/><Relationship Id="rId20" Type="http://schemas.openxmlformats.org/officeDocument/2006/relationships/image" Target="../media/image100.emf"/><Relationship Id="rId21" Type="http://schemas.openxmlformats.org/officeDocument/2006/relationships/customXml" Target="../ink/ink232.xml"/><Relationship Id="rId22" Type="http://schemas.openxmlformats.org/officeDocument/2006/relationships/image" Target="../media/image101.emf"/><Relationship Id="rId23" Type="http://schemas.openxmlformats.org/officeDocument/2006/relationships/customXml" Target="../ink/ink233.xml"/><Relationship Id="rId24" Type="http://schemas.openxmlformats.org/officeDocument/2006/relationships/image" Target="../media/image102.emf"/><Relationship Id="rId25" Type="http://schemas.openxmlformats.org/officeDocument/2006/relationships/customXml" Target="../ink/ink234.xml"/><Relationship Id="rId26" Type="http://schemas.openxmlformats.org/officeDocument/2006/relationships/image" Target="../media/image103.emf"/><Relationship Id="rId27" Type="http://schemas.openxmlformats.org/officeDocument/2006/relationships/customXml" Target="../ink/ink235.xml"/><Relationship Id="rId28" Type="http://schemas.openxmlformats.org/officeDocument/2006/relationships/image" Target="../media/image104.emf"/><Relationship Id="rId29" Type="http://schemas.openxmlformats.org/officeDocument/2006/relationships/customXml" Target="../ink/ink236.xml"/><Relationship Id="rId30" Type="http://schemas.openxmlformats.org/officeDocument/2006/relationships/image" Target="../media/image105.emf"/><Relationship Id="rId31" Type="http://schemas.openxmlformats.org/officeDocument/2006/relationships/customXml" Target="../ink/ink237.xml"/><Relationship Id="rId32" Type="http://schemas.openxmlformats.org/officeDocument/2006/relationships/image" Target="../media/image106.emf"/><Relationship Id="rId10" Type="http://schemas.openxmlformats.org/officeDocument/2006/relationships/image" Target="../media/image95.emf"/><Relationship Id="rId11" Type="http://schemas.openxmlformats.org/officeDocument/2006/relationships/customXml" Target="../ink/ink227.xml"/><Relationship Id="rId12" Type="http://schemas.openxmlformats.org/officeDocument/2006/relationships/image" Target="../media/image96.emf"/><Relationship Id="rId13" Type="http://schemas.openxmlformats.org/officeDocument/2006/relationships/customXml" Target="../ink/ink228.xml"/><Relationship Id="rId14" Type="http://schemas.openxmlformats.org/officeDocument/2006/relationships/image" Target="../media/image97.emf"/><Relationship Id="rId15" Type="http://schemas.openxmlformats.org/officeDocument/2006/relationships/customXml" Target="../ink/ink229.xml"/><Relationship Id="rId16" Type="http://schemas.openxmlformats.org/officeDocument/2006/relationships/image" Target="../media/image98.emf"/><Relationship Id="rId17" Type="http://schemas.openxmlformats.org/officeDocument/2006/relationships/customXml" Target="../ink/ink230.xml"/><Relationship Id="rId18" Type="http://schemas.openxmlformats.org/officeDocument/2006/relationships/image" Target="../media/image99.emf"/><Relationship Id="rId19" Type="http://schemas.openxmlformats.org/officeDocument/2006/relationships/customXml" Target="../ink/ink231.xml"/><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customXml" Target="../ink/ink223.xml"/><Relationship Id="rId4" Type="http://schemas.openxmlformats.org/officeDocument/2006/relationships/image" Target="../media/image68.emf"/><Relationship Id="rId5" Type="http://schemas.openxmlformats.org/officeDocument/2006/relationships/customXml" Target="../ink/ink224.xml"/><Relationship Id="rId6" Type="http://schemas.openxmlformats.org/officeDocument/2006/relationships/image" Target="../media/image69.emf"/><Relationship Id="rId7" Type="http://schemas.openxmlformats.org/officeDocument/2006/relationships/customXml" Target="../ink/ink225.xml"/><Relationship Id="rId8" Type="http://schemas.openxmlformats.org/officeDocument/2006/relationships/image" Target="../media/image94.emf"/></Relationships>
</file>

<file path=ppt/slides/_rels/slide28.xml.rels><?xml version="1.0" encoding="UTF-8" standalone="yes"?>
<Relationships xmlns="http://schemas.openxmlformats.org/package/2006/relationships"><Relationship Id="rId9" Type="http://schemas.openxmlformats.org/officeDocument/2006/relationships/customXml" Target="../ink/ink241.xml"/><Relationship Id="rId20" Type="http://schemas.openxmlformats.org/officeDocument/2006/relationships/image" Target="../media/image112.emf"/><Relationship Id="rId21" Type="http://schemas.openxmlformats.org/officeDocument/2006/relationships/customXml" Target="../ink/ink247.xml"/><Relationship Id="rId22" Type="http://schemas.openxmlformats.org/officeDocument/2006/relationships/image" Target="../media/image113.emf"/><Relationship Id="rId23" Type="http://schemas.openxmlformats.org/officeDocument/2006/relationships/customXml" Target="../ink/ink248.xml"/><Relationship Id="rId24" Type="http://schemas.openxmlformats.org/officeDocument/2006/relationships/image" Target="../media/image114.emf"/><Relationship Id="rId25" Type="http://schemas.openxmlformats.org/officeDocument/2006/relationships/customXml" Target="../ink/ink249.xml"/><Relationship Id="rId26" Type="http://schemas.openxmlformats.org/officeDocument/2006/relationships/image" Target="../media/image115.emf"/><Relationship Id="rId27" Type="http://schemas.openxmlformats.org/officeDocument/2006/relationships/customXml" Target="../ink/ink250.xml"/><Relationship Id="rId28" Type="http://schemas.openxmlformats.org/officeDocument/2006/relationships/image" Target="../media/image116.emf"/><Relationship Id="rId29" Type="http://schemas.openxmlformats.org/officeDocument/2006/relationships/customXml" Target="../ink/ink251.xml"/><Relationship Id="rId30" Type="http://schemas.openxmlformats.org/officeDocument/2006/relationships/image" Target="../media/image117.emf"/><Relationship Id="rId31" Type="http://schemas.openxmlformats.org/officeDocument/2006/relationships/customXml" Target="../ink/ink252.xml"/><Relationship Id="rId32" Type="http://schemas.openxmlformats.org/officeDocument/2006/relationships/image" Target="../media/image118.emf"/><Relationship Id="rId10" Type="http://schemas.openxmlformats.org/officeDocument/2006/relationships/image" Target="../media/image108.emf"/><Relationship Id="rId11" Type="http://schemas.openxmlformats.org/officeDocument/2006/relationships/customXml" Target="../ink/ink242.xml"/><Relationship Id="rId12" Type="http://schemas.openxmlformats.org/officeDocument/2006/relationships/image" Target="../media/image109.emf"/><Relationship Id="rId13" Type="http://schemas.openxmlformats.org/officeDocument/2006/relationships/customXml" Target="../ink/ink243.xml"/><Relationship Id="rId14" Type="http://schemas.openxmlformats.org/officeDocument/2006/relationships/image" Target="../media/image103.emf"/><Relationship Id="rId15" Type="http://schemas.openxmlformats.org/officeDocument/2006/relationships/customXml" Target="../ink/ink244.xml"/><Relationship Id="rId16" Type="http://schemas.openxmlformats.org/officeDocument/2006/relationships/image" Target="../media/image110.emf"/><Relationship Id="rId17" Type="http://schemas.openxmlformats.org/officeDocument/2006/relationships/customXml" Target="../ink/ink245.xml"/><Relationship Id="rId18" Type="http://schemas.openxmlformats.org/officeDocument/2006/relationships/image" Target="../media/image111.emf"/><Relationship Id="rId19" Type="http://schemas.openxmlformats.org/officeDocument/2006/relationships/customXml" Target="../ink/ink246.xml"/><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customXml" Target="../ink/ink238.xml"/><Relationship Id="rId4" Type="http://schemas.openxmlformats.org/officeDocument/2006/relationships/image" Target="../media/image100.emf"/><Relationship Id="rId5" Type="http://schemas.openxmlformats.org/officeDocument/2006/relationships/customXml" Target="../ink/ink239.xml"/><Relationship Id="rId6" Type="http://schemas.openxmlformats.org/officeDocument/2006/relationships/image" Target="../media/image95.emf"/><Relationship Id="rId7" Type="http://schemas.openxmlformats.org/officeDocument/2006/relationships/customXml" Target="../ink/ink240.xml"/><Relationship Id="rId8" Type="http://schemas.openxmlformats.org/officeDocument/2006/relationships/image" Target="../media/image10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253.xml"/><Relationship Id="rId3" Type="http://schemas.openxmlformats.org/officeDocument/2006/relationships/image" Target="../media/image119.emf"/></Relationships>
</file>

<file path=ppt/slides/_rels/slide3.xml.rels><?xml version="1.0" encoding="UTF-8" standalone="yes"?>
<Relationships xmlns="http://schemas.openxmlformats.org/package/2006/relationships"><Relationship Id="rId3" Type="http://schemas.openxmlformats.org/officeDocument/2006/relationships/customXml" Target="../ink/ink6.xml"/><Relationship Id="rId4" Type="http://schemas.openxmlformats.org/officeDocument/2006/relationships/image" Target="../media/image90.emf"/><Relationship Id="rId5" Type="http://schemas.openxmlformats.org/officeDocument/2006/relationships/customXml" Target="../ink/ink7.xml"/><Relationship Id="rId6" Type="http://schemas.openxmlformats.org/officeDocument/2006/relationships/image" Target="../media/image92.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20" Type="http://schemas.openxmlformats.org/officeDocument/2006/relationships/image" Target="../media/image129.emf"/><Relationship Id="rId21" Type="http://schemas.openxmlformats.org/officeDocument/2006/relationships/customXml" Target="../ink/ink263.xml"/><Relationship Id="rId22" Type="http://schemas.openxmlformats.org/officeDocument/2006/relationships/image" Target="../media/image130.emf"/><Relationship Id="rId23" Type="http://schemas.openxmlformats.org/officeDocument/2006/relationships/customXml" Target="../ink/ink264.xml"/><Relationship Id="rId24" Type="http://schemas.openxmlformats.org/officeDocument/2006/relationships/image" Target="../media/image131.emf"/><Relationship Id="rId25" Type="http://schemas.openxmlformats.org/officeDocument/2006/relationships/customXml" Target="../ink/ink265.xml"/><Relationship Id="rId26" Type="http://schemas.openxmlformats.org/officeDocument/2006/relationships/image" Target="../media/image132.emf"/><Relationship Id="rId27" Type="http://schemas.openxmlformats.org/officeDocument/2006/relationships/customXml" Target="../ink/ink266.xml"/><Relationship Id="rId28" Type="http://schemas.openxmlformats.org/officeDocument/2006/relationships/image" Target="../media/image133.emf"/><Relationship Id="rId29" Type="http://schemas.openxmlformats.org/officeDocument/2006/relationships/customXml" Target="../ink/ink267.xml"/><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customXml" Target="../ink/ink254.xml"/><Relationship Id="rId4" Type="http://schemas.openxmlformats.org/officeDocument/2006/relationships/image" Target="../media/image121.emf"/><Relationship Id="rId5" Type="http://schemas.openxmlformats.org/officeDocument/2006/relationships/customXml" Target="../ink/ink255.xml"/><Relationship Id="rId30" Type="http://schemas.openxmlformats.org/officeDocument/2006/relationships/image" Target="../media/image134.emf"/><Relationship Id="rId31" Type="http://schemas.openxmlformats.org/officeDocument/2006/relationships/customXml" Target="../ink/ink268.xml"/><Relationship Id="rId32" Type="http://schemas.openxmlformats.org/officeDocument/2006/relationships/image" Target="../media/image135.emf"/><Relationship Id="rId9" Type="http://schemas.openxmlformats.org/officeDocument/2006/relationships/customXml" Target="../ink/ink257.xml"/><Relationship Id="rId6" Type="http://schemas.openxmlformats.org/officeDocument/2006/relationships/image" Target="../media/image122.emf"/><Relationship Id="rId7" Type="http://schemas.openxmlformats.org/officeDocument/2006/relationships/customXml" Target="../ink/ink256.xml"/><Relationship Id="rId8" Type="http://schemas.openxmlformats.org/officeDocument/2006/relationships/image" Target="../media/image123.emf"/><Relationship Id="rId33" Type="http://schemas.openxmlformats.org/officeDocument/2006/relationships/customXml" Target="../ink/ink269.xml"/><Relationship Id="rId34" Type="http://schemas.openxmlformats.org/officeDocument/2006/relationships/image" Target="../media/image136.emf"/><Relationship Id="rId35" Type="http://schemas.openxmlformats.org/officeDocument/2006/relationships/customXml" Target="../ink/ink270.xml"/><Relationship Id="rId36" Type="http://schemas.openxmlformats.org/officeDocument/2006/relationships/image" Target="../media/image137.emf"/><Relationship Id="rId10" Type="http://schemas.openxmlformats.org/officeDocument/2006/relationships/image" Target="../media/image124.emf"/><Relationship Id="rId11" Type="http://schemas.openxmlformats.org/officeDocument/2006/relationships/customXml" Target="../ink/ink258.xml"/><Relationship Id="rId12" Type="http://schemas.openxmlformats.org/officeDocument/2006/relationships/image" Target="../media/image125.emf"/><Relationship Id="rId13" Type="http://schemas.openxmlformats.org/officeDocument/2006/relationships/customXml" Target="../ink/ink259.xml"/><Relationship Id="rId14" Type="http://schemas.openxmlformats.org/officeDocument/2006/relationships/image" Target="../media/image126.emf"/><Relationship Id="rId15" Type="http://schemas.openxmlformats.org/officeDocument/2006/relationships/customXml" Target="../ink/ink260.xml"/><Relationship Id="rId16" Type="http://schemas.openxmlformats.org/officeDocument/2006/relationships/image" Target="../media/image127.emf"/><Relationship Id="rId17" Type="http://schemas.openxmlformats.org/officeDocument/2006/relationships/customXml" Target="../ink/ink261.xml"/><Relationship Id="rId18" Type="http://schemas.openxmlformats.org/officeDocument/2006/relationships/image" Target="../media/image128.emf"/><Relationship Id="rId19" Type="http://schemas.openxmlformats.org/officeDocument/2006/relationships/customXml" Target="../ink/ink262.xml"/><Relationship Id="rId37" Type="http://schemas.openxmlformats.org/officeDocument/2006/relationships/customXml" Target="../ink/ink271.xml"/><Relationship Id="rId38" Type="http://schemas.openxmlformats.org/officeDocument/2006/relationships/image" Target="../media/image138.emf"/><Relationship Id="rId39" Type="http://schemas.openxmlformats.org/officeDocument/2006/relationships/customXml" Target="../ink/ink272.xml"/><Relationship Id="rId40" Type="http://schemas.openxmlformats.org/officeDocument/2006/relationships/image" Target="../media/image13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8.xml"/><Relationship Id="rId4" Type="http://schemas.openxmlformats.org/officeDocument/2006/relationships/image" Target="../media/image66.emf"/><Relationship Id="rId5" Type="http://schemas.openxmlformats.org/officeDocument/2006/relationships/customXml" Target="../ink/ink9.xml"/><Relationship Id="rId6" Type="http://schemas.openxmlformats.org/officeDocument/2006/relationships/image" Target="../media/image67.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ustomXml" Target="../ink/ink10.xml"/><Relationship Id="rId4" Type="http://schemas.openxmlformats.org/officeDocument/2006/relationships/image" Target="../media/image68.emf"/><Relationship Id="rId5" Type="http://schemas.openxmlformats.org/officeDocument/2006/relationships/customXml" Target="../ink/ink11.xml"/><Relationship Id="rId6" Type="http://schemas.openxmlformats.org/officeDocument/2006/relationships/image" Target="../media/image69.emf"/><Relationship Id="rId7" Type="http://schemas.openxmlformats.org/officeDocument/2006/relationships/customXml" Target="../ink/ink12.xml"/><Relationship Id="rId8" Type="http://schemas.openxmlformats.org/officeDocument/2006/relationships/image" Target="../media/image70.emf"/><Relationship Id="rId9" Type="http://schemas.openxmlformats.org/officeDocument/2006/relationships/customXml" Target="../ink/ink13.xml"/><Relationship Id="rId10" Type="http://schemas.openxmlformats.org/officeDocument/2006/relationships/image" Target="../media/image71.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ustomXml" Target="../ink/ink14.xml"/><Relationship Id="rId4" Type="http://schemas.openxmlformats.org/officeDocument/2006/relationships/image" Target="../media/image72.emf"/><Relationship Id="rId5" Type="http://schemas.openxmlformats.org/officeDocument/2006/relationships/customXml" Target="../ink/ink15.xml"/><Relationship Id="rId6" Type="http://schemas.openxmlformats.org/officeDocument/2006/relationships/image" Target="../media/image73.emf"/><Relationship Id="rId7" Type="http://schemas.openxmlformats.org/officeDocument/2006/relationships/customXml" Target="../ink/ink16.xml"/><Relationship Id="rId8" Type="http://schemas.openxmlformats.org/officeDocument/2006/relationships/image" Target="../media/image74.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ustomXml" Target="../ink/ink17.xml"/><Relationship Id="rId4" Type="http://schemas.openxmlformats.org/officeDocument/2006/relationships/image" Target="../media/image75.emf"/><Relationship Id="rId5" Type="http://schemas.openxmlformats.org/officeDocument/2006/relationships/customXml" Target="../ink/ink18.xml"/><Relationship Id="rId6" Type="http://schemas.openxmlformats.org/officeDocument/2006/relationships/image" Target="../media/image76.emf"/><Relationship Id="rId7" Type="http://schemas.openxmlformats.org/officeDocument/2006/relationships/customXml" Target="../ink/ink19.xml"/><Relationship Id="rId8" Type="http://schemas.openxmlformats.org/officeDocument/2006/relationships/image" Target="../media/image77.emf"/><Relationship Id="rId9" Type="http://schemas.openxmlformats.org/officeDocument/2006/relationships/customXml" Target="../ink/ink20.xml"/><Relationship Id="rId10" Type="http://schemas.openxmlformats.org/officeDocument/2006/relationships/image" Target="../media/image78.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1" Type="http://schemas.openxmlformats.org/officeDocument/2006/relationships/customXml" Target="../ink/ink25.xml"/><Relationship Id="rId12" Type="http://schemas.openxmlformats.org/officeDocument/2006/relationships/image" Target="../media/image82.emf"/><Relationship Id="rId13" Type="http://schemas.openxmlformats.org/officeDocument/2006/relationships/customXml" Target="../ink/ink26.xml"/><Relationship Id="rId14" Type="http://schemas.openxmlformats.org/officeDocument/2006/relationships/image" Target="../media/image83.emf"/><Relationship Id="rId15" Type="http://schemas.openxmlformats.org/officeDocument/2006/relationships/customXml" Target="../ink/ink27.xml"/><Relationship Id="rId16" Type="http://schemas.openxmlformats.org/officeDocument/2006/relationships/image" Target="../media/image84.emf"/><Relationship Id="rId17" Type="http://schemas.openxmlformats.org/officeDocument/2006/relationships/customXml" Target="../ink/ink28.xml"/><Relationship Id="rId18" Type="http://schemas.openxmlformats.org/officeDocument/2006/relationships/image" Target="../media/image85.emf"/><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customXml" Target="../ink/ink21.xml"/><Relationship Id="rId4" Type="http://schemas.openxmlformats.org/officeDocument/2006/relationships/image" Target="../media/image75.emf"/><Relationship Id="rId5" Type="http://schemas.openxmlformats.org/officeDocument/2006/relationships/customXml" Target="../ink/ink22.xml"/><Relationship Id="rId6" Type="http://schemas.openxmlformats.org/officeDocument/2006/relationships/image" Target="../media/image79.emf"/><Relationship Id="rId7" Type="http://schemas.openxmlformats.org/officeDocument/2006/relationships/customXml" Target="../ink/ink23.xml"/><Relationship Id="rId8" Type="http://schemas.openxmlformats.org/officeDocument/2006/relationships/image" Target="../media/image80.emf"/><Relationship Id="rId9" Type="http://schemas.openxmlformats.org/officeDocument/2006/relationships/customXml" Target="../ink/ink24.xml"/><Relationship Id="rId10" Type="http://schemas.openxmlformats.org/officeDocument/2006/relationships/image" Target="../media/image81.emf"/></Relationships>
</file>

<file path=ppt/slides/_rels/slide9.xml.rels><?xml version="1.0" encoding="UTF-8" standalone="yes"?>
<Relationships xmlns="http://schemas.openxmlformats.org/package/2006/relationships"><Relationship Id="rId3" Type="http://schemas.openxmlformats.org/officeDocument/2006/relationships/customXml" Target="../ink/ink29.xml"/><Relationship Id="rId4" Type="http://schemas.openxmlformats.org/officeDocument/2006/relationships/image" Target="../media/image86.emf"/><Relationship Id="rId5" Type="http://schemas.openxmlformats.org/officeDocument/2006/relationships/customXml" Target="../ink/ink30.xml"/><Relationship Id="rId6" Type="http://schemas.openxmlformats.org/officeDocument/2006/relationships/image" Target="../media/image87.emf"/><Relationship Id="rId7" Type="http://schemas.openxmlformats.org/officeDocument/2006/relationships/customXml" Target="../ink/ink31.xml"/><Relationship Id="rId8" Type="http://schemas.openxmlformats.org/officeDocument/2006/relationships/image" Target="../media/image88.emf"/><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Various camera configurations</a:t>
            </a:r>
          </a:p>
        </p:txBody>
      </p:sp>
      <p:sp>
        <p:nvSpPr>
          <p:cNvPr id="16387" name="Content Placeholder 2"/>
          <p:cNvSpPr>
            <a:spLocks noGrp="1"/>
          </p:cNvSpPr>
          <p:nvPr>
            <p:ph idx="1"/>
          </p:nvPr>
        </p:nvSpPr>
        <p:spPr/>
        <p:txBody>
          <a:bodyPr/>
          <a:lstStyle/>
          <a:p>
            <a:pPr eaLnBrk="1" hangingPunct="1"/>
            <a:r>
              <a:rPr lang="en-US" smtClean="0"/>
              <a:t>Single point of fixation where optical axes intersect</a:t>
            </a:r>
          </a:p>
          <a:p>
            <a:pPr eaLnBrk="1" hangingPunct="1">
              <a:lnSpc>
                <a:spcPct val="200000"/>
              </a:lnSpc>
            </a:pPr>
            <a:r>
              <a:rPr lang="en-US" smtClean="0"/>
              <a:t>Optical axes parallel (fixation at infinity)</a:t>
            </a:r>
          </a:p>
          <a:p>
            <a:pPr eaLnBrk="1" hangingPunct="1">
              <a:lnSpc>
                <a:spcPct val="200000"/>
              </a:lnSpc>
            </a:pPr>
            <a:r>
              <a:rPr lang="en-US" smtClean="0"/>
              <a:t>General case</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36440" y="3920400"/>
              <a:ext cx="8589600" cy="1188000"/>
            </p14:xfrm>
          </p:contentPart>
        </mc:Choice>
        <mc:Fallback xmlns="">
          <p:pic>
            <p:nvPicPr>
              <p:cNvPr id="4" name="Ink 3"/>
              <p:cNvPicPr/>
              <p:nvPr/>
            </p:nvPicPr>
            <p:blipFill>
              <a:blip r:embed="rId3"/>
              <a:stretch>
                <a:fillRect/>
              </a:stretch>
            </p:blipFill>
            <p:spPr>
              <a:xfrm>
                <a:off x="127440" y="3911400"/>
                <a:ext cx="8604360" cy="1208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263920" y="4991040"/>
              <a:ext cx="3669480" cy="1755000"/>
            </p14:xfrm>
          </p:contentPart>
        </mc:Choice>
        <mc:Fallback xmlns="">
          <p:pic>
            <p:nvPicPr>
              <p:cNvPr id="2" name="Ink 1"/>
              <p:cNvPicPr/>
              <p:nvPr/>
            </p:nvPicPr>
            <p:blipFill>
              <a:blip r:embed="rId5"/>
              <a:stretch>
                <a:fillRect/>
              </a:stretch>
            </p:blipFill>
            <p:spPr>
              <a:xfrm>
                <a:off x="5252400" y="4988520"/>
                <a:ext cx="3687840" cy="176256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Applications</a:t>
            </a:r>
          </a:p>
        </p:txBody>
      </p:sp>
      <p:sp>
        <p:nvSpPr>
          <p:cNvPr id="26627" name="Content Placeholder 2"/>
          <p:cNvSpPr>
            <a:spLocks noGrp="1"/>
          </p:cNvSpPr>
          <p:nvPr>
            <p:ph idx="1"/>
          </p:nvPr>
        </p:nvSpPr>
        <p:spPr/>
        <p:txBody>
          <a:bodyPr/>
          <a:lstStyle/>
          <a:p>
            <a:pPr eaLnBrk="1" hangingPunct="1"/>
            <a:r>
              <a:rPr lang="en-US" sz="2400" smtClean="0"/>
              <a:t>Reconstructing a three dimensional object given two or more photos.  The relative orientation of the cameras is unknown, such as when using images downloaded from the internet, taken by different people at different times.</a:t>
            </a:r>
          </a:p>
          <a:p>
            <a:pPr eaLnBrk="1" hangingPunct="1"/>
            <a:r>
              <a:rPr lang="en-US" sz="2400" smtClean="0"/>
              <a:t>Some examples from Univ. Washington/Microsoft Research:</a:t>
            </a:r>
          </a:p>
          <a:p>
            <a:pPr lvl="1" eaLnBrk="1" hangingPunct="1"/>
            <a:r>
              <a:rPr lang="en-US" sz="2000" smtClean="0"/>
              <a:t>phototour.cs.washington.edu</a:t>
            </a:r>
          </a:p>
          <a:p>
            <a:pPr lvl="1" eaLnBrk="1" hangingPunct="1"/>
            <a:r>
              <a:rPr lang="en-US" sz="2000" smtClean="0"/>
              <a:t>photosynth.net</a:t>
            </a:r>
          </a:p>
          <a:p>
            <a:pPr lvl="1" eaLnBrk="1" hangingPunct="1"/>
            <a:r>
              <a:rPr lang="en-US" sz="2000" smtClean="0"/>
              <a:t>grail.cs.washington.edu/rome/</a:t>
            </a: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The approach</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1037"/>
            </a:stretch>
          </a:blipFill>
          <a:extLst/>
        </p:spPr>
        <p:txBody>
          <a:bodyPr/>
          <a:lstStyle/>
          <a:p>
            <a:pPr eaLnBrk="1" hangingPunct="1">
              <a:defRPr/>
            </a:pPr>
            <a:r>
              <a:rPr lang="en-US">
                <a:noFill/>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char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char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char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smtClean="0">
                <a:latin typeface="Calibri" charset="0"/>
              </a:rPr>
              <a:t>But first, let us review projective transformations</a:t>
            </a:r>
            <a:endParaRPr lang="en-US" dirty="0">
              <a:latin typeface="Calibri" charset="0"/>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298272" y="1799145"/>
              <a:ext cx="6842160" cy="3414240"/>
            </p14:xfrm>
          </p:contentPart>
        </mc:Choice>
        <mc:Fallback xmlns="">
          <p:pic>
            <p:nvPicPr>
              <p:cNvPr id="4" name="Ink 3"/>
              <p:cNvPicPr/>
              <p:nvPr/>
            </p:nvPicPr>
            <p:blipFill>
              <a:blip r:embed="rId3"/>
              <a:stretch>
                <a:fillRect/>
              </a:stretch>
            </p:blipFill>
            <p:spPr>
              <a:xfrm>
                <a:off x="1298272" y="1799145"/>
                <a:ext cx="6842160" cy="3414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523072" y="2060865"/>
              <a:ext cx="4155120" cy="1841400"/>
            </p14:xfrm>
          </p:contentPart>
        </mc:Choice>
        <mc:Fallback xmlns="">
          <p:pic>
            <p:nvPicPr>
              <p:cNvPr id="13" name="Ink 12"/>
              <p:cNvPicPr/>
              <p:nvPr/>
            </p:nvPicPr>
            <p:blipFill>
              <a:blip r:embed="rId5"/>
              <a:stretch>
                <a:fillRect/>
              </a:stretch>
            </p:blipFill>
            <p:spPr>
              <a:xfrm>
                <a:off x="3523072" y="2060865"/>
                <a:ext cx="4155120" cy="184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p14:cNvContentPartPr/>
              <p14:nvPr/>
            </p14:nvContentPartPr>
            <p14:xfrm>
              <a:off x="2460712" y="2734425"/>
              <a:ext cx="5109120" cy="1796040"/>
            </p14:xfrm>
          </p:contentPart>
        </mc:Choice>
        <mc:Fallback xmlns="">
          <p:pic>
            <p:nvPicPr>
              <p:cNvPr id="25" name="Ink 24"/>
              <p:cNvPicPr/>
              <p:nvPr/>
            </p:nvPicPr>
            <p:blipFill>
              <a:blip r:embed="rId7"/>
              <a:stretch>
                <a:fillRect/>
              </a:stretch>
            </p:blipFill>
            <p:spPr>
              <a:xfrm>
                <a:off x="2460712" y="2734425"/>
                <a:ext cx="5109120" cy="179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p14:cNvContentPartPr/>
              <p14:nvPr/>
            </p14:nvContentPartPr>
            <p14:xfrm>
              <a:off x="3162712" y="3246345"/>
              <a:ext cx="3148560" cy="947520"/>
            </p14:xfrm>
          </p:contentPart>
        </mc:Choice>
        <mc:Fallback xmlns="">
          <p:pic>
            <p:nvPicPr>
              <p:cNvPr id="41" name="Ink 40"/>
              <p:cNvPicPr/>
              <p:nvPr/>
            </p:nvPicPr>
            <p:blipFill>
              <a:blip r:embed="rId9"/>
              <a:stretch>
                <a:fillRect/>
              </a:stretch>
            </p:blipFill>
            <p:spPr>
              <a:xfrm>
                <a:off x="3162712" y="3246345"/>
                <a:ext cx="3148560" cy="94752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p:txBody>
          <a:bodyPr/>
          <a:lstStyle/>
          <a:p>
            <a:pPr eaLnBrk="1" hangingPunct="1"/>
            <a:r>
              <a:rPr lang="en-US">
                <a:latin typeface="Calibri" charset="0"/>
              </a:rPr>
              <a:t>Projective Transformations</a:t>
            </a:r>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ea typeface="+mn-ea"/>
                <a:cs typeface="+mn-cs"/>
              </a:rPr>
              <a:t>Under perspective projection, parallel lines can map to lines that intersect. Therefore, this cannot be modeled by an affine transform!</a:t>
            </a:r>
          </a:p>
          <a:p>
            <a:pPr eaLnBrk="1" fontAlgn="auto" hangingPunct="1">
              <a:spcAft>
                <a:spcPts val="0"/>
              </a:spcAft>
              <a:buFont typeface="Arial" pitchFamily="34" charset="0"/>
              <a:buChar char="•"/>
              <a:defRPr/>
            </a:pPr>
            <a:r>
              <a:rPr lang="en-US" dirty="0" smtClean="0">
                <a:ea typeface="+mn-ea"/>
                <a:cs typeface="+mn-cs"/>
              </a:rPr>
              <a:t>Projective transformations are a more general family which includes affine transforms and perspective projections.</a:t>
            </a:r>
          </a:p>
          <a:p>
            <a:pPr eaLnBrk="1" fontAlgn="auto" hangingPunct="1">
              <a:spcAft>
                <a:spcPts val="0"/>
              </a:spcAft>
              <a:buFont typeface="Arial" pitchFamily="34" charset="0"/>
              <a:buChar char="•"/>
              <a:defRPr/>
            </a:pPr>
            <a:r>
              <a:rPr lang="en-US" dirty="0" smtClean="0">
                <a:ea typeface="+mn-ea"/>
                <a:cs typeface="+mn-cs"/>
              </a:rPr>
              <a:t>Projective transformations are linear transformations using homogeneous coordinates</a:t>
            </a:r>
            <a:endParaRPr lang="en-US" dirty="0">
              <a:ea typeface="+mn-ea"/>
              <a:cs typeface="+mn-cs"/>
            </a:endParaRPr>
          </a:p>
        </p:txBody>
      </p:sp>
    </p:spTree>
    <p:extLst>
      <p:ext uri="{BB962C8B-B14F-4D97-AF65-F5344CB8AC3E}">
        <p14:creationId xmlns:p14="http://schemas.microsoft.com/office/powerpoint/2010/main" val="31018507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rPr>
              <a:t>Homogeneous coordinates</a:t>
            </a:r>
          </a:p>
        </p:txBody>
      </p:sp>
      <p:sp>
        <p:nvSpPr>
          <p:cNvPr id="21506" name="Content Placeholder 2"/>
          <p:cNvSpPr>
            <a:spLocks noGrp="1"/>
          </p:cNvSpPr>
          <p:nvPr>
            <p:ph idx="1"/>
          </p:nvPr>
        </p:nvSpPr>
        <p:spPr/>
        <p:txBody>
          <a:bodyPr/>
          <a:lstStyle/>
          <a:p>
            <a:r>
              <a:rPr lang="en-US">
                <a:latin typeface="Calibri" charset="0"/>
              </a:rPr>
              <a:t>Instead of using n coordinates for n-dimensional space, we use n+1 coordinates.</a:t>
            </a:r>
          </a:p>
        </p:txBody>
      </p:sp>
      <mc:AlternateContent xmlns:mc="http://schemas.openxmlformats.org/markup-compatibility/2006" xmlns:p14="http://schemas.microsoft.com/office/powerpoint/2010/main">
        <mc:Choice Requires="p14">
          <p:contentPart p14:bwMode="auto" r:id="rId2">
            <p14:nvContentPartPr>
              <p14:cNvPr id="20" name="Ink 19"/>
              <p14:cNvContentPartPr/>
              <p14:nvPr/>
            </p14:nvContentPartPr>
            <p14:xfrm>
              <a:off x="9065992" y="6308145"/>
              <a:ext cx="14040" cy="5760"/>
            </p14:xfrm>
          </p:contentPart>
        </mc:Choice>
        <mc:Fallback xmlns="">
          <p:pic>
            <p:nvPicPr>
              <p:cNvPr id="20" name="Ink 19"/>
              <p:cNvPicPr/>
              <p:nvPr/>
            </p:nvPicPr>
            <p:blipFill>
              <a:blip r:embed="rId3"/>
              <a:stretch>
                <a:fillRect/>
              </a:stretch>
            </p:blipFill>
            <p:spPr>
              <a:xfrm>
                <a:off x="9065992" y="6308145"/>
                <a:ext cx="14040" cy="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 name="Ink 21"/>
              <p14:cNvContentPartPr/>
              <p14:nvPr/>
            </p14:nvContentPartPr>
            <p14:xfrm>
              <a:off x="1288530" y="2757105"/>
              <a:ext cx="849262" cy="3897720"/>
            </p14:xfrm>
          </p:contentPart>
        </mc:Choice>
        <mc:Fallback xmlns="">
          <p:pic>
            <p:nvPicPr>
              <p:cNvPr id="22" name="Ink 21"/>
              <p:cNvPicPr/>
              <p:nvPr/>
            </p:nvPicPr>
            <p:blipFill>
              <a:blip r:embed="rId5"/>
              <a:stretch>
                <a:fillRect/>
              </a:stretch>
            </p:blipFill>
            <p:spPr>
              <a:xfrm>
                <a:off x="1288530" y="2757105"/>
                <a:ext cx="849262" cy="389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5" name="Ink 134"/>
              <p14:cNvContentPartPr/>
              <p14:nvPr/>
            </p14:nvContentPartPr>
            <p14:xfrm>
              <a:off x="6226650" y="1774665"/>
              <a:ext cx="19800" cy="4320"/>
            </p14:xfrm>
          </p:contentPart>
        </mc:Choice>
        <mc:Fallback xmlns="">
          <p:pic>
            <p:nvPicPr>
              <p:cNvPr id="135" name="Ink 134"/>
              <p:cNvPicPr/>
              <p:nvPr/>
            </p:nvPicPr>
            <p:blipFill>
              <a:blip r:embed="rId7"/>
              <a:stretch>
                <a:fillRect/>
              </a:stretch>
            </p:blipFill>
            <p:spPr>
              <a:xfrm>
                <a:off x="6226650" y="1774665"/>
                <a:ext cx="19800" cy="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1" name="Ink 170"/>
              <p14:cNvContentPartPr/>
              <p14:nvPr/>
            </p14:nvContentPartPr>
            <p14:xfrm>
              <a:off x="1909170" y="4086945"/>
              <a:ext cx="272542" cy="1048320"/>
            </p14:xfrm>
          </p:contentPart>
        </mc:Choice>
        <mc:Fallback xmlns="">
          <p:pic>
            <p:nvPicPr>
              <p:cNvPr id="171" name="Ink 170"/>
              <p:cNvPicPr/>
              <p:nvPr/>
            </p:nvPicPr>
            <p:blipFill>
              <a:blip r:embed="rId9"/>
              <a:stretch>
                <a:fillRect/>
              </a:stretch>
            </p:blipFill>
            <p:spPr>
              <a:xfrm>
                <a:off x="1909170" y="4086945"/>
                <a:ext cx="272542" cy="104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2" name="Ink 171"/>
              <p14:cNvContentPartPr/>
              <p14:nvPr/>
            </p14:nvContentPartPr>
            <p14:xfrm>
              <a:off x="2151090" y="5351265"/>
              <a:ext cx="259200" cy="1246680"/>
            </p14:xfrm>
          </p:contentPart>
        </mc:Choice>
        <mc:Fallback xmlns="">
          <p:pic>
            <p:nvPicPr>
              <p:cNvPr id="172" name="Ink 171"/>
              <p:cNvPicPr/>
              <p:nvPr/>
            </p:nvPicPr>
            <p:blipFill>
              <a:blip r:embed="rId11"/>
              <a:stretch>
                <a:fillRect/>
              </a:stretch>
            </p:blipFill>
            <p:spPr>
              <a:xfrm>
                <a:off x="2151090" y="5351265"/>
                <a:ext cx="259200" cy="124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4" name="Ink 183"/>
              <p14:cNvContentPartPr/>
              <p14:nvPr/>
            </p14:nvContentPartPr>
            <p14:xfrm>
              <a:off x="1794330" y="2726145"/>
              <a:ext cx="7031520" cy="3347280"/>
            </p14:xfrm>
          </p:contentPart>
        </mc:Choice>
        <mc:Fallback xmlns="">
          <p:pic>
            <p:nvPicPr>
              <p:cNvPr id="184" name="Ink 183"/>
              <p:cNvPicPr/>
              <p:nvPr/>
            </p:nvPicPr>
            <p:blipFill>
              <a:blip r:embed="rId13"/>
              <a:stretch>
                <a:fillRect/>
              </a:stretch>
            </p:blipFill>
            <p:spPr>
              <a:xfrm>
                <a:off x="1794330" y="2726145"/>
                <a:ext cx="7031520" cy="33472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Calibri" charset="0"/>
              </a:rPr>
              <a:t>Key rule </a:t>
            </a:r>
          </a:p>
        </p:txBody>
      </p:sp>
      <p:sp>
        <p:nvSpPr>
          <p:cNvPr id="22530" name="Content Placeholder 3"/>
          <p:cNvSpPr>
            <a:spLocks noGrp="1"/>
          </p:cNvSpPr>
          <p:nvPr>
            <p:ph idx="1"/>
          </p:nvPr>
        </p:nvSpPr>
        <p:spPr/>
        <p:txBody>
          <a:bodyPr/>
          <a:lstStyle/>
          <a:p>
            <a:r>
              <a:rPr lang="en-US">
                <a:latin typeface="Calibri" charset="0"/>
              </a:rPr>
              <a:t> </a:t>
            </a:r>
          </a:p>
        </p:txBody>
      </p:sp>
      <mc:AlternateContent xmlns:mc="http://schemas.openxmlformats.org/markup-compatibility/2006" xmlns:p14="http://schemas.microsoft.com/office/powerpoint/2010/main">
        <mc:Choice Requires="p14">
          <p:contentPart p14:bwMode="auto" r:id="rId2">
            <p14:nvContentPartPr>
              <p14:cNvPr id="11" name="Ink 10"/>
              <p14:cNvContentPartPr/>
              <p14:nvPr/>
            </p14:nvContentPartPr>
            <p14:xfrm>
              <a:off x="1533690" y="1736505"/>
              <a:ext cx="389520" cy="1410480"/>
            </p14:xfrm>
          </p:contentPart>
        </mc:Choice>
        <mc:Fallback xmlns="">
          <p:pic>
            <p:nvPicPr>
              <p:cNvPr id="11" name="Ink 10"/>
              <p:cNvPicPr/>
              <p:nvPr/>
            </p:nvPicPr>
            <p:blipFill>
              <a:blip r:embed="rId3"/>
              <a:stretch>
                <a:fillRect/>
              </a:stretch>
            </p:blipFill>
            <p:spPr>
              <a:xfrm>
                <a:off x="1533690" y="1736505"/>
                <a:ext cx="389520" cy="1410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Ink 20"/>
              <p14:cNvContentPartPr/>
              <p14:nvPr/>
            </p14:nvContentPartPr>
            <p14:xfrm>
              <a:off x="1344690" y="1600425"/>
              <a:ext cx="276840" cy="2017080"/>
            </p14:xfrm>
          </p:contentPart>
        </mc:Choice>
        <mc:Fallback xmlns="">
          <p:pic>
            <p:nvPicPr>
              <p:cNvPr id="21" name="Ink 20"/>
              <p:cNvPicPr/>
              <p:nvPr/>
            </p:nvPicPr>
            <p:blipFill>
              <a:blip r:embed="rId5"/>
              <a:stretch>
                <a:fillRect/>
              </a:stretch>
            </p:blipFill>
            <p:spPr>
              <a:xfrm>
                <a:off x="1344690" y="1600425"/>
                <a:ext cx="276840" cy="201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p14:cNvContentPartPr/>
              <p14:nvPr/>
            </p14:nvContentPartPr>
            <p14:xfrm>
              <a:off x="1897650" y="1581345"/>
              <a:ext cx="329400" cy="2060280"/>
            </p14:xfrm>
          </p:contentPart>
        </mc:Choice>
        <mc:Fallback xmlns="">
          <p:pic>
            <p:nvPicPr>
              <p:cNvPr id="25" name="Ink 24"/>
              <p:cNvPicPr/>
              <p:nvPr/>
            </p:nvPicPr>
            <p:blipFill>
              <a:blip r:embed="rId7"/>
              <a:stretch>
                <a:fillRect/>
              </a:stretch>
            </p:blipFill>
            <p:spPr>
              <a:xfrm>
                <a:off x="1897650" y="1581345"/>
                <a:ext cx="329400" cy="206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p14:cNvContentPartPr/>
              <p14:nvPr/>
            </p14:nvContentPartPr>
            <p14:xfrm>
              <a:off x="4471650" y="1423665"/>
              <a:ext cx="371880" cy="2242080"/>
            </p14:xfrm>
          </p:contentPart>
        </mc:Choice>
        <mc:Fallback xmlns="">
          <p:pic>
            <p:nvPicPr>
              <p:cNvPr id="36" name="Ink 35"/>
              <p:cNvPicPr/>
              <p:nvPr/>
            </p:nvPicPr>
            <p:blipFill>
              <a:blip r:embed="rId9"/>
              <a:stretch>
                <a:fillRect/>
              </a:stretch>
            </p:blipFill>
            <p:spPr>
              <a:xfrm>
                <a:off x="4471650" y="1423665"/>
                <a:ext cx="371880" cy="224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p14:cNvContentPartPr/>
              <p14:nvPr/>
            </p14:nvContentPartPr>
            <p14:xfrm>
              <a:off x="3624930" y="1513305"/>
              <a:ext cx="393480" cy="2130120"/>
            </p14:xfrm>
          </p:contentPart>
        </mc:Choice>
        <mc:Fallback xmlns="">
          <p:pic>
            <p:nvPicPr>
              <p:cNvPr id="38" name="Ink 37"/>
              <p:cNvPicPr/>
              <p:nvPr/>
            </p:nvPicPr>
            <p:blipFill>
              <a:blip r:embed="rId11"/>
              <a:stretch>
                <a:fillRect/>
              </a:stretch>
            </p:blipFill>
            <p:spPr>
              <a:xfrm>
                <a:off x="3624930" y="1513305"/>
                <a:ext cx="393480" cy="213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2" name="Ink 61"/>
              <p14:cNvContentPartPr/>
              <p14:nvPr/>
            </p14:nvContentPartPr>
            <p14:xfrm>
              <a:off x="3625650" y="1480185"/>
              <a:ext cx="188280" cy="61920"/>
            </p14:xfrm>
          </p:contentPart>
        </mc:Choice>
        <mc:Fallback xmlns="">
          <p:pic>
            <p:nvPicPr>
              <p:cNvPr id="62" name="Ink 61"/>
              <p:cNvPicPr/>
              <p:nvPr/>
            </p:nvPicPr>
            <p:blipFill>
              <a:blip r:embed="rId13"/>
              <a:stretch>
                <a:fillRect/>
              </a:stretch>
            </p:blipFill>
            <p:spPr>
              <a:xfrm>
                <a:off x="3625650" y="1480185"/>
                <a:ext cx="188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0" name="Ink 69"/>
              <p14:cNvContentPartPr/>
              <p14:nvPr/>
            </p14:nvContentPartPr>
            <p14:xfrm>
              <a:off x="5910930" y="2145105"/>
              <a:ext cx="1447920" cy="457920"/>
            </p14:xfrm>
          </p:contentPart>
        </mc:Choice>
        <mc:Fallback xmlns="">
          <p:pic>
            <p:nvPicPr>
              <p:cNvPr id="70" name="Ink 69"/>
              <p:cNvPicPr/>
              <p:nvPr/>
            </p:nvPicPr>
            <p:blipFill>
              <a:blip r:embed="rId15"/>
              <a:stretch>
                <a:fillRect/>
              </a:stretch>
            </p:blipFill>
            <p:spPr>
              <a:xfrm>
                <a:off x="5910930" y="2145105"/>
                <a:ext cx="14479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0" name="Ink 89"/>
              <p14:cNvContentPartPr/>
              <p14:nvPr/>
            </p14:nvContentPartPr>
            <p14:xfrm>
              <a:off x="461970" y="3243825"/>
              <a:ext cx="8556480" cy="3198240"/>
            </p14:xfrm>
          </p:contentPart>
        </mc:Choice>
        <mc:Fallback xmlns="">
          <p:pic>
            <p:nvPicPr>
              <p:cNvPr id="90" name="Ink 89"/>
              <p:cNvPicPr/>
              <p:nvPr/>
            </p:nvPicPr>
            <p:blipFill>
              <a:blip r:embed="rId17"/>
              <a:stretch>
                <a:fillRect/>
              </a:stretch>
            </p:blipFill>
            <p:spPr>
              <a:xfrm>
                <a:off x="461970" y="3243825"/>
                <a:ext cx="8556480" cy="3198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2" name="Ink 171"/>
              <p14:cNvContentPartPr/>
              <p14:nvPr/>
            </p14:nvContentPartPr>
            <p14:xfrm>
              <a:off x="3881250" y="1624905"/>
              <a:ext cx="838800" cy="1862280"/>
            </p14:xfrm>
          </p:contentPart>
        </mc:Choice>
        <mc:Fallback xmlns="">
          <p:pic>
            <p:nvPicPr>
              <p:cNvPr id="172" name="Ink 171"/>
              <p:cNvPicPr/>
              <p:nvPr/>
            </p:nvPicPr>
            <p:blipFill>
              <a:blip r:embed="rId19"/>
              <a:stretch>
                <a:fillRect/>
              </a:stretch>
            </p:blipFill>
            <p:spPr>
              <a:xfrm>
                <a:off x="3881250" y="1624905"/>
                <a:ext cx="838800" cy="186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8" name="Ink 217"/>
              <p14:cNvContentPartPr/>
              <p14:nvPr/>
            </p14:nvContentPartPr>
            <p14:xfrm>
              <a:off x="7549650" y="3530385"/>
              <a:ext cx="920520" cy="634320"/>
            </p14:xfrm>
          </p:contentPart>
        </mc:Choice>
        <mc:Fallback xmlns="">
          <p:pic>
            <p:nvPicPr>
              <p:cNvPr id="218" name="Ink 217"/>
              <p:cNvPicPr/>
              <p:nvPr/>
            </p:nvPicPr>
            <p:blipFill>
              <a:blip r:embed="rId21"/>
              <a:stretch>
                <a:fillRect/>
              </a:stretch>
            </p:blipFill>
            <p:spPr>
              <a:xfrm>
                <a:off x="7549650" y="3530385"/>
                <a:ext cx="920520" cy="63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5" name="Ink 224"/>
              <p14:cNvContentPartPr/>
              <p14:nvPr/>
            </p14:nvContentPartPr>
            <p14:xfrm>
              <a:off x="0" y="6255225"/>
              <a:ext cx="0" cy="5040"/>
            </p14:xfrm>
          </p:contentPart>
        </mc:Choice>
        <mc:Fallback xmlns="">
          <p:pic>
            <p:nvPicPr>
              <p:cNvPr id="225" name="Ink 224"/>
              <p:cNvPicPr/>
              <p:nvPr/>
            </p:nvPicPr>
            <p:blipFill>
              <a:blip r:embed="rId23"/>
              <a:stretch>
                <a:fillRect/>
              </a:stretch>
            </p:blipFill>
            <p:spPr>
              <a:xfrm>
                <a:off x="0" y="6255225"/>
                <a:ext cx="0" cy="504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Calibri" charset="0"/>
              </a:rPr>
              <a:t>Picking a canonical representative</a:t>
            </a:r>
          </a:p>
        </p:txBody>
      </p:sp>
      <mc:AlternateContent xmlns:mc="http://schemas.openxmlformats.org/markup-compatibility/2006" xmlns:p14="http://schemas.microsoft.com/office/powerpoint/2010/main">
        <mc:Choice Requires="p14">
          <p:contentPart p14:bwMode="auto" r:id="rId2">
            <p14:nvContentPartPr>
              <p14:cNvPr id="108" name="Ink 107"/>
              <p14:cNvContentPartPr/>
              <p14:nvPr/>
            </p14:nvContentPartPr>
            <p14:xfrm>
              <a:off x="1331370" y="1746225"/>
              <a:ext cx="387360" cy="1518840"/>
            </p14:xfrm>
          </p:contentPart>
        </mc:Choice>
        <mc:Fallback xmlns="">
          <p:pic>
            <p:nvPicPr>
              <p:cNvPr id="108" name="Ink 107"/>
              <p:cNvPicPr/>
              <p:nvPr/>
            </p:nvPicPr>
            <p:blipFill>
              <a:blip r:embed="rId3"/>
              <a:stretch>
                <a:fillRect/>
              </a:stretch>
            </p:blipFill>
            <p:spPr>
              <a:xfrm>
                <a:off x="1331370" y="1746225"/>
                <a:ext cx="387360" cy="1518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5" name="Ink 114"/>
              <p14:cNvContentPartPr/>
              <p14:nvPr/>
            </p14:nvContentPartPr>
            <p14:xfrm>
              <a:off x="2085570" y="1705185"/>
              <a:ext cx="393840" cy="1601640"/>
            </p14:xfrm>
          </p:contentPart>
        </mc:Choice>
        <mc:Fallback xmlns="">
          <p:pic>
            <p:nvPicPr>
              <p:cNvPr id="115" name="Ink 114"/>
              <p:cNvPicPr/>
              <p:nvPr/>
            </p:nvPicPr>
            <p:blipFill>
              <a:blip r:embed="rId5"/>
              <a:stretch>
                <a:fillRect/>
              </a:stretch>
            </p:blipFill>
            <p:spPr>
              <a:xfrm>
                <a:off x="2085570" y="1705185"/>
                <a:ext cx="393840" cy="160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2" name="Ink 121"/>
              <p14:cNvContentPartPr/>
              <p14:nvPr/>
            </p14:nvContentPartPr>
            <p14:xfrm>
              <a:off x="3339810" y="2351025"/>
              <a:ext cx="981360" cy="212400"/>
            </p14:xfrm>
          </p:contentPart>
        </mc:Choice>
        <mc:Fallback xmlns="">
          <p:pic>
            <p:nvPicPr>
              <p:cNvPr id="122" name="Ink 121"/>
              <p:cNvPicPr/>
              <p:nvPr/>
            </p:nvPicPr>
            <p:blipFill>
              <a:blip r:embed="rId7"/>
              <a:stretch>
                <a:fillRect/>
              </a:stretch>
            </p:blipFill>
            <p:spPr>
              <a:xfrm>
                <a:off x="3339810" y="2351025"/>
                <a:ext cx="981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8" name="Ink 127"/>
              <p14:cNvContentPartPr/>
              <p14:nvPr/>
            </p14:nvContentPartPr>
            <p14:xfrm>
              <a:off x="4923810" y="1661985"/>
              <a:ext cx="433080" cy="1645920"/>
            </p14:xfrm>
          </p:contentPart>
        </mc:Choice>
        <mc:Fallback xmlns="">
          <p:pic>
            <p:nvPicPr>
              <p:cNvPr id="128" name="Ink 127"/>
              <p:cNvPicPr/>
              <p:nvPr/>
            </p:nvPicPr>
            <p:blipFill>
              <a:blip r:embed="rId9"/>
              <a:stretch>
                <a:fillRect/>
              </a:stretch>
            </p:blipFill>
            <p:spPr>
              <a:xfrm>
                <a:off x="4923810" y="1661985"/>
                <a:ext cx="433080" cy="164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4" name="Ink 143"/>
              <p14:cNvContentPartPr/>
              <p14:nvPr/>
            </p14:nvContentPartPr>
            <p14:xfrm>
              <a:off x="6267690" y="1571625"/>
              <a:ext cx="334440" cy="1776600"/>
            </p14:xfrm>
          </p:contentPart>
        </mc:Choice>
        <mc:Fallback xmlns="">
          <p:pic>
            <p:nvPicPr>
              <p:cNvPr id="144" name="Ink 143"/>
              <p:cNvPicPr/>
              <p:nvPr/>
            </p:nvPicPr>
            <p:blipFill>
              <a:blip r:embed="rId11"/>
              <a:stretch>
                <a:fillRect/>
              </a:stretch>
            </p:blipFill>
            <p:spPr>
              <a:xfrm>
                <a:off x="6267690" y="1571625"/>
                <a:ext cx="334440" cy="1776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5" name="Ink 284"/>
              <p14:cNvContentPartPr/>
              <p14:nvPr/>
            </p14:nvContentPartPr>
            <p14:xfrm>
              <a:off x="5303250" y="4831785"/>
              <a:ext cx="554760" cy="1810080"/>
            </p14:xfrm>
          </p:contentPart>
        </mc:Choice>
        <mc:Fallback xmlns="">
          <p:pic>
            <p:nvPicPr>
              <p:cNvPr id="285" name="Ink 284"/>
              <p:cNvPicPr/>
              <p:nvPr/>
            </p:nvPicPr>
            <p:blipFill>
              <a:blip r:embed="rId13"/>
              <a:stretch>
                <a:fillRect/>
              </a:stretch>
            </p:blipFill>
            <p:spPr>
              <a:xfrm>
                <a:off x="5303250" y="4831785"/>
                <a:ext cx="554760" cy="1810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7" name="Ink 296"/>
              <p14:cNvContentPartPr/>
              <p14:nvPr/>
            </p14:nvContentPartPr>
            <p14:xfrm>
              <a:off x="6053850" y="4772025"/>
              <a:ext cx="298440" cy="1883160"/>
            </p14:xfrm>
          </p:contentPart>
        </mc:Choice>
        <mc:Fallback xmlns="">
          <p:pic>
            <p:nvPicPr>
              <p:cNvPr id="297" name="Ink 296"/>
              <p:cNvPicPr/>
              <p:nvPr/>
            </p:nvPicPr>
            <p:blipFill>
              <a:blip r:embed="rId15"/>
              <a:stretch>
                <a:fillRect/>
              </a:stretch>
            </p:blipFill>
            <p:spPr>
              <a:xfrm>
                <a:off x="6053850" y="4772025"/>
                <a:ext cx="298440" cy="188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0" name="Ink 299"/>
              <p14:cNvContentPartPr/>
              <p14:nvPr/>
            </p14:nvContentPartPr>
            <p14:xfrm>
              <a:off x="7323570" y="1764225"/>
              <a:ext cx="434160" cy="1224720"/>
            </p14:xfrm>
          </p:contentPart>
        </mc:Choice>
        <mc:Fallback xmlns="">
          <p:pic>
            <p:nvPicPr>
              <p:cNvPr id="300" name="Ink 299"/>
              <p:cNvPicPr/>
              <p:nvPr/>
            </p:nvPicPr>
            <p:blipFill>
              <a:blip r:embed="rId17"/>
              <a:stretch>
                <a:fillRect/>
              </a:stretch>
            </p:blipFill>
            <p:spPr>
              <a:xfrm>
                <a:off x="7323570" y="1764225"/>
                <a:ext cx="434160" cy="1224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3" name="Ink 302"/>
              <p14:cNvContentPartPr/>
              <p14:nvPr/>
            </p14:nvContentPartPr>
            <p14:xfrm>
              <a:off x="8704530" y="1816065"/>
              <a:ext cx="338040" cy="1163880"/>
            </p14:xfrm>
          </p:contentPart>
        </mc:Choice>
        <mc:Fallback xmlns="">
          <p:pic>
            <p:nvPicPr>
              <p:cNvPr id="303" name="Ink 302"/>
              <p:cNvPicPr/>
              <p:nvPr/>
            </p:nvPicPr>
            <p:blipFill>
              <a:blip r:embed="rId19"/>
              <a:stretch>
                <a:fillRect/>
              </a:stretch>
            </p:blipFill>
            <p:spPr>
              <a:xfrm>
                <a:off x="8704530" y="1816065"/>
                <a:ext cx="338040" cy="1163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Ink 3"/>
              <p14:cNvContentPartPr/>
              <p14:nvPr/>
            </p14:nvContentPartPr>
            <p14:xfrm>
              <a:off x="2948850" y="1776465"/>
              <a:ext cx="3416760" cy="2446560"/>
            </p14:xfrm>
          </p:contentPart>
        </mc:Choice>
        <mc:Fallback xmlns="">
          <p:pic>
            <p:nvPicPr>
              <p:cNvPr id="4" name="Ink 3"/>
              <p:cNvPicPr/>
              <p:nvPr/>
            </p:nvPicPr>
            <p:blipFill>
              <a:blip r:embed="rId21"/>
              <a:stretch>
                <a:fillRect/>
              </a:stretch>
            </p:blipFill>
            <p:spPr>
              <a:xfrm>
                <a:off x="2948850" y="1776465"/>
                <a:ext cx="3416760" cy="244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Ink 7"/>
              <p14:cNvContentPartPr/>
              <p14:nvPr/>
            </p14:nvContentPartPr>
            <p14:xfrm>
              <a:off x="3542130" y="5166225"/>
              <a:ext cx="1215360" cy="338760"/>
            </p14:xfrm>
          </p:contentPart>
        </mc:Choice>
        <mc:Fallback xmlns="">
          <p:pic>
            <p:nvPicPr>
              <p:cNvPr id="8" name="Ink 7"/>
              <p:cNvPicPr/>
              <p:nvPr/>
            </p:nvPicPr>
            <p:blipFill>
              <a:blip r:embed="rId23"/>
              <a:stretch>
                <a:fillRect/>
              </a:stretch>
            </p:blipFill>
            <p:spPr>
              <a:xfrm>
                <a:off x="3542130" y="5166225"/>
                <a:ext cx="12153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Ink 8"/>
              <p14:cNvContentPartPr/>
              <p14:nvPr/>
            </p14:nvContentPartPr>
            <p14:xfrm>
              <a:off x="5585040" y="5030505"/>
              <a:ext cx="212040" cy="1427400"/>
            </p14:xfrm>
          </p:contentPart>
        </mc:Choice>
        <mc:Fallback xmlns="">
          <p:pic>
            <p:nvPicPr>
              <p:cNvPr id="9" name="Ink 8"/>
              <p:cNvPicPr/>
              <p:nvPr/>
            </p:nvPicPr>
            <p:blipFill>
              <a:blip r:embed="rId25"/>
              <a:stretch>
                <a:fillRect/>
              </a:stretch>
            </p:blipFill>
            <p:spPr>
              <a:xfrm>
                <a:off x="5585040" y="5030505"/>
                <a:ext cx="212040" cy="1427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k 11"/>
              <p14:cNvContentPartPr/>
              <p14:nvPr/>
            </p14:nvContentPartPr>
            <p14:xfrm>
              <a:off x="7661610" y="1761345"/>
              <a:ext cx="1176840" cy="1090800"/>
            </p14:xfrm>
          </p:contentPart>
        </mc:Choice>
        <mc:Fallback xmlns="">
          <p:pic>
            <p:nvPicPr>
              <p:cNvPr id="12" name="Ink 11"/>
              <p:cNvPicPr/>
              <p:nvPr/>
            </p:nvPicPr>
            <p:blipFill>
              <a:blip r:embed="rId27"/>
              <a:stretch>
                <a:fillRect/>
              </a:stretch>
            </p:blipFill>
            <p:spPr>
              <a:xfrm>
                <a:off x="7661610" y="1761345"/>
                <a:ext cx="1176840" cy="1090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Ink 12"/>
              <p14:cNvContentPartPr/>
              <p14:nvPr/>
            </p14:nvContentPartPr>
            <p14:xfrm>
              <a:off x="1569330" y="1875105"/>
              <a:ext cx="551880" cy="1491120"/>
            </p14:xfrm>
          </p:contentPart>
        </mc:Choice>
        <mc:Fallback xmlns="">
          <p:pic>
            <p:nvPicPr>
              <p:cNvPr id="13" name="Ink 12"/>
              <p:cNvPicPr/>
              <p:nvPr/>
            </p:nvPicPr>
            <p:blipFill>
              <a:blip r:embed="rId29"/>
              <a:stretch>
                <a:fillRect/>
              </a:stretch>
            </p:blipFill>
            <p:spPr>
              <a:xfrm>
                <a:off x="1569330" y="1875105"/>
                <a:ext cx="551880" cy="149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Ink 13"/>
              <p14:cNvContentPartPr/>
              <p14:nvPr/>
            </p14:nvContentPartPr>
            <p14:xfrm>
              <a:off x="3284370" y="2259585"/>
              <a:ext cx="79200" cy="329400"/>
            </p14:xfrm>
          </p:contentPart>
        </mc:Choice>
        <mc:Fallback xmlns="">
          <p:pic>
            <p:nvPicPr>
              <p:cNvPr id="14" name="Ink 13"/>
              <p:cNvPicPr/>
              <p:nvPr/>
            </p:nvPicPr>
            <p:blipFill>
              <a:blip r:embed="rId31"/>
              <a:stretch>
                <a:fillRect/>
              </a:stretch>
            </p:blipFill>
            <p:spPr>
              <a:xfrm>
                <a:off x="3284370" y="2259585"/>
                <a:ext cx="7920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Ink 14"/>
              <p14:cNvContentPartPr/>
              <p14:nvPr/>
            </p14:nvContentPartPr>
            <p14:xfrm>
              <a:off x="6910290" y="3350745"/>
              <a:ext cx="2006190" cy="2471760"/>
            </p14:xfrm>
          </p:contentPart>
        </mc:Choice>
        <mc:Fallback xmlns="">
          <p:pic>
            <p:nvPicPr>
              <p:cNvPr id="15" name="Ink 14"/>
              <p:cNvPicPr/>
              <p:nvPr/>
            </p:nvPicPr>
            <p:blipFill>
              <a:blip r:embed="rId33"/>
              <a:stretch>
                <a:fillRect/>
              </a:stretch>
            </p:blipFill>
            <p:spPr>
              <a:xfrm>
                <a:off x="6910290" y="3350745"/>
                <a:ext cx="2006190" cy="2471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Ink 15"/>
              <p14:cNvContentPartPr/>
              <p14:nvPr/>
            </p14:nvContentPartPr>
            <p14:xfrm>
              <a:off x="5707530" y="3465585"/>
              <a:ext cx="1565280" cy="827280"/>
            </p14:xfrm>
          </p:contentPart>
        </mc:Choice>
        <mc:Fallback xmlns="">
          <p:pic>
            <p:nvPicPr>
              <p:cNvPr id="16" name="Ink 15"/>
              <p:cNvPicPr/>
              <p:nvPr/>
            </p:nvPicPr>
            <p:blipFill>
              <a:blip r:embed="rId35"/>
              <a:stretch>
                <a:fillRect/>
              </a:stretch>
            </p:blipFill>
            <p:spPr>
              <a:xfrm>
                <a:off x="5707530" y="3465585"/>
                <a:ext cx="1565280" cy="827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Ink 16"/>
              <p14:cNvContentPartPr/>
              <p14:nvPr/>
            </p14:nvContentPartPr>
            <p14:xfrm>
              <a:off x="816210" y="4251825"/>
              <a:ext cx="2040480" cy="1716480"/>
            </p14:xfrm>
          </p:contentPart>
        </mc:Choice>
        <mc:Fallback xmlns="">
          <p:pic>
            <p:nvPicPr>
              <p:cNvPr id="17" name="Ink 16"/>
              <p:cNvPicPr/>
              <p:nvPr/>
            </p:nvPicPr>
            <p:blipFill>
              <a:blip r:embed="rId37"/>
              <a:stretch>
                <a:fillRect/>
              </a:stretch>
            </p:blipFill>
            <p:spPr>
              <a:xfrm>
                <a:off x="816210" y="4251825"/>
                <a:ext cx="2040480" cy="17164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atin typeface="Calibri" charset="0"/>
              </a:rPr>
              <a:t>The projective line</a:t>
            </a:r>
          </a:p>
        </p:txBody>
      </p:sp>
      <p:sp>
        <p:nvSpPr>
          <p:cNvPr id="24578" name="Content Placeholder 2"/>
          <p:cNvSpPr>
            <a:spLocks noGrp="1"/>
          </p:cNvSpPr>
          <p:nvPr>
            <p:ph idx="1"/>
          </p:nvPr>
        </p:nvSpPr>
        <p:spPr/>
        <p:txBody>
          <a:bodyPr/>
          <a:lstStyle/>
          <a:p>
            <a:r>
              <a:rPr lang="en-US">
                <a:latin typeface="Calibri" charset="0"/>
              </a:rPr>
              <a:t>Any finite point x can be represented as</a:t>
            </a:r>
          </a:p>
          <a:p>
            <a:pPr>
              <a:lnSpc>
                <a:spcPct val="500000"/>
              </a:lnSpc>
            </a:pPr>
            <a:r>
              <a:rPr lang="en-US">
                <a:latin typeface="Calibri" charset="0"/>
              </a:rPr>
              <a:t>Any infinite point can be expressed as</a:t>
            </a:r>
          </a:p>
        </p:txBody>
      </p:sp>
      <mc:AlternateContent xmlns:mc="http://schemas.openxmlformats.org/markup-compatibility/2006" xmlns:p14="http://schemas.microsoft.com/office/powerpoint/2010/main">
        <mc:Choice Requires="p14">
          <p:contentPart p14:bwMode="auto" r:id="rId2">
            <p14:nvContentPartPr>
              <p14:cNvPr id="27" name="Ink 26"/>
              <p14:cNvContentPartPr/>
              <p14:nvPr/>
            </p14:nvContentPartPr>
            <p14:xfrm>
              <a:off x="2067210" y="2423745"/>
              <a:ext cx="195840" cy="853200"/>
            </p14:xfrm>
          </p:contentPart>
        </mc:Choice>
        <mc:Fallback xmlns="">
          <p:pic>
            <p:nvPicPr>
              <p:cNvPr id="27" name="Ink 26"/>
              <p:cNvPicPr/>
              <p:nvPr/>
            </p:nvPicPr>
            <p:blipFill>
              <a:blip r:embed="rId3"/>
              <a:stretch>
                <a:fillRect/>
              </a:stretch>
            </p:blipFill>
            <p:spPr>
              <a:xfrm>
                <a:off x="2067210" y="2423745"/>
                <a:ext cx="195840" cy="85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 name="Ink 29"/>
              <p14:cNvContentPartPr/>
              <p14:nvPr/>
            </p14:nvContentPartPr>
            <p14:xfrm>
              <a:off x="1838970" y="2285505"/>
              <a:ext cx="324000" cy="1055160"/>
            </p14:xfrm>
          </p:contentPart>
        </mc:Choice>
        <mc:Fallback xmlns="">
          <p:pic>
            <p:nvPicPr>
              <p:cNvPr id="30" name="Ink 29"/>
              <p:cNvPicPr/>
              <p:nvPr/>
            </p:nvPicPr>
            <p:blipFill>
              <a:blip r:embed="rId5"/>
              <a:stretch>
                <a:fillRect/>
              </a:stretch>
            </p:blipFill>
            <p:spPr>
              <a:xfrm>
                <a:off x="1838970" y="2285505"/>
                <a:ext cx="324000" cy="105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Ink 30"/>
              <p14:cNvContentPartPr/>
              <p14:nvPr/>
            </p14:nvContentPartPr>
            <p14:xfrm>
              <a:off x="2332530" y="2297025"/>
              <a:ext cx="297360" cy="1045080"/>
            </p14:xfrm>
          </p:contentPart>
        </mc:Choice>
        <mc:Fallback xmlns="">
          <p:pic>
            <p:nvPicPr>
              <p:cNvPr id="31" name="Ink 30"/>
              <p:cNvPicPr/>
              <p:nvPr/>
            </p:nvPicPr>
            <p:blipFill>
              <a:blip r:embed="rId7"/>
              <a:stretch>
                <a:fillRect/>
              </a:stretch>
            </p:blipFill>
            <p:spPr>
              <a:xfrm>
                <a:off x="2332530" y="2297025"/>
                <a:ext cx="297360" cy="10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p14:cNvContentPartPr/>
              <p14:nvPr/>
            </p14:nvContentPartPr>
            <p14:xfrm>
              <a:off x="3058290" y="2687985"/>
              <a:ext cx="253080" cy="181080"/>
            </p14:xfrm>
          </p:contentPart>
        </mc:Choice>
        <mc:Fallback xmlns="">
          <p:pic>
            <p:nvPicPr>
              <p:cNvPr id="32" name="Ink 31"/>
              <p:cNvPicPr/>
              <p:nvPr/>
            </p:nvPicPr>
            <p:blipFill>
              <a:blip r:embed="rId9"/>
              <a:stretch>
                <a:fillRect/>
              </a:stretch>
            </p:blipFill>
            <p:spPr>
              <a:xfrm>
                <a:off x="3058290" y="2687985"/>
                <a:ext cx="253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5" name="Ink 34"/>
              <p14:cNvContentPartPr/>
              <p14:nvPr/>
            </p14:nvContentPartPr>
            <p14:xfrm>
              <a:off x="3731490" y="2285145"/>
              <a:ext cx="307080" cy="1042200"/>
            </p14:xfrm>
          </p:contentPart>
        </mc:Choice>
        <mc:Fallback xmlns="">
          <p:pic>
            <p:nvPicPr>
              <p:cNvPr id="35" name="Ink 34"/>
              <p:cNvPicPr/>
              <p:nvPr/>
            </p:nvPicPr>
            <p:blipFill>
              <a:blip r:embed="rId11"/>
              <a:stretch>
                <a:fillRect/>
              </a:stretch>
            </p:blipFill>
            <p:spPr>
              <a:xfrm>
                <a:off x="3731490" y="2285145"/>
                <a:ext cx="307080" cy="1042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Ink 35"/>
              <p14:cNvContentPartPr/>
              <p14:nvPr/>
            </p14:nvContentPartPr>
            <p14:xfrm>
              <a:off x="3953610" y="2399625"/>
              <a:ext cx="395280" cy="793080"/>
            </p14:xfrm>
          </p:contentPart>
        </mc:Choice>
        <mc:Fallback xmlns="">
          <p:pic>
            <p:nvPicPr>
              <p:cNvPr id="36" name="Ink 35"/>
              <p:cNvPicPr/>
              <p:nvPr/>
            </p:nvPicPr>
            <p:blipFill>
              <a:blip r:embed="rId13"/>
              <a:stretch>
                <a:fillRect/>
              </a:stretch>
            </p:blipFill>
            <p:spPr>
              <a:xfrm>
                <a:off x="3953610" y="2399625"/>
                <a:ext cx="395280" cy="79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Ink 39"/>
              <p14:cNvContentPartPr/>
              <p14:nvPr/>
            </p14:nvContentPartPr>
            <p14:xfrm>
              <a:off x="4413330" y="2271825"/>
              <a:ext cx="157680" cy="1000080"/>
            </p14:xfrm>
          </p:contentPart>
        </mc:Choice>
        <mc:Fallback xmlns="">
          <p:pic>
            <p:nvPicPr>
              <p:cNvPr id="40" name="Ink 39"/>
              <p:cNvPicPr/>
              <p:nvPr/>
            </p:nvPicPr>
            <p:blipFill>
              <a:blip r:embed="rId15"/>
              <a:stretch>
                <a:fillRect/>
              </a:stretch>
            </p:blipFill>
            <p:spPr>
              <a:xfrm>
                <a:off x="4413330" y="2271825"/>
                <a:ext cx="157680" cy="100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Ink 43"/>
              <p14:cNvContentPartPr/>
              <p14:nvPr/>
            </p14:nvContentPartPr>
            <p14:xfrm>
              <a:off x="5009490" y="2637945"/>
              <a:ext cx="299520" cy="148320"/>
            </p14:xfrm>
          </p:contentPart>
        </mc:Choice>
        <mc:Fallback xmlns="">
          <p:pic>
            <p:nvPicPr>
              <p:cNvPr id="44" name="Ink 43"/>
              <p:cNvPicPr/>
              <p:nvPr/>
            </p:nvPicPr>
            <p:blipFill>
              <a:blip r:embed="rId17"/>
              <a:stretch>
                <a:fillRect/>
              </a:stretch>
            </p:blipFill>
            <p:spPr>
              <a:xfrm>
                <a:off x="5009490" y="2637945"/>
                <a:ext cx="299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Ink 44"/>
              <p14:cNvContentPartPr/>
              <p14:nvPr/>
            </p14:nvContentPartPr>
            <p14:xfrm>
              <a:off x="5866650" y="2256705"/>
              <a:ext cx="333000" cy="1071000"/>
            </p14:xfrm>
          </p:contentPart>
        </mc:Choice>
        <mc:Fallback xmlns="">
          <p:pic>
            <p:nvPicPr>
              <p:cNvPr id="45" name="Ink 44"/>
              <p:cNvPicPr/>
              <p:nvPr/>
            </p:nvPicPr>
            <p:blipFill>
              <a:blip r:embed="rId19"/>
              <a:stretch>
                <a:fillRect/>
              </a:stretch>
            </p:blipFill>
            <p:spPr>
              <a:xfrm>
                <a:off x="5866650" y="2256705"/>
                <a:ext cx="333000" cy="1071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4" name="Ink 53"/>
              <p14:cNvContentPartPr/>
              <p14:nvPr/>
            </p14:nvContentPartPr>
            <p14:xfrm>
              <a:off x="6112890" y="2318265"/>
              <a:ext cx="860400" cy="939960"/>
            </p14:xfrm>
          </p:contentPart>
        </mc:Choice>
        <mc:Fallback xmlns="">
          <p:pic>
            <p:nvPicPr>
              <p:cNvPr id="54" name="Ink 53"/>
              <p:cNvPicPr/>
              <p:nvPr/>
            </p:nvPicPr>
            <p:blipFill>
              <a:blip r:embed="rId21"/>
              <a:stretch>
                <a:fillRect/>
              </a:stretch>
            </p:blipFill>
            <p:spPr>
              <a:xfrm>
                <a:off x="6112890" y="2318265"/>
                <a:ext cx="860400" cy="93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k 63"/>
              <p14:cNvContentPartPr/>
              <p14:nvPr/>
            </p14:nvContentPartPr>
            <p14:xfrm>
              <a:off x="7022970" y="2182545"/>
              <a:ext cx="227520" cy="1150200"/>
            </p14:xfrm>
          </p:contentPart>
        </mc:Choice>
        <mc:Fallback xmlns="">
          <p:pic>
            <p:nvPicPr>
              <p:cNvPr id="64" name="Ink 63"/>
              <p:cNvPicPr/>
              <p:nvPr/>
            </p:nvPicPr>
            <p:blipFill>
              <a:blip r:embed="rId23"/>
              <a:stretch>
                <a:fillRect/>
              </a:stretch>
            </p:blipFill>
            <p:spPr>
              <a:xfrm>
                <a:off x="7022970" y="2182545"/>
                <a:ext cx="227520" cy="1150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8" name="Ink 67"/>
              <p14:cNvContentPartPr/>
              <p14:nvPr/>
            </p14:nvContentPartPr>
            <p14:xfrm>
              <a:off x="7557930" y="2632185"/>
              <a:ext cx="852120" cy="214920"/>
            </p14:xfrm>
          </p:contentPart>
        </mc:Choice>
        <mc:Fallback xmlns="">
          <p:pic>
            <p:nvPicPr>
              <p:cNvPr id="68" name="Ink 67"/>
              <p:cNvPicPr/>
              <p:nvPr/>
            </p:nvPicPr>
            <p:blipFill>
              <a:blip r:embed="rId25"/>
              <a:stretch>
                <a:fillRect/>
              </a:stretch>
            </p:blipFill>
            <p:spPr>
              <a:xfrm>
                <a:off x="7557930" y="2632185"/>
                <a:ext cx="852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0" name="Ink 89"/>
              <p14:cNvContentPartPr/>
              <p14:nvPr/>
            </p14:nvContentPartPr>
            <p14:xfrm>
              <a:off x="1203570" y="4502025"/>
              <a:ext cx="7728840" cy="1889280"/>
            </p14:xfrm>
          </p:contentPart>
        </mc:Choice>
        <mc:Fallback xmlns="">
          <p:pic>
            <p:nvPicPr>
              <p:cNvPr id="90" name="Ink 89"/>
              <p:cNvPicPr/>
              <p:nvPr/>
            </p:nvPicPr>
            <p:blipFill>
              <a:blip r:embed="rId27"/>
              <a:stretch>
                <a:fillRect/>
              </a:stretch>
            </p:blipFill>
            <p:spPr>
              <a:xfrm>
                <a:off x="1203570" y="4502025"/>
                <a:ext cx="7728840" cy="188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1" name="Ink 100"/>
              <p14:cNvContentPartPr/>
              <p14:nvPr/>
            </p14:nvContentPartPr>
            <p14:xfrm>
              <a:off x="2484090" y="4455945"/>
              <a:ext cx="209520" cy="995040"/>
            </p14:xfrm>
          </p:contentPart>
        </mc:Choice>
        <mc:Fallback xmlns="">
          <p:pic>
            <p:nvPicPr>
              <p:cNvPr id="101" name="Ink 100"/>
              <p:cNvPicPr/>
              <p:nvPr/>
            </p:nvPicPr>
            <p:blipFill>
              <a:blip r:embed="rId29"/>
              <a:stretch>
                <a:fillRect/>
              </a:stretch>
            </p:blipFill>
            <p:spPr>
              <a:xfrm>
                <a:off x="2484090" y="4455945"/>
                <a:ext cx="209520" cy="99504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Calibri" charset="0"/>
              </a:rPr>
              <a:t>The projective plane</a:t>
            </a:r>
          </a:p>
        </p:txBody>
      </p:sp>
      <p:sp>
        <p:nvSpPr>
          <p:cNvPr id="25602" name="Content Placeholder 2"/>
          <p:cNvSpPr>
            <a:spLocks noGrp="1"/>
          </p:cNvSpPr>
          <p:nvPr>
            <p:ph idx="1"/>
          </p:nvPr>
        </p:nvSpPr>
        <p:spPr/>
        <p:txBody>
          <a:bodyPr/>
          <a:lstStyle/>
          <a:p>
            <a:r>
              <a:rPr lang="en-US">
                <a:latin typeface="Calibri" charset="0"/>
              </a:rPr>
              <a:t>Any finite point  can be represented as</a:t>
            </a:r>
          </a:p>
          <a:p>
            <a:pPr>
              <a:lnSpc>
                <a:spcPct val="500000"/>
              </a:lnSpc>
            </a:pPr>
            <a:r>
              <a:rPr lang="en-US">
                <a:latin typeface="Calibri" charset="0"/>
              </a:rPr>
              <a:t>Any infinite point can be represented as</a:t>
            </a:r>
          </a:p>
        </p:txBody>
      </p:sp>
      <mc:AlternateContent xmlns:mc="http://schemas.openxmlformats.org/markup-compatibility/2006" xmlns:p14="http://schemas.microsoft.com/office/powerpoint/2010/main">
        <mc:Choice Requires="p14">
          <p:contentPart p14:bwMode="auto" r:id="rId2">
            <p14:nvContentPartPr>
              <p14:cNvPr id="14" name="Ink 13"/>
              <p14:cNvContentPartPr/>
              <p14:nvPr/>
            </p14:nvContentPartPr>
            <p14:xfrm>
              <a:off x="2266650" y="2160945"/>
              <a:ext cx="349200" cy="1474200"/>
            </p14:xfrm>
          </p:contentPart>
        </mc:Choice>
        <mc:Fallback xmlns="">
          <p:pic>
            <p:nvPicPr>
              <p:cNvPr id="14" name="Ink 13"/>
              <p:cNvPicPr/>
              <p:nvPr/>
            </p:nvPicPr>
            <p:blipFill>
              <a:blip r:embed="rId3"/>
              <a:stretch>
                <a:fillRect/>
              </a:stretch>
            </p:blipFill>
            <p:spPr>
              <a:xfrm>
                <a:off x="2266650" y="2160945"/>
                <a:ext cx="349200" cy="1474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 name="Ink 23"/>
              <p14:cNvContentPartPr/>
              <p14:nvPr/>
            </p14:nvContentPartPr>
            <p14:xfrm>
              <a:off x="2936250" y="2131425"/>
              <a:ext cx="274320" cy="1516680"/>
            </p14:xfrm>
          </p:contentPart>
        </mc:Choice>
        <mc:Fallback xmlns="">
          <p:pic>
            <p:nvPicPr>
              <p:cNvPr id="24" name="Ink 23"/>
              <p:cNvPicPr/>
              <p:nvPr/>
            </p:nvPicPr>
            <p:blipFill>
              <a:blip r:embed="rId5"/>
              <a:stretch>
                <a:fillRect/>
              </a:stretch>
            </p:blipFill>
            <p:spPr>
              <a:xfrm>
                <a:off x="2936250" y="2131425"/>
                <a:ext cx="274320" cy="151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p14:cNvContentPartPr/>
              <p14:nvPr/>
            </p14:nvContentPartPr>
            <p14:xfrm>
              <a:off x="2306250" y="4212225"/>
              <a:ext cx="273960" cy="1631880"/>
            </p14:xfrm>
          </p:contentPart>
        </mc:Choice>
        <mc:Fallback xmlns="">
          <p:pic>
            <p:nvPicPr>
              <p:cNvPr id="26" name="Ink 25"/>
              <p:cNvPicPr/>
              <p:nvPr/>
            </p:nvPicPr>
            <p:blipFill>
              <a:blip r:embed="rId7"/>
              <a:stretch>
                <a:fillRect/>
              </a:stretch>
            </p:blipFill>
            <p:spPr>
              <a:xfrm>
                <a:off x="2306250" y="4212225"/>
                <a:ext cx="273960" cy="1631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p14:cNvContentPartPr/>
              <p14:nvPr/>
            </p14:nvContentPartPr>
            <p14:xfrm>
              <a:off x="2958930" y="4141305"/>
              <a:ext cx="169920" cy="1724400"/>
            </p14:xfrm>
          </p:contentPart>
        </mc:Choice>
        <mc:Fallback xmlns="">
          <p:pic>
            <p:nvPicPr>
              <p:cNvPr id="41" name="Ink 40"/>
              <p:cNvPicPr/>
              <p:nvPr/>
            </p:nvPicPr>
            <p:blipFill>
              <a:blip r:embed="rId9"/>
              <a:stretch>
                <a:fillRect/>
              </a:stretch>
            </p:blipFill>
            <p:spPr>
              <a:xfrm>
                <a:off x="2958930" y="4141305"/>
                <a:ext cx="169920" cy="172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9" name="Ink 88"/>
              <p14:cNvContentPartPr/>
              <p14:nvPr/>
            </p14:nvContentPartPr>
            <p14:xfrm>
              <a:off x="1734210" y="5764545"/>
              <a:ext cx="720" cy="18000"/>
            </p14:xfrm>
          </p:contentPart>
        </mc:Choice>
        <mc:Fallback xmlns="">
          <p:pic>
            <p:nvPicPr>
              <p:cNvPr id="89" name="Ink 88"/>
              <p:cNvPicPr/>
              <p:nvPr/>
            </p:nvPicPr>
            <p:blipFill>
              <a:blip r:embed="rId11"/>
              <a:stretch>
                <a:fillRect/>
              </a:stretch>
            </p:blipFill>
            <p:spPr>
              <a:xfrm>
                <a:off x="1734210" y="5764545"/>
                <a:ext cx="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p14:cNvContentPartPr/>
              <p14:nvPr/>
            </p14:nvContentPartPr>
            <p14:xfrm>
              <a:off x="739170" y="2247345"/>
              <a:ext cx="8296200" cy="4567680"/>
            </p14:xfrm>
          </p:contentPart>
        </mc:Choice>
        <mc:Fallback xmlns="">
          <p:pic>
            <p:nvPicPr>
              <p:cNvPr id="4" name="Ink 3"/>
              <p:cNvPicPr/>
              <p:nvPr/>
            </p:nvPicPr>
            <p:blipFill>
              <a:blip r:embed="rId13"/>
              <a:stretch>
                <a:fillRect/>
              </a:stretch>
            </p:blipFill>
            <p:spPr>
              <a:xfrm>
                <a:off x="739170" y="2247345"/>
                <a:ext cx="8296200" cy="45676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atin typeface="Calibri" charset="0"/>
              </a:rPr>
              <a:t>Lines in homogeneous coordinates</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837360" y="1447065"/>
              <a:ext cx="7938360" cy="2183400"/>
            </p14:xfrm>
          </p:contentPart>
        </mc:Choice>
        <mc:Fallback xmlns="">
          <p:pic>
            <p:nvPicPr>
              <p:cNvPr id="6" name="Ink 5"/>
              <p:cNvPicPr/>
              <p:nvPr/>
            </p:nvPicPr>
            <p:blipFill>
              <a:blip r:embed="rId3"/>
              <a:stretch>
                <a:fillRect/>
              </a:stretch>
            </p:blipFill>
            <p:spPr>
              <a:xfrm>
                <a:off x="837360" y="1447065"/>
                <a:ext cx="7938360" cy="2183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7" name="Ink 86"/>
              <p14:cNvContentPartPr/>
              <p14:nvPr/>
            </p14:nvContentPartPr>
            <p14:xfrm>
              <a:off x="3690000" y="2671065"/>
              <a:ext cx="313560" cy="1616400"/>
            </p14:xfrm>
          </p:contentPart>
        </mc:Choice>
        <mc:Fallback xmlns="">
          <p:pic>
            <p:nvPicPr>
              <p:cNvPr id="87" name="Ink 86"/>
              <p:cNvPicPr/>
              <p:nvPr/>
            </p:nvPicPr>
            <p:blipFill>
              <a:blip r:embed="rId5"/>
              <a:stretch>
                <a:fillRect/>
              </a:stretch>
            </p:blipFill>
            <p:spPr>
              <a:xfrm>
                <a:off x="3690000" y="2671065"/>
                <a:ext cx="313560" cy="1616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6" name="Ink 95"/>
              <p14:cNvContentPartPr/>
              <p14:nvPr/>
            </p14:nvContentPartPr>
            <p14:xfrm>
              <a:off x="3867840" y="2808225"/>
              <a:ext cx="454320" cy="1458360"/>
            </p14:xfrm>
          </p:contentPart>
        </mc:Choice>
        <mc:Fallback xmlns="">
          <p:pic>
            <p:nvPicPr>
              <p:cNvPr id="96" name="Ink 95"/>
              <p:cNvPicPr/>
              <p:nvPr/>
            </p:nvPicPr>
            <p:blipFill>
              <a:blip r:embed="rId7"/>
              <a:stretch>
                <a:fillRect/>
              </a:stretch>
            </p:blipFill>
            <p:spPr>
              <a:xfrm>
                <a:off x="3867840" y="2808225"/>
                <a:ext cx="454320" cy="1458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8" name="Ink 97"/>
              <p14:cNvContentPartPr/>
              <p14:nvPr/>
            </p14:nvContentPartPr>
            <p14:xfrm>
              <a:off x="4300920" y="2697705"/>
              <a:ext cx="310680" cy="1604160"/>
            </p14:xfrm>
          </p:contentPart>
        </mc:Choice>
        <mc:Fallback xmlns="">
          <p:pic>
            <p:nvPicPr>
              <p:cNvPr id="98" name="Ink 97"/>
              <p:cNvPicPr/>
              <p:nvPr/>
            </p:nvPicPr>
            <p:blipFill>
              <a:blip r:embed="rId9"/>
              <a:stretch>
                <a:fillRect/>
              </a:stretch>
            </p:blipFill>
            <p:spPr>
              <a:xfrm>
                <a:off x="4300920" y="2697705"/>
                <a:ext cx="310680" cy="160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7" name="Ink 126"/>
              <p14:cNvContentPartPr/>
              <p14:nvPr/>
            </p14:nvContentPartPr>
            <p14:xfrm>
              <a:off x="8125920" y="3171465"/>
              <a:ext cx="523800" cy="842040"/>
            </p14:xfrm>
          </p:contentPart>
        </mc:Choice>
        <mc:Fallback xmlns="">
          <p:pic>
            <p:nvPicPr>
              <p:cNvPr id="127" name="Ink 126"/>
              <p:cNvPicPr/>
              <p:nvPr/>
            </p:nvPicPr>
            <p:blipFill>
              <a:blip r:embed="rId11"/>
              <a:stretch>
                <a:fillRect/>
              </a:stretch>
            </p:blipFill>
            <p:spPr>
              <a:xfrm>
                <a:off x="8125920" y="3171465"/>
                <a:ext cx="523800" cy="84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1" name="Ink 130"/>
              <p14:cNvContentPartPr/>
              <p14:nvPr/>
            </p14:nvContentPartPr>
            <p14:xfrm>
              <a:off x="1816200" y="2975625"/>
              <a:ext cx="216720" cy="952560"/>
            </p14:xfrm>
          </p:contentPart>
        </mc:Choice>
        <mc:Fallback xmlns="">
          <p:pic>
            <p:nvPicPr>
              <p:cNvPr id="131" name="Ink 130"/>
              <p:cNvPicPr/>
              <p:nvPr/>
            </p:nvPicPr>
            <p:blipFill>
              <a:blip r:embed="rId13"/>
              <a:stretch>
                <a:fillRect/>
              </a:stretch>
            </p:blipFill>
            <p:spPr>
              <a:xfrm>
                <a:off x="1816200" y="2975625"/>
                <a:ext cx="216720" cy="952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1" name="Ink 140"/>
              <p14:cNvContentPartPr/>
              <p14:nvPr/>
            </p14:nvContentPartPr>
            <p14:xfrm>
              <a:off x="1293480" y="3019185"/>
              <a:ext cx="438480" cy="968760"/>
            </p14:xfrm>
          </p:contentPart>
        </mc:Choice>
        <mc:Fallback xmlns="">
          <p:pic>
            <p:nvPicPr>
              <p:cNvPr id="141" name="Ink 140"/>
              <p:cNvPicPr/>
              <p:nvPr/>
            </p:nvPicPr>
            <p:blipFill>
              <a:blip r:embed="rId15"/>
              <a:stretch>
                <a:fillRect/>
              </a:stretch>
            </p:blipFill>
            <p:spPr>
              <a:xfrm>
                <a:off x="1293480" y="3019185"/>
                <a:ext cx="438480" cy="968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1" name="Ink 160"/>
              <p14:cNvContentPartPr/>
              <p14:nvPr/>
            </p14:nvContentPartPr>
            <p14:xfrm>
              <a:off x="6762600" y="3342105"/>
              <a:ext cx="1222560" cy="722160"/>
            </p14:xfrm>
          </p:contentPart>
        </mc:Choice>
        <mc:Fallback xmlns="">
          <p:pic>
            <p:nvPicPr>
              <p:cNvPr id="161" name="Ink 160"/>
              <p:cNvPicPr/>
              <p:nvPr/>
            </p:nvPicPr>
            <p:blipFill>
              <a:blip r:embed="rId17"/>
              <a:stretch>
                <a:fillRect/>
              </a:stretch>
            </p:blipFill>
            <p:spPr>
              <a:xfrm>
                <a:off x="6762600" y="3342105"/>
                <a:ext cx="122256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 name="Ink 2"/>
              <p14:cNvContentPartPr/>
              <p14:nvPr/>
            </p14:nvContentPartPr>
            <p14:xfrm>
              <a:off x="1151370" y="4520025"/>
              <a:ext cx="7112430" cy="1685160"/>
            </p14:xfrm>
          </p:contentPart>
        </mc:Choice>
        <mc:Fallback xmlns="">
          <p:pic>
            <p:nvPicPr>
              <p:cNvPr id="3" name="Ink 2"/>
              <p:cNvPicPr/>
              <p:nvPr/>
            </p:nvPicPr>
            <p:blipFill>
              <a:blip r:embed="rId19"/>
              <a:stretch>
                <a:fillRect/>
              </a:stretch>
            </p:blipFill>
            <p:spPr>
              <a:xfrm>
                <a:off x="1151370" y="4520025"/>
                <a:ext cx="7112430" cy="168516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686800" cy="990600"/>
          </a:xfrm>
        </p:spPr>
        <p:txBody>
          <a:bodyPr/>
          <a:lstStyle/>
          <a:p>
            <a:pPr eaLnBrk="1" hangingPunct="1"/>
            <a:r>
              <a:rPr lang="en-US" sz="3200" smtClean="0"/>
              <a:t>Epipolar  geometry for cameras in general position</a:t>
            </a:r>
          </a:p>
        </p:txBody>
      </p:sp>
      <p:pic>
        <p:nvPicPr>
          <p:cNvPr id="245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676400"/>
            <a:ext cx="8959850" cy="3771900"/>
          </a:xfr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29326" y="5227853"/>
              <a:ext cx="8212320" cy="1629720"/>
            </p14:xfrm>
          </p:contentPart>
        </mc:Choice>
        <mc:Fallback xmlns="">
          <p:pic>
            <p:nvPicPr>
              <p:cNvPr id="6" name="Ink 5"/>
              <p:cNvPicPr/>
              <p:nvPr/>
            </p:nvPicPr>
            <p:blipFill>
              <a:blip r:embed="rId4"/>
              <a:stretch>
                <a:fillRect/>
              </a:stretch>
            </p:blipFill>
            <p:spPr>
              <a:xfrm>
                <a:off x="514926" y="5214173"/>
                <a:ext cx="8231760" cy="165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8339166" y="0"/>
              <a:ext cx="21960" cy="0"/>
            </p14:xfrm>
          </p:contentPart>
        </mc:Choice>
        <mc:Fallback xmlns="">
          <p:pic>
            <p:nvPicPr>
              <p:cNvPr id="21" name="Ink 20"/>
              <p:cNvPicPr/>
              <p:nvPr/>
            </p:nvPicPr>
            <p:blipFill>
              <a:blip r:embed="rId6"/>
              <a:stretch>
                <a:fillRect/>
              </a:stretch>
            </p:blipFill>
            <p:spPr>
              <a:xfrm>
                <a:off x="0" y="0"/>
                <a:ext cx="2196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3890520" y="1650240"/>
              <a:ext cx="426240" cy="362520"/>
            </p14:xfrm>
          </p:contentPart>
        </mc:Choice>
        <mc:Fallback xmlns="">
          <p:pic>
            <p:nvPicPr>
              <p:cNvPr id="3" name="Ink 2"/>
              <p:cNvPicPr/>
              <p:nvPr/>
            </p:nvPicPr>
            <p:blipFill>
              <a:blip r:embed="rId8"/>
              <a:stretch>
                <a:fillRect/>
              </a:stretch>
            </p:blipFill>
            <p:spPr>
              <a:xfrm>
                <a:off x="3881520" y="1643040"/>
                <a:ext cx="444600" cy="37872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alibri" charset="0"/>
              </a:rPr>
              <a:t>Incidence of points on lines</a:t>
            </a: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318690" y="1338705"/>
              <a:ext cx="3591720" cy="559440"/>
            </p14:xfrm>
          </p:contentPart>
        </mc:Choice>
        <mc:Fallback xmlns="">
          <p:pic>
            <p:nvPicPr>
              <p:cNvPr id="7" name="Ink 6"/>
              <p:cNvPicPr/>
              <p:nvPr/>
            </p:nvPicPr>
            <p:blipFill>
              <a:blip r:embed="rId3"/>
              <a:stretch>
                <a:fillRect/>
              </a:stretch>
            </p:blipFill>
            <p:spPr>
              <a:xfrm>
                <a:off x="318690" y="1338705"/>
                <a:ext cx="35917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8" name="Ink 47"/>
              <p14:cNvContentPartPr/>
              <p14:nvPr/>
            </p14:nvContentPartPr>
            <p14:xfrm>
              <a:off x="4153410" y="1147905"/>
              <a:ext cx="327600" cy="1415520"/>
            </p14:xfrm>
          </p:contentPart>
        </mc:Choice>
        <mc:Fallback xmlns="">
          <p:pic>
            <p:nvPicPr>
              <p:cNvPr id="48" name="Ink 47"/>
              <p:cNvPicPr/>
              <p:nvPr/>
            </p:nvPicPr>
            <p:blipFill>
              <a:blip r:embed="rId5"/>
              <a:stretch>
                <a:fillRect/>
              </a:stretch>
            </p:blipFill>
            <p:spPr>
              <a:xfrm>
                <a:off x="4153410" y="1147905"/>
                <a:ext cx="327600" cy="141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8" name="Ink 57"/>
              <p14:cNvContentPartPr/>
              <p14:nvPr/>
            </p14:nvContentPartPr>
            <p14:xfrm>
              <a:off x="4348890" y="1237545"/>
              <a:ext cx="423000" cy="1334160"/>
            </p14:xfrm>
          </p:contentPart>
        </mc:Choice>
        <mc:Fallback xmlns="">
          <p:pic>
            <p:nvPicPr>
              <p:cNvPr id="58" name="Ink 57"/>
              <p:cNvPicPr/>
              <p:nvPr/>
            </p:nvPicPr>
            <p:blipFill>
              <a:blip r:embed="rId7"/>
              <a:stretch>
                <a:fillRect/>
              </a:stretch>
            </p:blipFill>
            <p:spPr>
              <a:xfrm>
                <a:off x="4348890" y="1237545"/>
                <a:ext cx="42300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9" name="Ink 58"/>
              <p14:cNvContentPartPr/>
              <p14:nvPr/>
            </p14:nvContentPartPr>
            <p14:xfrm>
              <a:off x="4744530" y="1130985"/>
              <a:ext cx="237240" cy="1498680"/>
            </p14:xfrm>
          </p:contentPart>
        </mc:Choice>
        <mc:Fallback xmlns="">
          <p:pic>
            <p:nvPicPr>
              <p:cNvPr id="59" name="Ink 58"/>
              <p:cNvPicPr/>
              <p:nvPr/>
            </p:nvPicPr>
            <p:blipFill>
              <a:blip r:embed="rId9"/>
              <a:stretch>
                <a:fillRect/>
              </a:stretch>
            </p:blipFill>
            <p:spPr>
              <a:xfrm>
                <a:off x="4744530" y="1130985"/>
                <a:ext cx="237240" cy="1498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4" name="Ink 63"/>
              <p14:cNvContentPartPr/>
              <p14:nvPr/>
            </p14:nvContentPartPr>
            <p14:xfrm>
              <a:off x="5141970" y="1274985"/>
              <a:ext cx="2429640" cy="459720"/>
            </p14:xfrm>
          </p:contentPart>
        </mc:Choice>
        <mc:Fallback xmlns="">
          <p:pic>
            <p:nvPicPr>
              <p:cNvPr id="64" name="Ink 63"/>
              <p:cNvPicPr/>
              <p:nvPr/>
            </p:nvPicPr>
            <p:blipFill>
              <a:blip r:embed="rId11"/>
              <a:stretch>
                <a:fillRect/>
              </a:stretch>
            </p:blipFill>
            <p:spPr>
              <a:xfrm>
                <a:off x="5141970" y="1274985"/>
                <a:ext cx="24296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1" name="Ink 70"/>
              <p14:cNvContentPartPr/>
              <p14:nvPr/>
            </p14:nvContentPartPr>
            <p14:xfrm>
              <a:off x="7785810" y="1082025"/>
              <a:ext cx="341640" cy="1535400"/>
            </p14:xfrm>
          </p:contentPart>
        </mc:Choice>
        <mc:Fallback xmlns="">
          <p:pic>
            <p:nvPicPr>
              <p:cNvPr id="71" name="Ink 70"/>
              <p:cNvPicPr/>
              <p:nvPr/>
            </p:nvPicPr>
            <p:blipFill>
              <a:blip r:embed="rId13"/>
              <a:stretch>
                <a:fillRect/>
              </a:stretch>
            </p:blipFill>
            <p:spPr>
              <a:xfrm>
                <a:off x="7785810" y="1082025"/>
                <a:ext cx="341640" cy="1535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5" name="Ink 74"/>
              <p14:cNvContentPartPr/>
              <p14:nvPr/>
            </p14:nvContentPartPr>
            <p14:xfrm>
              <a:off x="7947450" y="1200825"/>
              <a:ext cx="483120" cy="1352520"/>
            </p14:xfrm>
          </p:contentPart>
        </mc:Choice>
        <mc:Fallback xmlns="">
          <p:pic>
            <p:nvPicPr>
              <p:cNvPr id="75" name="Ink 74"/>
              <p:cNvPicPr/>
              <p:nvPr/>
            </p:nvPicPr>
            <p:blipFill>
              <a:blip r:embed="rId15"/>
              <a:stretch>
                <a:fillRect/>
              </a:stretch>
            </p:blipFill>
            <p:spPr>
              <a:xfrm>
                <a:off x="7947450" y="1200825"/>
                <a:ext cx="483120" cy="1352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9" name="Ink 78"/>
              <p14:cNvContentPartPr/>
              <p14:nvPr/>
            </p14:nvContentPartPr>
            <p14:xfrm>
              <a:off x="8308890" y="1038105"/>
              <a:ext cx="294120" cy="1563840"/>
            </p14:xfrm>
          </p:contentPart>
        </mc:Choice>
        <mc:Fallback xmlns="">
          <p:pic>
            <p:nvPicPr>
              <p:cNvPr id="79" name="Ink 78"/>
              <p:cNvPicPr/>
              <p:nvPr/>
            </p:nvPicPr>
            <p:blipFill>
              <a:blip r:embed="rId17"/>
              <a:stretch>
                <a:fillRect/>
              </a:stretch>
            </p:blipFill>
            <p:spPr>
              <a:xfrm>
                <a:off x="8308890" y="1038105"/>
                <a:ext cx="294120" cy="1563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2" name="Ink 81"/>
              <p14:cNvContentPartPr/>
              <p14:nvPr/>
            </p14:nvContentPartPr>
            <p14:xfrm>
              <a:off x="2168730" y="2826225"/>
              <a:ext cx="344520" cy="1415520"/>
            </p14:xfrm>
          </p:contentPart>
        </mc:Choice>
        <mc:Fallback xmlns="">
          <p:pic>
            <p:nvPicPr>
              <p:cNvPr id="82" name="Ink 81"/>
              <p:cNvPicPr/>
              <p:nvPr/>
            </p:nvPicPr>
            <p:blipFill>
              <a:blip r:embed="rId19"/>
              <a:stretch>
                <a:fillRect/>
              </a:stretch>
            </p:blipFill>
            <p:spPr>
              <a:xfrm>
                <a:off x="2168730" y="2826225"/>
                <a:ext cx="344520" cy="1415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6" name="Ink 85"/>
              <p14:cNvContentPartPr/>
              <p14:nvPr/>
            </p14:nvContentPartPr>
            <p14:xfrm>
              <a:off x="2324970" y="2975625"/>
              <a:ext cx="379080" cy="1212120"/>
            </p14:xfrm>
          </p:contentPart>
        </mc:Choice>
        <mc:Fallback xmlns="">
          <p:pic>
            <p:nvPicPr>
              <p:cNvPr id="86" name="Ink 85"/>
              <p:cNvPicPr/>
              <p:nvPr/>
            </p:nvPicPr>
            <p:blipFill>
              <a:blip r:embed="rId21"/>
              <a:stretch>
                <a:fillRect/>
              </a:stretch>
            </p:blipFill>
            <p:spPr>
              <a:xfrm>
                <a:off x="2324970" y="2975625"/>
                <a:ext cx="379080" cy="121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0" name="Ink 89"/>
              <p14:cNvContentPartPr/>
              <p14:nvPr/>
            </p14:nvContentPartPr>
            <p14:xfrm>
              <a:off x="2720610" y="2849265"/>
              <a:ext cx="320040" cy="1364040"/>
            </p14:xfrm>
          </p:contentPart>
        </mc:Choice>
        <mc:Fallback xmlns="">
          <p:pic>
            <p:nvPicPr>
              <p:cNvPr id="90" name="Ink 89"/>
              <p:cNvPicPr/>
              <p:nvPr/>
            </p:nvPicPr>
            <p:blipFill>
              <a:blip r:embed="rId23"/>
              <a:stretch>
                <a:fillRect/>
              </a:stretch>
            </p:blipFill>
            <p:spPr>
              <a:xfrm>
                <a:off x="2720610" y="2849265"/>
                <a:ext cx="320040" cy="1364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2" name="Ink 91"/>
              <p14:cNvContentPartPr/>
              <p14:nvPr/>
            </p14:nvContentPartPr>
            <p14:xfrm>
              <a:off x="3453210" y="3489345"/>
              <a:ext cx="77040" cy="79920"/>
            </p14:xfrm>
          </p:contentPart>
        </mc:Choice>
        <mc:Fallback xmlns="">
          <p:pic>
            <p:nvPicPr>
              <p:cNvPr id="92" name="Ink 91"/>
              <p:cNvPicPr/>
              <p:nvPr/>
            </p:nvPicPr>
            <p:blipFill>
              <a:blip r:embed="rId25"/>
              <a:stretch>
                <a:fillRect/>
              </a:stretch>
            </p:blipFill>
            <p:spPr>
              <a:xfrm>
                <a:off x="3453210" y="3489345"/>
                <a:ext cx="77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8" name="Ink 97"/>
              <p14:cNvContentPartPr/>
              <p14:nvPr/>
            </p14:nvContentPartPr>
            <p14:xfrm>
              <a:off x="3890250" y="2816145"/>
              <a:ext cx="267840" cy="1410840"/>
            </p14:xfrm>
          </p:contentPart>
        </mc:Choice>
        <mc:Fallback xmlns="">
          <p:pic>
            <p:nvPicPr>
              <p:cNvPr id="98" name="Ink 97"/>
              <p:cNvPicPr/>
              <p:nvPr/>
            </p:nvPicPr>
            <p:blipFill>
              <a:blip r:embed="rId27"/>
              <a:stretch>
                <a:fillRect/>
              </a:stretch>
            </p:blipFill>
            <p:spPr>
              <a:xfrm>
                <a:off x="3890250" y="2816145"/>
                <a:ext cx="267840" cy="1410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6" name="Ink 105"/>
              <p14:cNvContentPartPr/>
              <p14:nvPr/>
            </p14:nvContentPartPr>
            <p14:xfrm>
              <a:off x="4058730" y="2925945"/>
              <a:ext cx="435600" cy="1283400"/>
            </p14:xfrm>
          </p:contentPart>
        </mc:Choice>
        <mc:Fallback xmlns="">
          <p:pic>
            <p:nvPicPr>
              <p:cNvPr id="106" name="Ink 105"/>
              <p:cNvPicPr/>
              <p:nvPr/>
            </p:nvPicPr>
            <p:blipFill>
              <a:blip r:embed="rId29"/>
              <a:stretch>
                <a:fillRect/>
              </a:stretch>
            </p:blipFill>
            <p:spPr>
              <a:xfrm>
                <a:off x="4058730" y="2925945"/>
                <a:ext cx="435600" cy="1283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8" name="Ink 107"/>
              <p14:cNvContentPartPr/>
              <p14:nvPr/>
            </p14:nvContentPartPr>
            <p14:xfrm>
              <a:off x="4470210" y="2796705"/>
              <a:ext cx="256680" cy="1452600"/>
            </p14:xfrm>
          </p:contentPart>
        </mc:Choice>
        <mc:Fallback xmlns="">
          <p:pic>
            <p:nvPicPr>
              <p:cNvPr id="108" name="Ink 107"/>
              <p:cNvPicPr/>
              <p:nvPr/>
            </p:nvPicPr>
            <p:blipFill>
              <a:blip r:embed="rId31"/>
              <a:stretch>
                <a:fillRect/>
              </a:stretch>
            </p:blipFill>
            <p:spPr>
              <a:xfrm>
                <a:off x="4470210" y="2796705"/>
                <a:ext cx="256680" cy="145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2" name="Ink 111"/>
              <p14:cNvContentPartPr/>
              <p14:nvPr/>
            </p14:nvContentPartPr>
            <p14:xfrm>
              <a:off x="5182290" y="3141585"/>
              <a:ext cx="1002240" cy="474840"/>
            </p14:xfrm>
          </p:contentPart>
        </mc:Choice>
        <mc:Fallback xmlns="">
          <p:pic>
            <p:nvPicPr>
              <p:cNvPr id="112" name="Ink 111"/>
              <p:cNvPicPr/>
              <p:nvPr/>
            </p:nvPicPr>
            <p:blipFill>
              <a:blip r:embed="rId33"/>
              <a:stretch>
                <a:fillRect/>
              </a:stretch>
            </p:blipFill>
            <p:spPr>
              <a:xfrm>
                <a:off x="5182290" y="3141585"/>
                <a:ext cx="100224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 name="Ink 114"/>
              <p14:cNvContentPartPr/>
              <p14:nvPr/>
            </p14:nvContentPartPr>
            <p14:xfrm>
              <a:off x="8806410" y="1316745"/>
              <a:ext cx="152280" cy="528480"/>
            </p14:xfrm>
          </p:contentPart>
        </mc:Choice>
        <mc:Fallback xmlns="">
          <p:pic>
            <p:nvPicPr>
              <p:cNvPr id="115" name="Ink 114"/>
              <p:cNvPicPr/>
              <p:nvPr/>
            </p:nvPicPr>
            <p:blipFill>
              <a:blip r:embed="rId35"/>
              <a:stretch>
                <a:fillRect/>
              </a:stretch>
            </p:blipFill>
            <p:spPr>
              <a:xfrm>
                <a:off x="8806410" y="1316745"/>
                <a:ext cx="15228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1" name="Ink 120"/>
              <p14:cNvContentPartPr/>
              <p14:nvPr/>
            </p14:nvContentPartPr>
            <p14:xfrm>
              <a:off x="50490" y="1480545"/>
              <a:ext cx="390960" cy="1691640"/>
            </p14:xfrm>
          </p:contentPart>
        </mc:Choice>
        <mc:Fallback xmlns="">
          <p:pic>
            <p:nvPicPr>
              <p:cNvPr id="121" name="Ink 120"/>
              <p:cNvPicPr/>
              <p:nvPr/>
            </p:nvPicPr>
            <p:blipFill>
              <a:blip r:embed="rId37"/>
              <a:stretch>
                <a:fillRect/>
              </a:stretch>
            </p:blipFill>
            <p:spPr>
              <a:xfrm>
                <a:off x="50490" y="1480545"/>
                <a:ext cx="390960" cy="1691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7" name="Ink 136"/>
              <p14:cNvContentPartPr/>
              <p14:nvPr/>
            </p14:nvContentPartPr>
            <p14:xfrm>
              <a:off x="5026549" y="4676474"/>
              <a:ext cx="515986" cy="1593871"/>
            </p14:xfrm>
          </p:contentPart>
        </mc:Choice>
        <mc:Fallback xmlns="">
          <p:pic>
            <p:nvPicPr>
              <p:cNvPr id="137" name="Ink 136"/>
              <p:cNvPicPr/>
              <p:nvPr/>
            </p:nvPicPr>
            <p:blipFill>
              <a:blip r:embed="rId39"/>
              <a:stretch>
                <a:fillRect/>
              </a:stretch>
            </p:blipFill>
            <p:spPr>
              <a:xfrm>
                <a:off x="5026549" y="4676474"/>
                <a:ext cx="515986" cy="159387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 name="Ink 142"/>
              <p14:cNvContentPartPr/>
              <p14:nvPr/>
            </p14:nvContentPartPr>
            <p14:xfrm>
              <a:off x="5322197" y="4778412"/>
              <a:ext cx="474603" cy="1330444"/>
            </p14:xfrm>
          </p:contentPart>
        </mc:Choice>
        <mc:Fallback xmlns="">
          <p:pic>
            <p:nvPicPr>
              <p:cNvPr id="143" name="Ink 142"/>
              <p:cNvPicPr/>
              <p:nvPr/>
            </p:nvPicPr>
            <p:blipFill>
              <a:blip r:embed="rId41"/>
              <a:stretch>
                <a:fillRect/>
              </a:stretch>
            </p:blipFill>
            <p:spPr>
              <a:xfrm>
                <a:off x="5322197" y="4778412"/>
                <a:ext cx="474603" cy="133044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4" name="Ink 143"/>
              <p14:cNvContentPartPr/>
              <p14:nvPr/>
            </p14:nvContentPartPr>
            <p14:xfrm>
              <a:off x="5797173" y="4638291"/>
              <a:ext cx="219592" cy="1556039"/>
            </p14:xfrm>
          </p:contentPart>
        </mc:Choice>
        <mc:Fallback xmlns="">
          <p:pic>
            <p:nvPicPr>
              <p:cNvPr id="144" name="Ink 143"/>
              <p:cNvPicPr/>
              <p:nvPr/>
            </p:nvPicPr>
            <p:blipFill>
              <a:blip r:embed="rId43"/>
              <a:stretch>
                <a:fillRect/>
              </a:stretch>
            </p:blipFill>
            <p:spPr>
              <a:xfrm>
                <a:off x="5797173" y="4638291"/>
                <a:ext cx="219592" cy="155603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7" name="Ink 146"/>
              <p14:cNvContentPartPr/>
              <p14:nvPr/>
            </p14:nvContentPartPr>
            <p14:xfrm>
              <a:off x="6414940" y="6066470"/>
              <a:ext cx="62262" cy="156585"/>
            </p14:xfrm>
          </p:contentPart>
        </mc:Choice>
        <mc:Fallback xmlns="">
          <p:pic>
            <p:nvPicPr>
              <p:cNvPr id="147" name="Ink 146"/>
              <p:cNvPicPr/>
              <p:nvPr/>
            </p:nvPicPr>
            <p:blipFill>
              <a:blip r:embed="rId45"/>
              <a:stretch>
                <a:fillRect/>
              </a:stretch>
            </p:blipFill>
            <p:spPr>
              <a:xfrm>
                <a:off x="6414940" y="6066470"/>
                <a:ext cx="62262" cy="15658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2" name="Ink 151"/>
              <p14:cNvContentPartPr/>
              <p14:nvPr/>
            </p14:nvContentPartPr>
            <p14:xfrm>
              <a:off x="6768747" y="4594503"/>
              <a:ext cx="364247" cy="1522760"/>
            </p14:xfrm>
          </p:contentPart>
        </mc:Choice>
        <mc:Fallback xmlns="">
          <p:pic>
            <p:nvPicPr>
              <p:cNvPr id="152" name="Ink 151"/>
              <p:cNvPicPr/>
              <p:nvPr/>
            </p:nvPicPr>
            <p:blipFill>
              <a:blip r:embed="rId47"/>
              <a:stretch>
                <a:fillRect/>
              </a:stretch>
            </p:blipFill>
            <p:spPr>
              <a:xfrm>
                <a:off x="6768747" y="4594503"/>
                <a:ext cx="364247" cy="1522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3" name="Ink 152"/>
              <p14:cNvContentPartPr/>
              <p14:nvPr/>
            </p14:nvContentPartPr>
            <p14:xfrm>
              <a:off x="6955159" y="4708702"/>
              <a:ext cx="400039" cy="1362322"/>
            </p14:xfrm>
          </p:contentPart>
        </mc:Choice>
        <mc:Fallback xmlns="">
          <p:pic>
            <p:nvPicPr>
              <p:cNvPr id="153" name="Ink 152"/>
              <p:cNvPicPr/>
              <p:nvPr/>
            </p:nvPicPr>
            <p:blipFill>
              <a:blip r:embed="rId49"/>
              <a:stretch>
                <a:fillRect/>
              </a:stretch>
            </p:blipFill>
            <p:spPr>
              <a:xfrm>
                <a:off x="6955159" y="4708702"/>
                <a:ext cx="400039" cy="136232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7" name="Ink 156"/>
              <p14:cNvContentPartPr/>
              <p14:nvPr/>
            </p14:nvContentPartPr>
            <p14:xfrm>
              <a:off x="7332455" y="4514985"/>
              <a:ext cx="299749" cy="1602979"/>
            </p14:xfrm>
          </p:contentPart>
        </mc:Choice>
        <mc:Fallback xmlns="">
          <p:pic>
            <p:nvPicPr>
              <p:cNvPr id="157" name="Ink 156"/>
              <p:cNvPicPr/>
              <p:nvPr/>
            </p:nvPicPr>
            <p:blipFill>
              <a:blip r:embed="rId51"/>
              <a:stretch>
                <a:fillRect/>
              </a:stretch>
            </p:blipFill>
            <p:spPr>
              <a:xfrm>
                <a:off x="7332455" y="4514985"/>
                <a:ext cx="299749" cy="160297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5" name="Ink 164"/>
              <p14:cNvContentPartPr/>
              <p14:nvPr/>
            </p14:nvContentPartPr>
            <p14:xfrm>
              <a:off x="7802370" y="4809825"/>
              <a:ext cx="1341720" cy="394560"/>
            </p14:xfrm>
          </p:contentPart>
        </mc:Choice>
        <mc:Fallback xmlns="">
          <p:pic>
            <p:nvPicPr>
              <p:cNvPr id="165" name="Ink 164"/>
              <p:cNvPicPr/>
              <p:nvPr/>
            </p:nvPicPr>
            <p:blipFill>
              <a:blip r:embed="rId53"/>
              <a:stretch>
                <a:fillRect/>
              </a:stretch>
            </p:blipFill>
            <p:spPr>
              <a:xfrm>
                <a:off x="7802370" y="4809825"/>
                <a:ext cx="13417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3" name="Ink 172"/>
              <p14:cNvContentPartPr/>
              <p14:nvPr/>
            </p14:nvContentPartPr>
            <p14:xfrm>
              <a:off x="50490" y="4766501"/>
              <a:ext cx="4676310" cy="656114"/>
            </p14:xfrm>
          </p:contentPart>
        </mc:Choice>
        <mc:Fallback xmlns="">
          <p:pic>
            <p:nvPicPr>
              <p:cNvPr id="173" name="Ink 172"/>
              <p:cNvPicPr/>
              <p:nvPr/>
            </p:nvPicPr>
            <p:blipFill>
              <a:blip r:embed="rId55"/>
              <a:stretch>
                <a:fillRect/>
              </a:stretch>
            </p:blipFill>
            <p:spPr>
              <a:xfrm>
                <a:off x="50490" y="4766501"/>
                <a:ext cx="4676310" cy="656114"/>
              </a:xfrm>
              <a:prstGeom prst="rect">
                <a:avLst/>
              </a:prstGeom>
            </p:spPr>
          </p:pic>
        </mc:Fallback>
      </mc:AlternateContent>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Calibri" charset="0"/>
              </a:rPr>
              <a:t>Incidence of points on lines</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29770" y="1531665"/>
              <a:ext cx="305280" cy="504000"/>
            </p14:xfrm>
          </p:contentPart>
        </mc:Choice>
        <mc:Fallback xmlns="">
          <p:pic>
            <p:nvPicPr>
              <p:cNvPr id="6" name="Ink 5"/>
              <p:cNvPicPr/>
              <p:nvPr/>
            </p:nvPicPr>
            <p:blipFill>
              <a:blip r:embed="rId3"/>
              <a:stretch>
                <a:fillRect/>
              </a:stretch>
            </p:blipFill>
            <p:spPr>
              <a:xfrm>
                <a:off x="229770" y="1531665"/>
                <a:ext cx="3052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2022210" y="1383705"/>
              <a:ext cx="407160" cy="1479600"/>
            </p14:xfrm>
          </p:contentPart>
        </mc:Choice>
        <mc:Fallback xmlns="">
          <p:pic>
            <p:nvPicPr>
              <p:cNvPr id="9" name="Ink 8"/>
              <p:cNvPicPr/>
              <p:nvPr/>
            </p:nvPicPr>
            <p:blipFill>
              <a:blip r:embed="rId5"/>
              <a:stretch>
                <a:fillRect/>
              </a:stretch>
            </p:blipFill>
            <p:spPr>
              <a:xfrm>
                <a:off x="2022210" y="1383705"/>
                <a:ext cx="407160" cy="147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p14:cNvContentPartPr/>
              <p14:nvPr/>
            </p14:nvContentPartPr>
            <p14:xfrm>
              <a:off x="2657610" y="1380465"/>
              <a:ext cx="191160" cy="1542240"/>
            </p14:xfrm>
          </p:contentPart>
        </mc:Choice>
        <mc:Fallback xmlns="">
          <p:pic>
            <p:nvPicPr>
              <p:cNvPr id="17" name="Ink 16"/>
              <p:cNvPicPr/>
              <p:nvPr/>
            </p:nvPicPr>
            <p:blipFill>
              <a:blip r:embed="rId7"/>
              <a:stretch>
                <a:fillRect/>
              </a:stretch>
            </p:blipFill>
            <p:spPr>
              <a:xfrm>
                <a:off x="2657610" y="1380465"/>
                <a:ext cx="191160" cy="154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p14:cNvContentPartPr/>
              <p14:nvPr/>
            </p14:nvContentPartPr>
            <p14:xfrm>
              <a:off x="3209490" y="1875825"/>
              <a:ext cx="375840" cy="403920"/>
            </p14:xfrm>
          </p:contentPart>
        </mc:Choice>
        <mc:Fallback xmlns="">
          <p:pic>
            <p:nvPicPr>
              <p:cNvPr id="19" name="Ink 18"/>
              <p:cNvPicPr/>
              <p:nvPr/>
            </p:nvPicPr>
            <p:blipFill>
              <a:blip r:embed="rId9"/>
              <a:stretch>
                <a:fillRect/>
              </a:stretch>
            </p:blipFill>
            <p:spPr>
              <a:xfrm>
                <a:off x="3209490" y="1875825"/>
                <a:ext cx="3758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p14:cNvContentPartPr/>
              <p14:nvPr/>
            </p14:nvContentPartPr>
            <p14:xfrm>
              <a:off x="3781890" y="1323225"/>
              <a:ext cx="332280" cy="1576080"/>
            </p14:xfrm>
          </p:contentPart>
        </mc:Choice>
        <mc:Fallback xmlns="">
          <p:pic>
            <p:nvPicPr>
              <p:cNvPr id="23" name="Ink 22"/>
              <p:cNvPicPr/>
              <p:nvPr/>
            </p:nvPicPr>
            <p:blipFill>
              <a:blip r:embed="rId11"/>
              <a:stretch>
                <a:fillRect/>
              </a:stretch>
            </p:blipFill>
            <p:spPr>
              <a:xfrm>
                <a:off x="3781890" y="1323225"/>
                <a:ext cx="332280" cy="157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p14:cNvContentPartPr/>
              <p14:nvPr/>
            </p14:nvContentPartPr>
            <p14:xfrm>
              <a:off x="3988170" y="1436265"/>
              <a:ext cx="366840" cy="1468800"/>
            </p14:xfrm>
          </p:contentPart>
        </mc:Choice>
        <mc:Fallback xmlns="">
          <p:pic>
            <p:nvPicPr>
              <p:cNvPr id="27" name="Ink 26"/>
              <p:cNvPicPr/>
              <p:nvPr/>
            </p:nvPicPr>
            <p:blipFill>
              <a:blip r:embed="rId13"/>
              <a:stretch>
                <a:fillRect/>
              </a:stretch>
            </p:blipFill>
            <p:spPr>
              <a:xfrm>
                <a:off x="3988170" y="1436265"/>
                <a:ext cx="366840" cy="1468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p14:cNvContentPartPr/>
              <p14:nvPr/>
            </p14:nvContentPartPr>
            <p14:xfrm>
              <a:off x="4257450" y="1313145"/>
              <a:ext cx="302760" cy="1587240"/>
            </p14:xfrm>
          </p:contentPart>
        </mc:Choice>
        <mc:Fallback xmlns="">
          <p:pic>
            <p:nvPicPr>
              <p:cNvPr id="30" name="Ink 29"/>
              <p:cNvPicPr/>
              <p:nvPr/>
            </p:nvPicPr>
            <p:blipFill>
              <a:blip r:embed="rId15"/>
              <a:stretch>
                <a:fillRect/>
              </a:stretch>
            </p:blipFill>
            <p:spPr>
              <a:xfrm>
                <a:off x="4257450" y="1313145"/>
                <a:ext cx="302760" cy="1587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3" name="Ink 42"/>
              <p14:cNvContentPartPr/>
              <p14:nvPr/>
            </p14:nvContentPartPr>
            <p14:xfrm>
              <a:off x="2212650" y="1485585"/>
              <a:ext cx="429120" cy="1386720"/>
            </p14:xfrm>
          </p:contentPart>
        </mc:Choice>
        <mc:Fallback xmlns="">
          <p:pic>
            <p:nvPicPr>
              <p:cNvPr id="43" name="Ink 42"/>
              <p:cNvPicPr/>
              <p:nvPr/>
            </p:nvPicPr>
            <p:blipFill>
              <a:blip r:embed="rId17"/>
              <a:stretch>
                <a:fillRect/>
              </a:stretch>
            </p:blipFill>
            <p:spPr>
              <a:xfrm>
                <a:off x="2212650" y="1485585"/>
                <a:ext cx="429120" cy="1386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5" name="Ink 54"/>
              <p14:cNvContentPartPr/>
              <p14:nvPr/>
            </p14:nvContentPartPr>
            <p14:xfrm>
              <a:off x="1233810" y="4507065"/>
              <a:ext cx="270000" cy="1303560"/>
            </p14:xfrm>
          </p:contentPart>
        </mc:Choice>
        <mc:Fallback xmlns="">
          <p:pic>
            <p:nvPicPr>
              <p:cNvPr id="55" name="Ink 54"/>
              <p:cNvPicPr/>
              <p:nvPr/>
            </p:nvPicPr>
            <p:blipFill>
              <a:blip r:embed="rId19"/>
              <a:stretch>
                <a:fillRect/>
              </a:stretch>
            </p:blipFill>
            <p:spPr>
              <a:xfrm>
                <a:off x="1233810" y="4507065"/>
                <a:ext cx="270000" cy="1303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1" name="Ink 60"/>
              <p14:cNvContentPartPr/>
              <p14:nvPr/>
            </p14:nvContentPartPr>
            <p14:xfrm>
              <a:off x="396810" y="3281985"/>
              <a:ext cx="4052520" cy="1009440"/>
            </p14:xfrm>
          </p:contentPart>
        </mc:Choice>
        <mc:Fallback xmlns="">
          <p:pic>
            <p:nvPicPr>
              <p:cNvPr id="61" name="Ink 60"/>
              <p:cNvPicPr/>
              <p:nvPr/>
            </p:nvPicPr>
            <p:blipFill>
              <a:blip r:embed="rId21"/>
              <a:stretch>
                <a:fillRect/>
              </a:stretch>
            </p:blipFill>
            <p:spPr>
              <a:xfrm>
                <a:off x="396810" y="3281985"/>
                <a:ext cx="4052520" cy="1009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2" name="Ink 61"/>
              <p14:cNvContentPartPr/>
              <p14:nvPr/>
            </p14:nvContentPartPr>
            <p14:xfrm>
              <a:off x="1856250" y="4414545"/>
              <a:ext cx="179280" cy="1409760"/>
            </p14:xfrm>
          </p:contentPart>
        </mc:Choice>
        <mc:Fallback xmlns="">
          <p:pic>
            <p:nvPicPr>
              <p:cNvPr id="62" name="Ink 61"/>
              <p:cNvPicPr/>
              <p:nvPr/>
            </p:nvPicPr>
            <p:blipFill>
              <a:blip r:embed="rId23"/>
              <a:stretch>
                <a:fillRect/>
              </a:stretch>
            </p:blipFill>
            <p:spPr>
              <a:xfrm>
                <a:off x="1856250" y="4414545"/>
                <a:ext cx="179280" cy="1409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5" name="Ink 64"/>
              <p14:cNvContentPartPr/>
              <p14:nvPr/>
            </p14:nvContentPartPr>
            <p14:xfrm>
              <a:off x="3852450" y="4398705"/>
              <a:ext cx="330840" cy="1340640"/>
            </p14:xfrm>
          </p:contentPart>
        </mc:Choice>
        <mc:Fallback xmlns="">
          <p:pic>
            <p:nvPicPr>
              <p:cNvPr id="65" name="Ink 64"/>
              <p:cNvPicPr/>
              <p:nvPr/>
            </p:nvPicPr>
            <p:blipFill>
              <a:blip r:embed="rId25"/>
              <a:stretch>
                <a:fillRect/>
              </a:stretch>
            </p:blipFill>
            <p:spPr>
              <a:xfrm>
                <a:off x="3852450" y="4398705"/>
                <a:ext cx="330840" cy="1340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p14:cNvContentPartPr/>
              <p14:nvPr/>
            </p14:nvContentPartPr>
            <p14:xfrm>
              <a:off x="4083210" y="4432185"/>
              <a:ext cx="265320" cy="1135440"/>
            </p14:xfrm>
          </p:contentPart>
        </mc:Choice>
        <mc:Fallback xmlns="">
          <p:pic>
            <p:nvPicPr>
              <p:cNvPr id="70" name="Ink 69"/>
              <p:cNvPicPr/>
              <p:nvPr/>
            </p:nvPicPr>
            <p:blipFill>
              <a:blip r:embed="rId27"/>
              <a:stretch>
                <a:fillRect/>
              </a:stretch>
            </p:blipFill>
            <p:spPr>
              <a:xfrm>
                <a:off x="4083210" y="4432185"/>
                <a:ext cx="265320" cy="1135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1" name="Ink 70"/>
              <p14:cNvContentPartPr/>
              <p14:nvPr/>
            </p14:nvContentPartPr>
            <p14:xfrm>
              <a:off x="1379610" y="4489065"/>
              <a:ext cx="361800" cy="1226160"/>
            </p14:xfrm>
          </p:contentPart>
        </mc:Choice>
        <mc:Fallback xmlns="">
          <p:pic>
            <p:nvPicPr>
              <p:cNvPr id="71" name="Ink 70"/>
              <p:cNvPicPr/>
              <p:nvPr/>
            </p:nvPicPr>
            <p:blipFill>
              <a:blip r:embed="rId29"/>
              <a:stretch>
                <a:fillRect/>
              </a:stretch>
            </p:blipFill>
            <p:spPr>
              <a:xfrm>
                <a:off x="1379610" y="4489065"/>
                <a:ext cx="361800" cy="1226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2" name="Ink 71"/>
              <p14:cNvContentPartPr/>
              <p14:nvPr/>
            </p14:nvContentPartPr>
            <p14:xfrm>
              <a:off x="4469490" y="4329945"/>
              <a:ext cx="118440" cy="1365120"/>
            </p14:xfrm>
          </p:contentPart>
        </mc:Choice>
        <mc:Fallback xmlns="">
          <p:pic>
            <p:nvPicPr>
              <p:cNvPr id="72" name="Ink 71"/>
              <p:cNvPicPr/>
              <p:nvPr/>
            </p:nvPicPr>
            <p:blipFill>
              <a:blip r:embed="rId31"/>
              <a:stretch>
                <a:fillRect/>
              </a:stretch>
            </p:blipFill>
            <p:spPr>
              <a:xfrm>
                <a:off x="4469490" y="4329945"/>
                <a:ext cx="118440" cy="1365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 name="Ink 1"/>
              <p14:cNvContentPartPr/>
              <p14:nvPr/>
            </p14:nvContentPartPr>
            <p14:xfrm>
              <a:off x="2730960" y="4223880"/>
              <a:ext cx="5304960" cy="1449000"/>
            </p14:xfrm>
          </p:contentPart>
        </mc:Choice>
        <mc:Fallback xmlns="">
          <p:pic>
            <p:nvPicPr>
              <p:cNvPr id="2" name="Ink 1"/>
              <p:cNvPicPr/>
              <p:nvPr/>
            </p:nvPicPr>
            <p:blipFill>
              <a:blip r:embed="rId33"/>
              <a:stretch>
                <a:fillRect/>
              </a:stretch>
            </p:blipFill>
            <p:spPr>
              <a:xfrm>
                <a:off x="2730960" y="4223880"/>
                <a:ext cx="5304960" cy="144900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Calibri" charset="0"/>
              </a:rPr>
              <a:t>Incidence of points on lines</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29770" y="1531665"/>
              <a:ext cx="305280" cy="504000"/>
            </p14:xfrm>
          </p:contentPart>
        </mc:Choice>
        <mc:Fallback xmlns="">
          <p:pic>
            <p:nvPicPr>
              <p:cNvPr id="6" name="Ink 5"/>
              <p:cNvPicPr/>
              <p:nvPr/>
            </p:nvPicPr>
            <p:blipFill>
              <a:blip r:embed="rId3"/>
              <a:stretch>
                <a:fillRect/>
              </a:stretch>
            </p:blipFill>
            <p:spPr>
              <a:xfrm>
                <a:off x="229770" y="1531665"/>
                <a:ext cx="3052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2022210" y="1383705"/>
              <a:ext cx="407160" cy="1479600"/>
            </p14:xfrm>
          </p:contentPart>
        </mc:Choice>
        <mc:Fallback xmlns="">
          <p:pic>
            <p:nvPicPr>
              <p:cNvPr id="9" name="Ink 8"/>
              <p:cNvPicPr/>
              <p:nvPr/>
            </p:nvPicPr>
            <p:blipFill>
              <a:blip r:embed="rId5"/>
              <a:stretch>
                <a:fillRect/>
              </a:stretch>
            </p:blipFill>
            <p:spPr>
              <a:xfrm>
                <a:off x="2022210" y="1383705"/>
                <a:ext cx="407160" cy="147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p14:cNvContentPartPr/>
              <p14:nvPr/>
            </p14:nvContentPartPr>
            <p14:xfrm>
              <a:off x="2657610" y="1380465"/>
              <a:ext cx="191160" cy="1542240"/>
            </p14:xfrm>
          </p:contentPart>
        </mc:Choice>
        <mc:Fallback xmlns="">
          <p:pic>
            <p:nvPicPr>
              <p:cNvPr id="17" name="Ink 16"/>
              <p:cNvPicPr/>
              <p:nvPr/>
            </p:nvPicPr>
            <p:blipFill>
              <a:blip r:embed="rId7"/>
              <a:stretch>
                <a:fillRect/>
              </a:stretch>
            </p:blipFill>
            <p:spPr>
              <a:xfrm>
                <a:off x="2657610" y="1380465"/>
                <a:ext cx="191160" cy="154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p14:cNvContentPartPr/>
              <p14:nvPr/>
            </p14:nvContentPartPr>
            <p14:xfrm>
              <a:off x="3209490" y="1875825"/>
              <a:ext cx="375840" cy="403920"/>
            </p14:xfrm>
          </p:contentPart>
        </mc:Choice>
        <mc:Fallback xmlns="">
          <p:pic>
            <p:nvPicPr>
              <p:cNvPr id="19" name="Ink 18"/>
              <p:cNvPicPr/>
              <p:nvPr/>
            </p:nvPicPr>
            <p:blipFill>
              <a:blip r:embed="rId9"/>
              <a:stretch>
                <a:fillRect/>
              </a:stretch>
            </p:blipFill>
            <p:spPr>
              <a:xfrm>
                <a:off x="3209490" y="1875825"/>
                <a:ext cx="3758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p14:cNvContentPartPr/>
              <p14:nvPr/>
            </p14:nvContentPartPr>
            <p14:xfrm>
              <a:off x="3781890" y="1323225"/>
              <a:ext cx="332280" cy="1576080"/>
            </p14:xfrm>
          </p:contentPart>
        </mc:Choice>
        <mc:Fallback xmlns="">
          <p:pic>
            <p:nvPicPr>
              <p:cNvPr id="23" name="Ink 22"/>
              <p:cNvPicPr/>
              <p:nvPr/>
            </p:nvPicPr>
            <p:blipFill>
              <a:blip r:embed="rId11"/>
              <a:stretch>
                <a:fillRect/>
              </a:stretch>
            </p:blipFill>
            <p:spPr>
              <a:xfrm>
                <a:off x="3781890" y="1323225"/>
                <a:ext cx="332280" cy="157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p14:cNvContentPartPr/>
              <p14:nvPr/>
            </p14:nvContentPartPr>
            <p14:xfrm>
              <a:off x="4020930" y="2030265"/>
              <a:ext cx="147240" cy="252720"/>
            </p14:xfrm>
          </p:contentPart>
        </mc:Choice>
        <mc:Fallback xmlns="">
          <p:pic>
            <p:nvPicPr>
              <p:cNvPr id="27" name="Ink 26"/>
              <p:cNvPicPr/>
              <p:nvPr/>
            </p:nvPicPr>
            <p:blipFill>
              <a:blip r:embed="rId13"/>
              <a:stretch>
                <a:fillRect/>
              </a:stretch>
            </p:blipFill>
            <p:spPr>
              <a:xfrm>
                <a:off x="4020930" y="2030265"/>
                <a:ext cx="1472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p14:cNvContentPartPr/>
              <p14:nvPr/>
            </p14:nvContentPartPr>
            <p14:xfrm>
              <a:off x="4257450" y="1313145"/>
              <a:ext cx="302760" cy="1587240"/>
            </p14:xfrm>
          </p:contentPart>
        </mc:Choice>
        <mc:Fallback xmlns="">
          <p:pic>
            <p:nvPicPr>
              <p:cNvPr id="30" name="Ink 29"/>
              <p:cNvPicPr/>
              <p:nvPr/>
            </p:nvPicPr>
            <p:blipFill>
              <a:blip r:embed="rId15"/>
              <a:stretch>
                <a:fillRect/>
              </a:stretch>
            </p:blipFill>
            <p:spPr>
              <a:xfrm>
                <a:off x="4257450" y="1313145"/>
                <a:ext cx="302760" cy="1587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5" name="Ink 54"/>
              <p14:cNvContentPartPr/>
              <p14:nvPr/>
            </p14:nvContentPartPr>
            <p14:xfrm>
              <a:off x="1233810" y="4507065"/>
              <a:ext cx="270000" cy="1303560"/>
            </p14:xfrm>
          </p:contentPart>
        </mc:Choice>
        <mc:Fallback xmlns="">
          <p:pic>
            <p:nvPicPr>
              <p:cNvPr id="55" name="Ink 54"/>
              <p:cNvPicPr/>
              <p:nvPr/>
            </p:nvPicPr>
            <p:blipFill>
              <a:blip r:embed="rId17"/>
              <a:stretch>
                <a:fillRect/>
              </a:stretch>
            </p:blipFill>
            <p:spPr>
              <a:xfrm>
                <a:off x="1233810" y="4507065"/>
                <a:ext cx="270000" cy="1303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 name="Ink 60"/>
              <p14:cNvContentPartPr/>
              <p14:nvPr/>
            </p14:nvContentPartPr>
            <p14:xfrm>
              <a:off x="396810" y="3281985"/>
              <a:ext cx="550440" cy="947880"/>
            </p14:xfrm>
          </p:contentPart>
        </mc:Choice>
        <mc:Fallback xmlns="">
          <p:pic>
            <p:nvPicPr>
              <p:cNvPr id="61" name="Ink 60"/>
              <p:cNvPicPr/>
              <p:nvPr/>
            </p:nvPicPr>
            <p:blipFill>
              <a:blip r:embed="rId19"/>
              <a:stretch>
                <a:fillRect/>
              </a:stretch>
            </p:blipFill>
            <p:spPr>
              <a:xfrm>
                <a:off x="396810" y="3281985"/>
                <a:ext cx="550440" cy="947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k 61"/>
              <p14:cNvContentPartPr/>
              <p14:nvPr/>
            </p14:nvContentPartPr>
            <p14:xfrm>
              <a:off x="1856250" y="4414545"/>
              <a:ext cx="179280" cy="1409760"/>
            </p14:xfrm>
          </p:contentPart>
        </mc:Choice>
        <mc:Fallback xmlns="">
          <p:pic>
            <p:nvPicPr>
              <p:cNvPr id="62" name="Ink 61"/>
              <p:cNvPicPr/>
              <p:nvPr/>
            </p:nvPicPr>
            <p:blipFill>
              <a:blip r:embed="rId21"/>
              <a:stretch>
                <a:fillRect/>
              </a:stretch>
            </p:blipFill>
            <p:spPr>
              <a:xfrm>
                <a:off x="1856250" y="4414545"/>
                <a:ext cx="179280" cy="1409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Ink 64"/>
              <p14:cNvContentPartPr/>
              <p14:nvPr/>
            </p14:nvContentPartPr>
            <p14:xfrm>
              <a:off x="3852450" y="4398705"/>
              <a:ext cx="330840" cy="1340640"/>
            </p14:xfrm>
          </p:contentPart>
        </mc:Choice>
        <mc:Fallback xmlns="">
          <p:pic>
            <p:nvPicPr>
              <p:cNvPr id="65" name="Ink 64"/>
              <p:cNvPicPr/>
              <p:nvPr/>
            </p:nvPicPr>
            <p:blipFill>
              <a:blip r:embed="rId23"/>
              <a:stretch>
                <a:fillRect/>
              </a:stretch>
            </p:blipFill>
            <p:spPr>
              <a:xfrm>
                <a:off x="3852450" y="4398705"/>
                <a:ext cx="330840" cy="1340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1" name="Ink 70"/>
              <p14:cNvContentPartPr/>
              <p14:nvPr/>
            </p14:nvContentPartPr>
            <p14:xfrm>
              <a:off x="1379610" y="4489065"/>
              <a:ext cx="361800" cy="1226160"/>
            </p14:xfrm>
          </p:contentPart>
        </mc:Choice>
        <mc:Fallback xmlns="">
          <p:pic>
            <p:nvPicPr>
              <p:cNvPr id="71" name="Ink 70"/>
              <p:cNvPicPr/>
              <p:nvPr/>
            </p:nvPicPr>
            <p:blipFill>
              <a:blip r:embed="rId25"/>
              <a:stretch>
                <a:fillRect/>
              </a:stretch>
            </p:blipFill>
            <p:spPr>
              <a:xfrm>
                <a:off x="1379610" y="4489065"/>
                <a:ext cx="361800" cy="1226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2" name="Ink 71"/>
              <p14:cNvContentPartPr/>
              <p14:nvPr/>
            </p14:nvContentPartPr>
            <p14:xfrm>
              <a:off x="4469490" y="4329945"/>
              <a:ext cx="118440" cy="1365120"/>
            </p14:xfrm>
          </p:contentPart>
        </mc:Choice>
        <mc:Fallback xmlns="">
          <p:pic>
            <p:nvPicPr>
              <p:cNvPr id="72" name="Ink 71"/>
              <p:cNvPicPr/>
              <p:nvPr/>
            </p:nvPicPr>
            <p:blipFill>
              <a:blip r:embed="rId27"/>
              <a:stretch>
                <a:fillRect/>
              </a:stretch>
            </p:blipFill>
            <p:spPr>
              <a:xfrm>
                <a:off x="4469490" y="4329945"/>
                <a:ext cx="118440" cy="136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 name="Ink 3"/>
              <p14:cNvContentPartPr/>
              <p14:nvPr/>
            </p14:nvContentPartPr>
            <p14:xfrm>
              <a:off x="0" y="3497625"/>
              <a:ext cx="0" cy="3600"/>
            </p14:xfrm>
          </p:contentPart>
        </mc:Choice>
        <mc:Fallback xmlns="">
          <p:pic>
            <p:nvPicPr>
              <p:cNvPr id="4" name="Ink 3"/>
              <p:cNvPicPr/>
              <p:nvPr/>
            </p:nvPicPr>
            <p:blipFill>
              <a:blip r:embed="rId29"/>
              <a:stretch>
                <a:fillRect/>
              </a:stretch>
            </p:blipFill>
            <p:spPr>
              <a:xfrm>
                <a:off x="0" y="3497625"/>
                <a:ext cx="0" cy="3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 name="Ink 4"/>
              <p14:cNvContentPartPr/>
              <p14:nvPr/>
            </p14:nvContentPartPr>
            <p14:xfrm>
              <a:off x="0" y="3625065"/>
              <a:ext cx="0" cy="11160"/>
            </p14:xfrm>
          </p:contentPart>
        </mc:Choice>
        <mc:Fallback xmlns="">
          <p:pic>
            <p:nvPicPr>
              <p:cNvPr id="5" name="Ink 4"/>
              <p:cNvPicPr/>
              <p:nvPr/>
            </p:nvPicPr>
            <p:blipFill>
              <a:blip r:embed="rId31"/>
              <a:stretch>
                <a:fillRect/>
              </a:stretch>
            </p:blipFill>
            <p:spPr>
              <a:xfrm>
                <a:off x="0" y="3625065"/>
                <a:ext cx="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p14:cNvContentPartPr/>
              <p14:nvPr/>
            </p14:nvContentPartPr>
            <p14:xfrm>
              <a:off x="4189410" y="2196945"/>
              <a:ext cx="159120" cy="123120"/>
            </p14:xfrm>
          </p:contentPart>
        </mc:Choice>
        <mc:Fallback xmlns="">
          <p:pic>
            <p:nvPicPr>
              <p:cNvPr id="22" name="Ink 21"/>
              <p:cNvPicPr/>
              <p:nvPr/>
            </p:nvPicPr>
            <p:blipFill>
              <a:blip r:embed="rId33"/>
              <a:stretch>
                <a:fillRect/>
              </a:stretch>
            </p:blipFill>
            <p:spPr>
              <a:xfrm>
                <a:off x="4189410" y="2196945"/>
                <a:ext cx="159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 name="Ink 2"/>
              <p14:cNvContentPartPr/>
              <p14:nvPr/>
            </p14:nvContentPartPr>
            <p14:xfrm>
              <a:off x="3988170" y="1436265"/>
              <a:ext cx="366840" cy="1468800"/>
            </p14:xfrm>
          </p:contentPart>
        </mc:Choice>
        <mc:Fallback xmlns="">
          <p:pic>
            <p:nvPicPr>
              <p:cNvPr id="3" name="Ink 2"/>
              <p:cNvPicPr/>
              <p:nvPr/>
            </p:nvPicPr>
            <p:blipFill>
              <a:blip r:embed="rId35"/>
              <a:stretch>
                <a:fillRect/>
              </a:stretch>
            </p:blipFill>
            <p:spPr>
              <a:xfrm>
                <a:off x="3988170" y="1436265"/>
                <a:ext cx="366840" cy="1468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 name="Ink 6"/>
              <p14:cNvContentPartPr/>
              <p14:nvPr/>
            </p14:nvContentPartPr>
            <p14:xfrm>
              <a:off x="2212650" y="1485585"/>
              <a:ext cx="429120" cy="1386720"/>
            </p14:xfrm>
          </p:contentPart>
        </mc:Choice>
        <mc:Fallback xmlns="">
          <p:pic>
            <p:nvPicPr>
              <p:cNvPr id="7" name="Ink 6"/>
              <p:cNvPicPr/>
              <p:nvPr/>
            </p:nvPicPr>
            <p:blipFill>
              <a:blip r:embed="rId37"/>
              <a:stretch>
                <a:fillRect/>
              </a:stretch>
            </p:blipFill>
            <p:spPr>
              <a:xfrm>
                <a:off x="2212650" y="1485585"/>
                <a:ext cx="429120" cy="1386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 name="Ink 9"/>
              <p14:cNvContentPartPr/>
              <p14:nvPr/>
            </p14:nvContentPartPr>
            <p14:xfrm>
              <a:off x="1012410" y="3353625"/>
              <a:ext cx="3842640" cy="2235240"/>
            </p14:xfrm>
          </p:contentPart>
        </mc:Choice>
        <mc:Fallback xmlns="">
          <p:pic>
            <p:nvPicPr>
              <p:cNvPr id="10" name="Ink 9"/>
              <p:cNvPicPr/>
              <p:nvPr/>
            </p:nvPicPr>
            <p:blipFill>
              <a:blip r:embed="rId39"/>
              <a:stretch>
                <a:fillRect/>
              </a:stretch>
            </p:blipFill>
            <p:spPr>
              <a:xfrm>
                <a:off x="1012410" y="3353625"/>
                <a:ext cx="3842640" cy="2235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 name="Ink 1"/>
              <p14:cNvContentPartPr/>
              <p14:nvPr/>
            </p14:nvContentPartPr>
            <p14:xfrm>
              <a:off x="2738160" y="4137840"/>
              <a:ext cx="3889440" cy="1615680"/>
            </p14:xfrm>
          </p:contentPart>
        </mc:Choice>
        <mc:Fallback xmlns="">
          <p:pic>
            <p:nvPicPr>
              <p:cNvPr id="2" name="Ink 1"/>
              <p:cNvPicPr/>
              <p:nvPr/>
            </p:nvPicPr>
            <p:blipFill>
              <a:blip r:embed="rId41"/>
              <a:stretch>
                <a:fillRect/>
              </a:stretch>
            </p:blipFill>
            <p:spPr>
              <a:xfrm>
                <a:off x="2738160" y="4137840"/>
                <a:ext cx="3889440" cy="16156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Calibri" charset="0"/>
              </a:rPr>
              <a:t>Line incident on two points</a:t>
            </a: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738440" y="1568385"/>
              <a:ext cx="457560" cy="1864440"/>
            </p14:xfrm>
          </p:contentPart>
        </mc:Choice>
        <mc:Fallback xmlns="">
          <p:pic>
            <p:nvPicPr>
              <p:cNvPr id="7" name="Ink 6"/>
              <p:cNvPicPr/>
              <p:nvPr/>
            </p:nvPicPr>
            <p:blipFill>
              <a:blip r:embed="rId3"/>
              <a:stretch>
                <a:fillRect/>
              </a:stretch>
            </p:blipFill>
            <p:spPr>
              <a:xfrm>
                <a:off x="1738440" y="1568385"/>
                <a:ext cx="457560" cy="1864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p14:cNvContentPartPr/>
              <p14:nvPr/>
            </p14:nvContentPartPr>
            <p14:xfrm>
              <a:off x="2007000" y="1754145"/>
              <a:ext cx="434520" cy="1646280"/>
            </p14:xfrm>
          </p:contentPart>
        </mc:Choice>
        <mc:Fallback xmlns="">
          <p:pic>
            <p:nvPicPr>
              <p:cNvPr id="14" name="Ink 13"/>
              <p:cNvPicPr/>
              <p:nvPr/>
            </p:nvPicPr>
            <p:blipFill>
              <a:blip r:embed="rId5"/>
              <a:stretch>
                <a:fillRect/>
              </a:stretch>
            </p:blipFill>
            <p:spPr>
              <a:xfrm>
                <a:off x="2007000" y="1754145"/>
                <a:ext cx="434520" cy="164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2514240" y="1581345"/>
              <a:ext cx="270720" cy="1854720"/>
            </p14:xfrm>
          </p:contentPart>
        </mc:Choice>
        <mc:Fallback xmlns="">
          <p:pic>
            <p:nvPicPr>
              <p:cNvPr id="16" name="Ink 15"/>
              <p:cNvPicPr/>
              <p:nvPr/>
            </p:nvPicPr>
            <p:blipFill>
              <a:blip r:embed="rId7"/>
              <a:stretch>
                <a:fillRect/>
              </a:stretch>
            </p:blipFill>
            <p:spPr>
              <a:xfrm>
                <a:off x="2514240" y="1581345"/>
                <a:ext cx="270720" cy="185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p14:cNvContentPartPr/>
              <p14:nvPr/>
            </p14:nvContentPartPr>
            <p14:xfrm>
              <a:off x="3408480" y="2302425"/>
              <a:ext cx="704880" cy="287640"/>
            </p14:xfrm>
          </p:contentPart>
        </mc:Choice>
        <mc:Fallback xmlns="">
          <p:pic>
            <p:nvPicPr>
              <p:cNvPr id="19" name="Ink 18"/>
              <p:cNvPicPr/>
              <p:nvPr/>
            </p:nvPicPr>
            <p:blipFill>
              <a:blip r:embed="rId9"/>
              <a:stretch>
                <a:fillRect/>
              </a:stretch>
            </p:blipFill>
            <p:spPr>
              <a:xfrm>
                <a:off x="3408480" y="2302425"/>
                <a:ext cx="7048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p14:cNvContentPartPr/>
              <p14:nvPr/>
            </p14:nvContentPartPr>
            <p14:xfrm>
              <a:off x="4678560" y="1525185"/>
              <a:ext cx="771840" cy="4484880"/>
            </p14:xfrm>
          </p:contentPart>
        </mc:Choice>
        <mc:Fallback xmlns="">
          <p:pic>
            <p:nvPicPr>
              <p:cNvPr id="25" name="Ink 24"/>
              <p:cNvPicPr/>
              <p:nvPr/>
            </p:nvPicPr>
            <p:blipFill>
              <a:blip r:embed="rId11"/>
              <a:stretch>
                <a:fillRect/>
              </a:stretch>
            </p:blipFill>
            <p:spPr>
              <a:xfrm>
                <a:off x="4678560" y="1525185"/>
                <a:ext cx="771840" cy="448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p14:cNvContentPartPr/>
              <p14:nvPr/>
            </p14:nvContentPartPr>
            <p14:xfrm>
              <a:off x="4449600" y="1525905"/>
              <a:ext cx="367560" cy="1906920"/>
            </p14:xfrm>
          </p:contentPart>
        </mc:Choice>
        <mc:Fallback xmlns="">
          <p:pic>
            <p:nvPicPr>
              <p:cNvPr id="26" name="Ink 25"/>
              <p:cNvPicPr/>
              <p:nvPr/>
            </p:nvPicPr>
            <p:blipFill>
              <a:blip r:embed="rId13"/>
              <a:stretch>
                <a:fillRect/>
              </a:stretch>
            </p:blipFill>
            <p:spPr>
              <a:xfrm>
                <a:off x="4449600" y="1525905"/>
                <a:ext cx="367560" cy="190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p14:cNvContentPartPr/>
              <p14:nvPr/>
            </p14:nvContentPartPr>
            <p14:xfrm>
              <a:off x="5358960" y="1508985"/>
              <a:ext cx="324000" cy="1855440"/>
            </p14:xfrm>
          </p:contentPart>
        </mc:Choice>
        <mc:Fallback xmlns="">
          <p:pic>
            <p:nvPicPr>
              <p:cNvPr id="36" name="Ink 35"/>
              <p:cNvPicPr/>
              <p:nvPr/>
            </p:nvPicPr>
            <p:blipFill>
              <a:blip r:embed="rId15"/>
              <a:stretch>
                <a:fillRect/>
              </a:stretch>
            </p:blipFill>
            <p:spPr>
              <a:xfrm>
                <a:off x="5358960" y="1508985"/>
                <a:ext cx="324000" cy="1855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 name="Ink 37"/>
              <p14:cNvContentPartPr/>
              <p14:nvPr/>
            </p14:nvContentPartPr>
            <p14:xfrm>
              <a:off x="2495160" y="4009185"/>
              <a:ext cx="387000" cy="2200680"/>
            </p14:xfrm>
          </p:contentPart>
        </mc:Choice>
        <mc:Fallback xmlns="">
          <p:pic>
            <p:nvPicPr>
              <p:cNvPr id="38" name="Ink 37"/>
              <p:cNvPicPr/>
              <p:nvPr/>
            </p:nvPicPr>
            <p:blipFill>
              <a:blip r:embed="rId17"/>
              <a:stretch>
                <a:fillRect/>
              </a:stretch>
            </p:blipFill>
            <p:spPr>
              <a:xfrm>
                <a:off x="2495160" y="4009185"/>
                <a:ext cx="387000" cy="2200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3" name="Ink 42"/>
              <p14:cNvContentPartPr/>
              <p14:nvPr/>
            </p14:nvContentPartPr>
            <p14:xfrm>
              <a:off x="2787480" y="4160025"/>
              <a:ext cx="475920" cy="1898280"/>
            </p14:xfrm>
          </p:contentPart>
        </mc:Choice>
        <mc:Fallback xmlns="">
          <p:pic>
            <p:nvPicPr>
              <p:cNvPr id="43" name="Ink 42"/>
              <p:cNvPicPr/>
              <p:nvPr/>
            </p:nvPicPr>
            <p:blipFill>
              <a:blip r:embed="rId19"/>
              <a:stretch>
                <a:fillRect/>
              </a:stretch>
            </p:blipFill>
            <p:spPr>
              <a:xfrm>
                <a:off x="2787480" y="4160025"/>
                <a:ext cx="475920" cy="189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0" name="Ink 49"/>
              <p14:cNvContentPartPr/>
              <p14:nvPr/>
            </p14:nvContentPartPr>
            <p14:xfrm>
              <a:off x="3161880" y="3989385"/>
              <a:ext cx="368640" cy="2152440"/>
            </p14:xfrm>
          </p:contentPart>
        </mc:Choice>
        <mc:Fallback xmlns="">
          <p:pic>
            <p:nvPicPr>
              <p:cNvPr id="50" name="Ink 49"/>
              <p:cNvPicPr/>
              <p:nvPr/>
            </p:nvPicPr>
            <p:blipFill>
              <a:blip r:embed="rId21"/>
              <a:stretch>
                <a:fillRect/>
              </a:stretch>
            </p:blipFill>
            <p:spPr>
              <a:xfrm>
                <a:off x="3161880" y="3989385"/>
                <a:ext cx="368640" cy="215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1" name="Ink 60"/>
              <p14:cNvContentPartPr/>
              <p14:nvPr/>
            </p14:nvContentPartPr>
            <p14:xfrm>
              <a:off x="4582800" y="3945105"/>
              <a:ext cx="427320" cy="2027160"/>
            </p14:xfrm>
          </p:contentPart>
        </mc:Choice>
        <mc:Fallback xmlns="">
          <p:pic>
            <p:nvPicPr>
              <p:cNvPr id="61" name="Ink 60"/>
              <p:cNvPicPr/>
              <p:nvPr/>
            </p:nvPicPr>
            <p:blipFill>
              <a:blip r:embed="rId23"/>
              <a:stretch>
                <a:fillRect/>
              </a:stretch>
            </p:blipFill>
            <p:spPr>
              <a:xfrm>
                <a:off x="4582800" y="3945105"/>
                <a:ext cx="427320" cy="2027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8" name="Ink 67"/>
              <p14:cNvContentPartPr/>
              <p14:nvPr/>
            </p14:nvContentPartPr>
            <p14:xfrm>
              <a:off x="5426280" y="3830625"/>
              <a:ext cx="310320" cy="2164680"/>
            </p14:xfrm>
          </p:contentPart>
        </mc:Choice>
        <mc:Fallback xmlns="">
          <p:pic>
            <p:nvPicPr>
              <p:cNvPr id="68" name="Ink 67"/>
              <p:cNvPicPr/>
              <p:nvPr/>
            </p:nvPicPr>
            <p:blipFill>
              <a:blip r:embed="rId25"/>
              <a:stretch>
                <a:fillRect/>
              </a:stretch>
            </p:blipFill>
            <p:spPr>
              <a:xfrm>
                <a:off x="5426280" y="3830625"/>
                <a:ext cx="310320" cy="2164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9" name="Ink 68"/>
              <p14:cNvContentPartPr/>
              <p14:nvPr/>
            </p14:nvContentPartPr>
            <p14:xfrm>
              <a:off x="3824280" y="4681665"/>
              <a:ext cx="374400" cy="464040"/>
            </p14:xfrm>
          </p:contentPart>
        </mc:Choice>
        <mc:Fallback xmlns="">
          <p:pic>
            <p:nvPicPr>
              <p:cNvPr id="69" name="Ink 68"/>
              <p:cNvPicPr/>
              <p:nvPr/>
            </p:nvPicPr>
            <p:blipFill>
              <a:blip r:embed="rId27"/>
              <a:stretch>
                <a:fillRect/>
              </a:stretch>
            </p:blipFill>
            <p:spPr>
              <a:xfrm>
                <a:off x="3824280" y="4681665"/>
                <a:ext cx="37440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3" name="Ink 72"/>
              <p14:cNvContentPartPr/>
              <p14:nvPr/>
            </p14:nvContentPartPr>
            <p14:xfrm>
              <a:off x="6343920" y="2038905"/>
              <a:ext cx="2090880" cy="533160"/>
            </p14:xfrm>
          </p:contentPart>
        </mc:Choice>
        <mc:Fallback xmlns="">
          <p:pic>
            <p:nvPicPr>
              <p:cNvPr id="73" name="Ink 72"/>
              <p:cNvPicPr/>
              <p:nvPr/>
            </p:nvPicPr>
            <p:blipFill>
              <a:blip r:embed="rId29"/>
              <a:stretch>
                <a:fillRect/>
              </a:stretch>
            </p:blipFill>
            <p:spPr>
              <a:xfrm>
                <a:off x="6343920" y="2038905"/>
                <a:ext cx="209088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5" name="Ink 84"/>
              <p14:cNvContentPartPr/>
              <p14:nvPr/>
            </p14:nvContentPartPr>
            <p14:xfrm>
              <a:off x="7390080" y="3950145"/>
              <a:ext cx="187560" cy="1166040"/>
            </p14:xfrm>
          </p:contentPart>
        </mc:Choice>
        <mc:Fallback xmlns="">
          <p:pic>
            <p:nvPicPr>
              <p:cNvPr id="85" name="Ink 84"/>
              <p:cNvPicPr/>
              <p:nvPr/>
            </p:nvPicPr>
            <p:blipFill>
              <a:blip r:embed="rId31"/>
              <a:stretch>
                <a:fillRect/>
              </a:stretch>
            </p:blipFill>
            <p:spPr>
              <a:xfrm>
                <a:off x="7390080" y="3950145"/>
                <a:ext cx="187560" cy="116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0" name="Ink 109"/>
              <p14:cNvContentPartPr/>
              <p14:nvPr/>
            </p14:nvContentPartPr>
            <p14:xfrm>
              <a:off x="1157400" y="6132465"/>
              <a:ext cx="6994440" cy="575280"/>
            </p14:xfrm>
          </p:contentPart>
        </mc:Choice>
        <mc:Fallback xmlns="">
          <p:pic>
            <p:nvPicPr>
              <p:cNvPr id="110" name="Ink 109"/>
              <p:cNvPicPr/>
              <p:nvPr/>
            </p:nvPicPr>
            <p:blipFill>
              <a:blip r:embed="rId33"/>
              <a:stretch>
                <a:fillRect/>
              </a:stretch>
            </p:blipFill>
            <p:spPr>
              <a:xfrm>
                <a:off x="1157400" y="6132465"/>
                <a:ext cx="6994440" cy="575280"/>
              </a:xfrm>
              <a:prstGeom prst="rect">
                <a:avLst/>
              </a:prstGeom>
            </p:spPr>
          </p:pic>
        </mc:Fallback>
      </mc:AlternateContent>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249"/>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274638"/>
            <a:ext cx="8915400" cy="1143000"/>
          </a:xfrm>
        </p:spPr>
        <p:txBody>
          <a:bodyPr/>
          <a:lstStyle/>
          <a:p>
            <a:r>
              <a:rPr lang="en-US">
                <a:latin typeface="Calibri" charset="0"/>
              </a:rPr>
              <a:t>Representing affine transformations</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957330" y="1646505"/>
              <a:ext cx="381600" cy="1377000"/>
            </p14:xfrm>
          </p:contentPart>
        </mc:Choice>
        <mc:Fallback xmlns="">
          <p:pic>
            <p:nvPicPr>
              <p:cNvPr id="6" name="Ink 5"/>
              <p:cNvPicPr/>
              <p:nvPr/>
            </p:nvPicPr>
            <p:blipFill>
              <a:blip r:embed="rId3"/>
              <a:stretch>
                <a:fillRect/>
              </a:stretch>
            </p:blipFill>
            <p:spPr>
              <a:xfrm>
                <a:off x="957330" y="1646505"/>
                <a:ext cx="381600" cy="1377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144170" y="1647585"/>
              <a:ext cx="473400" cy="1234800"/>
            </p14:xfrm>
          </p:contentPart>
        </mc:Choice>
        <mc:Fallback xmlns="">
          <p:pic>
            <p:nvPicPr>
              <p:cNvPr id="8" name="Ink 7"/>
              <p:cNvPicPr/>
              <p:nvPr/>
            </p:nvPicPr>
            <p:blipFill>
              <a:blip r:embed="rId5"/>
              <a:stretch>
                <a:fillRect/>
              </a:stretch>
            </p:blipFill>
            <p:spPr>
              <a:xfrm>
                <a:off x="1144170" y="1647585"/>
                <a:ext cx="473400" cy="123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p14:cNvContentPartPr/>
              <p14:nvPr/>
            </p14:nvContentPartPr>
            <p14:xfrm>
              <a:off x="1548090" y="1600425"/>
              <a:ext cx="213120" cy="1445040"/>
            </p14:xfrm>
          </p:contentPart>
        </mc:Choice>
        <mc:Fallback xmlns="">
          <p:pic>
            <p:nvPicPr>
              <p:cNvPr id="17" name="Ink 16"/>
              <p:cNvPicPr/>
              <p:nvPr/>
            </p:nvPicPr>
            <p:blipFill>
              <a:blip r:embed="rId7"/>
              <a:stretch>
                <a:fillRect/>
              </a:stretch>
            </p:blipFill>
            <p:spPr>
              <a:xfrm>
                <a:off x="1548090" y="1600425"/>
                <a:ext cx="213120" cy="144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p14:cNvContentPartPr/>
              <p14:nvPr/>
            </p14:nvContentPartPr>
            <p14:xfrm>
              <a:off x="2569410" y="1591785"/>
              <a:ext cx="237600" cy="1513440"/>
            </p14:xfrm>
          </p:contentPart>
        </mc:Choice>
        <mc:Fallback xmlns="">
          <p:pic>
            <p:nvPicPr>
              <p:cNvPr id="19" name="Ink 18"/>
              <p:cNvPicPr/>
              <p:nvPr/>
            </p:nvPicPr>
            <p:blipFill>
              <a:blip r:embed="rId9"/>
              <a:stretch>
                <a:fillRect/>
              </a:stretch>
            </p:blipFill>
            <p:spPr>
              <a:xfrm>
                <a:off x="2569410" y="1591785"/>
                <a:ext cx="237600" cy="1513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6" name="Ink 45"/>
              <p14:cNvContentPartPr/>
              <p14:nvPr/>
            </p14:nvContentPartPr>
            <p14:xfrm>
              <a:off x="490770" y="1578825"/>
              <a:ext cx="7869960" cy="5186520"/>
            </p14:xfrm>
          </p:contentPart>
        </mc:Choice>
        <mc:Fallback xmlns="">
          <p:pic>
            <p:nvPicPr>
              <p:cNvPr id="46" name="Ink 45"/>
              <p:cNvPicPr/>
              <p:nvPr/>
            </p:nvPicPr>
            <p:blipFill>
              <a:blip r:embed="rId11"/>
              <a:stretch>
                <a:fillRect/>
              </a:stretch>
            </p:blipFill>
            <p:spPr>
              <a:xfrm>
                <a:off x="490770" y="1578825"/>
                <a:ext cx="7869960" cy="518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p14:cNvContentPartPr/>
              <p14:nvPr/>
            </p14:nvContentPartPr>
            <p14:xfrm>
              <a:off x="5185170" y="1534905"/>
              <a:ext cx="235080" cy="1546560"/>
            </p14:xfrm>
          </p:contentPart>
        </mc:Choice>
        <mc:Fallback xmlns="">
          <p:pic>
            <p:nvPicPr>
              <p:cNvPr id="49" name="Ink 48"/>
              <p:cNvPicPr/>
              <p:nvPr/>
            </p:nvPicPr>
            <p:blipFill>
              <a:blip r:embed="rId13"/>
              <a:stretch>
                <a:fillRect/>
              </a:stretch>
            </p:blipFill>
            <p:spPr>
              <a:xfrm>
                <a:off x="5185170" y="1534905"/>
                <a:ext cx="235080" cy="154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 name="Ink 50"/>
              <p14:cNvContentPartPr/>
              <p14:nvPr/>
            </p14:nvContentPartPr>
            <p14:xfrm>
              <a:off x="5848650" y="1662705"/>
              <a:ext cx="287280" cy="1282320"/>
            </p14:xfrm>
          </p:contentPart>
        </mc:Choice>
        <mc:Fallback xmlns="">
          <p:pic>
            <p:nvPicPr>
              <p:cNvPr id="51" name="Ink 50"/>
              <p:cNvPicPr/>
              <p:nvPr/>
            </p:nvPicPr>
            <p:blipFill>
              <a:blip r:embed="rId15"/>
              <a:stretch>
                <a:fillRect/>
              </a:stretch>
            </p:blipFill>
            <p:spPr>
              <a:xfrm>
                <a:off x="5848650" y="1662705"/>
                <a:ext cx="287280" cy="1282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2" name="Ink 51"/>
              <p14:cNvContentPartPr/>
              <p14:nvPr/>
            </p14:nvContentPartPr>
            <p14:xfrm>
              <a:off x="5686650" y="1532025"/>
              <a:ext cx="332280" cy="1535040"/>
            </p14:xfrm>
          </p:contentPart>
        </mc:Choice>
        <mc:Fallback xmlns="">
          <p:pic>
            <p:nvPicPr>
              <p:cNvPr id="52" name="Ink 51"/>
              <p:cNvPicPr/>
              <p:nvPr/>
            </p:nvPicPr>
            <p:blipFill>
              <a:blip r:embed="rId17"/>
              <a:stretch>
                <a:fillRect/>
              </a:stretch>
            </p:blipFill>
            <p:spPr>
              <a:xfrm>
                <a:off x="5686650" y="1532025"/>
                <a:ext cx="332280" cy="1535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9" name="Ink 58"/>
              <p14:cNvContentPartPr/>
              <p14:nvPr/>
            </p14:nvContentPartPr>
            <p14:xfrm>
              <a:off x="6234930" y="1487745"/>
              <a:ext cx="218880" cy="1540800"/>
            </p14:xfrm>
          </p:contentPart>
        </mc:Choice>
        <mc:Fallback xmlns="">
          <p:pic>
            <p:nvPicPr>
              <p:cNvPr id="59" name="Ink 58"/>
              <p:cNvPicPr/>
              <p:nvPr/>
            </p:nvPicPr>
            <p:blipFill>
              <a:blip r:embed="rId19"/>
              <a:stretch>
                <a:fillRect/>
              </a:stretch>
            </p:blipFill>
            <p:spPr>
              <a:xfrm>
                <a:off x="6234930" y="1487745"/>
                <a:ext cx="218880" cy="1540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3" name="Ink 62"/>
              <p14:cNvContentPartPr/>
              <p14:nvPr/>
            </p14:nvContentPartPr>
            <p14:xfrm>
              <a:off x="6022170" y="925785"/>
              <a:ext cx="108360" cy="69120"/>
            </p14:xfrm>
          </p:contentPart>
        </mc:Choice>
        <mc:Fallback xmlns="">
          <p:pic>
            <p:nvPicPr>
              <p:cNvPr id="63" name="Ink 62"/>
              <p:cNvPicPr/>
              <p:nvPr/>
            </p:nvPicPr>
            <p:blipFill>
              <a:blip r:embed="rId21"/>
              <a:stretch>
                <a:fillRect/>
              </a:stretch>
            </p:blipFill>
            <p:spPr>
              <a:xfrm>
                <a:off x="6022170" y="925785"/>
                <a:ext cx="108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 name="Ink 113"/>
              <p14:cNvContentPartPr/>
              <p14:nvPr/>
            </p14:nvContentPartPr>
            <p14:xfrm>
              <a:off x="1956690" y="2145105"/>
              <a:ext cx="279720" cy="154080"/>
            </p14:xfrm>
          </p:contentPart>
        </mc:Choice>
        <mc:Fallback xmlns="">
          <p:pic>
            <p:nvPicPr>
              <p:cNvPr id="114" name="Ink 113"/>
              <p:cNvPicPr/>
              <p:nvPr/>
            </p:nvPicPr>
            <p:blipFill>
              <a:blip r:embed="rId23"/>
              <a:stretch>
                <a:fillRect/>
              </a:stretch>
            </p:blipFill>
            <p:spPr>
              <a:xfrm>
                <a:off x="1956690" y="2145105"/>
                <a:ext cx="279720" cy="1540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Calibri" charset="0"/>
              </a:rPr>
              <a:t>Perspective Projection</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657440" y="1488465"/>
              <a:ext cx="399960" cy="1802160"/>
            </p14:xfrm>
          </p:contentPart>
        </mc:Choice>
        <mc:Fallback xmlns="">
          <p:pic>
            <p:nvPicPr>
              <p:cNvPr id="4" name="Ink 3"/>
              <p:cNvPicPr/>
              <p:nvPr/>
            </p:nvPicPr>
            <p:blipFill>
              <a:blip r:embed="rId3"/>
              <a:stretch>
                <a:fillRect/>
              </a:stretch>
            </p:blipFill>
            <p:spPr>
              <a:xfrm>
                <a:off x="1657440" y="1488465"/>
                <a:ext cx="399960" cy="180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2055960" y="1670265"/>
              <a:ext cx="31320" cy="268200"/>
            </p14:xfrm>
          </p:contentPart>
        </mc:Choice>
        <mc:Fallback xmlns="">
          <p:pic>
            <p:nvPicPr>
              <p:cNvPr id="7" name="Ink 6"/>
              <p:cNvPicPr/>
              <p:nvPr/>
            </p:nvPicPr>
            <p:blipFill>
              <a:blip r:embed="rId5"/>
              <a:stretch>
                <a:fillRect/>
              </a:stretch>
            </p:blipFill>
            <p:spPr>
              <a:xfrm>
                <a:off x="2055960" y="1670265"/>
                <a:ext cx="313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2040840" y="1660185"/>
              <a:ext cx="2535480" cy="1619280"/>
            </p14:xfrm>
          </p:contentPart>
        </mc:Choice>
        <mc:Fallback xmlns="">
          <p:pic>
            <p:nvPicPr>
              <p:cNvPr id="9" name="Ink 8"/>
              <p:cNvPicPr/>
              <p:nvPr/>
            </p:nvPicPr>
            <p:blipFill>
              <a:blip r:embed="rId7"/>
              <a:stretch>
                <a:fillRect/>
              </a:stretch>
            </p:blipFill>
            <p:spPr>
              <a:xfrm>
                <a:off x="2040840" y="1660185"/>
                <a:ext cx="2535480" cy="161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p14:cNvContentPartPr/>
              <p14:nvPr/>
            </p14:nvContentPartPr>
            <p14:xfrm>
              <a:off x="4380120" y="1465065"/>
              <a:ext cx="321840" cy="1796760"/>
            </p14:xfrm>
          </p:contentPart>
        </mc:Choice>
        <mc:Fallback xmlns="">
          <p:pic>
            <p:nvPicPr>
              <p:cNvPr id="26" name="Ink 25"/>
              <p:cNvPicPr/>
              <p:nvPr/>
            </p:nvPicPr>
            <p:blipFill>
              <a:blip r:embed="rId9"/>
              <a:stretch>
                <a:fillRect/>
              </a:stretch>
            </p:blipFill>
            <p:spPr>
              <a:xfrm>
                <a:off x="4380120" y="1465065"/>
                <a:ext cx="321840" cy="1796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p14:cNvContentPartPr/>
              <p14:nvPr/>
            </p14:nvContentPartPr>
            <p14:xfrm>
              <a:off x="4941000" y="1497465"/>
              <a:ext cx="320040" cy="2374560"/>
            </p14:xfrm>
          </p:contentPart>
        </mc:Choice>
        <mc:Fallback xmlns="">
          <p:pic>
            <p:nvPicPr>
              <p:cNvPr id="28" name="Ink 27"/>
              <p:cNvPicPr/>
              <p:nvPr/>
            </p:nvPicPr>
            <p:blipFill>
              <a:blip r:embed="rId11"/>
              <a:stretch>
                <a:fillRect/>
              </a:stretch>
            </p:blipFill>
            <p:spPr>
              <a:xfrm>
                <a:off x="4941000" y="1497465"/>
                <a:ext cx="320040" cy="237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p14:cNvContentPartPr/>
              <p14:nvPr/>
            </p14:nvContentPartPr>
            <p14:xfrm>
              <a:off x="5248440" y="1672425"/>
              <a:ext cx="270000" cy="2143440"/>
            </p14:xfrm>
          </p:contentPart>
        </mc:Choice>
        <mc:Fallback xmlns="">
          <p:pic>
            <p:nvPicPr>
              <p:cNvPr id="31" name="Ink 30"/>
              <p:cNvPicPr/>
              <p:nvPr/>
            </p:nvPicPr>
            <p:blipFill>
              <a:blip r:embed="rId13"/>
              <a:stretch>
                <a:fillRect/>
              </a:stretch>
            </p:blipFill>
            <p:spPr>
              <a:xfrm>
                <a:off x="5248440" y="1672425"/>
                <a:ext cx="270000" cy="214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p14:cNvContentPartPr/>
              <p14:nvPr/>
            </p14:nvContentPartPr>
            <p14:xfrm>
              <a:off x="4115520" y="1638225"/>
              <a:ext cx="279720" cy="301680"/>
            </p14:xfrm>
          </p:contentPart>
        </mc:Choice>
        <mc:Fallback xmlns="">
          <p:pic>
            <p:nvPicPr>
              <p:cNvPr id="36" name="Ink 35"/>
              <p:cNvPicPr/>
              <p:nvPr/>
            </p:nvPicPr>
            <p:blipFill>
              <a:blip r:embed="rId15"/>
              <a:stretch>
                <a:fillRect/>
              </a:stretch>
            </p:blipFill>
            <p:spPr>
              <a:xfrm>
                <a:off x="4115520" y="1638225"/>
                <a:ext cx="2797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Ink 36"/>
              <p14:cNvContentPartPr/>
              <p14:nvPr/>
            </p14:nvContentPartPr>
            <p14:xfrm>
              <a:off x="1991880" y="2317905"/>
              <a:ext cx="280800" cy="287280"/>
            </p14:xfrm>
          </p:contentPart>
        </mc:Choice>
        <mc:Fallback xmlns="">
          <p:pic>
            <p:nvPicPr>
              <p:cNvPr id="37" name="Ink 36"/>
              <p:cNvPicPr/>
              <p:nvPr/>
            </p:nvPicPr>
            <p:blipFill>
              <a:blip r:embed="rId17"/>
              <a:stretch>
                <a:fillRect/>
              </a:stretch>
            </p:blipFill>
            <p:spPr>
              <a:xfrm>
                <a:off x="1991880" y="2317905"/>
                <a:ext cx="2808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Ink 37"/>
              <p14:cNvContentPartPr/>
              <p14:nvPr/>
            </p14:nvContentPartPr>
            <p14:xfrm>
              <a:off x="2905560" y="2871945"/>
              <a:ext cx="279000" cy="236520"/>
            </p14:xfrm>
          </p:contentPart>
        </mc:Choice>
        <mc:Fallback xmlns="">
          <p:pic>
            <p:nvPicPr>
              <p:cNvPr id="38" name="Ink 37"/>
              <p:cNvPicPr/>
              <p:nvPr/>
            </p:nvPicPr>
            <p:blipFill>
              <a:blip r:embed="rId19"/>
              <a:stretch>
                <a:fillRect/>
              </a:stretch>
            </p:blipFill>
            <p:spPr>
              <a:xfrm>
                <a:off x="2905560" y="2871945"/>
                <a:ext cx="279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0" name="Ink 39"/>
              <p14:cNvContentPartPr/>
              <p14:nvPr/>
            </p14:nvContentPartPr>
            <p14:xfrm>
              <a:off x="5457240" y="1492425"/>
              <a:ext cx="434880" cy="2379960"/>
            </p14:xfrm>
          </p:contentPart>
        </mc:Choice>
        <mc:Fallback xmlns="">
          <p:pic>
            <p:nvPicPr>
              <p:cNvPr id="40" name="Ink 39"/>
              <p:cNvPicPr/>
              <p:nvPr/>
            </p:nvPicPr>
            <p:blipFill>
              <a:blip r:embed="rId21"/>
              <a:stretch>
                <a:fillRect/>
              </a:stretch>
            </p:blipFill>
            <p:spPr>
              <a:xfrm>
                <a:off x="5457240" y="1492425"/>
                <a:ext cx="434880" cy="237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Ink 46"/>
              <p14:cNvContentPartPr/>
              <p14:nvPr/>
            </p14:nvContentPartPr>
            <p14:xfrm>
              <a:off x="6831720" y="1436985"/>
              <a:ext cx="282600" cy="1942920"/>
            </p14:xfrm>
          </p:contentPart>
        </mc:Choice>
        <mc:Fallback xmlns="">
          <p:pic>
            <p:nvPicPr>
              <p:cNvPr id="47" name="Ink 46"/>
              <p:cNvPicPr/>
              <p:nvPr/>
            </p:nvPicPr>
            <p:blipFill>
              <a:blip r:embed="rId23"/>
              <a:stretch>
                <a:fillRect/>
              </a:stretch>
            </p:blipFill>
            <p:spPr>
              <a:xfrm>
                <a:off x="6831720" y="1436985"/>
                <a:ext cx="282600" cy="194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0" name="Ink 49"/>
              <p14:cNvContentPartPr/>
              <p14:nvPr/>
            </p14:nvContentPartPr>
            <p14:xfrm>
              <a:off x="7054560" y="1616625"/>
              <a:ext cx="300600" cy="1578600"/>
            </p14:xfrm>
          </p:contentPart>
        </mc:Choice>
        <mc:Fallback xmlns="">
          <p:pic>
            <p:nvPicPr>
              <p:cNvPr id="50" name="Ink 49"/>
              <p:cNvPicPr/>
              <p:nvPr/>
            </p:nvPicPr>
            <p:blipFill>
              <a:blip r:embed="rId25"/>
              <a:stretch>
                <a:fillRect/>
              </a:stretch>
            </p:blipFill>
            <p:spPr>
              <a:xfrm>
                <a:off x="7054560" y="1616625"/>
                <a:ext cx="300600" cy="1578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2" name="Ink 61"/>
              <p14:cNvContentPartPr/>
              <p14:nvPr/>
            </p14:nvContentPartPr>
            <p14:xfrm>
              <a:off x="7674840" y="1448505"/>
              <a:ext cx="322560" cy="1973880"/>
            </p14:xfrm>
          </p:contentPart>
        </mc:Choice>
        <mc:Fallback xmlns="">
          <p:pic>
            <p:nvPicPr>
              <p:cNvPr id="62" name="Ink 61"/>
              <p:cNvPicPr/>
              <p:nvPr/>
            </p:nvPicPr>
            <p:blipFill>
              <a:blip r:embed="rId27"/>
              <a:stretch>
                <a:fillRect/>
              </a:stretch>
            </p:blipFill>
            <p:spPr>
              <a:xfrm>
                <a:off x="7674840" y="1448505"/>
                <a:ext cx="322560" cy="1973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6" name="Ink 65"/>
              <p14:cNvContentPartPr/>
              <p14:nvPr/>
            </p14:nvContentPartPr>
            <p14:xfrm>
              <a:off x="6315120" y="4793625"/>
              <a:ext cx="144360" cy="141120"/>
            </p14:xfrm>
          </p:contentPart>
        </mc:Choice>
        <mc:Fallback xmlns="">
          <p:pic>
            <p:nvPicPr>
              <p:cNvPr id="66" name="Ink 65"/>
              <p:cNvPicPr/>
              <p:nvPr/>
            </p:nvPicPr>
            <p:blipFill>
              <a:blip r:embed="rId29"/>
              <a:stretch>
                <a:fillRect/>
              </a:stretch>
            </p:blipFill>
            <p:spPr>
              <a:xfrm>
                <a:off x="6315120" y="4793625"/>
                <a:ext cx="144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8" name="Ink 67"/>
              <p14:cNvContentPartPr/>
              <p14:nvPr/>
            </p14:nvContentPartPr>
            <p14:xfrm>
              <a:off x="6272640" y="2421945"/>
              <a:ext cx="198360" cy="24840"/>
            </p14:xfrm>
          </p:contentPart>
        </mc:Choice>
        <mc:Fallback xmlns="">
          <p:pic>
            <p:nvPicPr>
              <p:cNvPr id="68" name="Ink 67"/>
              <p:cNvPicPr/>
              <p:nvPr/>
            </p:nvPicPr>
            <p:blipFill>
              <a:blip r:embed="rId31"/>
              <a:stretch>
                <a:fillRect/>
              </a:stretch>
            </p:blipFill>
            <p:spPr>
              <a:xfrm>
                <a:off x="6272640" y="2421945"/>
                <a:ext cx="198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9" name="Ink 68"/>
              <p14:cNvContentPartPr/>
              <p14:nvPr/>
            </p14:nvContentPartPr>
            <p14:xfrm>
              <a:off x="6306480" y="2562345"/>
              <a:ext cx="239040" cy="26640"/>
            </p14:xfrm>
          </p:contentPart>
        </mc:Choice>
        <mc:Fallback xmlns="">
          <p:pic>
            <p:nvPicPr>
              <p:cNvPr id="69" name="Ink 68"/>
              <p:cNvPicPr/>
              <p:nvPr/>
            </p:nvPicPr>
            <p:blipFill>
              <a:blip r:embed="rId33"/>
              <a:stretch>
                <a:fillRect/>
              </a:stretch>
            </p:blipFill>
            <p:spPr>
              <a:xfrm>
                <a:off x="6306480" y="2562345"/>
                <a:ext cx="239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1" name="Ink 70"/>
              <p14:cNvContentPartPr/>
              <p14:nvPr/>
            </p14:nvContentPartPr>
            <p14:xfrm>
              <a:off x="7400520" y="2895705"/>
              <a:ext cx="390600" cy="439200"/>
            </p14:xfrm>
          </p:contentPart>
        </mc:Choice>
        <mc:Fallback xmlns="">
          <p:pic>
            <p:nvPicPr>
              <p:cNvPr id="71" name="Ink 70"/>
              <p:cNvPicPr/>
              <p:nvPr/>
            </p:nvPicPr>
            <p:blipFill>
              <a:blip r:embed="rId35"/>
              <a:stretch>
                <a:fillRect/>
              </a:stretch>
            </p:blipFill>
            <p:spPr>
              <a:xfrm>
                <a:off x="7400520" y="2895705"/>
                <a:ext cx="39060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3" name="Ink 72"/>
              <p14:cNvContentPartPr/>
              <p14:nvPr/>
            </p14:nvContentPartPr>
            <p14:xfrm>
              <a:off x="7057440" y="4050945"/>
              <a:ext cx="312840" cy="2035440"/>
            </p14:xfrm>
          </p:contentPart>
        </mc:Choice>
        <mc:Fallback xmlns="">
          <p:pic>
            <p:nvPicPr>
              <p:cNvPr id="73" name="Ink 72"/>
              <p:cNvPicPr/>
              <p:nvPr/>
            </p:nvPicPr>
            <p:blipFill>
              <a:blip r:embed="rId37"/>
              <a:stretch>
                <a:fillRect/>
              </a:stretch>
            </p:blipFill>
            <p:spPr>
              <a:xfrm>
                <a:off x="7057440" y="4050945"/>
                <a:ext cx="312840" cy="2035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8" name="Ink 77"/>
              <p14:cNvContentPartPr/>
              <p14:nvPr/>
            </p14:nvContentPartPr>
            <p14:xfrm>
              <a:off x="7279920" y="4112145"/>
              <a:ext cx="1009080" cy="1893240"/>
            </p14:xfrm>
          </p:contentPart>
        </mc:Choice>
        <mc:Fallback xmlns="">
          <p:pic>
            <p:nvPicPr>
              <p:cNvPr id="78" name="Ink 77"/>
              <p:cNvPicPr/>
              <p:nvPr/>
            </p:nvPicPr>
            <p:blipFill>
              <a:blip r:embed="rId39"/>
              <a:stretch>
                <a:fillRect/>
              </a:stretch>
            </p:blipFill>
            <p:spPr>
              <a:xfrm>
                <a:off x="7279920" y="4112145"/>
                <a:ext cx="1009080" cy="1893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k 90"/>
              <p14:cNvContentPartPr/>
              <p14:nvPr/>
            </p14:nvContentPartPr>
            <p14:xfrm>
              <a:off x="8213760" y="4018905"/>
              <a:ext cx="187200" cy="2065680"/>
            </p14:xfrm>
          </p:contentPart>
        </mc:Choice>
        <mc:Fallback xmlns="">
          <p:pic>
            <p:nvPicPr>
              <p:cNvPr id="91" name="Ink 90"/>
              <p:cNvPicPr/>
              <p:nvPr/>
            </p:nvPicPr>
            <p:blipFill>
              <a:blip r:embed="rId41"/>
              <a:stretch>
                <a:fillRect/>
              </a:stretch>
            </p:blipFill>
            <p:spPr>
              <a:xfrm>
                <a:off x="8213760" y="4018905"/>
                <a:ext cx="187200" cy="20656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Calibri" charset="0"/>
              </a:rPr>
              <a:t>Projective transformations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048770" y="1424745"/>
              <a:ext cx="406440" cy="1475280"/>
            </p14:xfrm>
          </p:contentPart>
        </mc:Choice>
        <mc:Fallback xmlns="">
          <p:pic>
            <p:nvPicPr>
              <p:cNvPr id="9" name="Ink 8"/>
              <p:cNvPicPr/>
              <p:nvPr/>
            </p:nvPicPr>
            <p:blipFill>
              <a:blip r:embed="rId3"/>
              <a:stretch>
                <a:fillRect/>
              </a:stretch>
            </p:blipFill>
            <p:spPr>
              <a:xfrm>
                <a:off x="1048770" y="1424745"/>
                <a:ext cx="406440" cy="1475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899730" y="1454985"/>
              <a:ext cx="435600" cy="1449000"/>
            </p14:xfrm>
          </p:contentPart>
        </mc:Choice>
        <mc:Fallback xmlns="">
          <p:pic>
            <p:nvPicPr>
              <p:cNvPr id="16" name="Ink 15"/>
              <p:cNvPicPr/>
              <p:nvPr/>
            </p:nvPicPr>
            <p:blipFill>
              <a:blip r:embed="rId5"/>
              <a:stretch>
                <a:fillRect/>
              </a:stretch>
            </p:blipFill>
            <p:spPr>
              <a:xfrm>
                <a:off x="899730" y="1454985"/>
                <a:ext cx="435600" cy="144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2026890" y="2029545"/>
              <a:ext cx="227520" cy="164880"/>
            </p14:xfrm>
          </p:contentPart>
        </mc:Choice>
        <mc:Fallback xmlns="">
          <p:pic>
            <p:nvPicPr>
              <p:cNvPr id="23" name="Ink 22"/>
              <p:cNvPicPr/>
              <p:nvPr/>
            </p:nvPicPr>
            <p:blipFill>
              <a:blip r:embed="rId7"/>
              <a:stretch>
                <a:fillRect/>
              </a:stretch>
            </p:blipFill>
            <p:spPr>
              <a:xfrm>
                <a:off x="2026890" y="2029545"/>
                <a:ext cx="227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p14:cNvContentPartPr/>
              <p14:nvPr/>
            </p14:nvContentPartPr>
            <p14:xfrm>
              <a:off x="1558170" y="1433385"/>
              <a:ext cx="223200" cy="1458000"/>
            </p14:xfrm>
          </p:contentPart>
        </mc:Choice>
        <mc:Fallback xmlns="">
          <p:pic>
            <p:nvPicPr>
              <p:cNvPr id="24" name="Ink 23"/>
              <p:cNvPicPr/>
              <p:nvPr/>
            </p:nvPicPr>
            <p:blipFill>
              <a:blip r:embed="rId9"/>
              <a:stretch>
                <a:fillRect/>
              </a:stretch>
            </p:blipFill>
            <p:spPr>
              <a:xfrm>
                <a:off x="1558170" y="1433385"/>
                <a:ext cx="223200" cy="145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k 25"/>
              <p14:cNvContentPartPr/>
              <p14:nvPr/>
            </p14:nvContentPartPr>
            <p14:xfrm>
              <a:off x="2691090" y="1379025"/>
              <a:ext cx="308520" cy="1517760"/>
            </p14:xfrm>
          </p:contentPart>
        </mc:Choice>
        <mc:Fallback xmlns="">
          <p:pic>
            <p:nvPicPr>
              <p:cNvPr id="26" name="Ink 25"/>
              <p:cNvPicPr/>
              <p:nvPr/>
            </p:nvPicPr>
            <p:blipFill>
              <a:blip r:embed="rId11"/>
              <a:stretch>
                <a:fillRect/>
              </a:stretch>
            </p:blipFill>
            <p:spPr>
              <a:xfrm>
                <a:off x="2691090" y="1379025"/>
                <a:ext cx="308520" cy="1517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p14:cNvContentPartPr/>
              <p14:nvPr/>
            </p14:nvContentPartPr>
            <p14:xfrm>
              <a:off x="4517730" y="1346625"/>
              <a:ext cx="381600" cy="1570320"/>
            </p14:xfrm>
          </p:contentPart>
        </mc:Choice>
        <mc:Fallback xmlns="">
          <p:pic>
            <p:nvPicPr>
              <p:cNvPr id="28" name="Ink 27"/>
              <p:cNvPicPr/>
              <p:nvPr/>
            </p:nvPicPr>
            <p:blipFill>
              <a:blip r:embed="rId13"/>
              <a:stretch>
                <a:fillRect/>
              </a:stretch>
            </p:blipFill>
            <p:spPr>
              <a:xfrm>
                <a:off x="4517730" y="1346625"/>
                <a:ext cx="381600" cy="1570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p14:cNvContentPartPr/>
              <p14:nvPr/>
            </p14:nvContentPartPr>
            <p14:xfrm>
              <a:off x="139770" y="1532385"/>
              <a:ext cx="8577720" cy="4829760"/>
            </p14:xfrm>
          </p:contentPart>
        </mc:Choice>
        <mc:Fallback xmlns="">
          <p:pic>
            <p:nvPicPr>
              <p:cNvPr id="32" name="Ink 31"/>
              <p:cNvPicPr/>
              <p:nvPr/>
            </p:nvPicPr>
            <p:blipFill>
              <a:blip r:embed="rId15"/>
              <a:stretch>
                <a:fillRect/>
              </a:stretch>
            </p:blipFill>
            <p:spPr>
              <a:xfrm>
                <a:off x="139770" y="1532385"/>
                <a:ext cx="8577720" cy="4829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Ink 65"/>
              <p14:cNvContentPartPr/>
              <p14:nvPr/>
            </p14:nvContentPartPr>
            <p14:xfrm>
              <a:off x="5001570" y="1370385"/>
              <a:ext cx="310680" cy="1566720"/>
            </p14:xfrm>
          </p:contentPart>
        </mc:Choice>
        <mc:Fallback xmlns="">
          <p:pic>
            <p:nvPicPr>
              <p:cNvPr id="66" name="Ink 65"/>
              <p:cNvPicPr/>
              <p:nvPr/>
            </p:nvPicPr>
            <p:blipFill>
              <a:blip r:embed="rId17"/>
              <a:stretch>
                <a:fillRect/>
              </a:stretch>
            </p:blipFill>
            <p:spPr>
              <a:xfrm>
                <a:off x="5001570" y="1370385"/>
                <a:ext cx="310680" cy="1566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3" name="Ink 72"/>
              <p14:cNvContentPartPr/>
              <p14:nvPr/>
            </p14:nvContentPartPr>
            <p14:xfrm>
              <a:off x="5166810" y="1522305"/>
              <a:ext cx="415800" cy="1479240"/>
            </p14:xfrm>
          </p:contentPart>
        </mc:Choice>
        <mc:Fallback xmlns="">
          <p:pic>
            <p:nvPicPr>
              <p:cNvPr id="73" name="Ink 72"/>
              <p:cNvPicPr/>
              <p:nvPr/>
            </p:nvPicPr>
            <p:blipFill>
              <a:blip r:embed="rId19"/>
              <a:stretch>
                <a:fillRect/>
              </a:stretch>
            </p:blipFill>
            <p:spPr>
              <a:xfrm>
                <a:off x="5166810" y="1522305"/>
                <a:ext cx="415800" cy="147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8" name="Ink 77"/>
              <p14:cNvContentPartPr/>
              <p14:nvPr/>
            </p14:nvContentPartPr>
            <p14:xfrm>
              <a:off x="5518170" y="1321065"/>
              <a:ext cx="297360" cy="1611720"/>
            </p14:xfrm>
          </p:contentPart>
        </mc:Choice>
        <mc:Fallback xmlns="">
          <p:pic>
            <p:nvPicPr>
              <p:cNvPr id="78" name="Ink 77"/>
              <p:cNvPicPr/>
              <p:nvPr/>
            </p:nvPicPr>
            <p:blipFill>
              <a:blip r:embed="rId21"/>
              <a:stretch>
                <a:fillRect/>
              </a:stretch>
            </p:blipFill>
            <p:spPr>
              <a:xfrm>
                <a:off x="5518170" y="1321065"/>
                <a:ext cx="297360" cy="1611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4" name="Ink 83"/>
              <p14:cNvContentPartPr/>
              <p14:nvPr/>
            </p14:nvContentPartPr>
            <p14:xfrm>
              <a:off x="6688170" y="1458225"/>
              <a:ext cx="1436400" cy="634680"/>
            </p14:xfrm>
          </p:contentPart>
        </mc:Choice>
        <mc:Fallback xmlns="">
          <p:pic>
            <p:nvPicPr>
              <p:cNvPr id="84" name="Ink 83"/>
              <p:cNvPicPr/>
              <p:nvPr/>
            </p:nvPicPr>
            <p:blipFill>
              <a:blip r:embed="rId23"/>
              <a:stretch>
                <a:fillRect/>
              </a:stretch>
            </p:blipFill>
            <p:spPr>
              <a:xfrm>
                <a:off x="6688170" y="1458225"/>
                <a:ext cx="143640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1" name="Ink 170"/>
              <p14:cNvContentPartPr/>
              <p14:nvPr/>
            </p14:nvContentPartPr>
            <p14:xfrm>
              <a:off x="2115090" y="5162625"/>
              <a:ext cx="306000" cy="543960"/>
            </p14:xfrm>
          </p:contentPart>
        </mc:Choice>
        <mc:Fallback xmlns="">
          <p:pic>
            <p:nvPicPr>
              <p:cNvPr id="171" name="Ink 170"/>
              <p:cNvPicPr/>
              <p:nvPr/>
            </p:nvPicPr>
            <p:blipFill>
              <a:blip r:embed="rId25"/>
              <a:stretch>
                <a:fillRect/>
              </a:stretch>
            </p:blipFill>
            <p:spPr>
              <a:xfrm>
                <a:off x="2115090" y="5162625"/>
                <a:ext cx="30600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8" name="Ink 187"/>
              <p14:cNvContentPartPr/>
              <p14:nvPr/>
            </p14:nvContentPartPr>
            <p14:xfrm>
              <a:off x="5431770" y="3485385"/>
              <a:ext cx="377280" cy="290160"/>
            </p14:xfrm>
          </p:contentPart>
        </mc:Choice>
        <mc:Fallback xmlns="">
          <p:pic>
            <p:nvPicPr>
              <p:cNvPr id="188" name="Ink 187"/>
              <p:cNvPicPr/>
              <p:nvPr/>
            </p:nvPicPr>
            <p:blipFill>
              <a:blip r:embed="rId27"/>
              <a:stretch>
                <a:fillRect/>
              </a:stretch>
            </p:blipFill>
            <p:spPr>
              <a:xfrm>
                <a:off x="5431770" y="3485385"/>
                <a:ext cx="377280" cy="29016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686800" cy="990600"/>
          </a:xfrm>
        </p:spPr>
        <p:txBody>
          <a:bodyPr/>
          <a:lstStyle/>
          <a:p>
            <a:pPr eaLnBrk="1" hangingPunct="1"/>
            <a:r>
              <a:rPr lang="en-US" sz="3200" smtClean="0"/>
              <a:t>The Essential Matrix Constraint</a:t>
            </a:r>
          </a:p>
        </p:txBody>
      </p:sp>
      <p:pic>
        <p:nvPicPr>
          <p:cNvPr id="286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676400"/>
            <a:ext cx="8959850" cy="3771900"/>
          </a:xfr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2522646" y="3991613"/>
              <a:ext cx="290160" cy="460080"/>
            </p14:xfrm>
          </p:contentPart>
        </mc:Choice>
        <mc:Fallback xmlns="">
          <p:pic>
            <p:nvPicPr>
              <p:cNvPr id="7" name="Ink 6"/>
              <p:cNvPicPr/>
              <p:nvPr/>
            </p:nvPicPr>
            <p:blipFill>
              <a:blip r:embed="rId4"/>
              <a:stretch>
                <a:fillRect/>
              </a:stretch>
            </p:blipFill>
            <p:spPr>
              <a:xfrm>
                <a:off x="2511846" y="3980813"/>
                <a:ext cx="31392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6227406" y="3204653"/>
              <a:ext cx="406800" cy="255960"/>
            </p14:xfrm>
          </p:contentPart>
        </mc:Choice>
        <mc:Fallback xmlns="">
          <p:pic>
            <p:nvPicPr>
              <p:cNvPr id="10" name="Ink 9"/>
              <p:cNvPicPr/>
              <p:nvPr/>
            </p:nvPicPr>
            <p:blipFill>
              <a:blip r:embed="rId6"/>
              <a:stretch>
                <a:fillRect/>
              </a:stretch>
            </p:blipFill>
            <p:spPr>
              <a:xfrm>
                <a:off x="6217686" y="3195293"/>
                <a:ext cx="4197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5961600" y="3444120"/>
              <a:ext cx="919440" cy="488160"/>
            </p14:xfrm>
          </p:contentPart>
        </mc:Choice>
        <mc:Fallback xmlns="">
          <p:pic>
            <p:nvPicPr>
              <p:cNvPr id="6" name="Ink 5"/>
              <p:cNvPicPr/>
              <p:nvPr/>
            </p:nvPicPr>
            <p:blipFill>
              <a:blip r:embed="rId8"/>
              <a:stretch>
                <a:fillRect/>
              </a:stretch>
            </p:blipFill>
            <p:spPr>
              <a:xfrm>
                <a:off x="5957640" y="3438720"/>
                <a:ext cx="93240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1933560" y="3819960"/>
              <a:ext cx="580680" cy="864945"/>
            </p14:xfrm>
          </p:contentPart>
        </mc:Choice>
        <mc:Fallback xmlns="">
          <p:pic>
            <p:nvPicPr>
              <p:cNvPr id="8" name="Ink 7"/>
              <p:cNvPicPr/>
              <p:nvPr/>
            </p:nvPicPr>
            <p:blipFill>
              <a:blip r:embed="rId10"/>
              <a:stretch>
                <a:fillRect/>
              </a:stretch>
            </p:blipFill>
            <p:spPr>
              <a:xfrm>
                <a:off x="1921680" y="3816001"/>
                <a:ext cx="595800" cy="87898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8" name="Ink 77"/>
              <p14:cNvContentPartPr/>
              <p14:nvPr/>
            </p14:nvContentPartPr>
            <p14:xfrm>
              <a:off x="3878392" y="4075785"/>
              <a:ext cx="817920" cy="451575"/>
            </p14:xfrm>
          </p:contentPart>
        </mc:Choice>
        <mc:Fallback xmlns="">
          <p:pic>
            <p:nvPicPr>
              <p:cNvPr id="78" name="Ink 77"/>
              <p:cNvPicPr/>
              <p:nvPr/>
            </p:nvPicPr>
            <p:blipFill>
              <a:blip r:embed="rId12"/>
              <a:stretch>
                <a:fillRect/>
              </a:stretch>
            </p:blipFill>
            <p:spPr>
              <a:xfrm>
                <a:off x="3874792" y="4069303"/>
                <a:ext cx="825120" cy="46597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8" name="Ink 87"/>
              <p14:cNvContentPartPr/>
              <p14:nvPr/>
            </p14:nvContentPartPr>
            <p14:xfrm>
              <a:off x="3546472" y="5330745"/>
              <a:ext cx="483840" cy="993735"/>
            </p14:xfrm>
          </p:contentPart>
        </mc:Choice>
        <mc:Fallback xmlns="">
          <p:pic>
            <p:nvPicPr>
              <p:cNvPr id="88" name="Ink 87"/>
              <p:cNvPicPr/>
              <p:nvPr/>
            </p:nvPicPr>
            <p:blipFill>
              <a:blip r:embed="rId14"/>
              <a:stretch>
                <a:fillRect/>
              </a:stretch>
            </p:blipFill>
            <p:spPr>
              <a:xfrm>
                <a:off x="3541432" y="5319223"/>
                <a:ext cx="500760" cy="101929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7" name="Ink 96"/>
              <p14:cNvContentPartPr/>
              <p14:nvPr/>
            </p14:nvContentPartPr>
            <p14:xfrm>
              <a:off x="214312" y="5344785"/>
              <a:ext cx="2153160" cy="1485135"/>
            </p14:xfrm>
          </p:contentPart>
        </mc:Choice>
        <mc:Fallback xmlns="">
          <p:pic>
            <p:nvPicPr>
              <p:cNvPr id="97" name="Ink 96"/>
              <p:cNvPicPr/>
              <p:nvPr/>
            </p:nvPicPr>
            <p:blipFill>
              <a:blip r:embed="rId16"/>
              <a:stretch>
                <a:fillRect/>
              </a:stretch>
            </p:blipFill>
            <p:spPr>
              <a:xfrm>
                <a:off x="199914" y="5332184"/>
                <a:ext cx="2181955" cy="151357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0" name="Ink 99"/>
              <p14:cNvContentPartPr/>
              <p14:nvPr/>
            </p14:nvContentPartPr>
            <p14:xfrm>
              <a:off x="3635752" y="4534425"/>
              <a:ext cx="1265400" cy="535455"/>
            </p14:xfrm>
          </p:contentPart>
        </mc:Choice>
        <mc:Fallback xmlns="">
          <p:pic>
            <p:nvPicPr>
              <p:cNvPr id="100" name="Ink 99"/>
              <p:cNvPicPr/>
              <p:nvPr/>
            </p:nvPicPr>
            <p:blipFill>
              <a:blip r:embed="rId18"/>
              <a:stretch>
                <a:fillRect/>
              </a:stretch>
            </p:blipFill>
            <p:spPr>
              <a:xfrm>
                <a:off x="3626032" y="4522902"/>
                <a:ext cx="1288800" cy="55994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5" name="Ink 104"/>
              <p14:cNvContentPartPr/>
              <p14:nvPr/>
            </p14:nvContentPartPr>
            <p14:xfrm>
              <a:off x="2394832" y="5224545"/>
              <a:ext cx="4939200" cy="1457280"/>
            </p14:xfrm>
          </p:contentPart>
        </mc:Choice>
        <mc:Fallback xmlns="">
          <p:pic>
            <p:nvPicPr>
              <p:cNvPr id="105" name="Ink 104"/>
              <p:cNvPicPr/>
              <p:nvPr/>
            </p:nvPicPr>
            <p:blipFill>
              <a:blip r:embed="rId20"/>
              <a:stretch>
                <a:fillRect/>
              </a:stretch>
            </p:blipFill>
            <p:spPr>
              <a:xfrm>
                <a:off x="2380073" y="5210865"/>
                <a:ext cx="4965478" cy="1485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 name="Ink 105"/>
              <p14:cNvContentPartPr/>
              <p14:nvPr/>
            </p14:nvContentPartPr>
            <p14:xfrm>
              <a:off x="4347832" y="5667705"/>
              <a:ext cx="2436480" cy="596295"/>
            </p14:xfrm>
          </p:contentPart>
        </mc:Choice>
        <mc:Fallback xmlns="">
          <p:pic>
            <p:nvPicPr>
              <p:cNvPr id="106" name="Ink 105"/>
              <p:cNvPicPr/>
              <p:nvPr/>
            </p:nvPicPr>
            <p:blipFill>
              <a:blip r:embed="rId22"/>
              <a:stretch>
                <a:fillRect/>
              </a:stretch>
            </p:blipFill>
            <p:spPr>
              <a:xfrm>
                <a:off x="4334152" y="5655462"/>
                <a:ext cx="2464560" cy="62222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7" name="Ink 106"/>
              <p14:cNvContentPartPr/>
              <p14:nvPr/>
            </p14:nvContentPartPr>
            <p14:xfrm>
              <a:off x="2878672" y="5630625"/>
              <a:ext cx="449640" cy="600975"/>
            </p14:xfrm>
          </p:contentPart>
        </mc:Choice>
        <mc:Fallback xmlns="">
          <p:pic>
            <p:nvPicPr>
              <p:cNvPr id="107" name="Ink 106"/>
              <p:cNvPicPr/>
              <p:nvPr/>
            </p:nvPicPr>
            <p:blipFill>
              <a:blip r:embed="rId24"/>
              <a:stretch>
                <a:fillRect/>
              </a:stretch>
            </p:blipFill>
            <p:spPr>
              <a:xfrm>
                <a:off x="2864272" y="5616942"/>
                <a:ext cx="476640" cy="62906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8" name="Ink 107"/>
              <p14:cNvContentPartPr/>
              <p14:nvPr/>
            </p14:nvContentPartPr>
            <p14:xfrm>
              <a:off x="4144072" y="6854625"/>
              <a:ext cx="24120" cy="495"/>
            </p14:xfrm>
          </p:contentPart>
        </mc:Choice>
        <mc:Fallback xmlns="">
          <p:pic>
            <p:nvPicPr>
              <p:cNvPr id="108" name="Ink 107"/>
              <p:cNvPicPr/>
              <p:nvPr/>
            </p:nvPicPr>
            <p:blipFill>
              <a:blip r:embed="rId26"/>
              <a:stretch>
                <a:fillRect/>
              </a:stretch>
            </p:blipFill>
            <p:spPr>
              <a:xfrm>
                <a:off x="4134712" y="6841755"/>
                <a:ext cx="42840" cy="262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Ink 8"/>
              <p14:cNvContentPartPr/>
              <p14:nvPr/>
            </p14:nvContentPartPr>
            <p14:xfrm>
              <a:off x="3260902" y="6132825"/>
              <a:ext cx="205200" cy="239040"/>
            </p14:xfrm>
          </p:contentPart>
        </mc:Choice>
        <mc:Fallback xmlns="">
          <p:pic>
            <p:nvPicPr>
              <p:cNvPr id="9" name="Ink 8"/>
              <p:cNvPicPr/>
              <p:nvPr/>
            </p:nvPicPr>
            <p:blipFill>
              <a:blip r:embed="rId28"/>
              <a:stretch>
                <a:fillRect/>
              </a:stretch>
            </p:blipFill>
            <p:spPr>
              <a:xfrm>
                <a:off x="3247222" y="6118447"/>
                <a:ext cx="234000" cy="26851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 name="Ink 10"/>
              <p14:cNvContentPartPr/>
              <p14:nvPr/>
            </p14:nvContentPartPr>
            <p14:xfrm>
              <a:off x="5378422" y="6141465"/>
              <a:ext cx="5400" cy="229680"/>
            </p14:xfrm>
          </p:contentPart>
        </mc:Choice>
        <mc:Fallback xmlns="">
          <p:pic>
            <p:nvPicPr>
              <p:cNvPr id="11" name="Ink 10"/>
              <p:cNvPicPr/>
              <p:nvPr/>
            </p:nvPicPr>
            <p:blipFill>
              <a:blip r:embed="rId30"/>
              <a:stretch>
                <a:fillRect/>
              </a:stretch>
            </p:blipFill>
            <p:spPr>
              <a:xfrm>
                <a:off x="5365102" y="6130305"/>
                <a:ext cx="33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 name="Ink 11"/>
              <p14:cNvContentPartPr/>
              <p14:nvPr/>
            </p14:nvContentPartPr>
            <p14:xfrm>
              <a:off x="942840" y="4269600"/>
              <a:ext cx="7259040" cy="2368080"/>
            </p14:xfrm>
          </p:contentPart>
        </mc:Choice>
        <mc:Fallback xmlns="">
          <p:pic>
            <p:nvPicPr>
              <p:cNvPr id="12" name="Ink 11"/>
              <p:cNvPicPr/>
              <p:nvPr/>
            </p:nvPicPr>
            <p:blipFill>
              <a:blip r:embed="rId32"/>
              <a:stretch>
                <a:fillRect/>
              </a:stretch>
            </p:blipFill>
            <p:spPr>
              <a:xfrm>
                <a:off x="933840" y="4259520"/>
                <a:ext cx="7277760" cy="238644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14313" y="-4763"/>
            <a:ext cx="8777287" cy="614363"/>
          </a:xfrm>
        </p:spPr>
        <p:txBody>
          <a:bodyPr/>
          <a:lstStyle/>
          <a:p>
            <a:pPr eaLnBrk="1" hangingPunct="1"/>
            <a:r>
              <a:rPr lang="en-US" sz="3200" smtClean="0"/>
              <a:t>Proof is based on the co-planarity of three rays</a:t>
            </a:r>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676400"/>
            <a:ext cx="8959850" cy="3771900"/>
          </a:xfrm>
        </p:spPr>
      </p:pic>
      <mc:AlternateContent xmlns:mc="http://schemas.openxmlformats.org/markup-compatibility/2006" xmlns:p14="http://schemas.microsoft.com/office/powerpoint/2010/main">
        <mc:Choice Requires="p14">
          <p:contentPart p14:bwMode="auto" r:id="rId3">
            <p14:nvContentPartPr>
              <p14:cNvPr id="105" name="Ink 104"/>
              <p14:cNvContentPartPr/>
              <p14:nvPr/>
            </p14:nvContentPartPr>
            <p14:xfrm>
              <a:off x="2394832" y="5224545"/>
              <a:ext cx="4939200" cy="1457280"/>
            </p14:xfrm>
          </p:contentPart>
        </mc:Choice>
        <mc:Fallback xmlns="">
          <p:pic>
            <p:nvPicPr>
              <p:cNvPr id="105" name="Ink 104"/>
              <p:cNvPicPr/>
              <p:nvPr/>
            </p:nvPicPr>
            <p:blipFill>
              <a:blip r:embed="rId4"/>
              <a:stretch>
                <a:fillRect/>
              </a:stretch>
            </p:blipFill>
            <p:spPr>
              <a:xfrm>
                <a:off x="2380073" y="5210865"/>
                <a:ext cx="4965478" cy="148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933560" y="3819960"/>
              <a:ext cx="580680" cy="864945"/>
            </p14:xfrm>
          </p:contentPart>
        </mc:Choice>
        <mc:Fallback xmlns="">
          <p:pic>
            <p:nvPicPr>
              <p:cNvPr id="5" name="Ink 4"/>
              <p:cNvPicPr/>
              <p:nvPr/>
            </p:nvPicPr>
            <p:blipFill>
              <a:blip r:embed="rId6"/>
              <a:stretch>
                <a:fillRect/>
              </a:stretch>
            </p:blipFill>
            <p:spPr>
              <a:xfrm>
                <a:off x="1921680" y="3816001"/>
                <a:ext cx="595800" cy="8789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5219046" y="2500065"/>
              <a:ext cx="1415034" cy="1193175"/>
            </p14:xfrm>
          </p:contentPart>
        </mc:Choice>
        <mc:Fallback xmlns="">
          <p:pic>
            <p:nvPicPr>
              <p:cNvPr id="9" name="Ink 8"/>
              <p:cNvPicPr/>
              <p:nvPr/>
            </p:nvPicPr>
            <p:blipFill>
              <a:blip r:embed="rId8"/>
              <a:stretch>
                <a:fillRect/>
              </a:stretch>
            </p:blipFill>
            <p:spPr>
              <a:xfrm>
                <a:off x="5207167" y="2491424"/>
                <a:ext cx="1430153" cy="120433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p14:cNvContentPartPr/>
              <p14:nvPr/>
            </p14:nvContentPartPr>
            <p14:xfrm>
              <a:off x="214312" y="5344785"/>
              <a:ext cx="2153160" cy="1485135"/>
            </p14:xfrm>
          </p:contentPart>
        </mc:Choice>
        <mc:Fallback xmlns="">
          <p:pic>
            <p:nvPicPr>
              <p:cNvPr id="11" name="Ink 10"/>
              <p:cNvPicPr/>
              <p:nvPr/>
            </p:nvPicPr>
            <p:blipFill>
              <a:blip r:embed="rId10"/>
              <a:stretch>
                <a:fillRect/>
              </a:stretch>
            </p:blipFill>
            <p:spPr>
              <a:xfrm>
                <a:off x="199914" y="5332184"/>
                <a:ext cx="2181955" cy="151357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p14:cNvContentPartPr/>
              <p14:nvPr/>
            </p14:nvContentPartPr>
            <p14:xfrm>
              <a:off x="2878672" y="5330745"/>
              <a:ext cx="3905640" cy="1065600"/>
            </p14:xfrm>
          </p:contentPart>
        </mc:Choice>
        <mc:Fallback xmlns="">
          <p:pic>
            <p:nvPicPr>
              <p:cNvPr id="12" name="Ink 11"/>
              <p:cNvPicPr/>
              <p:nvPr/>
            </p:nvPicPr>
            <p:blipFill>
              <a:blip r:embed="rId12"/>
              <a:stretch>
                <a:fillRect/>
              </a:stretch>
            </p:blipFill>
            <p:spPr>
              <a:xfrm>
                <a:off x="2864272" y="5319225"/>
                <a:ext cx="3934440" cy="109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p14:cNvContentPartPr/>
              <p14:nvPr/>
            </p14:nvContentPartPr>
            <p14:xfrm>
              <a:off x="4144072" y="6854625"/>
              <a:ext cx="24120" cy="495"/>
            </p14:xfrm>
          </p:contentPart>
        </mc:Choice>
        <mc:Fallback xmlns="">
          <p:pic>
            <p:nvPicPr>
              <p:cNvPr id="17" name="Ink 16"/>
              <p:cNvPicPr/>
              <p:nvPr/>
            </p:nvPicPr>
            <p:blipFill>
              <a:blip r:embed="rId14"/>
              <a:stretch>
                <a:fillRect/>
              </a:stretch>
            </p:blipFill>
            <p:spPr>
              <a:xfrm>
                <a:off x="4134712" y="6841755"/>
                <a:ext cx="42840" cy="262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p14:cNvContentPartPr/>
              <p14:nvPr/>
            </p14:nvContentPartPr>
            <p14:xfrm>
              <a:off x="2243272" y="3667905"/>
              <a:ext cx="3926880" cy="439560"/>
            </p14:xfrm>
          </p:contentPart>
        </mc:Choice>
        <mc:Fallback xmlns="">
          <p:pic>
            <p:nvPicPr>
              <p:cNvPr id="22" name="Ink 21"/>
              <p:cNvPicPr/>
              <p:nvPr/>
            </p:nvPicPr>
            <p:blipFill>
              <a:blip r:embed="rId16"/>
              <a:stretch>
                <a:fillRect/>
              </a:stretch>
            </p:blipFill>
            <p:spPr>
              <a:xfrm>
                <a:off x="2226352" y="3584025"/>
                <a:ext cx="398556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 22"/>
              <p14:cNvContentPartPr/>
              <p14:nvPr/>
            </p14:nvContentPartPr>
            <p14:xfrm>
              <a:off x="4084672" y="2324385"/>
              <a:ext cx="2165040" cy="1305360"/>
            </p14:xfrm>
          </p:contentPart>
        </mc:Choice>
        <mc:Fallback xmlns="">
          <p:pic>
            <p:nvPicPr>
              <p:cNvPr id="23" name="Ink 22"/>
              <p:cNvPicPr/>
              <p:nvPr/>
            </p:nvPicPr>
            <p:blipFill>
              <a:blip r:embed="rId18"/>
              <a:stretch>
                <a:fillRect/>
              </a:stretch>
            </p:blipFill>
            <p:spPr>
              <a:xfrm>
                <a:off x="4042905" y="2241225"/>
                <a:ext cx="2236332" cy="1447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p14:cNvContentPartPr/>
              <p14:nvPr/>
            </p14:nvContentPartPr>
            <p14:xfrm>
              <a:off x="2337952" y="2328345"/>
              <a:ext cx="1711080" cy="1655280"/>
            </p14:xfrm>
          </p:contentPart>
        </mc:Choice>
        <mc:Fallback xmlns="">
          <p:pic>
            <p:nvPicPr>
              <p:cNvPr id="24" name="Ink 23"/>
              <p:cNvPicPr/>
              <p:nvPr/>
            </p:nvPicPr>
            <p:blipFill>
              <a:blip r:embed="rId20"/>
              <a:stretch>
                <a:fillRect/>
              </a:stretch>
            </p:blipFill>
            <p:spPr>
              <a:xfrm>
                <a:off x="2314547" y="2254201"/>
                <a:ext cx="1767972" cy="177585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k 24"/>
              <p14:cNvContentPartPr/>
              <p14:nvPr/>
            </p14:nvContentPartPr>
            <p14:xfrm>
              <a:off x="6322792" y="1928745"/>
              <a:ext cx="979560" cy="1701720"/>
            </p14:xfrm>
          </p:contentPart>
        </mc:Choice>
        <mc:Fallback xmlns="">
          <p:pic>
            <p:nvPicPr>
              <p:cNvPr id="25" name="Ink 24"/>
              <p:cNvPicPr/>
              <p:nvPr/>
            </p:nvPicPr>
            <p:blipFill>
              <a:blip r:embed="rId22"/>
              <a:stretch>
                <a:fillRect/>
              </a:stretch>
            </p:blipFill>
            <p:spPr>
              <a:xfrm>
                <a:off x="6300472" y="1837665"/>
                <a:ext cx="1044000" cy="1837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Ink 27"/>
              <p14:cNvContentPartPr/>
              <p14:nvPr/>
            </p14:nvContentPartPr>
            <p14:xfrm>
              <a:off x="7546792" y="1406385"/>
              <a:ext cx="672480" cy="501120"/>
            </p14:xfrm>
          </p:contentPart>
        </mc:Choice>
        <mc:Fallback xmlns="">
          <p:pic>
            <p:nvPicPr>
              <p:cNvPr id="28" name="Ink 27"/>
              <p:cNvPicPr/>
              <p:nvPr/>
            </p:nvPicPr>
            <p:blipFill>
              <a:blip r:embed="rId24"/>
              <a:stretch>
                <a:fillRect/>
              </a:stretch>
            </p:blipFill>
            <p:spPr>
              <a:xfrm>
                <a:off x="7532752" y="1392345"/>
                <a:ext cx="6958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8" name="Ink 67"/>
              <p14:cNvContentPartPr/>
              <p14:nvPr/>
            </p14:nvContentPartPr>
            <p14:xfrm>
              <a:off x="6264846" y="3667185"/>
              <a:ext cx="616194" cy="265095"/>
            </p14:xfrm>
          </p:contentPart>
        </mc:Choice>
        <mc:Fallback xmlns="">
          <p:pic>
            <p:nvPicPr>
              <p:cNvPr id="68" name="Ink 67"/>
              <p:cNvPicPr/>
              <p:nvPr/>
            </p:nvPicPr>
            <p:blipFill>
              <a:blip r:embed="rId26"/>
              <a:stretch>
                <a:fillRect/>
              </a:stretch>
            </p:blipFill>
            <p:spPr>
              <a:xfrm>
                <a:off x="6262327" y="3664664"/>
                <a:ext cx="627712" cy="27698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9" name="Ink 68"/>
              <p14:cNvContentPartPr/>
              <p14:nvPr/>
            </p14:nvContentPartPr>
            <p14:xfrm>
              <a:off x="2522646" y="3991545"/>
              <a:ext cx="2192994" cy="460215"/>
            </p14:xfrm>
          </p:contentPart>
        </mc:Choice>
        <mc:Fallback xmlns="">
          <p:pic>
            <p:nvPicPr>
              <p:cNvPr id="69" name="Ink 68"/>
              <p:cNvPicPr/>
              <p:nvPr/>
            </p:nvPicPr>
            <p:blipFill>
              <a:blip r:embed="rId28"/>
              <a:stretch>
                <a:fillRect/>
              </a:stretch>
            </p:blipFill>
            <p:spPr>
              <a:xfrm>
                <a:off x="2511847" y="3980742"/>
                <a:ext cx="2207033" cy="48470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7" name="Ink 76"/>
              <p14:cNvContentPartPr/>
              <p14:nvPr/>
            </p14:nvContentPartPr>
            <p14:xfrm>
              <a:off x="167872" y="791145"/>
              <a:ext cx="8529840" cy="1086480"/>
            </p14:xfrm>
          </p:contentPart>
        </mc:Choice>
        <mc:Fallback xmlns="">
          <p:pic>
            <p:nvPicPr>
              <p:cNvPr id="77" name="Ink 76"/>
              <p:cNvPicPr/>
              <p:nvPr/>
            </p:nvPicPr>
            <p:blipFill>
              <a:blip r:embed="rId30"/>
              <a:stretch>
                <a:fillRect/>
              </a:stretch>
            </p:blipFill>
            <p:spPr>
              <a:xfrm>
                <a:off x="153112" y="782865"/>
                <a:ext cx="8559000" cy="1108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7" name="Ink 136"/>
              <p14:cNvContentPartPr/>
              <p14:nvPr/>
            </p14:nvContentPartPr>
            <p14:xfrm>
              <a:off x="1727640" y="2203200"/>
              <a:ext cx="5883120" cy="2749320"/>
            </p14:xfrm>
          </p:contentPart>
        </mc:Choice>
        <mc:Fallback xmlns="">
          <p:pic>
            <p:nvPicPr>
              <p:cNvPr id="137" name="Ink 136"/>
              <p:cNvPicPr/>
              <p:nvPr/>
            </p:nvPicPr>
            <p:blipFill>
              <a:blip r:embed="rId32"/>
              <a:stretch>
                <a:fillRect/>
              </a:stretch>
            </p:blipFill>
            <p:spPr>
              <a:xfrm>
                <a:off x="1719000" y="2194560"/>
                <a:ext cx="5898600" cy="276732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2800" smtClean="0"/>
              <a:t>Coplanarity of 3-vectors implies triple product is zero</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153912" y="869625"/>
              <a:ext cx="6804000" cy="3594240"/>
            </p14:xfrm>
          </p:contentPart>
        </mc:Choice>
        <mc:Fallback xmlns="">
          <p:pic>
            <p:nvPicPr>
              <p:cNvPr id="6" name="Ink 5"/>
              <p:cNvPicPr/>
              <p:nvPr/>
            </p:nvPicPr>
            <p:blipFill>
              <a:blip r:embed="rId3"/>
              <a:stretch>
                <a:fillRect/>
              </a:stretch>
            </p:blipFill>
            <p:spPr>
              <a:xfrm>
                <a:off x="1149232" y="857025"/>
                <a:ext cx="6822000" cy="361692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28600"/>
            <a:ext cx="8686800" cy="990600"/>
          </a:xfrm>
        </p:spPr>
        <p:txBody>
          <a:bodyPr/>
          <a:lstStyle/>
          <a:p>
            <a:pPr eaLnBrk="1" hangingPunct="1"/>
            <a:r>
              <a:rPr lang="en-US" sz="3200" smtClean="0"/>
              <a:t>Epipolar  geometry for cameras in general position</a:t>
            </a:r>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676400"/>
            <a:ext cx="8959850" cy="3771900"/>
          </a:xfrm>
        </p:spPr>
      </p:pic>
      <mc:AlternateContent xmlns:mc="http://schemas.openxmlformats.org/markup-compatibility/2006" xmlns:p14="http://schemas.microsoft.com/office/powerpoint/2010/main">
        <mc:Choice Requires="p14">
          <p:contentPart p14:bwMode="auto" r:id="rId3">
            <p14:nvContentPartPr>
              <p14:cNvPr id="21" name="Ink 20"/>
              <p14:cNvContentPartPr/>
              <p14:nvPr/>
            </p14:nvContentPartPr>
            <p14:xfrm>
              <a:off x="8339166" y="0"/>
              <a:ext cx="21960" cy="0"/>
            </p14:xfrm>
          </p:contentPart>
        </mc:Choice>
        <mc:Fallback xmlns="">
          <p:pic>
            <p:nvPicPr>
              <p:cNvPr id="21" name="Ink 20"/>
              <p:cNvPicPr/>
              <p:nvPr/>
            </p:nvPicPr>
            <p:blipFill>
              <a:blip r:embed="rId4"/>
              <a:stretch>
                <a:fillRect/>
              </a:stretch>
            </p:blipFill>
            <p:spPr>
              <a:xfrm>
                <a:off x="0" y="0"/>
                <a:ext cx="2196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p14:cNvContentPartPr/>
              <p14:nvPr/>
            </p14:nvContentPartPr>
            <p14:xfrm>
              <a:off x="486486" y="4242893"/>
              <a:ext cx="8580600" cy="2558520"/>
            </p14:xfrm>
          </p:contentPart>
        </mc:Choice>
        <mc:Fallback xmlns="">
          <p:pic>
            <p:nvPicPr>
              <p:cNvPr id="19" name="Ink 18"/>
              <p:cNvPicPr/>
              <p:nvPr/>
            </p:nvPicPr>
            <p:blipFill>
              <a:blip r:embed="rId6"/>
              <a:stretch>
                <a:fillRect/>
              </a:stretch>
            </p:blipFill>
            <p:spPr>
              <a:xfrm>
                <a:off x="482166" y="4229213"/>
                <a:ext cx="8599680" cy="258624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Longuet-Higgins 8 point algorithm</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a:extLst/>
        </p:spPr>
        <p:txBody>
          <a:bodyPr/>
          <a:lstStyle/>
          <a:p>
            <a:pPr eaLnBrk="1" hangingPunct="1">
              <a:defRPr/>
            </a:pPr>
            <a:r>
              <a:rPr lang="en-US">
                <a:noFill/>
              </a:rPr>
              <a:t> </a:t>
            </a: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521392" y="3871305"/>
              <a:ext cx="4953600" cy="1010160"/>
            </p14:xfrm>
          </p:contentPart>
        </mc:Choice>
        <mc:Fallback xmlns="">
          <p:pic>
            <p:nvPicPr>
              <p:cNvPr id="8" name="Ink 7"/>
              <p:cNvPicPr/>
              <p:nvPr/>
            </p:nvPicPr>
            <p:blipFill>
              <a:blip r:embed="rId4"/>
              <a:stretch>
                <a:fillRect/>
              </a:stretch>
            </p:blipFill>
            <p:spPr>
              <a:xfrm>
                <a:off x="507353" y="3858350"/>
                <a:ext cx="4973759" cy="103607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1972102" y="5319225"/>
              <a:ext cx="1094400" cy="139320"/>
            </p14:xfrm>
          </p:contentPart>
        </mc:Choice>
        <mc:Fallback xmlns="">
          <p:pic>
            <p:nvPicPr>
              <p:cNvPr id="7" name="Ink 6"/>
              <p:cNvPicPr/>
              <p:nvPr/>
            </p:nvPicPr>
            <p:blipFill>
              <a:blip r:embed="rId6"/>
              <a:stretch>
                <a:fillRect/>
              </a:stretch>
            </p:blipFill>
            <p:spPr>
              <a:xfrm>
                <a:off x="1960582" y="5305185"/>
                <a:ext cx="1119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p14:cNvContentPartPr/>
              <p14:nvPr/>
            </p14:nvContentPartPr>
            <p14:xfrm>
              <a:off x="3440182" y="5027625"/>
              <a:ext cx="392760" cy="1177920"/>
            </p14:xfrm>
          </p:contentPart>
        </mc:Choice>
        <mc:Fallback xmlns="">
          <p:pic>
            <p:nvPicPr>
              <p:cNvPr id="14" name="Ink 13"/>
              <p:cNvPicPr/>
              <p:nvPr/>
            </p:nvPicPr>
            <p:blipFill>
              <a:blip r:embed="rId8"/>
              <a:stretch>
                <a:fillRect/>
              </a:stretch>
            </p:blipFill>
            <p:spPr>
              <a:xfrm>
                <a:off x="3427222" y="5016465"/>
                <a:ext cx="411840" cy="1204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p14:cNvContentPartPr/>
              <p14:nvPr/>
            </p14:nvContentPartPr>
            <p14:xfrm>
              <a:off x="4750222" y="5002065"/>
              <a:ext cx="393840" cy="1172520"/>
            </p14:xfrm>
          </p:contentPart>
        </mc:Choice>
        <mc:Fallback xmlns="">
          <p:pic>
            <p:nvPicPr>
              <p:cNvPr id="15" name="Ink 14"/>
              <p:cNvPicPr/>
              <p:nvPr/>
            </p:nvPicPr>
            <p:blipFill>
              <a:blip r:embed="rId10"/>
              <a:stretch>
                <a:fillRect/>
              </a:stretch>
            </p:blipFill>
            <p:spPr>
              <a:xfrm>
                <a:off x="4738713" y="4988749"/>
                <a:ext cx="420456" cy="11948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Ink 35"/>
              <p14:cNvContentPartPr/>
              <p14:nvPr/>
            </p14:nvContentPartPr>
            <p14:xfrm>
              <a:off x="3601102" y="5124105"/>
              <a:ext cx="1512360" cy="1019160"/>
            </p14:xfrm>
          </p:contentPart>
        </mc:Choice>
        <mc:Fallback xmlns="">
          <p:pic>
            <p:nvPicPr>
              <p:cNvPr id="36" name="Ink 35"/>
              <p:cNvPicPr/>
              <p:nvPr/>
            </p:nvPicPr>
            <p:blipFill>
              <a:blip r:embed="rId12"/>
              <a:stretch>
                <a:fillRect/>
              </a:stretch>
            </p:blipFill>
            <p:spPr>
              <a:xfrm>
                <a:off x="3586705" y="5109700"/>
                <a:ext cx="1541873" cy="104797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Ink 41"/>
              <p14:cNvContentPartPr/>
              <p14:nvPr/>
            </p14:nvContentPartPr>
            <p14:xfrm>
              <a:off x="1816222" y="5088465"/>
              <a:ext cx="238320" cy="350280"/>
            </p14:xfrm>
          </p:contentPart>
        </mc:Choice>
        <mc:Fallback xmlns="">
          <p:pic>
            <p:nvPicPr>
              <p:cNvPr id="42" name="Ink 41"/>
              <p:cNvPicPr/>
              <p:nvPr/>
            </p:nvPicPr>
            <p:blipFill>
              <a:blip r:embed="rId14"/>
              <a:stretch>
                <a:fillRect/>
              </a:stretch>
            </p:blipFill>
            <p:spPr>
              <a:xfrm>
                <a:off x="1801822" y="5076945"/>
                <a:ext cx="2620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5" name="Ink 54"/>
              <p14:cNvContentPartPr/>
              <p14:nvPr/>
            </p14:nvContentPartPr>
            <p14:xfrm>
              <a:off x="3081622" y="5038785"/>
              <a:ext cx="165600" cy="358200"/>
            </p14:xfrm>
          </p:contentPart>
        </mc:Choice>
        <mc:Fallback xmlns="">
          <p:pic>
            <p:nvPicPr>
              <p:cNvPr id="55" name="Ink 54"/>
              <p:cNvPicPr/>
              <p:nvPr/>
            </p:nvPicPr>
            <p:blipFill>
              <a:blip r:embed="rId16"/>
              <a:stretch>
                <a:fillRect/>
              </a:stretch>
            </p:blipFill>
            <p:spPr>
              <a:xfrm>
                <a:off x="3070102" y="5025825"/>
                <a:ext cx="19080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8" name="Ink 67"/>
              <p14:cNvContentPartPr/>
              <p14:nvPr/>
            </p14:nvContentPartPr>
            <p14:xfrm>
              <a:off x="7887262" y="3529665"/>
              <a:ext cx="904320" cy="704160"/>
            </p14:xfrm>
          </p:contentPart>
        </mc:Choice>
        <mc:Fallback xmlns="">
          <p:pic>
            <p:nvPicPr>
              <p:cNvPr id="68" name="Ink 67"/>
              <p:cNvPicPr/>
              <p:nvPr/>
            </p:nvPicPr>
            <p:blipFill>
              <a:blip r:embed="rId18"/>
              <a:stretch>
                <a:fillRect/>
              </a:stretch>
            </p:blipFill>
            <p:spPr>
              <a:xfrm>
                <a:off x="7873222" y="3515265"/>
                <a:ext cx="932760" cy="73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 name="Ink 69"/>
              <p14:cNvContentPartPr/>
              <p14:nvPr/>
            </p14:nvContentPartPr>
            <p14:xfrm>
              <a:off x="6168622" y="3530745"/>
              <a:ext cx="1098000" cy="759960"/>
            </p14:xfrm>
          </p:contentPart>
        </mc:Choice>
        <mc:Fallback xmlns="">
          <p:pic>
            <p:nvPicPr>
              <p:cNvPr id="70" name="Ink 69"/>
              <p:cNvPicPr/>
              <p:nvPr/>
            </p:nvPicPr>
            <p:blipFill>
              <a:blip r:embed="rId20"/>
              <a:stretch>
                <a:fillRect/>
              </a:stretch>
            </p:blipFill>
            <p:spPr>
              <a:xfrm>
                <a:off x="6154942" y="3522829"/>
                <a:ext cx="1126800" cy="78226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1" name="Ink 70"/>
              <p14:cNvContentPartPr/>
              <p14:nvPr/>
            </p14:nvContentPartPr>
            <p14:xfrm>
              <a:off x="8441662" y="3775185"/>
              <a:ext cx="302760" cy="336960"/>
            </p14:xfrm>
          </p:contentPart>
        </mc:Choice>
        <mc:Fallback xmlns="">
          <p:pic>
            <p:nvPicPr>
              <p:cNvPr id="71" name="Ink 70"/>
              <p:cNvPicPr/>
              <p:nvPr/>
            </p:nvPicPr>
            <p:blipFill>
              <a:blip r:embed="rId22"/>
              <a:stretch>
                <a:fillRect/>
              </a:stretch>
            </p:blipFill>
            <p:spPr>
              <a:xfrm>
                <a:off x="8436622" y="3766185"/>
                <a:ext cx="3196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2" name="Ink 71"/>
              <p14:cNvContentPartPr/>
              <p14:nvPr/>
            </p14:nvContentPartPr>
            <p14:xfrm>
              <a:off x="5443582" y="5236785"/>
              <a:ext cx="152640" cy="12240"/>
            </p14:xfrm>
          </p:contentPart>
        </mc:Choice>
        <mc:Fallback xmlns="">
          <p:pic>
            <p:nvPicPr>
              <p:cNvPr id="72" name="Ink 71"/>
              <p:cNvPicPr/>
              <p:nvPr/>
            </p:nvPicPr>
            <p:blipFill>
              <a:blip r:embed="rId24"/>
              <a:stretch>
                <a:fillRect/>
              </a:stretch>
            </p:blipFill>
            <p:spPr>
              <a:xfrm>
                <a:off x="5429902" y="5223465"/>
                <a:ext cx="179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3" name="Ink 72"/>
              <p14:cNvContentPartPr/>
              <p14:nvPr/>
            </p14:nvContentPartPr>
            <p14:xfrm>
              <a:off x="5243062" y="4966425"/>
              <a:ext cx="326520" cy="1114560"/>
            </p14:xfrm>
          </p:contentPart>
        </mc:Choice>
        <mc:Fallback xmlns="">
          <p:pic>
            <p:nvPicPr>
              <p:cNvPr id="73" name="Ink 72"/>
              <p:cNvPicPr/>
              <p:nvPr/>
            </p:nvPicPr>
            <p:blipFill>
              <a:blip r:embed="rId26"/>
              <a:stretch>
                <a:fillRect/>
              </a:stretch>
            </p:blipFill>
            <p:spPr>
              <a:xfrm>
                <a:off x="5229022" y="4953825"/>
                <a:ext cx="344880" cy="1142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 name="Ink 74"/>
              <p14:cNvContentPartPr/>
              <p14:nvPr/>
            </p14:nvContentPartPr>
            <p14:xfrm>
              <a:off x="5514142" y="5868225"/>
              <a:ext cx="148680" cy="25560"/>
            </p14:xfrm>
          </p:contentPart>
        </mc:Choice>
        <mc:Fallback xmlns="">
          <p:pic>
            <p:nvPicPr>
              <p:cNvPr id="75" name="Ink 74"/>
              <p:cNvPicPr/>
              <p:nvPr/>
            </p:nvPicPr>
            <p:blipFill>
              <a:blip r:embed="rId28"/>
              <a:stretch>
                <a:fillRect/>
              </a:stretch>
            </p:blipFill>
            <p:spPr>
              <a:xfrm>
                <a:off x="5500102" y="5853105"/>
                <a:ext cx="177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6" name="Ink 75"/>
              <p14:cNvContentPartPr/>
              <p14:nvPr/>
            </p14:nvContentPartPr>
            <p14:xfrm>
              <a:off x="5634742" y="4934745"/>
              <a:ext cx="219240" cy="1142280"/>
            </p14:xfrm>
          </p:contentPart>
        </mc:Choice>
        <mc:Fallback xmlns="">
          <p:pic>
            <p:nvPicPr>
              <p:cNvPr id="76" name="Ink 75"/>
              <p:cNvPicPr/>
              <p:nvPr/>
            </p:nvPicPr>
            <p:blipFill>
              <a:blip r:embed="rId30"/>
              <a:stretch>
                <a:fillRect/>
              </a:stretch>
            </p:blipFill>
            <p:spPr>
              <a:xfrm>
                <a:off x="5621782" y="4920705"/>
                <a:ext cx="247320" cy="1165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1" name="Ink 90"/>
              <p14:cNvContentPartPr/>
              <p14:nvPr/>
            </p14:nvContentPartPr>
            <p14:xfrm>
              <a:off x="6706462" y="3800385"/>
              <a:ext cx="428760" cy="302400"/>
            </p14:xfrm>
          </p:contentPart>
        </mc:Choice>
        <mc:Fallback xmlns="">
          <p:pic>
            <p:nvPicPr>
              <p:cNvPr id="91" name="Ink 90"/>
              <p:cNvPicPr/>
              <p:nvPr/>
            </p:nvPicPr>
            <p:blipFill>
              <a:blip r:embed="rId32"/>
              <a:stretch>
                <a:fillRect/>
              </a:stretch>
            </p:blipFill>
            <p:spPr>
              <a:xfrm>
                <a:off x="6693153" y="3790305"/>
                <a:ext cx="455018"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2" name="Ink 91"/>
              <p14:cNvContentPartPr/>
              <p14:nvPr/>
            </p14:nvContentPartPr>
            <p14:xfrm>
              <a:off x="6212542" y="4357305"/>
              <a:ext cx="2737080" cy="504360"/>
            </p14:xfrm>
          </p:contentPart>
        </mc:Choice>
        <mc:Fallback xmlns="">
          <p:pic>
            <p:nvPicPr>
              <p:cNvPr id="92" name="Ink 91"/>
              <p:cNvPicPr/>
              <p:nvPr/>
            </p:nvPicPr>
            <p:blipFill>
              <a:blip r:embed="rId34"/>
              <a:stretch>
                <a:fillRect/>
              </a:stretch>
            </p:blipFill>
            <p:spPr>
              <a:xfrm>
                <a:off x="6199582" y="4344354"/>
                <a:ext cx="2753640" cy="5320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0" name="Ink 99"/>
              <p14:cNvContentPartPr/>
              <p14:nvPr/>
            </p14:nvContentPartPr>
            <p14:xfrm>
              <a:off x="5478862" y="5582745"/>
              <a:ext cx="126720" cy="10440"/>
            </p14:xfrm>
          </p:contentPart>
        </mc:Choice>
        <mc:Fallback xmlns="">
          <p:pic>
            <p:nvPicPr>
              <p:cNvPr id="100" name="Ink 99"/>
              <p:cNvPicPr/>
              <p:nvPr/>
            </p:nvPicPr>
            <p:blipFill>
              <a:blip r:embed="rId36"/>
              <a:stretch>
                <a:fillRect/>
              </a:stretch>
            </p:blipFill>
            <p:spPr>
              <a:xfrm>
                <a:off x="5464822" y="5567985"/>
                <a:ext cx="155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2" name="Ink 111"/>
              <p14:cNvContentPartPr/>
              <p14:nvPr/>
            </p14:nvContentPartPr>
            <p14:xfrm>
              <a:off x="532912" y="6257025"/>
              <a:ext cx="8266680" cy="523080"/>
            </p14:xfrm>
          </p:contentPart>
        </mc:Choice>
        <mc:Fallback xmlns="">
          <p:pic>
            <p:nvPicPr>
              <p:cNvPr id="112" name="Ink 111"/>
              <p:cNvPicPr/>
              <p:nvPr/>
            </p:nvPicPr>
            <p:blipFill>
              <a:blip r:embed="rId38"/>
              <a:stretch>
                <a:fillRect/>
              </a:stretch>
            </p:blipFill>
            <p:spPr>
              <a:xfrm>
                <a:off x="526072" y="6244065"/>
                <a:ext cx="828792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6" name="Ink 145"/>
              <p14:cNvContentPartPr/>
              <p14:nvPr/>
            </p14:nvContentPartPr>
            <p14:xfrm>
              <a:off x="1760040" y="1047600"/>
              <a:ext cx="7124040" cy="4861080"/>
            </p14:xfrm>
          </p:contentPart>
        </mc:Choice>
        <mc:Fallback xmlns="">
          <p:pic>
            <p:nvPicPr>
              <p:cNvPr id="146" name="Ink 145"/>
              <p:cNvPicPr/>
              <p:nvPr/>
            </p:nvPicPr>
            <p:blipFill>
              <a:blip r:embed="rId40"/>
              <a:stretch>
                <a:fillRect/>
              </a:stretch>
            </p:blipFill>
            <p:spPr>
              <a:xfrm>
                <a:off x="1755000" y="1041840"/>
                <a:ext cx="7141320" cy="4875480"/>
              </a:xfrm>
              <a:prstGeom prst="rect">
                <a:avLst/>
              </a:prstGeom>
            </p:spPr>
          </p:pic>
        </mc:Fallback>
      </mc:AlternateContent>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Summary</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z="2400" dirty="0" smtClean="0"/>
              <a:t>The basic module of recovering 3D structure from 2 views with relative orientation (R, t) of cameras unknown</a:t>
            </a:r>
            <a:r>
              <a:rPr lang="en-US" sz="2400" dirty="0"/>
              <a:t> </a:t>
            </a:r>
            <a:r>
              <a:rPr lang="en-US" sz="2400" dirty="0" smtClean="0"/>
              <a:t>can be implemented using the </a:t>
            </a:r>
            <a:r>
              <a:rPr lang="en-US" sz="2400" dirty="0" err="1" smtClean="0"/>
              <a:t>Longuet</a:t>
            </a:r>
            <a:r>
              <a:rPr lang="en-US" sz="2400" dirty="0" smtClean="0"/>
              <a:t>-Higgins 8 point algorithm. </a:t>
            </a:r>
          </a:p>
          <a:p>
            <a:pPr eaLnBrk="1" fontAlgn="auto" hangingPunct="1">
              <a:spcAft>
                <a:spcPts val="0"/>
              </a:spcAft>
              <a:buFont typeface="Arial" pitchFamily="34" charset="0"/>
              <a:buChar char="•"/>
              <a:defRPr/>
            </a:pPr>
            <a:r>
              <a:rPr lang="en-US" sz="2400" dirty="0" smtClean="0"/>
              <a:t>The outer loop combines information from all the cameras in a global coordinate system</a:t>
            </a:r>
            <a:r>
              <a:rPr lang="en-US" sz="2400" dirty="0"/>
              <a:t> </a:t>
            </a:r>
            <a:r>
              <a:rPr lang="en-US" sz="2400" dirty="0" smtClean="0"/>
              <a:t>using </a:t>
            </a:r>
            <a:r>
              <a:rPr lang="en-US" sz="2400" dirty="0" smtClean="0">
                <a:solidFill>
                  <a:srgbClr val="FF0000"/>
                </a:solidFill>
              </a:rPr>
              <a:t>bundle adjustment. </a:t>
            </a:r>
            <a:r>
              <a:rPr lang="en-US" sz="2400" dirty="0" smtClean="0"/>
              <a:t>The error that is minimized is the  </a:t>
            </a:r>
            <a:r>
              <a:rPr lang="en-US" sz="2400" dirty="0" smtClean="0">
                <a:solidFill>
                  <a:srgbClr val="FF0000"/>
                </a:solidFill>
              </a:rPr>
              <a:t>re-projection error. </a:t>
            </a:r>
            <a:r>
              <a:rPr lang="en-US" sz="2400" dirty="0" smtClean="0"/>
              <a:t>The big idea is that given the guessed 3d positions of a point, one can predict image plane 2d positions in any camera where it is visible. We wish to minimize the squared error between this predicted position and the actual position, summed over all cameras and over all points. </a:t>
            </a:r>
          </a:p>
          <a:p>
            <a:pPr eaLnBrk="1" fontAlgn="auto" hangingPunct="1">
              <a:spcAft>
                <a:spcPts val="0"/>
              </a:spcAft>
              <a:buFont typeface="Arial" pitchFamily="34" charset="0"/>
              <a:buChar char="•"/>
              <a:defRPr/>
            </a:pPr>
            <a:r>
              <a:rPr lang="en-US" sz="2400" dirty="0" smtClean="0">
                <a:solidFill>
                  <a:srgbClr val="FF0000"/>
                </a:solidFill>
              </a:rPr>
              <a:t>Lots of engineering has gone into making these approaches work. Read </a:t>
            </a:r>
            <a:r>
              <a:rPr lang="en-US" sz="2400" dirty="0" err="1" smtClean="0">
                <a:solidFill>
                  <a:srgbClr val="FF0000"/>
                </a:solidFill>
              </a:rPr>
              <a:t>Szeliski’s</a:t>
            </a:r>
            <a:r>
              <a:rPr lang="en-US" sz="2400" dirty="0" smtClean="0">
                <a:solidFill>
                  <a:srgbClr val="FF0000"/>
                </a:solidFill>
              </a:rPr>
              <a:t> book, Chapter 7, for more.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686800" cy="990600"/>
          </a:xfrm>
        </p:spPr>
        <p:txBody>
          <a:bodyPr/>
          <a:lstStyle/>
          <a:p>
            <a:pPr eaLnBrk="1" hangingPunct="1"/>
            <a:r>
              <a:rPr lang="en-US" sz="3200" smtClean="0"/>
              <a:t>Epipolar  geometry for cameras in general position</a:t>
            </a:r>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676400"/>
            <a:ext cx="8959850" cy="3771900"/>
          </a:xfr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245960" y="3366000"/>
              <a:ext cx="6883920" cy="3176640"/>
            </p14:xfrm>
          </p:contentPart>
        </mc:Choice>
        <mc:Fallback xmlns="">
          <p:pic>
            <p:nvPicPr>
              <p:cNvPr id="6" name="Ink 5"/>
              <p:cNvPicPr/>
              <p:nvPr/>
            </p:nvPicPr>
            <p:blipFill>
              <a:blip r:embed="rId4"/>
              <a:stretch>
                <a:fillRect/>
              </a:stretch>
            </p:blipFill>
            <p:spPr>
              <a:xfrm>
                <a:off x="1235520" y="3357000"/>
                <a:ext cx="6899760" cy="319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135000" y="1586160"/>
              <a:ext cx="7783920" cy="5268960"/>
            </p14:xfrm>
          </p:contentPart>
        </mc:Choice>
        <mc:Fallback xmlns="">
          <p:pic>
            <p:nvPicPr>
              <p:cNvPr id="7" name="Ink 6"/>
              <p:cNvPicPr/>
              <p:nvPr/>
            </p:nvPicPr>
            <p:blipFill>
              <a:blip r:embed="rId6"/>
              <a:stretch>
                <a:fillRect/>
              </a:stretch>
            </p:blipFill>
            <p:spPr>
              <a:xfrm>
                <a:off x="128880" y="1578600"/>
                <a:ext cx="7799400" cy="52858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686800" cy="990600"/>
          </a:xfrm>
        </p:spPr>
        <p:txBody>
          <a:bodyPr/>
          <a:lstStyle/>
          <a:p>
            <a:pPr eaLnBrk="1" hangingPunct="1"/>
            <a:r>
              <a:rPr lang="en-US" sz="3200" smtClean="0"/>
              <a:t>Epipolar  geometry for cameras in general position</a:t>
            </a:r>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676400"/>
            <a:ext cx="8959850" cy="3771900"/>
          </a:xfr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2522646" y="3991613"/>
              <a:ext cx="290160" cy="460080"/>
            </p14:xfrm>
          </p:contentPart>
        </mc:Choice>
        <mc:Fallback xmlns="">
          <p:pic>
            <p:nvPicPr>
              <p:cNvPr id="7" name="Ink 6"/>
              <p:cNvPicPr/>
              <p:nvPr/>
            </p:nvPicPr>
            <p:blipFill>
              <a:blip r:embed="rId4"/>
              <a:stretch>
                <a:fillRect/>
              </a:stretch>
            </p:blipFill>
            <p:spPr>
              <a:xfrm>
                <a:off x="2511846" y="3980813"/>
                <a:ext cx="31392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6227406" y="3204653"/>
              <a:ext cx="406800" cy="255960"/>
            </p14:xfrm>
          </p:contentPart>
        </mc:Choice>
        <mc:Fallback xmlns="">
          <p:pic>
            <p:nvPicPr>
              <p:cNvPr id="10" name="Ink 9"/>
              <p:cNvPicPr/>
              <p:nvPr/>
            </p:nvPicPr>
            <p:blipFill>
              <a:blip r:embed="rId6"/>
              <a:stretch>
                <a:fillRect/>
              </a:stretch>
            </p:blipFill>
            <p:spPr>
              <a:xfrm>
                <a:off x="6217686" y="3195293"/>
                <a:ext cx="4197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p14:cNvContentPartPr/>
              <p14:nvPr/>
            </p14:nvContentPartPr>
            <p14:xfrm>
              <a:off x="1532520" y="3444120"/>
              <a:ext cx="5946840" cy="3411000"/>
            </p14:xfrm>
          </p:contentPart>
        </mc:Choice>
        <mc:Fallback xmlns="">
          <p:pic>
            <p:nvPicPr>
              <p:cNvPr id="14" name="Ink 13"/>
              <p:cNvPicPr/>
              <p:nvPr/>
            </p:nvPicPr>
            <p:blipFill>
              <a:blip r:embed="rId8"/>
              <a:stretch>
                <a:fillRect/>
              </a:stretch>
            </p:blipFill>
            <p:spPr>
              <a:xfrm>
                <a:off x="1521360" y="3438720"/>
                <a:ext cx="5962320" cy="3425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p14:cNvContentPartPr/>
              <p14:nvPr/>
            </p14:nvContentPartPr>
            <p14:xfrm>
              <a:off x="3737880" y="1547640"/>
              <a:ext cx="576720" cy="506160"/>
            </p14:xfrm>
          </p:contentPart>
        </mc:Choice>
        <mc:Fallback xmlns="">
          <p:pic>
            <p:nvPicPr>
              <p:cNvPr id="15" name="Ink 14"/>
              <p:cNvPicPr/>
              <p:nvPr/>
            </p:nvPicPr>
            <p:blipFill>
              <a:blip r:embed="rId10"/>
              <a:stretch>
                <a:fillRect/>
              </a:stretch>
            </p:blipFill>
            <p:spPr>
              <a:xfrm>
                <a:off x="3731040" y="1537560"/>
                <a:ext cx="591840" cy="5230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686800" cy="990600"/>
          </a:xfrm>
        </p:spPr>
        <p:txBody>
          <a:bodyPr/>
          <a:lstStyle/>
          <a:p>
            <a:pPr eaLnBrk="1" hangingPunct="1"/>
            <a:r>
              <a:rPr lang="en-US" sz="3200" smtClean="0"/>
              <a:t>Epipolar  geometry for cameras in general position</a:t>
            </a:r>
          </a:p>
        </p:txBody>
      </p:sp>
      <p:pic>
        <p:nvPicPr>
          <p:cNvPr id="194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676400"/>
            <a:ext cx="8959850" cy="3771900"/>
          </a:xfrm>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347526" y="3819960"/>
              <a:ext cx="8810280" cy="3035160"/>
            </p14:xfrm>
          </p:contentPart>
        </mc:Choice>
        <mc:Fallback xmlns="">
          <p:pic>
            <p:nvPicPr>
              <p:cNvPr id="8" name="Ink 7"/>
              <p:cNvPicPr/>
              <p:nvPr/>
            </p:nvPicPr>
            <p:blipFill>
              <a:blip r:embed="rId4"/>
              <a:stretch>
                <a:fillRect/>
              </a:stretch>
            </p:blipFill>
            <p:spPr>
              <a:xfrm>
                <a:off x="332406" y="3816000"/>
                <a:ext cx="8831160" cy="304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5961600" y="3204653"/>
              <a:ext cx="919440" cy="727627"/>
            </p14:xfrm>
          </p:contentPart>
        </mc:Choice>
        <mc:Fallback xmlns="">
          <p:pic>
            <p:nvPicPr>
              <p:cNvPr id="9" name="Ink 8"/>
              <p:cNvPicPr/>
              <p:nvPr/>
            </p:nvPicPr>
            <p:blipFill>
              <a:blip r:embed="rId6"/>
              <a:stretch>
                <a:fillRect/>
              </a:stretch>
            </p:blipFill>
            <p:spPr>
              <a:xfrm>
                <a:off x="5957640" y="3195292"/>
                <a:ext cx="932400" cy="74634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5" name="Ink 54"/>
              <p14:cNvContentPartPr/>
              <p14:nvPr/>
            </p14:nvContentPartPr>
            <p14:xfrm>
              <a:off x="4027320" y="1858680"/>
              <a:ext cx="2662920" cy="384480"/>
            </p14:xfrm>
          </p:contentPart>
        </mc:Choice>
        <mc:Fallback xmlns="">
          <p:pic>
            <p:nvPicPr>
              <p:cNvPr id="55" name="Ink 54"/>
              <p:cNvPicPr/>
              <p:nvPr/>
            </p:nvPicPr>
            <p:blipFill>
              <a:blip r:embed="rId8"/>
              <a:stretch>
                <a:fillRect/>
              </a:stretch>
            </p:blipFill>
            <p:spPr>
              <a:xfrm>
                <a:off x="4024800" y="1854000"/>
                <a:ext cx="2672280" cy="39600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686800" cy="990600"/>
          </a:xfrm>
        </p:spPr>
        <p:txBody>
          <a:bodyPr/>
          <a:lstStyle/>
          <a:p>
            <a:pPr eaLnBrk="1" hangingPunct="1"/>
            <a:r>
              <a:rPr lang="en-US" sz="3200" smtClean="0"/>
              <a:t>Epipolar  geometry for cameras in general position</a:t>
            </a:r>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676400"/>
            <a:ext cx="8959850" cy="3771900"/>
          </a:xfr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7667406" y="1664213"/>
              <a:ext cx="1265040" cy="510480"/>
            </p14:xfrm>
          </p:contentPart>
        </mc:Choice>
        <mc:Fallback xmlns="">
          <p:pic>
            <p:nvPicPr>
              <p:cNvPr id="7" name="Ink 6"/>
              <p:cNvPicPr/>
              <p:nvPr/>
            </p:nvPicPr>
            <p:blipFill>
              <a:blip r:embed="rId4"/>
              <a:stretch>
                <a:fillRect/>
              </a:stretch>
            </p:blipFill>
            <p:spPr>
              <a:xfrm>
                <a:off x="7654806" y="1655573"/>
                <a:ext cx="128736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p14:cNvContentPartPr/>
              <p14:nvPr/>
            </p14:nvContentPartPr>
            <p14:xfrm>
              <a:off x="6156486" y="3183053"/>
              <a:ext cx="664200" cy="1260720"/>
            </p14:xfrm>
          </p:contentPart>
        </mc:Choice>
        <mc:Fallback xmlns="">
          <p:pic>
            <p:nvPicPr>
              <p:cNvPr id="16" name="Ink 15"/>
              <p:cNvPicPr/>
              <p:nvPr/>
            </p:nvPicPr>
            <p:blipFill>
              <a:blip r:embed="rId6"/>
              <a:stretch>
                <a:fillRect/>
              </a:stretch>
            </p:blipFill>
            <p:spPr>
              <a:xfrm>
                <a:off x="6146046" y="3176213"/>
                <a:ext cx="684000" cy="127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6" name="Ink 45"/>
              <p14:cNvContentPartPr/>
              <p14:nvPr/>
            </p14:nvContentPartPr>
            <p14:xfrm>
              <a:off x="499446" y="3739253"/>
              <a:ext cx="8556120" cy="2832480"/>
            </p14:xfrm>
          </p:contentPart>
        </mc:Choice>
        <mc:Fallback xmlns="">
          <p:pic>
            <p:nvPicPr>
              <p:cNvPr id="46" name="Ink 45"/>
              <p:cNvPicPr/>
              <p:nvPr/>
            </p:nvPicPr>
            <p:blipFill>
              <a:blip r:embed="rId8"/>
              <a:stretch>
                <a:fillRect/>
              </a:stretch>
            </p:blipFill>
            <p:spPr>
              <a:xfrm>
                <a:off x="487206" y="3727373"/>
                <a:ext cx="8572320" cy="286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9" name="Ink 68"/>
              <p14:cNvContentPartPr/>
              <p14:nvPr/>
            </p14:nvContentPartPr>
            <p14:xfrm>
              <a:off x="7619760" y="2312640"/>
              <a:ext cx="1316160" cy="39600"/>
            </p14:xfrm>
          </p:contentPart>
        </mc:Choice>
        <mc:Fallback xmlns="">
          <p:pic>
            <p:nvPicPr>
              <p:cNvPr id="69" name="Ink 68"/>
              <p:cNvPicPr/>
              <p:nvPr/>
            </p:nvPicPr>
            <p:blipFill>
              <a:blip r:embed="rId10"/>
              <a:stretch>
                <a:fillRect/>
              </a:stretch>
            </p:blipFill>
            <p:spPr>
              <a:xfrm>
                <a:off x="7614360" y="2307960"/>
                <a:ext cx="1332720" cy="5400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686800" cy="990600"/>
          </a:xfrm>
        </p:spPr>
        <p:txBody>
          <a:bodyPr/>
          <a:lstStyle/>
          <a:p>
            <a:pPr eaLnBrk="1" hangingPunct="1"/>
            <a:r>
              <a:rPr lang="en-US" sz="3200" smtClean="0"/>
              <a:t>Epipolar  geometry for cameras in general position</a:t>
            </a:r>
          </a:p>
        </p:txBody>
      </p:sp>
      <p:pic>
        <p:nvPicPr>
          <p:cNvPr id="215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676400"/>
            <a:ext cx="8959850" cy="3771900"/>
          </a:xfr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7667406" y="1664213"/>
              <a:ext cx="1265040" cy="510480"/>
            </p14:xfrm>
          </p:contentPart>
        </mc:Choice>
        <mc:Fallback xmlns="">
          <p:pic>
            <p:nvPicPr>
              <p:cNvPr id="7" name="Ink 6"/>
              <p:cNvPicPr/>
              <p:nvPr/>
            </p:nvPicPr>
            <p:blipFill>
              <a:blip r:embed="rId4"/>
              <a:stretch>
                <a:fillRect/>
              </a:stretch>
            </p:blipFill>
            <p:spPr>
              <a:xfrm>
                <a:off x="7654806" y="1655573"/>
                <a:ext cx="128736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646766" y="3739253"/>
              <a:ext cx="1577520" cy="1266840"/>
            </p14:xfrm>
          </p:contentPart>
        </mc:Choice>
        <mc:Fallback xmlns="">
          <p:pic>
            <p:nvPicPr>
              <p:cNvPr id="6" name="Ink 5"/>
              <p:cNvPicPr/>
              <p:nvPr/>
            </p:nvPicPr>
            <p:blipFill>
              <a:blip r:embed="rId6"/>
              <a:stretch>
                <a:fillRect/>
              </a:stretch>
            </p:blipFill>
            <p:spPr>
              <a:xfrm>
                <a:off x="1643526" y="3727373"/>
                <a:ext cx="1593720" cy="129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1038366" y="4274933"/>
              <a:ext cx="993600" cy="401760"/>
            </p14:xfrm>
          </p:contentPart>
        </mc:Choice>
        <mc:Fallback xmlns="">
          <p:pic>
            <p:nvPicPr>
              <p:cNvPr id="15" name="Ink 14"/>
              <p:cNvPicPr/>
              <p:nvPr/>
            </p:nvPicPr>
            <p:blipFill>
              <a:blip r:embed="rId8"/>
              <a:stretch>
                <a:fillRect/>
              </a:stretch>
            </p:blipFill>
            <p:spPr>
              <a:xfrm>
                <a:off x="1032966" y="4265573"/>
                <a:ext cx="101124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2" name="Ink 61"/>
              <p14:cNvContentPartPr/>
              <p14:nvPr/>
            </p14:nvContentPartPr>
            <p14:xfrm>
              <a:off x="6607566" y="3437933"/>
              <a:ext cx="2471040" cy="1017360"/>
            </p14:xfrm>
          </p:contentPart>
        </mc:Choice>
        <mc:Fallback xmlns="">
          <p:pic>
            <p:nvPicPr>
              <p:cNvPr id="62" name="Ink 61"/>
              <p:cNvPicPr/>
              <p:nvPr/>
            </p:nvPicPr>
            <p:blipFill>
              <a:blip r:embed="rId10"/>
              <a:stretch>
                <a:fillRect/>
              </a:stretch>
            </p:blipFill>
            <p:spPr>
              <a:xfrm>
                <a:off x="6597126" y="3434693"/>
                <a:ext cx="2485440" cy="103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9" name="Ink 78"/>
              <p14:cNvContentPartPr/>
              <p14:nvPr/>
            </p14:nvContentPartPr>
            <p14:xfrm>
              <a:off x="6156486" y="3183053"/>
              <a:ext cx="664200" cy="1260720"/>
            </p14:xfrm>
          </p:contentPart>
        </mc:Choice>
        <mc:Fallback xmlns="">
          <p:pic>
            <p:nvPicPr>
              <p:cNvPr id="79" name="Ink 78"/>
              <p:cNvPicPr/>
              <p:nvPr/>
            </p:nvPicPr>
            <p:blipFill>
              <a:blip r:embed="rId12"/>
              <a:stretch>
                <a:fillRect/>
              </a:stretch>
            </p:blipFill>
            <p:spPr>
              <a:xfrm>
                <a:off x="6146046" y="3176213"/>
                <a:ext cx="684000" cy="127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5" name="Ink 114"/>
              <p14:cNvContentPartPr/>
              <p14:nvPr/>
            </p14:nvContentPartPr>
            <p14:xfrm>
              <a:off x="336366" y="5187173"/>
              <a:ext cx="8640000" cy="1373400"/>
            </p14:xfrm>
          </p:contentPart>
        </mc:Choice>
        <mc:Fallback xmlns="">
          <p:pic>
            <p:nvPicPr>
              <p:cNvPr id="115" name="Ink 114"/>
              <p:cNvPicPr/>
              <p:nvPr/>
            </p:nvPicPr>
            <p:blipFill>
              <a:blip r:embed="rId14"/>
              <a:stretch>
                <a:fillRect/>
              </a:stretch>
            </p:blipFill>
            <p:spPr>
              <a:xfrm>
                <a:off x="332766" y="5173853"/>
                <a:ext cx="8647200" cy="140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7" name="Ink 126"/>
              <p14:cNvContentPartPr/>
              <p14:nvPr/>
            </p14:nvContentPartPr>
            <p14:xfrm>
              <a:off x="724086" y="4578773"/>
              <a:ext cx="386280" cy="707760"/>
            </p14:xfrm>
          </p:contentPart>
        </mc:Choice>
        <mc:Fallback xmlns="">
          <p:pic>
            <p:nvPicPr>
              <p:cNvPr id="127" name="Ink 126"/>
              <p:cNvPicPr/>
              <p:nvPr/>
            </p:nvPicPr>
            <p:blipFill>
              <a:blip r:embed="rId16"/>
              <a:stretch>
                <a:fillRect/>
              </a:stretch>
            </p:blipFill>
            <p:spPr>
              <a:xfrm>
                <a:off x="714006" y="4571213"/>
                <a:ext cx="40032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1" name="Ink 130"/>
              <p14:cNvContentPartPr/>
              <p14:nvPr/>
            </p14:nvContentPartPr>
            <p14:xfrm>
              <a:off x="3601440" y="5836320"/>
              <a:ext cx="3175200" cy="177840"/>
            </p14:xfrm>
          </p:contentPart>
        </mc:Choice>
        <mc:Fallback xmlns="">
          <p:pic>
            <p:nvPicPr>
              <p:cNvPr id="131" name="Ink 130"/>
              <p:cNvPicPr/>
              <p:nvPr/>
            </p:nvPicPr>
            <p:blipFill>
              <a:blip r:embed="rId18"/>
              <a:stretch>
                <a:fillRect/>
              </a:stretch>
            </p:blipFill>
            <p:spPr>
              <a:xfrm>
                <a:off x="3596760" y="5833440"/>
                <a:ext cx="3182400" cy="18756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686800" cy="990600"/>
          </a:xfrm>
        </p:spPr>
        <p:txBody>
          <a:bodyPr/>
          <a:lstStyle/>
          <a:p>
            <a:pPr eaLnBrk="1" hangingPunct="1"/>
            <a:r>
              <a:rPr lang="en-US" sz="3200" smtClean="0"/>
              <a:t>Epipolar  geometry for cameras in general position</a:t>
            </a:r>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676400"/>
            <a:ext cx="8959850" cy="3771900"/>
          </a:xfr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6906600" y="3286800"/>
              <a:ext cx="363600" cy="237960"/>
            </p14:xfrm>
          </p:contentPart>
        </mc:Choice>
        <mc:Fallback xmlns="">
          <p:pic>
            <p:nvPicPr>
              <p:cNvPr id="6" name="Ink 5"/>
              <p:cNvPicPr/>
              <p:nvPr/>
            </p:nvPicPr>
            <p:blipFill>
              <a:blip r:embed="rId4"/>
              <a:stretch>
                <a:fillRect/>
              </a:stretch>
            </p:blipFill>
            <p:spPr>
              <a:xfrm>
                <a:off x="6901200" y="3277080"/>
                <a:ext cx="3798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915120" y="4185000"/>
              <a:ext cx="8156520" cy="2091240"/>
            </p14:xfrm>
          </p:contentPart>
        </mc:Choice>
        <mc:Fallback xmlns="">
          <p:pic>
            <p:nvPicPr>
              <p:cNvPr id="7" name="Ink 6"/>
              <p:cNvPicPr/>
              <p:nvPr/>
            </p:nvPicPr>
            <p:blipFill>
              <a:blip r:embed="rId6"/>
              <a:stretch>
                <a:fillRect/>
              </a:stretch>
            </p:blipFill>
            <p:spPr>
              <a:xfrm>
                <a:off x="910800" y="4173480"/>
                <a:ext cx="8164800" cy="2114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1634400" y="3260880"/>
              <a:ext cx="4986360" cy="1301040"/>
            </p14:xfrm>
          </p:contentPart>
        </mc:Choice>
        <mc:Fallback xmlns="">
          <p:pic>
            <p:nvPicPr>
              <p:cNvPr id="8" name="Ink 7"/>
              <p:cNvPicPr/>
              <p:nvPr/>
            </p:nvPicPr>
            <p:blipFill>
              <a:blip r:embed="rId8"/>
              <a:stretch>
                <a:fillRect/>
              </a:stretch>
            </p:blipFill>
            <p:spPr>
              <a:xfrm>
                <a:off x="1631160" y="3253680"/>
                <a:ext cx="4992120" cy="131184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454</Words>
  <Application>Microsoft Macintosh PowerPoint</Application>
  <PresentationFormat>On-screen Show (4:3)</PresentationFormat>
  <Paragraphs>53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Various camera configurations</vt:lpstr>
      <vt:lpstr>Epipolar  geometry for cameras in general position</vt:lpstr>
      <vt:lpstr>Epipolar  geometry for cameras in general position</vt:lpstr>
      <vt:lpstr>Epipolar  geometry for cameras in general position</vt:lpstr>
      <vt:lpstr>Epipolar  geometry for cameras in general position</vt:lpstr>
      <vt:lpstr>Epipolar  geometry for cameras in general position</vt:lpstr>
      <vt:lpstr>Epipolar  geometry for cameras in general position</vt:lpstr>
      <vt:lpstr>Epipolar  geometry for cameras in general position</vt:lpstr>
      <vt:lpstr>Epipolar  geometry for cameras in general position</vt:lpstr>
      <vt:lpstr>Applications</vt:lpstr>
      <vt:lpstr>The approach</vt:lpstr>
      <vt:lpstr>But first, let us review projective transformations</vt:lpstr>
      <vt:lpstr>Projective Transformations</vt:lpstr>
      <vt:lpstr>Homogeneous coordinates</vt:lpstr>
      <vt:lpstr>Key rule </vt:lpstr>
      <vt:lpstr>Picking a canonical representative</vt:lpstr>
      <vt:lpstr>The projective line</vt:lpstr>
      <vt:lpstr>The projective plane</vt:lpstr>
      <vt:lpstr>Lines in homogeneous coordinates</vt:lpstr>
      <vt:lpstr>Incidence of points on lines</vt:lpstr>
      <vt:lpstr>Incidence of points on lines</vt:lpstr>
      <vt:lpstr>Incidence of points on lines</vt:lpstr>
      <vt:lpstr>Line incident on two points</vt:lpstr>
      <vt:lpstr>Representing affine transformations</vt:lpstr>
      <vt:lpstr>Perspective Projection</vt:lpstr>
      <vt:lpstr>Projective transformations</vt:lpstr>
      <vt:lpstr>The Essential Matrix Constraint</vt:lpstr>
      <vt:lpstr>Proof is based on the co-planarity of three rays</vt:lpstr>
      <vt:lpstr>Coplanarity of 3-vectors implies triple product is zero</vt:lpstr>
      <vt:lpstr>Longuet-Higgins 8 point algorithm</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Binocular Stereopsis</dc:title>
  <dc:creator>malik</dc:creator>
  <cp:lastModifiedBy>Jitendra Malik</cp:lastModifiedBy>
  <cp:revision>73</cp:revision>
  <dcterms:created xsi:type="dcterms:W3CDTF">2012-05-17T19:11:07Z</dcterms:created>
  <dcterms:modified xsi:type="dcterms:W3CDTF">2015-03-17T18:23:54Z</dcterms:modified>
</cp:coreProperties>
</file>