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  <p:sldMasterId id="2147483650" r:id="rId2"/>
    <p:sldMasterId id="2147483684" r:id="rId3"/>
  </p:sldMasterIdLst>
  <p:notesMasterIdLst>
    <p:notesMasterId r:id="rId144"/>
  </p:notesMasterIdLst>
  <p:sldIdLst>
    <p:sldId id="256" r:id="rId4"/>
    <p:sldId id="486" r:id="rId5"/>
    <p:sldId id="476" r:id="rId6"/>
    <p:sldId id="478" r:id="rId7"/>
    <p:sldId id="481" r:id="rId8"/>
    <p:sldId id="482" r:id="rId9"/>
    <p:sldId id="477" r:id="rId10"/>
    <p:sldId id="466" r:id="rId11"/>
    <p:sldId id="467" r:id="rId12"/>
    <p:sldId id="465" r:id="rId13"/>
    <p:sldId id="472" r:id="rId14"/>
    <p:sldId id="473" r:id="rId15"/>
    <p:sldId id="469" r:id="rId16"/>
    <p:sldId id="470" r:id="rId17"/>
    <p:sldId id="474" r:id="rId18"/>
    <p:sldId id="460" r:id="rId19"/>
    <p:sldId id="461" r:id="rId20"/>
    <p:sldId id="260" r:id="rId21"/>
    <p:sldId id="278" r:id="rId22"/>
    <p:sldId id="279" r:id="rId23"/>
    <p:sldId id="280" r:id="rId24"/>
    <p:sldId id="281" r:id="rId25"/>
    <p:sldId id="286" r:id="rId26"/>
    <p:sldId id="258" r:id="rId27"/>
    <p:sldId id="330" r:id="rId28"/>
    <p:sldId id="355" r:id="rId29"/>
    <p:sldId id="356" r:id="rId30"/>
    <p:sldId id="300" r:id="rId31"/>
    <p:sldId id="396" r:id="rId32"/>
    <p:sldId id="257" r:id="rId33"/>
    <p:sldId id="334" r:id="rId34"/>
    <p:sldId id="397" r:id="rId35"/>
    <p:sldId id="398" r:id="rId36"/>
    <p:sldId id="346" r:id="rId37"/>
    <p:sldId id="345" r:id="rId38"/>
    <p:sldId id="348" r:id="rId39"/>
    <p:sldId id="349" r:id="rId40"/>
    <p:sldId id="341" r:id="rId41"/>
    <p:sldId id="417" r:id="rId42"/>
    <p:sldId id="320" r:id="rId43"/>
    <p:sldId id="336" r:id="rId44"/>
    <p:sldId id="370" r:id="rId45"/>
    <p:sldId id="262" r:id="rId46"/>
    <p:sldId id="263" r:id="rId47"/>
    <p:sldId id="264" r:id="rId48"/>
    <p:sldId id="265" r:id="rId49"/>
    <p:sldId id="266" r:id="rId50"/>
    <p:sldId id="267" r:id="rId51"/>
    <p:sldId id="315" r:id="rId52"/>
    <p:sldId id="316" r:id="rId53"/>
    <p:sldId id="443" r:id="rId54"/>
    <p:sldId id="444" r:id="rId55"/>
    <p:sldId id="269" r:id="rId56"/>
    <p:sldId id="288" r:id="rId57"/>
    <p:sldId id="371" r:id="rId58"/>
    <p:sldId id="289" r:id="rId59"/>
    <p:sldId id="283" r:id="rId60"/>
    <p:sldId id="373" r:id="rId61"/>
    <p:sldId id="376" r:id="rId62"/>
    <p:sldId id="401" r:id="rId63"/>
    <p:sldId id="282" r:id="rId64"/>
    <p:sldId id="292" r:id="rId65"/>
    <p:sldId id="293" r:id="rId66"/>
    <p:sldId id="403" r:id="rId67"/>
    <p:sldId id="404" r:id="rId68"/>
    <p:sldId id="405" r:id="rId69"/>
    <p:sldId id="435" r:id="rId70"/>
    <p:sldId id="436" r:id="rId71"/>
    <p:sldId id="445" r:id="rId72"/>
    <p:sldId id="449" r:id="rId73"/>
    <p:sldId id="296" r:id="rId74"/>
    <p:sldId id="459" r:id="rId75"/>
    <p:sldId id="332" r:id="rId76"/>
    <p:sldId id="333" r:id="rId77"/>
    <p:sldId id="318" r:id="rId78"/>
    <p:sldId id="390" r:id="rId79"/>
    <p:sldId id="392" r:id="rId80"/>
    <p:sldId id="393" r:id="rId81"/>
    <p:sldId id="439" r:id="rId82"/>
    <p:sldId id="438" r:id="rId83"/>
    <p:sldId id="440" r:id="rId84"/>
    <p:sldId id="441" r:id="rId85"/>
    <p:sldId id="297" r:id="rId86"/>
    <p:sldId id="294" r:id="rId87"/>
    <p:sldId id="298" r:id="rId88"/>
    <p:sldId id="299" r:id="rId89"/>
    <p:sldId id="284" r:id="rId90"/>
    <p:sldId id="301" r:id="rId91"/>
    <p:sldId id="302" r:id="rId92"/>
    <p:sldId id="446" r:id="rId93"/>
    <p:sldId id="450" r:id="rId94"/>
    <p:sldId id="447" r:id="rId95"/>
    <p:sldId id="448" r:id="rId96"/>
    <p:sldId id="451" r:id="rId97"/>
    <p:sldId id="452" r:id="rId98"/>
    <p:sldId id="453" r:id="rId99"/>
    <p:sldId id="454" r:id="rId100"/>
    <p:sldId id="369" r:id="rId101"/>
    <p:sldId id="456" r:id="rId102"/>
    <p:sldId id="457" r:id="rId103"/>
    <p:sldId id="458" r:id="rId104"/>
    <p:sldId id="273" r:id="rId105"/>
    <p:sldId id="274" r:id="rId106"/>
    <p:sldId id="271" r:id="rId107"/>
    <p:sldId id="272" r:id="rId108"/>
    <p:sldId id="275" r:id="rId109"/>
    <p:sldId id="276" r:id="rId110"/>
    <p:sldId id="305" r:id="rId111"/>
    <p:sldId id="306" r:id="rId112"/>
    <p:sldId id="307" r:id="rId113"/>
    <p:sldId id="310" r:id="rId114"/>
    <p:sldId id="313" r:id="rId115"/>
    <p:sldId id="329" r:id="rId116"/>
    <p:sldId id="383" r:id="rId117"/>
    <p:sldId id="384" r:id="rId118"/>
    <p:sldId id="385" r:id="rId119"/>
    <p:sldId id="386" r:id="rId120"/>
    <p:sldId id="388" r:id="rId121"/>
    <p:sldId id="442" r:id="rId122"/>
    <p:sldId id="414" r:id="rId123"/>
    <p:sldId id="304" r:id="rId124"/>
    <p:sldId id="418" r:id="rId125"/>
    <p:sldId id="419" r:id="rId126"/>
    <p:sldId id="432" r:id="rId127"/>
    <p:sldId id="277" r:id="rId128"/>
    <p:sldId id="285" r:id="rId129"/>
    <p:sldId id="431" r:id="rId130"/>
    <p:sldId id="259" r:id="rId131"/>
    <p:sldId id="366" r:id="rId132"/>
    <p:sldId id="399" r:id="rId133"/>
    <p:sldId id="400" r:id="rId134"/>
    <p:sldId id="402" r:id="rId135"/>
    <p:sldId id="311" r:id="rId136"/>
    <p:sldId id="364" r:id="rId137"/>
    <p:sldId id="487" r:id="rId138"/>
    <p:sldId id="483" r:id="rId139"/>
    <p:sldId id="484" r:id="rId140"/>
    <p:sldId id="488" r:id="rId141"/>
    <p:sldId id="485" r:id="rId142"/>
    <p:sldId id="312" r:id="rId143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22860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27432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32004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36576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57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03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<Relationship Id="rId67" Type="http://schemas.openxmlformats.org/officeDocument/2006/relationships/slide" Target="slides/slide64.xml"/><Relationship Id="rId68" Type="http://schemas.openxmlformats.org/officeDocument/2006/relationships/slide" Target="slides/slide65.xml"/><Relationship Id="rId69" Type="http://schemas.openxmlformats.org/officeDocument/2006/relationships/slide" Target="slides/slide66.xml"/><Relationship Id="rId120" Type="http://schemas.openxmlformats.org/officeDocument/2006/relationships/slide" Target="slides/slide117.xml"/><Relationship Id="rId121" Type="http://schemas.openxmlformats.org/officeDocument/2006/relationships/slide" Target="slides/slide118.xml"/><Relationship Id="rId122" Type="http://schemas.openxmlformats.org/officeDocument/2006/relationships/slide" Target="slides/slide119.xml"/><Relationship Id="rId123" Type="http://schemas.openxmlformats.org/officeDocument/2006/relationships/slide" Target="slides/slide120.xml"/><Relationship Id="rId124" Type="http://schemas.openxmlformats.org/officeDocument/2006/relationships/slide" Target="slides/slide121.xml"/><Relationship Id="rId125" Type="http://schemas.openxmlformats.org/officeDocument/2006/relationships/slide" Target="slides/slide122.xml"/><Relationship Id="rId126" Type="http://schemas.openxmlformats.org/officeDocument/2006/relationships/slide" Target="slides/slide123.xml"/><Relationship Id="rId127" Type="http://schemas.openxmlformats.org/officeDocument/2006/relationships/slide" Target="slides/slide124.xml"/><Relationship Id="rId128" Type="http://schemas.openxmlformats.org/officeDocument/2006/relationships/slide" Target="slides/slide125.xml"/><Relationship Id="rId129" Type="http://schemas.openxmlformats.org/officeDocument/2006/relationships/slide" Target="slides/slide12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90" Type="http://schemas.openxmlformats.org/officeDocument/2006/relationships/slide" Target="slides/slide87.xml"/><Relationship Id="rId91" Type="http://schemas.openxmlformats.org/officeDocument/2006/relationships/slide" Target="slides/slide88.xml"/><Relationship Id="rId92" Type="http://schemas.openxmlformats.org/officeDocument/2006/relationships/slide" Target="slides/slide89.xml"/><Relationship Id="rId93" Type="http://schemas.openxmlformats.org/officeDocument/2006/relationships/slide" Target="slides/slide90.xml"/><Relationship Id="rId94" Type="http://schemas.openxmlformats.org/officeDocument/2006/relationships/slide" Target="slides/slide91.xml"/><Relationship Id="rId95" Type="http://schemas.openxmlformats.org/officeDocument/2006/relationships/slide" Target="slides/slide92.xml"/><Relationship Id="rId96" Type="http://schemas.openxmlformats.org/officeDocument/2006/relationships/slide" Target="slides/slide93.xml"/><Relationship Id="rId101" Type="http://schemas.openxmlformats.org/officeDocument/2006/relationships/slide" Target="slides/slide98.xml"/><Relationship Id="rId102" Type="http://schemas.openxmlformats.org/officeDocument/2006/relationships/slide" Target="slides/slide99.xml"/><Relationship Id="rId103" Type="http://schemas.openxmlformats.org/officeDocument/2006/relationships/slide" Target="slides/slide100.xml"/><Relationship Id="rId104" Type="http://schemas.openxmlformats.org/officeDocument/2006/relationships/slide" Target="slides/slide101.xml"/><Relationship Id="rId105" Type="http://schemas.openxmlformats.org/officeDocument/2006/relationships/slide" Target="slides/slide102.xml"/><Relationship Id="rId106" Type="http://schemas.openxmlformats.org/officeDocument/2006/relationships/slide" Target="slides/slide103.xml"/><Relationship Id="rId107" Type="http://schemas.openxmlformats.org/officeDocument/2006/relationships/slide" Target="slides/slide104.xml"/><Relationship Id="rId108" Type="http://schemas.openxmlformats.org/officeDocument/2006/relationships/slide" Target="slides/slide105.xml"/><Relationship Id="rId109" Type="http://schemas.openxmlformats.org/officeDocument/2006/relationships/slide" Target="slides/slide106.xml"/><Relationship Id="rId97" Type="http://schemas.openxmlformats.org/officeDocument/2006/relationships/slide" Target="slides/slide94.xml"/><Relationship Id="rId98" Type="http://schemas.openxmlformats.org/officeDocument/2006/relationships/slide" Target="slides/slide95.xml"/><Relationship Id="rId99" Type="http://schemas.openxmlformats.org/officeDocument/2006/relationships/slide" Target="slides/slide96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00" Type="http://schemas.openxmlformats.org/officeDocument/2006/relationships/slide" Target="slides/slide97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70" Type="http://schemas.openxmlformats.org/officeDocument/2006/relationships/slide" Target="slides/slide67.xml"/><Relationship Id="rId71" Type="http://schemas.openxmlformats.org/officeDocument/2006/relationships/slide" Target="slides/slide68.xml"/><Relationship Id="rId72" Type="http://schemas.openxmlformats.org/officeDocument/2006/relationships/slide" Target="slides/slide69.xml"/><Relationship Id="rId73" Type="http://schemas.openxmlformats.org/officeDocument/2006/relationships/slide" Target="slides/slide70.xml"/><Relationship Id="rId74" Type="http://schemas.openxmlformats.org/officeDocument/2006/relationships/slide" Target="slides/slide71.xml"/><Relationship Id="rId75" Type="http://schemas.openxmlformats.org/officeDocument/2006/relationships/slide" Target="slides/slide72.xml"/><Relationship Id="rId76" Type="http://schemas.openxmlformats.org/officeDocument/2006/relationships/slide" Target="slides/slide73.xml"/><Relationship Id="rId77" Type="http://schemas.openxmlformats.org/officeDocument/2006/relationships/slide" Target="slides/slide74.xml"/><Relationship Id="rId78" Type="http://schemas.openxmlformats.org/officeDocument/2006/relationships/slide" Target="slides/slide75.xml"/><Relationship Id="rId79" Type="http://schemas.openxmlformats.org/officeDocument/2006/relationships/slide" Target="slides/slide76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30" Type="http://schemas.openxmlformats.org/officeDocument/2006/relationships/slide" Target="slides/slide127.xml"/><Relationship Id="rId131" Type="http://schemas.openxmlformats.org/officeDocument/2006/relationships/slide" Target="slides/slide128.xml"/><Relationship Id="rId132" Type="http://schemas.openxmlformats.org/officeDocument/2006/relationships/slide" Target="slides/slide129.xml"/><Relationship Id="rId133" Type="http://schemas.openxmlformats.org/officeDocument/2006/relationships/slide" Target="slides/slide130.xml"/><Relationship Id="rId134" Type="http://schemas.openxmlformats.org/officeDocument/2006/relationships/slide" Target="slides/slide131.xml"/><Relationship Id="rId135" Type="http://schemas.openxmlformats.org/officeDocument/2006/relationships/slide" Target="slides/slide132.xml"/><Relationship Id="rId136" Type="http://schemas.openxmlformats.org/officeDocument/2006/relationships/slide" Target="slides/slide133.xml"/><Relationship Id="rId137" Type="http://schemas.openxmlformats.org/officeDocument/2006/relationships/slide" Target="slides/slide134.xml"/><Relationship Id="rId138" Type="http://schemas.openxmlformats.org/officeDocument/2006/relationships/slide" Target="slides/slide135.xml"/><Relationship Id="rId139" Type="http://schemas.openxmlformats.org/officeDocument/2006/relationships/slide" Target="slides/slide13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110" Type="http://schemas.openxmlformats.org/officeDocument/2006/relationships/slide" Target="slides/slide107.xml"/><Relationship Id="rId111" Type="http://schemas.openxmlformats.org/officeDocument/2006/relationships/slide" Target="slides/slide108.xml"/><Relationship Id="rId112" Type="http://schemas.openxmlformats.org/officeDocument/2006/relationships/slide" Target="slides/slide109.xml"/><Relationship Id="rId113" Type="http://schemas.openxmlformats.org/officeDocument/2006/relationships/slide" Target="slides/slide110.xml"/><Relationship Id="rId114" Type="http://schemas.openxmlformats.org/officeDocument/2006/relationships/slide" Target="slides/slide111.xml"/><Relationship Id="rId115" Type="http://schemas.openxmlformats.org/officeDocument/2006/relationships/slide" Target="slides/slide112.xml"/><Relationship Id="rId116" Type="http://schemas.openxmlformats.org/officeDocument/2006/relationships/slide" Target="slides/slide113.xml"/><Relationship Id="rId117" Type="http://schemas.openxmlformats.org/officeDocument/2006/relationships/slide" Target="slides/slide114.xml"/><Relationship Id="rId118" Type="http://schemas.openxmlformats.org/officeDocument/2006/relationships/slide" Target="slides/slide115.xml"/><Relationship Id="rId119" Type="http://schemas.openxmlformats.org/officeDocument/2006/relationships/slide" Target="slides/slide11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80" Type="http://schemas.openxmlformats.org/officeDocument/2006/relationships/slide" Target="slides/slide77.xml"/><Relationship Id="rId81" Type="http://schemas.openxmlformats.org/officeDocument/2006/relationships/slide" Target="slides/slide78.xml"/><Relationship Id="rId82" Type="http://schemas.openxmlformats.org/officeDocument/2006/relationships/slide" Target="slides/slide79.xml"/><Relationship Id="rId83" Type="http://schemas.openxmlformats.org/officeDocument/2006/relationships/slide" Target="slides/slide80.xml"/><Relationship Id="rId84" Type="http://schemas.openxmlformats.org/officeDocument/2006/relationships/slide" Target="slides/slide81.xml"/><Relationship Id="rId85" Type="http://schemas.openxmlformats.org/officeDocument/2006/relationships/slide" Target="slides/slide82.xml"/><Relationship Id="rId86" Type="http://schemas.openxmlformats.org/officeDocument/2006/relationships/slide" Target="slides/slide83.xml"/><Relationship Id="rId87" Type="http://schemas.openxmlformats.org/officeDocument/2006/relationships/slide" Target="slides/slide84.xml"/><Relationship Id="rId88" Type="http://schemas.openxmlformats.org/officeDocument/2006/relationships/slide" Target="slides/slide85.xml"/><Relationship Id="rId89" Type="http://schemas.openxmlformats.org/officeDocument/2006/relationships/slide" Target="slides/slide86.xml"/><Relationship Id="rId140" Type="http://schemas.openxmlformats.org/officeDocument/2006/relationships/slide" Target="slides/slide137.xml"/><Relationship Id="rId141" Type="http://schemas.openxmlformats.org/officeDocument/2006/relationships/slide" Target="slides/slide138.xml"/><Relationship Id="rId142" Type="http://schemas.openxmlformats.org/officeDocument/2006/relationships/slide" Target="slides/slide139.xml"/><Relationship Id="rId143" Type="http://schemas.openxmlformats.org/officeDocument/2006/relationships/slide" Target="slides/slide140.xml"/><Relationship Id="rId144" Type="http://schemas.openxmlformats.org/officeDocument/2006/relationships/notesMaster" Target="notesMasters/notesMaster1.xml"/><Relationship Id="rId145" Type="http://schemas.openxmlformats.org/officeDocument/2006/relationships/printerSettings" Target="printerSettings/printerSettings1.bin"/><Relationship Id="rId146" Type="http://schemas.openxmlformats.org/officeDocument/2006/relationships/presProps" Target="presProps.xml"/><Relationship Id="rId147" Type="http://schemas.openxmlformats.org/officeDocument/2006/relationships/viewProps" Target="viewProps.xml"/><Relationship Id="rId148" Type="http://schemas.openxmlformats.org/officeDocument/2006/relationships/theme" Target="theme/theme1.xml"/><Relationship Id="rId149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6-07T07:37:43.26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1453 2726 8,'0'0'6,"0"0"-1,0 0-1,0 0 0,0 0-2,0 0 0,0 0-1,0 0 1,0 0 0,-2-19 0,2 19 1,0 0-1,0 0 1,-12-18 0,12 18-1,0 0 1,0 0-1,-14-17 0,14 17-1,0 0 1,0 0 0,-15-18 1,15 18-1,0 0 0,0 0 0,0 0 0,-18-17 0,18 17-1,0 0 0,0 0 0,-17-14-1,17 14 1,0 0 0,-16-16-1,16 16 1,0 0 0,-17-18-1,17 18 1,-16-15-1,16 15 1,-15-18-1,15 18 1,-22-21-1,22 21 1,-25-24-1,25 24 1,-27-27-1,11 12 0,-1 2 1,-1-2-1,-3-1 0,1-2 1,-3 1-1,-2-1 1,-1 1 0,1-1 0,2 3 0,-3-3 0,5-1 0,0 3-1,1-2 2,-1 4-2,5-3 0,1-1-1,-1 1 1,1-1 0,-1 3 0,0-3 0,16 18-1,-29-31 1,29 31 0,-33-30 0,33 30 0,-31-28 0,31 28 0,-27-26 0,27 26 0,-25-27 0,25 27 0,-26-26 0,26 26 0,-25-28 1,13 12-1,-1 1 0,-1-1 0,14 16 0,-23-30 0,9 14 0,2 1 0,1-3 0,-1 2 0,-2 0 0,1-1 0,3 1 0,-5-1 0,5 1 0,-4-2 0,14 18 0,-23-31 0,23 31 0,-24-30 0,11 14 0,13 16 0,-22-26 0,22 26 0,-23-28 0,23 28 0,-19-26 0,19 26 0,-20-32 0,9 17 0,1-3 0,-2 1 0,2-1 0,10 18 0,-21-31 0,21 31 0,-19-27 0,19 27 0,-20-24 0,20 24 0,-17-21 0,17 21 0,-18-21 0,18 21 0,-19-21 0,19 21 0,-22-23 0,22 23 2,-23-23-2,23 23 1,-23-24 0,23 24 0,-24-21-1,24 21 2,-23-25-2,23 25 0,-22-21 0,22 21 0,-19-19 0,19 19 0,-19-21-1,19 21 1,-18-16 0,18 16 0,-19-21 0,19 21-1,-20-19 1,20 19 0,-17-18 0,17 18-1,-16-17 2,16 17-2,0 0 1,-21-19 0,21 19 0,0 0 0,0 0 0,-18-16 0,18 16 0,0 0 0,0 0 0,0 0 0,-12-16 0,12 16 0,0 0 0,0 0 0,0 0 0,0 0 0,0 0 0,-13-16 0,13 16 0,0 0 0,0 0 0,0 0 0,0 0 0,0 0 0,-12-17 0,12 17 0,0 0 0,-13-18 0,13 18 0,0 0 0,-24-22 0,24 22 0,-17-21 1,17 21-1,-22-20 0,22 20 0,-21-24 0,21 24 0,-21-21 0,21 21 0,-24-16 0,24 16 0,-19-12 0,19 12 0,0 0 0,-18-11 0,18 11 0,0 0 0,0 0 0,0 0 0,0 0 0,0 0 0,0 0 0,0 0 0,0 0 1,0 0-1,0 0 0,0 0 0,0 0 0,0 0 0,0 0 0,0 0 0,0 0 0,0 0 0,0 0 0,0 0 0,0 0 0,0 0 0,0 0 0,0 0 0,2 19 0,-2-19 0,0 0 0,6 16 1,-6-16-1,6 19 0,-6-19-1,10 25 2,-3-9-1,1 3 0,4 4 0,-4 1 0,3 6 0,1-2 0,3 4 1,-3 1 0,4-2-1,-5-1 1,1-2-1,0-2-1,-3-6 1,-1 2-1,-8-22 0,12 27 0,-12-27 1,6 17-2,-6-17 2,0 0 0,0 0 0,2 18 1,-2-18-1,0 0-1,0 0 2,0 0-2,0 0 1,0 0 0,0 0 0,0 0 0,0 0 0,0 0 0,0 0 0,0 0 0,0 0 0,0 0-1,0 0 1,0 0 0,0 0 0,0 0 0,-18-11 0,18 11 0,0 0 0,0 0 0,-13-16 0,13 16 0,0 0 0,-18-19 1,18 19-1,-16-21 1,16 21 0,-15-30 0,3 15-1,3-10 1,-7-1-1,2 0-1,-1-4 1,-1 2 0,-3-2 0,1 6-1,1-3 1,1 6 0,3 2 0,1 2 0,12 17 0,-23-27 0,23 27 0,-16-21 0,16 21 0,0 0-1,-16-19 1,16 19 0,0 0 0,0 0 1,0 0-1,0 0 0,0 0 0,0 0 0,0 0 0,0 0 0,0 0 0,0 0 0,0 0 0,0 0 0,0 0 0,0 0 0,0 0 0,0 0-1,0 0 1,0 0 0,0 0 0,0 0 0,0 0 0,0 0 0,20-5 0,-20 5 0,17 3 0,-17-3 1,26 7-1,-7-3 1,3-1-1,1 3 1,4-3-1,2 2 0,4-1 1,-2-2-1,3 1 0,-5-1 0,0 1 1,-2 1-1,-5-2 0,-1 1 0,-21-3 0,27 7 1,-27-7-1,18 5 1,-18-5-1,0 0 1,0 0 0,0 0 0,0 0-1,0 0 1,0 0-1,0 0 1,0 0-1,0 0 0,0 0 0,0 0 0,0 0 0,-20 13 0,20-13-3,0 0-2,0 0-4,0 0-9,0 0-10,0 0-1,0 0 8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6-07T17:52:40.193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F86CF2CE-F4F4-483D-A99F-F493D2D118AC}" emma:medium="tactile" emma:mode="ink">
          <msink:context xmlns:msink="http://schemas.microsoft.com/ink/2010/main" type="inkDrawing" rotatedBoundingBox="16043,11212 18449,4403 18550,4439 16145,11248" semanticType="callout" shapeName="Other">
            <msink:sourceLink direction="with" ref="{C575185D-3670-4904-82A0-EB5606F2F6FF}"/>
            <msink:sourceLink direction="with" ref="{557A3AE7-9842-4BA1-966E-EC49922E05E4}"/>
          </msink:context>
        </emma:interpretation>
      </emma:emma>
    </inkml:annotationXML>
    <inkml:trace contextRef="#ctx0" brushRef="#br0">-1 6820 8,'0'0'5,"0"0"0,0 0 1,0 0-1,0 0 0,0 0-1,0 0 0,0 0 0,0 0-1,0 0 0,0 0 0,0 0-1,0 0 0,0 0 0,0 0-1,-9-24 0,9 24-1,2-27 1,0 11-1,-2 16 0,5-29 0,-1 13 1,-2 0-1,-2 16 0,8-30 1,-8 30-1,10-28 0,-10 28 1,9-26-1,-9 26 1,10-24-1,-10 24 0,12-27 1,-12 27-1,8-28 1,-4 11-1,1 1 1,1-3-1,0 1 1,0 1-1,0-1 1,-2 3-1,1-1 1,1 0-1,0 0 1,-6 16-1,10-28 1,-4 13-1,-6 15 1,9-29 0,-9 29-1,8-29 2,-8 29-1,10-30 0,-10 30 0,8-32 0,-2 17 0,-1-1 0,-5 16 0,12-30-1,-12 30 1,12-28-1,-12 28 1,11-28-1,-11 28 1,10-26-1,-10 26 1,10-26 0,-4 10-1,-2 0 1,1 0-1,-1 1 1,4-3-1,-2 2 0,2-3 0,-2 0 1,1 0-1,1-2 1,0 1 0,0-3-2,-3 4 2,3-4-1,-2 4 1,2 0-1,-2 1 0,2 1 0,-3-1 0,3 3 0,-2-3 0,2 2 1,-2-1-1,-1 1 0,1-1 0,2 1 0,-4 0 0,2 0 1,0-1-1,-6 17 0,11-32 0,-7 17 0,2-1 0,-2 0 0,4 0 0,-4-3 0,3 3 0,-3-3 1,2 0-1,2 3 0,-2-3 0,1 1 0,-1-1 0,2 0 1,0-2-1,2-2 0,-5 0 0,7-5 1,-4 4-1,4-3 0,-3 3 0,3-1 0,-2 4 0,-1 0 0,3 2 0,0 2 0,-3-3 0,1 3 1,-2-1-1,0 1 0,2-4 0,-3-2 1,1 0-1,0 0 0,0-3 0,-1 0 0,5-2-1,-4 0 1,4 3 0,-3-3 0,3 4 0,-2-1-1,3 1 1,-3 1 1,0 0-1,-1-1 1,3-2-1,-4 1 0,4-3 1,-5 2-1,3-4 1,0 0-1,2 4 1,-5-6 0,5 4-1,-2-1 1,-1-1 0,1-2 0,2 3-1,-2-5 1,-1 1-1,1 2 1,2-1-1,-3 1 1,1 3-1,0-2 1,0 2-1,-3 1 0,3 3 0,0-2 1,-2-2 0,-1 0-1,3-2 0,-2 2 0,2-2 0,-3 0 0,3-1 0,0-1 0,0 3 0,-1-1-1,1 2 2,2 0-1,-1 0 1,1 0-1,-2 3 1,0-1-1,-1 0 1,3-2 0,0 1-1,-5-2 0,5 1 1,-4-2-1,3 0 1,-3 4-1,4 0 0,-4-1 0,-2 3 1,1-1-1,1 3 0,-2-3 0,2 2 0,-2 0 1,1 2-1,-1-1 0,0 1 0,0 0 1,0 1-1,-2 1 1,-1 0-1,1 1 1,-2 1-1,0 1 1,-2 16 0,2-30 0,0 15 0,0-1-2,0-2 2,0 1-2,0-4 2,0 2-2,2-4 0,2 4 0,-2-2 0,-1 3 2,3 1-2,-2-1 1,2-1 0,0 1 0,0-1 0,-1 1 0,3-1 0,-2-2 0,2 2 0,0-2 1,-1 0-1,1 3 0,0-3 0,0 2 0,0-2 0,-1 2 0,1-2 0,0 0 0,-2 0 0,2 0 0,1-2 0,-1 4 1,0-2-1,-2 0 0,1 2 0,1-1 0,-2 1 1,2 0-1,-2-2 0,3 0 0,-1-4 0,2 2 1,0 1-1,1-3 0,-1 2 0,0 1 0,1 1 0,-3 3 0,2 1 0,-2 1 1,1 0-1,-9 16 0,10-28 0,-10 28 0,12-28 0,-4 12 0,-3 1 1,3-3-1,-2 2 0,4-1 1,0-4-1,-3 3 0,3-1 0,0 0-1,0-1 1,-1 3-1,1-1 1,-2 3-1,-8 15 1,15-27 0,-15 27-1,16-24 1,-16 24 0,12-26 0,-12 26 0,13-28 1,-13 28-1,14-30 0,-14 30 0,11-28 0,-11 28 0,16-28 0,-16 28 0,14-28 1,-7 12-1,1 0 0,0 1 0,-8 15 0,14-30 0,-7 14 0,-1 0 0,0 1 0,2-3 0,-2 2 0,1-3 0,-1 1 0,0-1 0,0 0 0,2 0 1,-2 1-1,-1 1 0,1-3 0,0 5 0,-6 15 0,12-28 0,-8 12 0,0-2 0,1 1 0,1-1 1,-2-1-1,2 0 0,-2-4 0,0 2 0,0 2 0,0 0 0,-3 1 0,3 1 0,-2-1 0,-2 18 0,6-28 0,-6 28 0,6-28 0,-6 28 0,6-28 0,-2 12 0,0 0 1,-1-1 0,1-1-1,2 3 2,-2-5-3,0 1 2,0 2-1,0-3 1,0 3-2,0 1 1,-3 0-1,-1 16 1,6-28 1,-6 28-1,4-22 0,-4 22 0,6-20 0,-6 20 0,6-21 0,-6 21 0,8-24 0,-8 24 0,9-25 0,-9 25 0,10-22 0,-10 22 0,10-20 0,-10 20 0,0 0 0,10-21 0,-10 21-1,0 0 1,5-15 0,-5 15 0,0 0 0,8-18 0,-8 18 1,0 0-1,8-19 0,-8 19 0,0 0 0,6-20 0,-6 20 0,0 0 0,0 0 0,4-19 0,-4 19 0,0 0 0,0 0 0,0 0 0,0 0 0,0 0 1,6-16-1,-6 16 0,0 0 0,0 0 0,0 0 0,0 0-1,15-15 0,-15 15-1,0 0-2,0 0-3,0 0-11,16 19-12,-16-19 1,-4 30-2</inkml:trace>
  </inkml:traceGroup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6-07T17:52:56.706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-2 5 5,'0'0'25,"0"-21"-2,0 21-3,0 0-22,0 0-19,-2 28-2,2-28 0,4 43 20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6-07T07:43:26.348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5A23EAC3-F69B-4EE4-B163-B1BDE8DDE0D9}" emma:medium="tactile" emma:mode="ink">
          <msink:context xmlns:msink="http://schemas.microsoft.com/ink/2010/main" type="inkDrawing" rotatedBoundingBox="15923,1728 16035,1684 16051,1725 15938,1769" semanticType="callout" shapeName="Other">
            <msink:sourceLink direction="with" ref="{385369FD-714B-410B-A918-17845D6C39AC}"/>
          </msink:context>
        </emma:interpretation>
      </emma:emma>
    </inkml:annotationXML>
    <inkml:trace contextRef="#ctx0" brushRef="#br0">0 41 29,'25'5'33,"-25"-5"-1,19 5 0,-19-5-22,0 0-2,0 0-1,0 0-4,0 0-5,6 18-10,-6-18-19,27-21-1,-5 1-1,-7-8-1</inkml:trace>
  </inkml:traceGroup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6-07T18:09:25.04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040110F3-0F75-445C-98B4-D1E919CCDB67}" emma:medium="tactile" emma:mode="ink">
          <msink:context xmlns:msink="http://schemas.microsoft.com/ink/2010/main" type="writingRegion" rotatedBoundingBox="885,3377 24340,2861 24693,18883 1238,19399"/>
        </emma:interpretation>
      </emma:emma>
    </inkml:annotationXML>
    <inkml:traceGroup>
      <inkml:annotationXML>
        <emma:emma xmlns:emma="http://www.w3.org/2003/04/emma" version="1.0">
          <emma:interpretation id="{6F7C729C-E465-4FB3-9BAC-385396C827A6}" emma:medium="tactile" emma:mode="ink">
            <msink:context xmlns:msink="http://schemas.microsoft.com/ink/2010/main" type="paragraph" rotatedBoundingBox="1259,3543 10262,3015 10388,5170 1386,569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6003771-9085-4F73-A870-1CFBE253559E}" emma:medium="tactile" emma:mode="ink">
              <msink:context xmlns:msink="http://schemas.microsoft.com/ink/2010/main" type="inkBullet" rotatedBoundingBox="1270,3723 2217,3668 2303,5130 1356,5186"/>
            </emma:interpretation>
            <emma:one-of disjunction-type="recognition" id="oneOf0">
              <emma:interpretation id="interp0" emma:lang="en-US" emma:confidence="1">
                <emma:literal>L</emma:literal>
              </emma:interpretation>
              <emma:interpretation id="interp1" emma:lang="en-US" emma:confidence="0">
                <emma:literal>l</emma:literal>
              </emma:interpretation>
              <emma:interpretation id="interp2" emma:lang="en-US" emma:confidence="0">
                <emma:literal>2</emma:literal>
              </emma:interpretation>
              <emma:interpretation id="interp3" emma:lang="en-US" emma:confidence="0">
                <emma:literal>'</emma:literal>
              </emma:interpretation>
              <emma:interpretation id="interp4" emma:lang="en-US" emma:confidence="0">
                <emma:literal>z</emma:literal>
              </emma:interpretation>
            </emma:one-of>
          </emma:emma>
        </inkml:annotationXML>
        <inkml:trace contextRef="#ctx0" brushRef="#br0">206 139 22,'8'-30'24,"-4"13"-6,-4 17-4,2-33-4,-2 33-2,0-25-1,0 25 0,1-19-1,-1 19 0,0 0 0,0 0-1,4-16 0,-4 16-1,0 0 0,0 0-1,0 0-1,0 0 0,0 0 0,4 16-1,-4-16 1,2 24-1,-6-6 1,6 5-1,-6 5 0,2 7 0,-3 3 0,-1 9 0,-6 4 0,2 3 0,-1 6 0,-1 5 0,-4 3-1,3 4 1,-3 0-1,3-4 1,-1 0-1,2 4 0,-3-5 1,1-6-2,2-5 1,1-4-1,1-4 1,2-6-1,1-6 1,3-4-2,2-7 3,0-3-1,4-4-1,-2-18 2,6 24-2,-6-24 1,11 18 0,-11-18 0,0 0 0,29 16 0,-9-15 1,7 1-1,10 0 0,8-2 0,11-2 1,10 4-1,8-4 0,6 4 0,0-2 1,-2 2-1,-6-1 0,-6 3 0,-10-1 0,-9-1 0,-12 2 0,-8-3 0,-7 3 1,-20-4-1,19 3 0,-19-3 0,0 0 0,0 0 1,0 0-1,0 0-1,0 0-1,0 0-2,0 0-14,0 0-12,0 0-6,0 0 0,2-26-1</inkml:trace>
      </inkml:traceGroup>
      <inkml:traceGroup>
        <inkml:annotationXML>
          <emma:emma xmlns:emma="http://www.w3.org/2003/04/emma" version="1.0">
            <emma:interpretation id="{93BD0F1F-488D-427F-BA8A-DAD857160C14}" emma:medium="tactile" emma:mode="ink">
              <msink:context xmlns:msink="http://schemas.microsoft.com/ink/2010/main" type="line" rotatedBoundingBox="2705,3458 10262,3015 10388,5170 2831,5613"/>
            </emma:interpretation>
          </emma:emma>
        </inkml:annotationXML>
        <inkml:traceGroup>
          <inkml:annotationXML>
            <emma:emma xmlns:emma="http://www.w3.org/2003/04/emma" version="1.0">
              <emma:interpretation id="{8B110883-B48E-4374-8D79-07F207F8DBC5}" emma:medium="tactile" emma:mode="ink">
                <msink:context xmlns:msink="http://schemas.microsoft.com/ink/2010/main" type="inkWord" rotatedBoundingBox="2765,4487 3559,4441 3587,4920 2793,4967"/>
              </emma:interpretation>
              <emma:one-of disjunction-type="recognition" id="oneOf1">
                <emma:interpretation id="interp5" emma:lang="en-US" emma:confidence="1">
                  <emma:literal>=</emma:literal>
                </emma:interpretation>
                <emma:interpretation id="interp6" emma:lang="en-US" emma:confidence="0">
                  <emma:literal>I</emma:literal>
                </emma:interpretation>
                <emma:interpretation id="interp7" emma:lang="en-US" emma:confidence="0">
                  <emma:literal>IF</emma:literal>
                </emma:interpretation>
                <emma:interpretation id="interp8" emma:lang="en-US" emma:confidence="0">
                  <emma:literal>IT</emma:literal>
                </emma:interpretation>
                <emma:interpretation id="interp9" emma:lang="en-US" emma:confidence="0">
                  <emma:literal>IS</emma:literal>
                </emma:interpretation>
              </emma:one-of>
            </emma:emma>
          </inkml:annotationXML>
          <inkml:trace contextRef="#ctx0" brushRef="#br0" timeOffset="632.0359">1459 783 12,'0'0'28,"0"0"2,0 0-1,21 11-16,-21-11-4,43-4-1,-16-4-1,20 8-2,-4-7-1,15 3 0,-2-5-1,9 6-1,-7-2 0,4 1-1,-7 1-1,-7 1 0,-5 0 0,-8 2 0,-4 2 0,-9-2-1,-5 3-1,-17-3-2,22 11-7,-22-11-18,0 0-3,-31 16-1,31-16 1</inkml:trace>
          <inkml:trace contextRef="#ctx0" brushRef="#br0" timeOffset="962.0548">1443 1228 17,'0'0'31,"37"16"0,-6-7-8,0-16-8,30 12-4,-11-14-4,18 6-2,-5-6-1,5 2-1,-6-4-1,-2 3 0,-11 1-1,-8 3-1,-8 2-1,-14 1-2,5 11-8,-24-10-20,0 0-2,-8 18-1,8-18-1</inkml:trace>
        </inkml:traceGroup>
        <inkml:traceGroup>
          <inkml:annotationXML>
            <emma:emma xmlns:emma="http://www.w3.org/2003/04/emma" version="1.0">
              <emma:interpretation id="{76D48B4E-B865-4CE3-87C1-C494D0C5CF55}" emma:medium="tactile" emma:mode="ink">
                <msink:context xmlns:msink="http://schemas.microsoft.com/ink/2010/main" type="inkWord" rotatedBoundingBox="4418,3358 10262,3015 10388,5170 4545,5513">
                  <msink:destinationLink direction="with" ref="{A04C53B8-8AFE-472B-85CF-5FFE122908A5}"/>
                  <msink:destinationLink direction="with" ref="{D7D1056F-BF91-4A79-8A44-09F4AEE4089F}"/>
                </msink:context>
              </emma:interpretation>
              <emma:one-of disjunction-type="recognition" id="oneOf2">
                <emma:interpretation id="interp10" emma:lang="en-US" emma:confidence="0">
                  <emma:literal>fans</emma:literal>
                </emma:interpretation>
                <emma:interpretation id="interp11" emma:lang="en-US" emma:confidence="0">
                  <emma:literal>f\in.5</emma:literal>
                </emma:interpretation>
                <emma:interpretation id="interp12" emma:lang="en-US" emma:confidence="0">
                  <emma:literal>fXn.s</emma:literal>
                </emma:interpretation>
                <emma:interpretation id="interp13" emma:lang="en-US" emma:confidence="0">
                  <emma:literal>flans</emma:literal>
                </emma:interpretation>
                <emma:interpretation id="interp14" emma:lang="en-US" emma:confidence="0">
                  <emma:literal>pans</emma:literal>
                </emma:interpretation>
              </emma:one-of>
            </emma:emma>
          </inkml:annotationXML>
          <inkml:trace contextRef="#ctx0" brushRef="#br0" timeOffset="12487.7143">3414 953 15,'0'0'16,"0"0"0,-8-15-3,8 15-1,0 0-3,0 0-2,0 0-1,22-2-2,-22 2-1,21 0 1,-21 0-2,37-2 1,-12-1 0,10-1-1,4-3-1,10-2 1,1-5-1,7-1 0,3-5 1,4-2-2,-1-5 1,-5-4 0,-2-3 0,-7-4-1,-6-2 2,-6-2-1,-14-4 1,-5 4-1,-13 0 0,-5 5 0,-13 2 1,-5 7-1,-7 4-1,-4 6 1,-4 6-1,0 3 0,-2 4 1,2 5-1,1 5-1,1 2 1,2 6 0,2 2 0,2 6-1,1 4 1,-1 5-1,2 1 1,-1 6 0,3 0 0,1 5-1,1-4 2,-2 4-1,-1 2 0,3-2 1,1 2-1,-1-2 1,-1 0-1,3 7 1,1 0-1,1-2 1,5 2-2,-2-2 2,3-1-2,-1-1 1,0 1-1,0-9 2,1-2-2,-1 0 1,-2-2 1,-1-1-1,1-1 1,-2 1-1,1 1 1,-5 0-1,1 2 1,-3-3-1,3-1 1,-5-1-1,3-4 0,-1-3 0,3-2 1,17-21-1,-27 26 0,27-26-1,-14 16 0,14-16-1,0 0-3,0 0-16,20-2-10,-20 2-2,17-35 0</inkml:trace>
          <inkml:trace contextRef="#ctx0" brushRef="#br0" timeOffset="14167.8104">4684-411 3,'0'0'16,"0"0"-1,-13-15-3,13 15-1,0 0-1,0 0-1,-16-16-2,16 16 0,0 0-2,0 0 0,0 0-1,0 0 0,0 0 0,0 0-1,0 0 0,0 0 0,0 0 0,25 24 1,-25-24-2,24 20 1,-7-10-1,5 6 1,-3-2-1,10 5 0,-5 2-1,7 2 1,-4 3-1,6 4 0,-4 7 0,6 3-2,-4 2 1,4 4 0,-1 1 0,1 2-1,-2 2 1,2-1-1,-2 1 0,-2 0 2,-4 0-1,0-1 0,1 5 0,-3-3 0,-2 3 0,-1-5 0,-3-2 0,-1-3 0,1-3 0,-1-2 1,-3-6-1,1-1 0,-5-7 0,3-1 1,-4-6-1,-1-3 1,-9-16-1,14 17 0,-14-17 1,0 0 0,0 0-1,0 0 1,0 0-1,0 0-1,12-15 0,-12 15-2,0 0-3,-10-23-10,10 23-15,0 0-2,0 0 1,-31-23 5</inkml:trace>
          <inkml:trace contextRef="#ctx0" brushRef="#br0" timeOffset="14911.8527">5406 249 13,'0'0'23,"-21"-12"-6,21 12-4,0 0-3,0 0-1,-31-3-1,31 3-1,-20 14 0,14 3 0,-13 1-1,5 11-1,-9 1 0,1 9-1,-5 1-2,2 9 1,-8-2-1,4 6 0,-4-6-2,2 2 2,-5-2-2,3-1 1,0-6-1,0 1 1,0-6-1,2-2 1,4-5-1,2-4 0,5-3 0,3-1 0,17-20 0,-22 24 0,22-24 0,-10 19 0,10-19 0,0 0-1,-5 20 1,5-20 0,0 0 0,-2 15-1,2-15 1,0 0 1,0 0-2,0 23 1,0-23 0,0 0 0,0 0-1,0 0-2,4 16-3,-4-16-14,0 0-10,-10-21-3,10 21 1</inkml:trace>
          <inkml:trace contextRef="#ctx0" brushRef="#br0" timeOffset="16431.9398">6079 372 1,'0'0'11,"4"-24"8,-2 8-6,-2 16-2,16-30-1,1 21 0,-11-12-1,17 14-1,-11-10-1,13 11-1,-25 6 0,41-15-2,-21 9-1,3 10 0,-4-1-1,3 11 0,-7 2 0,3 9 0,-3 3 0,1 9 0,-4 3-1,-1 5 0,-1 1 0,0 1 0,-4-1-1,-1-4 1,-1-4-1,-2-1 1,-4-7 0,0-2 0,-5-4 0,1-3 0,-4-3 0,2-1 0,8-17-1,-19 23 1,19-23 0,-18 16-1,18-16 1,0 0-1,-17 7 0,17-7 1,0 0-1,-2-16 0,2 16 0,2-30 0,2 9 0,2-3 0,-3-6 0,3-3 0,2-1 1,0-4-1,2-1 0,-1 1 0,1-1 0,4 3 0,1-1 0,3 4 0,3 1 1,2 2-2,3 4 2,3 0-2,2 3 2,2 4-1,2 3 0,-2 2 0,2 3 0,-2 3-1,-2 4 1,-1 2 0,-7 6 0,0 3 0,-3 5 0,-3 6 0,-3 1 0,1 5 1,-3 3-1,0 3 0,-2 3 1,1 4-1,-1-2 0,-2 3 1,-2-1 0,-1 1-1,-3 1 1,0 1 0,-6-5-1,1 0 1,-3-3-1,0-1 1,0-3-1,-2-3 1,2-2-2,2-6 0,3 2-1,1-19-1,9 27-4,-9-27-14,0 0-11,18 3-2,-18-3 1</inkml:trace>
          <inkml:trace contextRef="#ctx0" brushRef="#br0" timeOffset="17477.9997">7552 925 1,'0'0'23,"0"0"3,-2-15-9,2 15-3,0 0-2,4 15-3,-4-15-1,0 0-2,0 0-1,-6 21-1,6-21-2,0 0 0,0 0-2,0 0 1,0 0 0,0 0-1,20-12 1,-20 12-1,0 0 1,15-17-1,-15 17-1,0 0 1,0 0 0,0 0-1,0 0 1,18-13-1,-18 13 1,0 0 0,0 0-1,0 0 1,0 0 0,0 0 0,0 0 1,0 0-1,13 16 0,-13-16 0,0 0 1,-6 16-1,6-16 0,0 0 0,0 0 0,0 0 1,-5 16-1,5-16 0,0 0 0,0 0 0,0 0 1,3-20-1,-3 20 0,0 0 0,8-19 0,-8 19 0,0 0 0,0 0 0,6-16 0,-6 16 0,0 0 0,0 0 0,0 0 0,0 0 0,0 0 1,0 0-1,0 0 0,0 0 0,-17 9 0,17-9-1,0 0-3,-20 7-9,20-7-16,0 0-2,0 0 1,0 0 5</inkml:trace>
          <inkml:trace contextRef="#ctx0" brushRef="#br0" timeOffset="18488.0574">8970 276 7,'0'0'25,"-2"-23"1,-4 2-9,6 21-4,-9-30-3,9 30-1,-16-31-1,16 31-1,-25-25-1,25 25-2,-39-17-1,16 15-1,-9 0 0,1 6-1,-6 3 0,-3 1 0,-5 5-1,4-1 1,0 4-1,2 1 0,6 1 0,2-3 0,4 5-1,7-3 1,7 2 0,1-1 0,6 3 0,2-3-1,4 1 1,6-3 0,-6-16 0,27 26-1,-1-16 1,7 1 1,4-2-1,7-1 0,5 5 0,2 1 0,-1 7 0,3 0 0,-7 7-1,-3 5 1,-8 4 0,-6 1 0,-7 2 0,-11 1 0,-7-5 0,-8 1 1,-9-5-1,-7-4 1,-7-5 0,-2-4 0,-6-3-1,2-4 2,-6-5-2,-2-2 1,0-3 0,0-4-1,1-1 1,1-4-1,4 0 0,5-2 0,3 0 0,8-1-1,19 10 0,-24-16-3,24 16-4,0 0-20,0 0-3,0 0-2,22-7 0</inkml:trace>
        </inkml:traceGroup>
      </inkml:traceGroup>
    </inkml:traceGroup>
    <inkml:traceGroup>
      <inkml:annotationXML>
        <emma:emma xmlns:emma="http://www.w3.org/2003/04/emma" version="1.0">
          <emma:interpretation id="{369C6616-D250-4282-A0B2-5CD2A570A3B4}" emma:medium="tactile" emma:mode="ink">
            <msink:context xmlns:msink="http://schemas.microsoft.com/ink/2010/main" type="paragraph" rotatedBoundingBox="977,6695 14329,6218 14377,7556 1024,803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FA04F79-DB52-4FD3-93B9-C1BC9016A37D}" emma:medium="tactile" emma:mode="ink">
              <msink:context xmlns:msink="http://schemas.microsoft.com/ink/2010/main" type="line" rotatedBoundingBox="977,6695 14329,6218 14377,7556 1024,8033"/>
            </emma:interpretation>
          </emma:emma>
        </inkml:annotationXML>
        <inkml:traceGroup>
          <inkml:annotationXML>
            <emma:emma xmlns:emma="http://www.w3.org/2003/04/emma" version="1.0">
              <emma:interpretation id="{19EB1B8E-D43E-4D3E-ACCA-29769C93EF68}" emma:medium="tactile" emma:mode="ink">
                <msink:context xmlns:msink="http://schemas.microsoft.com/ink/2010/main" type="inkWord" rotatedBoundingBox="987,6985 2299,6938 2336,7986 1024,8033"/>
              </emma:interpretation>
              <emma:one-of disjunction-type="recognition" id="oneOf3">
                <emma:interpretation id="interp15" emma:lang="en-US" emma:confidence="0">
                  <emma:literal>f=</emma:literal>
                </emma:interpretation>
                <emma:interpretation id="interp16" emma:lang="en-US" emma:confidence="0">
                  <emma:literal>St</emma:literal>
                </emma:interpretation>
                <emma:interpretation id="interp17" emma:lang="en-US" emma:confidence="0">
                  <emma:literal>6=</emma:literal>
                </emma:interpretation>
                <emma:interpretation id="interp18" emma:lang="en-US" emma:confidence="0">
                  <emma:literal>S:</emma:literal>
                </emma:interpretation>
                <emma:interpretation id="interp19" emma:lang="en-US" emma:confidence="0">
                  <emma:literal>f</emma:literal>
                </emma:interpretation>
              </emma:one-of>
            </emma:emma>
          </inkml:annotationXML>
          <inkml:trace contextRef="#ctx0" brushRef="#br0" timeOffset="26403.51">-308 3918 1,'0'0'19,"0"0"-5,0 0-2,0 0-3,22-25 0,-22 25 0,27-21-1,-4 11-1,-3-11-1,9 7-2,-4-9 0,8 2-1,-4-7-1,8 3 0,-7-6 0,3-1 0,-4-5-1,0 4 1,-6-5-1,1-1 1,-7 1-1,-1-1 0,-8 2-1,-3 6 2,-5 1-2,-3 4 2,-5 3-2,8 23 0,-22-24 1,22 24-1,-31-9 1,14 9-1,-1 3 0,-1 3 0,-3 4 0,1 1 1,-4 4 0,-1 1 0,1 3 1,4 4-2,-3 2 2,7 1-2,-1 2 2,7 5-1,1-3-1,6 8 0,2 1 1,6 5 0,-2-1 0,2 7-1,0 2 1,2 1 0,-5 3-1,3 0 1,-4-4-1,0-1 1,-5-2 0,-1-4 0,-4-8 0,0 0 0,-3-9-1,-1-3 1,-2-8 0,1-1 0,-3-6-1,18-10 1,-25 14-2,25-14 0,-17 6-2,17-6-6,0 0-15,0 0-9,0 0 1,-8-25-2</inkml:trace>
          <inkml:trace contextRef="#ctx0" brushRef="#br0" timeOffset="28469.6284">595 3893 18,'0'0'26,"0"0"-7,0 0-4,25 19-3,-25-19-2,28 13-2,-28-13-1,40 14-2,-18-9-1,9 5-2,-2-8 0,2 2-1,-4-4-2,-1-4 0,-1 9-7,-25-5-21,29-10 0,-29 10-2,16-18 2</inkml:trace>
          <inkml:trace contextRef="#ctx0" brushRef="#br0" timeOffset="27936.5979">642 3627 6,'0'0'11,"0"0"-1,-18 3-1,18-3-2,0 0 0,0 0-1,-17 0 0,17 0 1,0 0-1,0 0 1,0 0 0,0 0-1,0 0 0,0 0-1,0 0-1,0 0 0,0 0-2,23-1 0,-4-5 0,11 1-1,3-2 0,6 0 0,0 0-1,1 0 1,-3 2-1,-6 1-1,-3 4 0,-9-1-2,-19 1-2,18 8-8,-18-8-16,0 0 0,-4 23 0,4-23 16</inkml:trace>
        </inkml:traceGroup>
        <inkml:traceGroup>
          <inkml:annotationXML>
            <emma:emma xmlns:emma="http://www.w3.org/2003/04/emma" version="1.0">
              <emma:interpretation id="{6FA7EF8B-5EEF-445B-8FBD-2E143534EDC8}" emma:medium="tactile" emma:mode="ink">
                <msink:context xmlns:msink="http://schemas.microsoft.com/ink/2010/main" type="inkWord" rotatedBoundingBox="3197,6616 7321,6468 7362,7601 3237,7749"/>
              </emma:interpretation>
              <emma:one-of disjunction-type="recognition" id="oneOf4">
                <emma:interpretation id="interp20" emma:lang="en-US" emma:confidence="0">
                  <emma:literal>ALBEDO</emma:literal>
                </emma:interpretation>
                <emma:interpretation id="interp21" emma:lang="en-US" emma:confidence="0">
                  <emma:literal>ALBE Do</emma:literal>
                </emma:interpretation>
                <emma:interpretation id="interp22" emma:lang="en-US" emma:confidence="0">
                  <emma:literal>ABE Do</emma:literal>
                </emma:interpretation>
                <emma:interpretation id="interp23" emma:lang="en-US" emma:confidence="0">
                  <emma:literal>ALBED0</emma:literal>
                </emma:interpretation>
                <emma:interpretation id="interp24" emma:lang="en-US" emma:confidence="0">
                  <emma:literal>ALBe Do</emma:literal>
                </emma:interpretation>
              </emma:one-of>
            </emma:emma>
          </inkml:annotationXML>
          <inkml:trace contextRef="#ctx0" brushRef="#br0" timeOffset="30408.7391">2153 3061 13,'0'0'22,"0"0"-6,-17-10-4,17 10-3,0 0-1,0 0-1,0 0 0,-10 21 0,10-21 0,-14 28 0,-1-11-2,5 15 0,-9 1-1,5 16-1,-9 0 1,5 11-2,-5 3 1,5 3-2,1 1 1,3 3-1,-1-9 0,5-1 0,0-8 0,4-8 0,1-7-1,1-7 0,0-9 1,4-21 0,-2 22-1,2-22 1,0 0 0,0 0 0,2-17 0,0-4 0,0-7 0,0-7-1,0-7 0,1-9 0,3-5-1,2-5 0,2-4 0,1 0 0,1-1-1,2 1 2,-1 4-1,1 1 0,0 6 0,-3 3 1,3 7 0,-4 6 0,3 3-1,-1 3 1,-2 6 0,1 3-1,-1 7 1,-10 16-1,20-21 1,-20 21 0,19-1 0,-19 1-1,19 17 1,-7 2 1,0 4-1,1 10 1,1 4 0,4 7 0,-1 5 0,4 9 0,1 1 0,7 8 1,-4-2-1,6 3 0,-5-5 1,-1-2-2,-6-3 1,1-6 0,-6-4-1,-9-11 1,-1-8-1,-4-2 0,-4-6 0,0-2 1,4-19-1,-11 19-1,11-19-1,0 0-2,0 0-4,-27-12-12,27 12-14,-14-35 0,8 14 0</inkml:trace>
          <inkml:trace contextRef="#ctx0" brushRef="#br0" timeOffset="30796.7615">1924 3597 16,'0'0'27,"0"0"1,0 0-13,44 18-5,-26-25 0,21 10-3,-8-8-2,14 5 0,-6-9-1,7 4-1,-1-6 0,4 6-1,-6-2-1,-5 2-1,-3 1-1,-7-1-1,-3 10-6,-25-5-17,0 0-6,0 0-1,0 0 0</inkml:trace>
          <inkml:trace contextRef="#ctx0" brushRef="#br0" timeOffset="31504.8018">2811 3301 4,'0'0'26,"0"0"1,0 0-10,19 4-3,-19-4-4,-2 30-2,-5-15 0,12 15-2,-12-4 0,9 11-2,-10-2 1,8 11-3,-4-8 0,4 4 1,0-3-2,2-1 1,0-3-1,4-1 0,1-8 0,3-3 1,-10-23-1,33 26 0,-9-21 0,7-1 0,0-8 0,4-1 0,-2-4-1,4 0 0,-2 1 0,-4-1 0,-4 2-1,-5 2 0,-1 3-2,-21 2-2,33 0-5,-33 0-17,0 0-6,18-14-1,-18 14 0</inkml:trace>
          <inkml:trace contextRef="#ctx0" brushRef="#br0" timeOffset="31841.8211">3494 3240 1,'0'0'17,"0"0"11,-20 28-1,18 0-13,-13-3-4,13 13-4,-8-1 0,12 12-3,-6-5 1,10 3-2,-4-7-1,4-3 0,0-2-1,-3-9-4,9 4-12,-12-12-12,0-18-2,-6 17 0</inkml:trace>
          <inkml:trace contextRef="#ctx0" brushRef="#br0" timeOffset="32571.863">3352 3273 15,'0'0'25,"0"0"2,11-21-13,11 23-6,-22-2-2,43-10-2,-12 3 1,12 5-2,-3-3 1,11 6-2,-6-2 0,3 6 0,-7-2-1,-2 8 0,-12 1 0,-9 6 0,-16 4 0,-8 5 0,-14 1 1,-9 3-1,-12-1 0,-1 1 0,-7-3 0,2-1-1,1-8 0,5-3 0,8-6 0,7-1 0,7-4 0,19-5 0,0 0-1,0 0 1,0 0-1,0 0 0,29-16 1,-9 9-1,7 2 1,4-2-1,2 4 1,2 1 0,4 2 1,0 3-1,0 4 1,2 4 1,-4 3-1,-2 7 0,-6 0 0,-2 3 0,-11 3 1,-3 3 0,-11-4 1,-6 5-1,-13-6 1,-5 3 0,-11-5-1,-4 3 0,-7-5-1,-1-2 0,0-3 0,4-9-2,4 2-1,0-15-3,18 12-7,-14-24-19,23 2-2,-4-13-2,14-1 1</inkml:trace>
          <inkml:trace contextRef="#ctx0" brushRef="#br0" timeOffset="32992.887">4173 3345 1,'0'0'22,"0"0"6,-20 23 0,-3-16-14,15 19-5,-17-10 0,11 15-2,-11-6-2,13 12-1,-1-9 0,9 8 0,0-4-2,10 3 0,1-4-1,13-1 0,5-7 0,8-5 1,8-8-1,6-5-1,3-6 1,3-5 0,3-4-2,-3-4 0,-3 3-3,-13-6-2,6 13-8,-29-11-16,3 4-3,-15-5 0,-2 16 9</inkml:trace>
          <inkml:trace contextRef="#ctx0" brushRef="#br0" timeOffset="33507.9165">4025 3343 21,'-2'-15'28,"2"15"-2,25-11-7,-7 2-17,13 4-2,8-4 0,4 4 0,5 3-2,-1-6-11,5 2-12,7 5-2,-7-6 1,7 7 24</inkml:trace>
          <inkml:trace contextRef="#ctx0" brushRef="#br0" timeOffset="33268.9029">4134 3524 1,'0'0'25,"0"0"0,0 0 2,0 0-19,0 0-2,0 0-1,25-6 0,6 10-1,-2-11 1,14 9 0,-2-8-2,8 3-1,-1-1-4,-3-4-3,4 9-12,-18-6-12,-4 2-1,-27 3 0</inkml:trace>
          <inkml:trace contextRef="#ctx0" brushRef="#br0" timeOffset="34225.9576">4817 3317 8,'0'0'26,"-4"-19"0,4 19 2,0 0-23,35-11-1,-14 10 1,20 8 1,-8-2 0,18 12 1,-7-4-2,15 9-1,-7 1-1,5 9-2,-5 1 1,-1 5-1,-8-1 0,-8 5-1,-10 2 1,-6 1 0,-11-1 0,-6-2 1,-14-5-1,-3 2 0,-10-10 0,-3-1 1,-7-7-1,-4-5 0,1-4-1,-3-3 0,4-5-2,-2-11-2,14 8-4,-12-22-13,37 21-12,-35-36 0,31 15-1</inkml:trace>
          <inkml:trace contextRef="#ctx0" brushRef="#br0" timeOffset="33823.9346">5013 3363 24,'0'0'30,"0"0"2,-17 31-10,17-31-12,-14 40-4,6-13-2,8 9-1,-2-2-1,2 2 0,0-4-1,2-1-1,2-4-1,-4-8-1,6 2-3,-6-21-9,0 0-17,0 0 0,0 0-2,0 0 15</inkml:trace>
          <inkml:trace contextRef="#ctx0" brushRef="#br0" timeOffset="34747.9875">5807 3406 14,'-18'-12'29,"18"12"0,-19 5-9,1-8-8,13 19-6,-13-9-1,8 15-2,-7-2 2,7 11-3,-5-1 2,9 8-1,-2 3-1,8 2 0,0 1-2,8-2 1,1-1 0,7-5 0,2-4 0,5-6 0,0-12-1,6-5 1,1-9 0,1-7 0,0-9 0,0-7-1,-6-6 1,2-6 0,-9-4 0,-2-1-1,-11-4 1,-5-2 0,-7 3-1,-5-1 2,-6 2-2,-3 3 1,-2 6-3,-3 5 1,7 16-6,-18-7-18,16 17-9,-9 0-1,13 11 0</inkml:trace>
        </inkml:traceGroup>
        <inkml:traceGroup>
          <inkml:annotationXML>
            <emma:emma xmlns:emma="http://www.w3.org/2003/04/emma" version="1.0">
              <emma:interpretation id="{9DFB34E4-8DE1-402D-8444-5C069170848A}" emma:medium="tactile" emma:mode="ink">
                <msink:context xmlns:msink="http://schemas.microsoft.com/ink/2010/main" type="inkWord" rotatedBoundingBox="8464,6675 9471,6639 9497,7371 8490,7407"/>
              </emma:interpretation>
              <emma:one-of disjunction-type="recognition" id="oneOf5">
                <emma:interpretation id="interp25" emma:lang="en-US" emma:confidence="0">
                  <emma:literal>Of</emma:literal>
                </emma:interpretation>
                <emma:interpretation id="interp26" emma:lang="en-US" emma:confidence="0">
                  <emma:literal>OF</emma:literal>
                </emma:interpretation>
                <emma:interpretation id="interp27" emma:lang="en-US" emma:confidence="0">
                  <emma:literal>of</emma:literal>
                </emma:interpretation>
                <emma:interpretation id="interp28" emma:lang="en-US" emma:confidence="0">
                  <emma:literal>Ok</emma:literal>
                </emma:interpretation>
                <emma:interpretation id="interp29" emma:lang="en-US" emma:confidence="0">
                  <emma:literal>Out</emma:literal>
                </emma:interpretation>
              </emma:one-of>
            </emma:emma>
          </inkml:annotationXML>
          <inkml:trace contextRef="#ctx0" brushRef="#br0" timeOffset="36952.1133">7375 3186 1,'12'-21'19,"-12"21"3,17-21-6,-19 3-3,2 18-2,6-24-3,-6 24 1,0-27-1,0 27-2,-4-22 0,4 22-2,-8-20 0,8 20-1,-15-15-1,15 15-1,-29-2 0,11 7 0,-3 4-1,-3 7 1,-1 5-1,0 8 1,-1 5-1,3 9 1,4 7 0,1 0-1,6 3 0,5 3 0,5-2 0,4-3 0,5 0 1,5-11-2,4-3 0,1-8 2,5-6-1,3-5 0,0-9 0,4-8 1,1-6-1,1-7 1,0-8-1,-2-4 1,-4-8 0,-3-3-1,-5-7 0,-1-7 2,-10-1-3,-4-6 2,-6 0-1,-8 0 0,-4 0 0,-3 1 0,-4 4 1,-5 9-2,1 9 0,0 5-2,4 16-2,-11-6-7,34 18-20,-40 11-1,24 5 1,1 3 6</inkml:trace>
          <inkml:trace contextRef="#ctx0" brushRef="#br0" timeOffset="37321.1345">7704 3240 10,'0'0'31,"0"0"0,4 16 0,-4-16-19,-12 37-4,-2-13-2,14 16-1,-9-3 0,7 7-2,-2-2 0,6 2-2,-2-11 0,6-2 0,-3-4-1,3-10-1,2-1-1,-8-16-2,0 0-3,0 0-12,20-19-14,-22-4 1,4-2-2</inkml:trace>
          <inkml:trace contextRef="#ctx0" brushRef="#br0" timeOffset="37732.1582">7698 3496 20,'0'0'33,"0"0"-2,37 7 0,2-9-23,4-7-7,9-1-2,8 4-4,-13-11-11,6 8-14,-9-3 0,-9 1-2,-3 1 23</inkml:trace>
          <inkml:trace contextRef="#ctx0" brushRef="#br0" timeOffset="37545.1473">7700 3221 1,'0'0'26,"0"0"1,27-4-1,-9 4-20,-1 0-3,10 0-1,3 0 0,1 2-2,4 7-4,-8-6-15,2 1-6,-2 8-2,-27-12 10</inkml:trace>
        </inkml:traceGroup>
        <inkml:traceGroup>
          <inkml:annotationXML>
            <emma:emma xmlns:emma="http://www.w3.org/2003/04/emma" version="1.0">
              <emma:interpretation id="{EC13F785-D1FC-495A-9A35-386291C6A2E8}" emma:medium="tactile" emma:mode="ink">
                <msink:context xmlns:msink="http://schemas.microsoft.com/ink/2010/main" type="inkWord" rotatedBoundingBox="10081,6653 14340,6501 14367,7257 10109,7410"/>
              </emma:interpretation>
              <emma:one-of disjunction-type="recognition" id="oneOf6">
                <emma:interpretation id="interp30" emma:lang="en-US" emma:confidence="1">
                  <emma:literal>SURFACE</emma:literal>
                </emma:interpretation>
                <emma:interpretation id="interp31" emma:lang="en-US" emma:confidence="0">
                  <emma:literal>surface</emma:literal>
                </emma:interpretation>
                <emma:interpretation id="interp32" emma:lang="en-US" emma:confidence="0">
                  <emma:literal>Surface</emma:literal>
                </emma:interpretation>
                <emma:interpretation id="interp33" emma:lang="en-US" emma:confidence="0">
                  <emma:literal>SURFACED</emma:literal>
                </emma:interpretation>
                <emma:interpretation id="interp34" emma:lang="en-US" emma:confidence="0">
                  <emma:literal>SURFACES</emma:literal>
                </emma:interpretation>
              </emma:one-of>
            </emma:emma>
          </inkml:annotationXML>
          <inkml:trace contextRef="#ctx0" brushRef="#br0" timeOffset="38364.1941">9309 2969 1,'-28'-7'26,"-8"-2"3,-1 5 0,0 8-14,-20-6-7,12 14-2,-15-5-2,13 9 1,-5-2-1,9 5-1,2 1-1,12 4 0,8-1-2,9 1 1,10 3-1,8-1 0,11 0 0,11 2 0,9 2 0,3 2 0,7-1 1,2 2-1,3-1 1,-3 1-2,-6-1 2,-8-3 0,-10-4 0,-13-2-1,-14-4 1,-8-2 0,-19-4 0,-8-3 0,-12-3 0,-1-2-1,-7-3 1,5-4-2,7 2-2,-2-14-7,24 11-21,-4-9-1,27 12-2,-20-25 1</inkml:trace>
          <inkml:trace contextRef="#ctx0" brushRef="#br0" timeOffset="38799.219">9470 3317 6,'-17'-16'28,"17"16"0,-20 23-9,1-14-6,17 17-4,-14-5-2,16 14-2,-6-7 0,16 9-3,-2-7 1,11-1-2,3-4 0,3-4 0,0-11 0,5-1 0,-5-11 1,2-5-1,-6-8 0,1-6 1,-8-7-1,-1-4 1,-3-10-2,0-2 1,-7-1-1,1-2 0,-2 5-1,-2-2-1,4 14-4,-12-9-9,16 22-16,-8 17-1,4-19 1,-4 19 10</inkml:trace>
          <inkml:trace contextRef="#ctx0" brushRef="#br0" timeOffset="39431.2551">9947 3224 1,'0'0'21,"0"0"6,0 0 1,0 0-14,0 0-7,-14 30 0,14 3-1,-10-1 0,9 12-1,-9-4 0,8 7-2,-4-7 1,6 1-3,-4-12 0,6-4 0,-2-8 0,0-17 0,0 0 0,0 0 0,0 0 0,0-31 0,-2 1-2,0-8 2,2-8-1,2-3 0,2-3-1,2 1 0,6 0 0,3 4 1,7 6-1,3 6 0,4 11 1,2 5-1,2 8 0,-2 8 0,0 10 0,-9 5 1,-3 9-1,-11 3 0,-4 6-1,-14 0 1,-5 7 0,-9-9 0,-1 2-1,-4-8 2,2-1-1,-1-7 0,7-1 1,3-5-1,18-8 2,0 0-2,-15 16 2,15-16-2,25 14 2,-5 0-1,3 2 1,4 7 0,4 1-1,0 4 1,3 0-1,-5-2-1,0 2-3,-29-28-11,37 28-15,-37-28 0,25 9 0,-25-9 15</inkml:trace>
          <inkml:trace contextRef="#ctx0" brushRef="#br0" timeOffset="39777.2749">10492 3154 34,'0'0'32,"0"0"-1,0 0-13,0 0-9,7 30-3,-12-11-2,6 13 0,-4 3-1,5 9-1,-4-2 1,4 0-2,-1-6 0,1-2-1,2-6 1,0-13-3,-4-15-3,0 0-7,18 6-19,-18-6-2,4-32-1,-4 4 3</inkml:trace>
          <inkml:trace contextRef="#ctx0" brushRef="#br0" timeOffset="39981.2868">10515 3114 18,'0'0'29,"-6"-19"1,6 19-1,37-4-22,-12-3-5,10 2-2,4 1 0,0-1-2,4 9-4,-14-10-11,2 8-11,-7 5-1,-24-7 0</inkml:trace>
          <inkml:trace contextRef="#ctx0" brushRef="#br0" timeOffset="40159.2968">10606 3394 22,'0'0'31,"0"0"1,30 4-2,-3-17-24,6 5-8,6 2-4,-10-9-15,8-1-9,-4 2-1,-4-4 1</inkml:trace>
          <inkml:trace contextRef="#ctx0" brushRef="#br0" timeOffset="40640.3245">11198 3156 19,'0'0'30,"-22"17"-1,7 6 1,-7 7-24,7 14-2,-7 0 0,3 8-1,-4-3 1,7 4-1,1-10 1,5-2-2,0-12 0,6-6-1,4-23 0,-6 19 1,6-19-1,2-19 0,-2-4 0,4-6-1,0-13-1,0-7 0,8-7-1,1-7 0,7 0-1,-1-4 1,6 6 0,3 3-1,3 12 2,0 8 1,-4 12 0,0 13 1,-1 13 0,1 16 1,-2 9-1,2 10 1,-3 7-1,1 8 1,-3 5 0,1 3-1,-4-2 0,-5-7-3,0 0-3,-22-18-16,6 2-10,-10-12-1,12-21-2</inkml:trace>
          <inkml:trace contextRef="#ctx0" brushRef="#br0" timeOffset="40836.3355">11176 3368 26,'0'0'32,"22"-18"-2,-3 4-1,10-1-29,3 2-4,16 6-3,-19-10-10,14 5-12,-6 1-1,0-3 1</inkml:trace>
          <inkml:trace contextRef="#ctx0" brushRef="#br0" timeOffset="41220.3577">11958 3030 21,'-21'12'29,"2"-8"-8,13 18-2,-21-11-4,21 20-4,-22-8-3,19 14-1,-11-5-2,11 10-2,1-6 0,8 3-1,4-4 1,9-4-2,5-4 1,7-5-1,4-6 1,6-5-1,0-8-2,4-5 0,4 1-3,-8-17-6,12 11-21,-12-12-3,-2 3 1,-10-5-2</inkml:trace>
          <inkml:trace contextRef="#ctx0" brushRef="#br0" timeOffset="41964.4002">12423 3030 1,'0'0'25,"0"0"4,0 0 1,0 0-15,0 0-5,0 26-2,4 6-1,-13-6-1,11 14-1,-12 0-1,10 8-1,-4-3 0,6 3-1,2-10 0,4-1-1,1-9 1,7-4-1,5-10 1,3-7-2,5-3-1,4-9 0,6-1-1,-2-13-3,9 12-9,-14-21-20,6 2 0,-12-9 0,-3 2 4</inkml:trace>
          <inkml:trace contextRef="#ctx0" brushRef="#br0" timeOffset="42172.4121">12404 3145 10,'0'0'26,"0"0"1,29-3-1,6-1-24,0-1-1,2 2-2,4-1-4,-10-6-9,2-1-11,2 6-2,-11-7 8</inkml:trace>
          <inkml:trace contextRef="#ctx0" brushRef="#br0" timeOffset="42375.4235">12546 2886 11,'0'0'30,"6"-26"0,15 16-1,10 3-16,8-2-11,12 4-1,5-1-1,-1-2-5,7 4-23,-9 1-1,-15-4 0,-5 0 5</inkml:trace>
        </inkml:traceGroup>
      </inkml:traceGroup>
    </inkml:traceGroup>
    <inkml:traceGroup>
      <inkml:annotationXML>
        <emma:emma xmlns:emma="http://www.w3.org/2003/04/emma" version="1.0">
          <emma:interpretation id="{C0F7BF8D-0613-42F5-9281-1B44E342EAEF}" emma:medium="tactile" emma:mode="ink">
            <msink:context xmlns:msink="http://schemas.microsoft.com/ink/2010/main" type="paragraph" rotatedBoundingBox="3878,8091 9427,7888 9450,8509 3900,871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3B3C15D8-4639-4FE6-B59D-4BB349BDE067}" emma:medium="tactile" emma:mode="ink">
              <msink:context xmlns:msink="http://schemas.microsoft.com/ink/2010/main" type="line" rotatedBoundingBox="3878,8091 9427,7888 9450,8509 3900,8712"/>
            </emma:interpretation>
          </emma:emma>
        </inkml:annotationXML>
        <inkml:traceGroup>
          <inkml:annotationXML>
            <emma:emma xmlns:emma="http://www.w3.org/2003/04/emma" version="1.0">
              <emma:interpretation id="{7A537C60-D477-46F8-B4EF-87C1E9683C86}" emma:medium="tactile" emma:mode="ink">
                <msink:context xmlns:msink="http://schemas.microsoft.com/ink/2010/main" type="inkWord" rotatedBoundingBox="3878,8091 6063,8011 6085,8632 3900,8712"/>
              </emma:interpretation>
              <emma:one-of disjunction-type="recognition" id="oneOf7">
                <emma:interpretation id="interp35" emma:lang="en-US" emma:confidence="0">
                  <emma:literal>of</emma:literal>
                </emma:interpretation>
                <emma:interpretation id="interp36" emma:lang="en-US" emma:confidence="0">
                  <emma:literal>0,</emma:literal>
                </emma:interpretation>
                <emma:interpretation id="interp37" emma:lang="en-US" emma:confidence="0">
                  <emma:literal>03</emma:literal>
                </emma:interpretation>
                <emma:interpretation id="interp38" emma:lang="en-US" emma:confidence="0">
                  <emma:literal>0=+</emma:literal>
                </emma:interpretation>
                <emma:interpretation id="interp39" emma:lang="en-US" emma:confidence="0">
                  <emma:literal>02</emma:literal>
                </emma:interpretation>
              </emma:one-of>
            </emma:emma>
          </inkml:annotationXML>
          <inkml:trace contextRef="#ctx0" brushRef="#br0" timeOffset="43524.4895">2784 4476 8,'0'0'25,"-24"-12"2,24 12-13,-17-12-5,17 12-4,-26-9 0,7 4-1,19 5 0,-33 7 1,33-7-1,-37 24 0,23 1-1,-7-1 0,5 13 0,1 0-1,7 10-1,-2-1 1,8 6-2,8-1 1,2-4-1,8-1 0,1-6 1,8-7-1,3-8 1,3-11-1,4-7 1,2-13 0,2-6-1,1-11 1,5-5 0,-4-10-1,0-2 1,-8-6 0,-4-1-1,-9-2 1,-7 2-1,-13-3 0,-13 5 1,-11 3-1,-9 5 0,-6 6-1,-3 3 1,-1 8-3,-8 3 0,12 13-3,-7-8-12,14 16-12,1-3-2,10 5 0</inkml:trace>
          <inkml:trace contextRef="#ctx0" brushRef="#br0" timeOffset="44456.5428">3614 4669 6,'0'0'14,"0"0"-2,0 0-1,0 0-1,0 0 0,22 3 0,-22-3-2,0 0-1,0 0-2,0 0 0,0 0-1,19-1 0,-19 1 0,22 5 0,-22-5-1,40 9 0,-8-8-1,10 3 0,5-8-1,15 3 0,8-5 0,8-1 0,0-1 0,0-1-1,-6-2 1,-8 4-1,-10 2 1,-13 2-1,-15 1-1,-26 2 0,21 2-2,-21-2-1,0 0-7,-33 10-16,33-10-4,-31 4 1,31-4 8</inkml:trace>
          <inkml:trace contextRef="#ctx0" brushRef="#br0" timeOffset="44872.5665">4315 4509 14,'0'0'27,"0"0"1,0 0-13,0 0-5,0 0-2,0 0-3,23-3 0,-3 8-1,-1-5 0,16 7-2,-2 0 0,8 4-1,2-1 0,0 4-1,-3-2 0,-3 6 0,-6-2 0,-5 3 1,-13-1-1,-5-1 1,-10 1 0,-4-1 1,-11-3-1,-5 0 0,-5-2-1,-6-3 0,0 5-4,-14-16-10,10 9-16,-9-7-1,3 2-2,-4-7 13</inkml:trace>
          <inkml:trace contextRef="#ctx0" brushRef="#br0" timeOffset="45431.5985">3832 4495 22,'0'0'18,"0"0"-2,0 0-1,0 0-2,0 0-3,-19 18-1,13-2-2,-15-8-2,7 12 0,-11-6-2,1 10-1,-1-5 0,0 4-1,-1-2 0,1 0 0,4-1-1,1-1 0,7-2 0,3-1 0,10-16 0,6 28 0,-6-28 1,25 25 0,-4-17-1,5 1 1,5-2 1,2 0-2,2-3 1,0 1 0,0-3-1,0 1 0,0 2-1,-8-5-3,10 14-9,-19-10-17,-1 1-2,-17-5 0,18 5 8</inkml:trace>
        </inkml:traceGroup>
      </inkml:traceGroup>
    </inkml:traceGroup>
    <inkml:traceGroup>
      <inkml:annotationXML>
        <emma:emma xmlns:emma="http://www.w3.org/2003/04/emma" version="1.0">
          <emma:interpretation id="{EBADCC36-56B3-495C-90D8-7BD818CFE84C}" emma:medium="tactile" emma:mode="ink">
            <msink:context xmlns:msink="http://schemas.microsoft.com/ink/2010/main" type="paragraph" rotatedBoundingBox="3852,9031 9581,8874 9600,9556 3871,971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A1EE1485-D548-43F3-BC80-D74C7DDFB0B4}" emma:medium="tactile" emma:mode="ink">
              <msink:context xmlns:msink="http://schemas.microsoft.com/ink/2010/main" type="line" rotatedBoundingBox="3852,9031 9581,8874 9600,9556 3871,9713"/>
            </emma:interpretation>
          </emma:emma>
        </inkml:annotationXML>
        <inkml:traceGroup>
          <inkml:annotationXML>
            <emma:emma xmlns:emma="http://www.w3.org/2003/04/emma" version="1.0">
              <emma:interpretation id="{A72AF1A7-B513-4DE9-B071-636CF19FFC25}" emma:medium="tactile" emma:mode="ink">
                <msink:context xmlns:msink="http://schemas.microsoft.com/ink/2010/main" type="inkWord" rotatedBoundingBox="3852,9031 4337,9018 4356,9683 3870,9697"/>
              </emma:interpretation>
              <emma:one-of disjunction-type="recognition" id="oneOf8">
                <emma:interpretation id="interp40" emma:lang="en-US" emma:confidence="1">
                  <emma:literal>I</emma:literal>
                </emma:interpretation>
                <emma:interpretation id="interp41" emma:lang="en-US" emma:confidence="0">
                  <emma:literal>2</emma:literal>
                </emma:interpretation>
                <emma:interpretation id="interp42" emma:lang="en-US" emma:confidence="0">
                  <emma:literal>1</emma:literal>
                </emma:interpretation>
                <emma:interpretation id="interp43" emma:lang="en-US" emma:confidence="0">
                  <emma:literal>l</emma:literal>
                </emma:interpretation>
                <emma:interpretation id="interp44" emma:lang="en-US" emma:confidence="0">
                  <emma:literal>L</emma:literal>
                </emma:interpretation>
              </emma:one-of>
            </emma:emma>
          </inkml:annotationXML>
          <inkml:trace contextRef="#ctx0" brushRef="#br0" timeOffset="50307.8773">2609 5665 2,'0'0'27,"0"0"1,-20-3-11,20 3-3,0 0-4,0 0-1,0 0-1,0 0-2,0 0-2,0 0 0,-2-21-2,2 21-1,25-28 0,-7 5 0,5-5-2,6-6 2,3-1-1,-1-3 0,-2 1 1,-2 4-1,-5 5 0,-3 7 0,-19 21 1,21-21-1,-21 21 0,0 0 0,0 30 1,-3-8 0,1 8-1,-2 7 2,-4 7-1,6 5 0,2 1 0,0 3 0,-2 0 0,6-4 0,-6-4-1,6-3 0,0-10 1,-4-4-1,-4-6 0,-2-4 0,6-18 0,-23 21 0,23-21-1,-41 12 0,14-7 0,-5-3 0,1 0-1,-4-2 1,4 0 0,2 0 0,4 0 1,3 0 0,22 0-1,-25 0 2,25 0-1,0 0 1,0 0 0,18-2 1,-1 2-1,6 0 0,7-2 0,5 4 0,3-2 0,5 2 0,0-2-1,0 2 0,0-2 0,-4 0 0,-6 1 0,-8-1-1,-2 2-1,-23-2-3,33 11-16,-33-11-12,0 0 0,0 0 0</inkml:trace>
        </inkml:traceGroup>
        <inkml:traceGroup>
          <inkml:annotationXML>
            <emma:emma xmlns:emma="http://www.w3.org/2003/04/emma" version="1.0">
              <emma:interpretation id="{ED7F3BC4-1461-437D-AC65-65F4B20AE361}" emma:medium="tactile" emma:mode="ink">
                <msink:context xmlns:msink="http://schemas.microsoft.com/ink/2010/main" type="inkWord" rotatedBoundingBox="4935,9164 6175,9130 6185,9489 4945,9523"/>
              </emma:interpretation>
              <emma:one-of disjunction-type="recognition" id="oneOf9">
                <emma:interpretation id="interp45" emma:lang="en-US" emma:confidence="0">
                  <emma:literal>Is</emma:literal>
                </emma:interpretation>
                <emma:interpretation id="interp46" emma:lang="en-US" emma:confidence="0">
                  <emma:literal>FL</emma:literal>
                </emma:interpretation>
                <emma:interpretation id="interp47" emma:lang="en-US" emma:confidence="0">
                  <emma:literal>IL</emma:literal>
                </emma:interpretation>
                <emma:interpretation id="interp48" emma:lang="en-US" emma:confidence="0">
                  <emma:literal>(Is</emma:literal>
                </emma:interpretation>
                <emma:interpretation id="interp49" emma:lang="en-US" emma:confidence="0">
                  <emma:literal>GIs</emma:literal>
                </emma:interpretation>
              </emma:one-of>
            </emma:emma>
          </inkml:annotationXML>
          <inkml:trace contextRef="#ctx0" brushRef="#br0" timeOffset="50915.9122">3774 5690 4,'19'-2'29,"7"-2"2,5 3-1,-2-10-14,22 11-5,-9-9-4,21 8-3,-3-6-1,8 5 0,-8-3-1,4 1-1,-9 1 0,-4 1-1,-11 0 0,-7 0-1,-7 2 0,-9-3-1,-17 3-1,22-4-1,-22 4-2,0 0-3,31 4-9,-31-4-14,0 0 2,0 0-1,8-18 27</inkml:trace>
          <inkml:trace contextRef="#ctx0" brushRef="#br0" timeOffset="51343.9366">4437 5434 16,'0'0'27,"0"0"-9,0 0-1,0 0-5,37 16-1,-37-16-1,37 8-2,-15-6-3,13 10-1,-2-5-2,6 6 0,-4-3-1,2 2 0,0 1 0,-8 1 0,-4 0 0,-7 5 1,-11-3 0,-3 3 0,-10-1 0,-3 3 0,-13-4 0,1 2 0,-10-3 0,0-2-2,-2-2 0,-4-5-2,7 6-2,-10-17-10,20 11-19,-11-10 0,13 1-1,-3-9 2</inkml:trace>
          <inkml:trace contextRef="#ctx0" brushRef="#br0" timeOffset="51959.9717">3817 5502 14,'0'0'29,"0"0"-1,19 11-8,-19-11-8,-6 15-3,6-15-3,-21 32 0,1-16-1,7 10-1,-12-5 1,1 5-3,-3-3 1,2 2-1,-1-8-1,7 1 0,1-4-1,18-14 0,-17 22 0,17-22 1,0 0-1,33 16 1,-6-12-1,6 1 1,6-3 0,4-1 0,2 1-1,1-2 1,-3 2-2,-6-2 0,0 3-3,-15-8-6,9 12-23,-31-7 0,0 0-1,0 0-1</inkml:trace>
        </inkml:traceGroup>
      </inkml:traceGroup>
    </inkml:traceGroup>
    <inkml:traceGroup>
      <inkml:annotationXML>
        <emma:emma xmlns:emma="http://www.w3.org/2003/04/emma" version="1.0">
          <emma:interpretation id="{03583590-364A-4151-8917-9C4AFABEF86D}" emma:medium="tactile" emma:mode="ink">
            <msink:context xmlns:msink="http://schemas.microsoft.com/ink/2010/main" type="paragraph" rotatedBoundingBox="1115,10413 8856,10144 8899,11384 1158,1165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D195D4D-91BE-41F3-8DCD-55A4F2EBC973}" emma:medium="tactile" emma:mode="ink">
              <msink:context xmlns:msink="http://schemas.microsoft.com/ink/2010/main" type="line" rotatedBoundingBox="1115,10413 8856,10144 8899,11384 1158,11653"/>
            </emma:interpretation>
          </emma:emma>
        </inkml:annotationXML>
        <inkml:traceGroup>
          <inkml:annotationXML>
            <emma:emma xmlns:emma="http://www.w3.org/2003/04/emma" version="1.0">
              <emma:interpretation id="{637C52E7-60B0-4D1F-B974-5AEE663AA71C}" emma:medium="tactile" emma:mode="ink">
                <msink:context xmlns:msink="http://schemas.microsoft.com/ink/2010/main" type="inkWord" rotatedBoundingBox="1119,10525 1777,10503 1809,11440 1152,11463"/>
              </emma:interpretation>
              <emma:one-of disjunction-type="recognition" id="oneOf10">
                <emma:interpretation id="interp50" emma:lang="en-US" emma:confidence="0.5">
                  <emma:literal>x</emma:literal>
                </emma:interpretation>
                <emma:interpretation id="interp51" emma:lang="en-US" emma:confidence="0">
                  <emma:literal>y</emma:literal>
                </emma:interpretation>
                <emma:interpretation id="interp52" emma:lang="en-US" emma:confidence="0">
                  <emma:literal>4</emma:literal>
                </emma:interpretation>
                <emma:interpretation id="interp53" emma:lang="en-US" emma:confidence="0">
                  <emma:literal>&gt;</emma:literal>
                </emma:interpretation>
                <emma:interpretation id="interp54" emma:lang="en-US" emma:confidence="0">
                  <emma:literal>X</emma:literal>
                </emma:interpretation>
              </emma:one-of>
            </emma:emma>
          </inkml:annotationXML>
          <inkml:trace contextRef="#ctx0" brushRef="#br0" timeOffset="58035.3194">-228 6856 3,'0'0'26,"0"0"1,14-21-9,-14 21-6,17-11-3,-17 11-1,22-7 0,-5 11-2,-17-4 1,27-4-1,-27 4-1,26 7 0,-26-7-1,31 23 0,-18-6-1,11 8-1,-3 5 0,4 8 0,1 4-1,5 7 0,0 4 0,4 6 0,0 1-1,2 3 1,0-4-1,-2 1 1,-4-8-1,0-1 0,-6-9 1,1-7-1,-7-7-1,-5-7 0,-1 0-3,-13-21-3,24 25-9,-24-25-18,0 0 0,0 0-2,0 0 6</inkml:trace>
          <inkml:trace contextRef="#ctx0" brushRef="#br0" timeOffset="58540.3483">251 7283 18,'0'0'27,"-18"-18"-6,18 18-7,-17-7-3,17 7-3,-20 0 0,20 0-1,-23 11 0,13 8-1,-13-7-1,7 20 1,-9-4-2,3 12 0,-5 0-1,4 8-1,-4-6 0,5 3 0,3-8-1,1-2 0,3-7-1,5-5 1,-4-6 2,14-17-3,-15 23 3,15-23-3,0 0 1,-14 16-2,14-16-1,0 0-6,0 0-17,0 0-9,29-7-2,-29 7 0</inkml:trace>
        </inkml:traceGroup>
        <inkml:traceGroup>
          <inkml:annotationXML>
            <emma:emma xmlns:emma="http://www.w3.org/2003/04/emma" version="1.0">
              <emma:interpretation id="{8B900661-184E-4B47-98C0-EDB9C4F85F85}" emma:medium="tactile" emma:mode="ink">
                <msink:context xmlns:msink="http://schemas.microsoft.com/ink/2010/main" type="inkWord" rotatedBoundingBox="3168,10341 6641,10221 6684,11461 3211,11581"/>
              </emma:interpretation>
              <emma:one-of disjunction-type="recognition" id="oneOf11">
                <emma:interpretation id="interp55" emma:lang="en-US" emma:confidence="1">
                  <emma:literal>depends</emma:literal>
                </emma:interpretation>
                <emma:interpretation id="interp56" emma:lang="en-US" emma:confidence="0">
                  <emma:literal>depend</emma:literal>
                </emma:interpretation>
                <emma:interpretation id="interp57" emma:lang="en-US" emma:confidence="0">
                  <emma:literal>defends</emma:literal>
                </emma:interpretation>
                <emma:interpretation id="interp58" emma:lang="en-US" emma:confidence="0">
                  <emma:literal>depended</emma:literal>
                </emma:interpretation>
                <emma:interpretation id="interp59" emma:lang="en-US" emma:confidence="0">
                  <emma:literal>defend</emma:literal>
                </emma:interpretation>
              </emma:one-of>
            </emma:emma>
          </inkml:annotationXML>
          <inkml:trace contextRef="#ctx0" brushRef="#br0" timeOffset="89192.1015">2223 7215 20,'0'0'15,"0"-21"-2,0 21-1,0 0-2,0 0-2,0-25-2,0 25 0,0 0-1,-2-21 0,2 21-1,-9-23 0,-3 8 0,12 15-1,-18-27 0,18 27-1,-29-28 0,29 28 0,-39-19 0,18 14-1,-4 3 0,-1 6 0,-3 3 0,0 7 0,2 5-1,-2 2 1,1 9-1,5 3 0,6 4 0,5 3 1,6 0-1,8 0 0,4-1 0,9-2 1,3-6-1,3-5 0,3-6 0,3-6 1,-4-7-1,4-4 0,-3-4 1,1-8-1,-4-4 1,1-4-1,-3-8 0,1-4 1,-5-8-1,1-5 0,-2-5 1,-1-6-1,-1-5 0,0-3 0,-3 0 1,-1-1-2,0 5 2,-2 1-1,-1 5 0,-3 7 1,-2 7-1,0 6 1,-2 8-1,1 6 1,1 17-1,-4-18 1,4 18 0,0 0-1,-16 23 1,8-2-1,-1 7 1,-3 5-2,2 7 2,-2 9-1,5 4 0,1 5 0,4-4 0,6 2 1,4-2-2,5-1 2,3-4-1,5-7 0,3-9 0,3-5 1,2-9 0,2-6-1,2-12 1,2-8 0,0-7-1,2-3 1,2-6-1,-4-5 1,0-3-1,0-3 0,-4-1 0,-4 4 1,-7 1-1,-3 2 0,-5 4 1,-6 3-1,-6 5 1,0 16-1,-12-16 0,12 16 0,-27 2 0,8 6 0,-1 5 0,-1 3 0,-1 5 0,3 3-1,3 2 1,5 4 0,3 2-1,6-1 1,8 1 0,5-1 0,7-5 0,7-1 0,6-8 0,6-6 0,4-8 0,4-10 0,4-7 0,1-10 1,1-6-1,-5-5 0,-3-7 0,-6-3 0,-4-6 1,-9 2-1,-9-4 1,-9 1-1,-6-3 0,-6 3 1,-4 3-2,-3 7 2,-3 3-1,3 10 0,1 4-1,2 8 2,10 17-2,0 0 1,-21 7 1,15 12-2,2 11 2,2 8-1,-2 9 1,2 11-1,2 9 1,2 6-1,2 6 0,0 5 1,0 4-1,0 1 1,-2-2-1,-2-4 0,0-6 2,-6-5-1,0-15 1,0-8-1,-2-12 1,5-9 0,-3-10 0,6-18-1,-6 17-1,6-17 1,0 0-3,0-23 2,-2 6-1,4-4 0,-4-7 0,2-5 0,0-4-1,2-7 1,4-1 1,0-8-1,5 0 1,-1-4 0,7-1 0,1 5-1,1 1 1,3 3 0,3 7 0,0 7-1,3 9 1,-3 6 0,4 10-1,-2 8 1,-1 7-1,-1 8 1,-4 8 0,-3 5 0,-3 7-1,-5 2 2,-8 2-2,-6-4 2,-7-1-1,-7-1 0,-7-8 0,-1-6 1,-3-6-1,-2-8 0,4-4-1,0-6 1,5-2 0,5-2-1,17 11 1,-26-21-1,26 21 0,0 0 1,0 0-1,0 0 1,34-1-1,-11 6 1,8 2-1,4-2 1,2-3 0,6-4 0,2-7 0,1-5 0,1-8 1,-2-6-1,-3-6 1,-1-2-1,-6-6 1,-4-2-1,-5 4 1,-11-1-1,-7 10 0,-4 1 0,-8 11 0,4 19 0,-27-14 0,5 19 0,-3 11 0,2 6-1,1 8 0,5 0 1,5 5-1,8 2 1,6 0 0,10-4 0,5-5 0,5-7 1,3-7-1,0-4 0,1-10 1,-1-8-1,0-8 1,1-7-1,-1-5 0,2-2 0,-2 2 0,1 0 0,-3 6 0,-3 2 0,-3 8 0,-17 12 1,27 5-1,-27-5 0,16 39 0,-12-9 0,-2 3 1,0 4-1,-2-4 1,0-3-1,-2-9 1,2-2 0,0-19-1,0 0 1,0 0 0,21-33-1,-9 5 0,3-4 1,5-5-1,1-1 0,4 3 0,-1 5-1,-1 7 1,-1 8 0,-3 11-1,2 9 1,-3 9 0,-1 6 0,1 6 0,-2 2-1,3 3 1,-2-4-1,5 2-2,-5-15-2,15 13-10,-32-27-12,42 3-8,-22-13 0,11 3 1</inkml:trace>
          <inkml:trace contextRef="#ctx0" brushRef="#br0" timeOffset="89944.1444">4840 7004 47,'21'-22'34,"-21"22"-1,-5-18-9,-13 2-18,18 16-1,-35-10-3,12 10-1,-8 2 0,-3 5-1,-1 5 1,2 7-1,0 7 1,6 8 0,6 1-1,5 5 1,8 0-1,8 2 0,8-5 0,8-5 0,3-8 0,6-10 0,5-7 0,-1-14 0,0-9 1,0-10-1,-4-12 0,1-8 1,-5-8-1,-3-7 0,-3-10 0,-5-2 0,0-4-1,-3 3 1,-5 6-1,-4 7 0,2 10 0,-3 13 1,-5 20-1,8 18 0,-22 16 2,11 19-2,-1 12 2,0 14-1,3 9 0,3 7 0,4 2 0,6 0 0,7-5 0,5-8 0,1-12 0,3-10 1,3-14-1,-1-13 0,1-15 0,-2-9 0,-1-12 0,-3-9 0,3-9 0,-5-1-1,1-3 1,0 3-1,-1 5 1,3 1-1,3 7 1,0 10-1,7 9 1,1 10 0,4 6 0,-2 11 0,-4 6 0,-3 6 1,-5-1 0,-7 3 0,-10-6 1,-6 1-1,-14-7 0,-1-6 1,-8-8-2,-5-9-3,5 12-14,-18-26-12,10 4-6,-5-11 0,8 0-1</inkml:trace>
        </inkml:traceGroup>
        <inkml:traceGroup>
          <inkml:annotationXML>
            <emma:emma xmlns:emma="http://www.w3.org/2003/04/emma" version="1.0">
              <emma:interpretation id="{262433C2-5A74-445B-92B4-BBC7E783F35A}" emma:medium="tactile" emma:mode="ink">
                <msink:context xmlns:msink="http://schemas.microsoft.com/ink/2010/main" type="inkWord" rotatedBoundingBox="7508,10613 8871,10566 8888,11048 7525,11095"/>
              </emma:interpretation>
              <emma:one-of disjunction-type="recognition" id="oneOf12">
                <emma:interpretation id="interp60" emma:lang="en-US" emma:confidence="1">
                  <emma:literal>on</emma:literal>
                </emma:interpretation>
                <emma:interpretation id="interp61" emma:lang="en-US" emma:confidence="0">
                  <emma:literal>ons</emma:literal>
                </emma:interpretation>
                <emma:interpretation id="interp62" emma:lang="en-US" emma:confidence="0">
                  <emma:literal>On</emma:literal>
                </emma:interpretation>
                <emma:interpretation id="interp63" emma:lang="en-US" emma:confidence="0">
                  <emma:literal>•n</emma:literal>
                </emma:interpretation>
                <emma:interpretation id="interp64" emma:lang="en-US" emma:confidence="0">
                  <emma:literal>one</emma:literal>
                </emma:interpretation>
              </emma:one-of>
            </emma:emma>
          </inkml:annotationXML>
          <inkml:trace contextRef="#ctx0" brushRef="#br0" timeOffset="91176.2148">6517 6934 25,'0'0'30,"-29"-22"1,29 22-13,-33-13-6,33 13-4,-47-1-1,24 9-3,-16-2 0,10 9 0,-8 3-1,7 10-1,-1 3 0,8 8 0,4 5-1,11 3 0,8 2 0,9 0-1,7-3 0,5-6 1,7-9-1,3-8 1,2-12-1,2-11 0,-2-13 1,-2-8 0,-6-10-1,-1-6 1,-7-7-1,-7-5 0,-10 0 1,-6 2-2,-7 2 2,-9 6-2,1 6 1,-5 6 0,3 10-1,-2 6 0,7 8 0,18 3 1,-25 2-2,25-2 2,0 0-1,8 15 0,9-11 1,7-2-1,5-2 1,8-4 0,2-1 0,5 0 0,3-2 1,2 1-1,-3 1 0,-1 7 1,-6 7 0,-4 6 0,-10 12 0,-5 4-1,-8 6 1,-11 3 0,-4-1 0,-3-2 0,-8-6-1,1-6 1,-1-10 0,14-15 0,-20 7 0,20-7-1,4-24 0,6 3 0,11-7 0,7-7-1,5 0 1,6 0-1,3 3 0,-1 2 0,-2 11 0,-2 7 0,-2 12 1,-6 9 0,-3 10 0,-5 9 0,-1 4 0,1-1 1,0 2-1,1-5 0,-1-3 1,4-9-1,5-9 0,-1-13-2,10-1-5,-14-21-14,20 7-12,-10-14-1,6 4-2</inkml:trace>
        </inkml:traceGroup>
      </inkml:traceGroup>
    </inkml:traceGroup>
    <inkml:traceGroup>
      <inkml:annotationXML>
        <emma:emma xmlns:emma="http://www.w3.org/2003/04/emma" version="1.0">
          <emma:interpretation id="{D28F872A-0500-4089-9509-6DD1116AA952}" emma:medium="tactile" emma:mode="ink">
            <msink:context xmlns:msink="http://schemas.microsoft.com/ink/2010/main" type="paragraph" rotatedBoundingBox="3517,10950 21625,10820 21644,13481 3537,1361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62917E26-E710-4C87-A929-3EC6492EE42D}" emma:medium="tactile" emma:mode="ink">
              <msink:context xmlns:msink="http://schemas.microsoft.com/ink/2010/main" type="line" rotatedBoundingBox="3517,10950 21625,10820 21636,12363 3529,12493"/>
            </emma:interpretation>
          </emma:emma>
        </inkml:annotationXML>
        <inkml:traceGroup>
          <inkml:annotationXML>
            <emma:emma xmlns:emma="http://www.w3.org/2003/04/emma" version="1.0">
              <emma:interpretation id="{C575185D-3670-4904-82A0-EB5606F2F6FF}" emma:medium="tactile" emma:mode="ink">
                <msink:context xmlns:msink="http://schemas.microsoft.com/ink/2010/main" type="inkWord" rotatedBoundingBox="3521,11432 8382,11398 8388,12217 3527,12252">
                  <msink:destinationLink direction="with" ref="{F86CF2CE-F4F4-483D-A99F-F493D2D118AC}"/>
                </msink:context>
              </emma:interpretation>
              <emma:one-of disjunction-type="recognition" id="oneOf13">
                <emma:interpretation id="interp65" emma:lang="en-US" emma:confidence="0">
                  <emma:literal>radiance</emma:literal>
                </emma:interpretation>
                <emma:interpretation id="interp66" emma:lang="en-US" emma:confidence="0">
                  <emma:literal>radiances</emma:literal>
                </emma:interpretation>
                <emma:interpretation id="interp67" emma:lang="en-US" emma:confidence="0">
                  <emma:literal>radian</emma:literal>
                </emma:interpretation>
                <emma:interpretation id="interp68" emma:lang="en-US" emma:confidence="0">
                  <emma:literal>radians</emma:literal>
                </emma:interpretation>
                <emma:interpretation id="interp69" emma:lang="en-US" emma:confidence="0">
                  <emma:literal>•Radiance</emma:literal>
                </emma:interpretation>
              </emma:one-of>
            </emma:emma>
          </inkml:annotationXML>
          <inkml:trace contextRef="#ctx0" brushRef="#br0" timeOffset="97264.563">2175 8088 20,'0'0'16,"0"0"-1,0 0-1,0 0-2,4-21-1,-4 21-3,0 0-1,21-14-2,-21 14-1,0 0-1,16-15 0,-16 15 0,0 0 0,27 8 0,-27-8 0,13 37 0,-7-7 0,2 12-1,-4 5 0,2 7 1,-2 2-2,0 0 0,-6-5 0,4-5 1,-6-11-1,2-5 1,-4-15-1,6-15 1,0 0-1,0 0 0,0 0 0,-16-24 0,16-6-1,2-5 0,4-4 0,2-3 0,5-3 1,9-2-1,1-1 0,6 5 1,4 4-1,4 2 0,2 4 0,0 3 1,2 6-1,-6 3 0,-2 5 0,-2 6 0,-1 4 0,-5 6-1,-4 4 0,-21-4-2,39 30-10,-39-30-19,16 31-1,-16-31-1,2 26-1</inkml:trace>
          <inkml:trace contextRef="#ctx0" brushRef="#br0" timeOffset="97976.6039">3282 8085 1,'-16'-18'28,"16"18"1,-27-21-1,2 4-13,25 17-5,-39-14-3,21 12-1,-9-1-2,6 8 0,-9 0-1,5 9 0,-4 2-1,2 8-1,-3 6 1,7 7-1,2 1 0,5 4 0,8-1-1,6-1 1,8-3-1,4-9 1,7-7-1,7-11 0,-1-10 0,6-5 0,-1-11 1,1-7-1,-2-6 0,0-5 0,-3-1 0,-3 2-1,-5 3 1,-3 2 0,-5 6 0,0 6 0,-8 16 0,0 0 1,0 0 0,0 0-1,9 21 1,-7 2 1,0 3-1,4 7 0,0 0 0,6 4 1,-1-2-2,7-3 1,1-4 0,5-7 0,1-6-1,2-6 0,2-7 1,3-7-2,1-6 0,-2-6 0,4 3-3,-12-14-5,16 15-18,-20-13-7,5 7 1,-11-7 0</inkml:trace>
          <inkml:trace contextRef="#ctx0" brushRef="#br0" timeOffset="98984.6616">4040 8092 29,'0'0'29,"-17"-26"0,17 26-12,-35-21-8,35 21-3,-35-9-2,17 12 0,-7 1-2,6 8 0,-9 0 0,7 9 0,-4 2 0,5 7 0,-1 0-1,7 3 0,4 2 0,7 2 0,3-2-1,7-4 1,7-1-1,5-9 0,5-7 1,5-7-1,2-11 1,6-6-1,0-11 0,2-7 0,-4-9 1,-2-3-1,0-7 0,-6-2-1,-3-2 1,-7-7 0,-7 2 0,-4 3 0,-2 3 0,-4 4 0,-2 8-2,-4 4 2,0 10-2,2 6 2,4 18-2,0 0 1,0 0 2,0 0 0,-21 11 1,15 13 0,-2 4 1,6 9-1,-4 2 1,4 8-1,-2 2-1,3 4 0,1-1 0,3-3 0,3-3-1,4-1 1,2-5-1,3-1 0,3-8 0,5-4 1,2-8-1,1-5 0,-1-5 0,2-9 0,-2-6 0,1-8 0,1-1 0,-2-10-1,3 1 0,-3-8 0,0 2 0,-3-1-1,-3 1 1,-1 0 1,-5 4-1,-1 0 1,-6 3 0,-2 4-1,-3 1 1,-1 3 0,0 15 1,-1-27-1,1 27 0,-4-17 0,4 17 0,0 0 0,0 0 1,0 0 0,0 0-1,0 0 2,-6 23-1,8-2 0,-4 5 0,4 5 1,-2 3-1,4 2 0,0-2-1,5-5 1,3-2-1,3-8 0,3-3 0,1-11-1,5 0-2,-5-15-3,16 10-16,-19-21-12,5 1 0,-11-11 0</inkml:trace>
          <inkml:trace contextRef="#ctx0" brushRef="#br0" timeOffset="100695.7595">6418 8034 10,'-12'-19'31,"-5"15"1,17 4 0,-41-5-13,25 21-8,-19-7-4,10 13 0,-8-2-3,9 9 1,-1 1-2,10 5 0,3-3-2,8 1 1,8-3-2,10-1 1,3-2-1,8-8 0,5-7 1,8-7-1,5-6 0,4-8 0,5-5 0,5-9 0,3-3 0,-3-7-1,1-1 1,-9-1-1,-5 0 0,-11 2 0,-11 5 1,-14 4-1,-12 8 0,4 16 1,-43-12 0,10 17 0,-2 7 0,0 7 0,0 6 1,6 6-1,7 1 1,9 5 0,5-4 0,14 2-1,3-4 1,15-1-1,7-9 1,8-5-1,7-7-1,1-11-1,13 5-3,-15-24-16,15 11-13,-17-13-1,-2 4-1,-14-9 2</inkml:trace>
          <inkml:trace contextRef="#ctx0" brushRef="#br0" timeOffset="99164.6719">4677 7708 1,'0'0'0,"0"0"0,23 9 0,-8 7 0</inkml:trace>
          <inkml:trace contextRef="#ctx0" brushRef="#br0" timeOffset="100095.7251">5231 8025 11,'-17'-22'30,"17"22"-1,-35-21 1,13 19-18,-13-9-5,14 15-1,-16-6-1,9 11-1,-5-2 0,10 10 0,-4 3-1,9 8 0,1 1-2,9 5 1,2 2-2,6 1 1,6-2-1,2-3 0,3-6 0,3-7 0,4-7 0,-1-5 0,5-8 1,-3-10-1,0-5 0,3-5 1,-3-5-1,-1-2 0,-1-2 0,-3 4 0,0 2 0,-3 4 0,-11 20 0,16-21 0,-16 21 0,10 16 1,-9 5-1,-1 5 1,2 6-1,2 5 1,-2 3-1,4-2 1,0-3-1,2-5 0,1-7 1,3-7-1,-12-16 1,27 5-1,-27-5 1,31-28-1,-15 5 1,3-8-1,1-3 1,1-2-1,1 1 0,1 3 0,-2 4 0,5 4 0,-1 4 0,-2 10 0,-1 6 0,-3 8 1,-1 5-1,-3 8 1,-3 2 0,-4 9 0,-2 0 0,-2 7 1,-3-3-1,1-1 0,-4-4 0,4-3 0,-4-6-1,2-18 1,2 19-1,-2-19 1,0 0-1,14-26 1,-4 3-1,3-5 0,5-4 0,3-1 0,3 2 0,-1 3-1,2 5 1,-1 9 0,-1 10-1,-6 11 1,1 7 0,-4 7 0,-3 7 0,1 6 0,-4-1 0,-1 0 0,-1-1-1,0-10-1,4 3-2,-10-25-8,19 21-16,-19-21-7,16-18-1,-12-4 0</inkml:trace>
        </inkml:traceGroup>
        <inkml:traceGroup>
          <inkml:annotationXML>
            <emma:emma xmlns:emma="http://www.w3.org/2003/04/emma" version="1.0">
              <emma:interpretation id="{697D2915-615C-4BB3-8A2B-2C21E0D34F9A}" emma:medium="tactile" emma:mode="ink">
                <msink:context xmlns:msink="http://schemas.microsoft.com/ink/2010/main" type="inkWord" rotatedBoundingBox="9243,11121 10258,11114 10268,12445 9253,12452"/>
              </emma:interpretation>
              <emma:one-of disjunction-type="recognition" id="oneOf14">
                <emma:interpretation id="interp70" emma:lang="en-US" emma:confidence="1">
                  <emma:literal>of</emma:literal>
                </emma:interpretation>
                <emma:interpretation id="interp71" emma:lang="en-US" emma:confidence="0">
                  <emma:literal>oof</emma:literal>
                </emma:interpretation>
                <emma:interpretation id="interp72" emma:lang="en-US" emma:confidence="0">
                  <emma:literal>oaf</emma:literal>
                </emma:interpretation>
                <emma:interpretation id="interp73" emma:lang="en-US" emma:confidence="0">
                  <emma:literal>oft</emma:literal>
                </emma:interpretation>
                <emma:interpretation id="interp74" emma:lang="en-US" emma:confidence="0">
                  <emma:literal>off</emma:literal>
                </emma:interpretation>
              </emma:one-of>
            </emma:emma>
          </inkml:annotationXML>
          <inkml:trace contextRef="#ctx0" brushRef="#br0" timeOffset="102004.8343">8173 8013 19,'-10'-28'30,"10"28"1,-20-26-6,20 26-12,-27-11-5,27 11-3,-41 4 0,18 6-1,-8 3-1,4 8 0,-3 3-2,7 8 2,2 4-2,7 5 0,8-1 0,12-2-1,6 1 0,11-6 1,6-8-1,4-8 0,4-8 1,2-9-1,-2-9 0,-2-7 0,-6-10 0,-7-7-1,-9-4 1,-11-5-2,-6-2 1,-13-1 0,-6 5 0,-9 3-1,-3 9 1,-3 5-1,3 9 1,1 9 0,11 6 0,6 8 0,17-9 1,0 30-1,17-12 0,10-1 1,8-1 0,8-4 0,4-3 0,3-7 1,3-8-1,1-6 1,-5-5 0,2-6 0,-3-11 1,1-4 0,-8-11-1,-2-4 1,-4-8-2,-6-2 2,-4-3-2,-5 4 2,-7 8-2,-3 8 0,-6 11 0,-4 18 1,0 17 0,-14 19-1,1 18 1,-3 17 0,-9 20 0,-1 15-1,-1 14 1,4 11 0,0 7 0,5 3-1,4-3 1,7-7-1,5-14 0,4-13 1,2-17-1,7-17 0,1-18-1,1-18 0,-13-17 0,28-5 0,-15-14 0,-3-13-1,-2-4 0,-16-10 1,-2-1 0,-7-2 0,-3 3 1,-5 4 0,-4 7 0,4 9 1,-1 5 0,9 7-1,17 14 1,-20-21 0,20 21-1,6-21 0,8 5 1,13-3-1,6-6 0,10-3-1,11 0-3,-1-15-12,29 9-16,-14-9-1,10 6-1,-16-5-1</inkml:trace>
        </inkml:traceGroup>
        <inkml:traceGroup>
          <inkml:annotationXML>
            <emma:emma xmlns:emma="http://www.w3.org/2003/04/emma" version="1.0">
              <emma:interpretation id="{39F4BA4C-45F4-45F0-B35F-028DD3CF5397}" emma:medium="tactile" emma:mode="ink">
                <msink:context xmlns:msink="http://schemas.microsoft.com/ink/2010/main" type="inkWord" rotatedBoundingBox="12891,10882 16400,10857 16411,12346 12901,12371"/>
              </emma:interpretation>
              <emma:one-of disjunction-type="recognition" id="oneOf15">
                <emma:interpretation id="interp75" emma:lang="en-US" emma:confidence="0">
                  <emma:literal>#0</emma:literal>
                </emma:interpretation>
                <emma:interpretation id="interp76" emma:lang="en-US" emma:confidence="0">
                  <emma:literal>#00</emma:literal>
                </emma:interpretation>
                <emma:interpretation id="interp77" emma:lang="en-US" emma:confidence="0">
                  <emma:literal>#60</emma:literal>
                </emma:interpretation>
                <emma:interpretation id="interp78" emma:lang="en-US" emma:confidence="0">
                  <emma:literal>4400</emma:literal>
                </emma:interpretation>
                <emma:interpretation id="interp79" emma:lang="en-US" emma:confidence="0">
                  <emma:literal>44000</emma:literal>
                </emma:interpretation>
              </emma:one-of>
            </emma:emma>
          </inkml:annotationXML>
          <inkml:trace contextRef="#ctx0" brushRef="#br0" timeOffset="-3.79329E7">14906 7156 4,'0'0'4,"0"0"0,-19-4 1,19 4-2,0 0 1,-25 0-1,25 0-1,-18 2 1,18-2-1,-17 5 0,17-5 0,-18 5 0,18-5 0,-19 6-1,19-6 1,-22 5-1,22-5 1,-21 7-1,21-7 0,-20 7 1,20-7-1,-17 7 0,17-7 0,-18 10 0,18-10 0,0 0 0,-23 20-1,23-20 1,-20 14-1,20-14 1,-19 15 0,19-15 0,-21 16 1,21-16-1,-26 16 0,26-16 0,-23 16 1,23-16-1,-23 15 0,23-15-1,-24 16 1,24-16-1,-21 17 0,21-17 1,-21 16-1,21-16 0,-20 18 1,20-18-1,-21 21 1,21-21-1,-20 23 1,20-23-1,-19 25 1,19-25 0,-20 26 0,20-26 0,-19 26 0,19-26 0,-16 24 0,16-24 0,-13 27-1,13-27 1,-10 24-1,10-24 0,-10 21 0,10-21 0,-8 21 0,8-21 0,-7 19 0,7-19 0,-6 20 0,6-20 0,-8 15 0,8-15 0,-2 18 0,2-18 0,-4 17 0,4-17 0,-2 18 1,2-18-1,-2 19 0,2-19 0,2 21 1,-2-21-1,4 23 0,-4-23 0,8 21 0,-8-21 0,10 19 0,-10-19 0,11 17 0,-11-17 0,14 18 0,-14-18 0,14 15 0,-14-15 0,13 15 0,-13-15 0,18 14 0,-18-14 1,19 12-1,-19-12 0,22 11 0,-22-11 0,23 7 0,-23-7 0,25 9 0,-25-9 0,29 5 1,-29-5-1,30 5 0,-30-5 0,33 2 0,-33-2 0,31-2 1,-31 2-1,33-3 0,-33 3 0,31-6 0,-31 6 1,31-7-1,-31 7 0,29-8 0,-29 8 0,26-7 0,-26 7 1,23-7-1,-23 7 0,27-7 0,-27 7 0,23-7 0,-23 7 0,24-11 0,-24 11 0,19-9 1,-19 9-1,18-14 0,-18 14 0,17-14 0,-17 14 1,20-14-1,-20 14 0,17-18 0,-17 18 0,18-17 0,-18 17 1,13-23-1,-13 23 0,14-21 0,-14 21 0,14-21 1,-14 21-1,11-21 0,-11 21 0,10-19 0,-10 19 1,10-21-1,-10 21 0,8-21 0,-8 21 0,7-19 1,-7 19-1,8-19 0,-8 19 0,6-18 0,-6 18 0,6-19 1,-6 19-1,8-23 0,-8 23-1,5-23 2,-5 23-2,4-24 1,-4 24-1,2-19 1,-2 19-1,2-25 1,-2 25 0,0-22 0,0 22 0,0-23 0,0 23 0,-2-21 0,2 21 0,-4-16 0,4 16 0,0 0 0,-4-18 0,4 18 0,0 0 0,-3-18 0,3 18 1,0 0-1,0 0 0,-6-15 1,6 15-1,0 0 0,0 0 1,-8-18-1,8 18 0,0 0 1,-12-19-1,12 19 0,0 0 0,-11-21 1,11 21-1,0 0 0,-14-17 0,14 17 1,0 0-1,0 0 0,-10-18 0,10 18 0,0 0 0,0 0 1,-13-17-1,13 17 0,0 0 0,0 0 1,-26-16-1,26 16 1,-17-9-1,17 9 0,-22-5 1,22 5-1,-23-5-2,23 5-2,-19-2-15,19 2-8,-22 2-1,22-2 3</inkml:trace>
          <inkml:trace contextRef="#ctx0" brushRef="#br1" timeOffset="-3.77115E7">13741 7770 7,'19'-7'10,"-19"7"0,0 0 0,0 0-1,0 0 0,0 0-1,0 0-2,0 0-1,0 0 0,0 0-2,-21 0 1,21 0-1,0 0 0,-27 7 0,27-7 0,-22 10 0,22-10 0,-27 11 0,27-11 0,-31 12-1,31-12 0,-35 16-1,17-7 0,-5-2 1,6 3-1,-5 1 0,5-1 0,-5-1-1,5 1 1,-3-1 0,3 2 0,-3 0-1,3 1 1,-3-3-1,3 3 1,-4-2-1,-1 1 0,1-1 0,-3 1 0,-1 1 0,0 0 1,-1 2-1,-1-1 0,2 1 0,-2-1 0,3 0 0,-1-1 0,2-2 0,-1 3 1,-1-5-1,4 3 0,-3-2 0,1 1 0,0-1 0,1-2 0,1 2 1,1-2-1,1 0 0,0-2 0,-1 2 0,20-7 0,-33 10 0,14-3 0,1 0 0,1-1 0,-3 1 0,3 0 0,-1-2 0,18-5 0,-33 12 0,33-12 0,-33 10 0,33-10 0,-27 9 0,27-9 0,-30 7 0,30-7 0,-25 9 0,25-9 0,-23 9 0,23-9 0,-24 8 0,24-8 0,-21 9 0,21-9 0,-29 9 0,29-9 0,-27 10 1,27-10-1,-30 9 0,30-9 0,-29 7 0,29-7 0,-19 7 0,19-7 0,-18 7 0,18-7 0,-17 5 0,17-5 0,0 0 0,-24 7 0,24-7 0,-17 7 0,17-7 0,-18 6 0,18-6 0,-17 5 0,17-5 0,0 0 0,-21 6 0,21-6 0,0 0 0,0 0 0,0 0 0,-18 5-1,18-5 0,0 0-2,0 0-2,0 0-6,25-13-19,-25 13-2,30-17 2,-13 3 14</inkml:trace>
          <inkml:trace contextRef="#ctx0" brushRef="#br1" timeOffset="-3.77107E7">13609 7887 3,'-26'3'16,"26"-3"-3,-33 8-2,33-8-1,-39 9-2,20 3-1,-10-7 0,5 9-1,-11-5-1,2 9 0,-9-8 0,-1 9-1,-8-1-1,-1 3 0,-7-2 0,1 4-1,-6-4 0,3 4 0,-5-1-1,6 3 0,-4-4 0,5 3 0,1-3 0,5 2 0,3-2-1,-1 0 1,3-2-1,5-1 1,2-3-1,4-1 0,4-1 0,6-1 1,3-3-1,7-4 0,17-5-1,-20 9 0,20-9 0,0 0 0,0 0-1,0 0-2,32 4-1,-15-14-3,22 9-2,-8-17-6,20 6-10,-1-2-3,5-5 10</inkml:trace>
          <inkml:trace contextRef="#ctx0" brushRef="#br1" timeOffset="-3.77092E7">13457 7991 14,'-23'-7'16,"23"7"-3,-35 10-1,35-10-1,-47 16-1,24-2-2,-18-5 0,4 8-2,-14-4 0,1 7-2,-15-6 0,3 9-1,-10-5 0,2 6-1,-6-8 0,6 5-1,-6-4 0,4 3 0,-2-5 0,6 3 0,-2-3-1,6 1 1,-2 0-1,2-2 0,3-2 0,5 0 1,7 1-1,5-5 0,7-1 0,7-1 0,9-1-1,21-5 1,-17 2 0,17-2-1,19-4 1,2-1-1,9 0 0,5-4 0,11 0-1,3-3 1,9 0-1,3-6 0,5 2 1,2-3-1,4 0 1,0-2-1,6 0 1,-1-3 0,5 4 1,-2-2 0,4 1-1,-3-2 1,-1 4 0,-6-1 0,-8 3 1,-4 1-1,-11 2 0,-10 4 0,-10-1 1,-6 6 0,-25 5 0,27-7 0,-27 7 1,0 0-1,0 0 1,0 0 0,0 0-1,-19-2 1,0 8-2,-5-1 1,-5 4-1,-8 3 1,-6 2-1,-7 2 0,-9 1 0,-3 6 0,-6-2 0,-4 1 0,-6 1 0,0 0 0,-5 1 0,-3 1 0,-1-1 0,-3-1 0,2 0 0,1-1 0,1 1 0,3-2 0,7-3 0,8-1 0,9-2 0,11-3 0,11 0 0,8-3 0,11-2 0,18-7-1,0 0 1,0 0 1,27 12-2,1-12 2,7-3-1,7-1 0,7-3 0,9-2 0,3-3 0,5 0 0,8-4 0,4 0 0,5-3 0,5-2 0,3-2 0,6-2 0,7-1 1,1 0-1,0-2 0,0-2 0,-6 2 1,-4 0-1,-9 2 0,-12 0 0,-12 5 1,-9 2-1,-14 3 0,-8 4 0,-10 3 1,-21 9-1,27-10 0,-27 10 1,0 0-1,0 0 0,0 0 0,0 0 1,0 0-1,0 0 0,-21 5 0,3-2-1,-1 4 1,-8 0 0,-4 4 0,-6-1 0,-4 4 0,-6 2 0,-5 1 0,-13 3 0,-9 1-1,-7 3 1,-9 1 0,-5 3 0,-8 0 0,-4-1-1,0 1 1,4 2 0,3-4 0,3 1 0,6-3-1,3-4 1,10-1 0,8-1 0,10-6 0,9-2-1,14-1 1,8-5-1,29-4 0,-23 1-1,23-1 0,0 0-3,35-10-1,-35 10-6,49-19-13,-24 8-5,6 1 1,-4-1 17</inkml:trace>
          <inkml:trace contextRef="#ctx0" brushRef="#br1" timeOffset="-3.77084E7">12214 8125 5,'0'0'19,"0"0"-4,0 0-2,0 0-2,0 0-1,-24 6-2,24-6 0,-19 15-2,9 1-1,-11-5 0,1 10-1,-9-6 0,0 12-1,-10-5 0,-2 8-1,-5-2-1,-3 3 1,-6-3-1,7 0 0,-1-4-1,4-2 1,7-1-1,4-3 1,9-4-1,6-2 0,19-12 0,-20 21 0,20-21 0,-2 16 0,2-16 0,0 0 0,18 19 0,-18-19 1,29 12-1,-6-6 0,7-1 1,6 0-1,9-3 1,8 1-1,7-1 1,4 2-1,2-3 0,3 1 1,-5 2-1,0-3 0,-4 3 0,-7 1 0,-10-2 1,-6 1 0,-8-1 1,-8 1-1,-21-4 1,18 7-2,-18-7 2,0 0 0,-18 5-1,18-5-1,-17 5 0,17-5 1,0 0-1,-24 2 0,24-2-1,0 0-1,0 0-4,0 0-13,0 0-14,0 0 0,0 0-1</inkml:trace>
        </inkml:traceGroup>
        <inkml:traceGroup>
          <inkml:annotationXML>
            <emma:emma xmlns:emma="http://www.w3.org/2003/04/emma" version="1.0">
              <emma:interpretation id="{6FF5F1AD-3969-4818-8E6A-53C767B05B36}" emma:medium="tactile" emma:mode="ink">
                <msink:context xmlns:msink="http://schemas.microsoft.com/ink/2010/main" type="inkWord" rotatedBoundingBox="17115,11561 18808,11549 18813,12357 17120,12370"/>
              </emma:interpretation>
              <emma:one-of disjunction-type="recognition" id="oneOf16">
                <emma:interpretation id="interp80" emma:lang="en-US" emma:confidence="1">
                  <emma:literal>the</emma:literal>
                </emma:interpretation>
                <emma:interpretation id="interp81" emma:lang="en-US" emma:confidence="0">
                  <emma:literal>she</emma:literal>
                </emma:interpretation>
                <emma:interpretation id="interp82" emma:lang="en-US" emma:confidence="0">
                  <emma:literal>*he</emma:literal>
                </emma:interpretation>
                <emma:interpretation id="interp83" emma:lang="en-US" emma:confidence="0">
                  <emma:literal>Ghe</emma:literal>
                </emma:interpretation>
                <emma:interpretation id="interp84" emma:lang="en-US" emma:confidence="0">
                  <emma:literal>She</emma:literal>
                </emma:interpretation>
              </emma:one-of>
            </emma:emma>
          </inkml:annotationXML>
          <inkml:trace contextRef="#ctx0" brushRef="#br1" timeOffset="-3.77265E7">15772 8647 1,'0'0'0,"0"16"24,0-16 2,0 0-16,23-9-1,-23 9-1,43-25 0,-18-1-2,10 4-1,-1-15-2,4 2 0,-3-11-1,4-2 0,-6-11 1,2-6-2,-5-3 0,-1 0 0,-10 2 0,3 5-1,-9 6 1,-3 10-1,-2 9 1,-4 15-1,-4 21 1,0 0 0,0 0 0,-16 16 0,8 11 1,1 11-1,-1 8 0,4 10 0,0 0 0,6 3 0,2-1-1,4-6 0,1-10 0,3-5 1,0-9-1,-1-11 0,-11-17 0,32 13 0,-15-18 0,1-4-1,1-7 1,0-9 0,5-6-1,-3-11 0,3-7 1,-3-7-1,2-2 0,-5-1 1,1 1 0,-5 6-1,-2 8 1,-3 10 0,-3 10 1,-6 24 0,0 0 0,0 0 0,-6 23 1,2 12 0,-5 11 0,3 11 0,-4 4-1,4 8 1,0-3-2,4-3 1,1-7 0,1-7-1,1-12 0,1-7 1,0-9-1,-2-21 1,4 21-1,-4-21 0,0 0 1,10-18-1,0 3 0,1-8-1,5-2 1,-1-5-1,7 2 0,1-2 0,4 6 0,-1 3 1,1 9-1,-2 5 0,3 8 1,1 6-1,-2 7 1,-2 4 0,2 1-1,3 2 1,-1 0 0,2-3 0,0-4 0,4-7 0,0-4 0,0-8 0,0-4 0,0-7 0,2-3 0,-4-7-1,-4-2 1,-5-5-1,-7 0 1,-11-1-1,-6 6 0,-8 2 0,-7 9 0,-9 6 1,1 11-1,-6 5 0,2 13 0,3 3 0,5 5 0,1 4 1,9 3 0,5 0 0,6-1-1,7-1 2,9-6-1,7-1 0,10-7-1,6-7-1,8 1-5,-8-15-15,7-5-7,1 0-2,-6-12 2</inkml:trace>
          <inkml:trace contextRef="#ctx0" brushRef="#br1" timeOffset="-3.77262E7">16303 8021 8,'0'0'28,"22"-9"1,18-3-2,11-9-22,27 3-14,5-5-17,13-8-1,7 6-1,-10-10 22</inkml:trace>
        </inkml:traceGroup>
        <inkml:traceGroup>
          <inkml:annotationXML>
            <emma:emma xmlns:emma="http://www.w3.org/2003/04/emma" version="1.0">
              <emma:interpretation id="{1701CD69-C697-46AD-A28B-DC316145E5A5}" emma:medium="tactile" emma:mode="ink">
                <msink:context xmlns:msink="http://schemas.microsoft.com/ink/2010/main" type="inkWord" rotatedBoundingBox="19395,11610 21631,11594 21634,12119 19399,12135"/>
              </emma:interpretation>
              <emma:one-of disjunction-type="recognition" id="oneOf17">
                <emma:interpretation id="interp85" emma:lang="en-US" emma:confidence="0">
                  <emma:literal>scene</emma:literal>
                </emma:interpretation>
                <emma:interpretation id="interp86" emma:lang="en-US" emma:confidence="0">
                  <emma:literal>one</emma:literal>
                </emma:interpretation>
                <emma:interpretation id="interp87" emma:lang="en-US" emma:confidence="0">
                  <emma:literal>One</emma:literal>
                </emma:interpretation>
                <emma:interpretation id="interp88" emma:lang="en-US" emma:confidence="0">
                  <emma:literal>Scene</emma:literal>
                </emma:interpretation>
                <emma:interpretation id="interp89" emma:lang="en-US" emma:confidence="0">
                  <emma:literal>sane</emma:literal>
                </emma:interpretation>
              </emma:one-of>
            </emma:emma>
          </inkml:annotationXML>
          <inkml:trace contextRef="#ctx0" brushRef="#br1" timeOffset="-3.77254E7">18354 7951 1,'0'0'25,"0"0"2,0 0-4,-24-7-15,3 5 0,3 11-3,-11-2-1,2 5 0,-6 2-1,2 3 0,-4 1-1,8 1 0,3 4-2,5-4 0,7 4 0,6-1 0,8 1 0,8 0-1,7-2 1,7 2 0,5-1 0,4 1 0,0-2-1,0 0 1,-4 0 0,-1-2 0,-9-3 1,-1 1 1,-18-17 0,15 25 0,-15-25 0,-2 16 1,2-16 0,-17 9-1,17-9 1,-30 2-2,11-2 0,-2-2-2,-1 2 0,-3-7-5,25 7-10,-37 4-15,17-6 0,-1 0-2,21 2 18</inkml:trace>
          <inkml:trace contextRef="#ctx0" brushRef="#br1" timeOffset="-3.77241E7">18824 8029 5,'-3'-22'26,"3"22"2,0 0-15,-26-14-2,26 14-1,-27 7-3,15 10 1,-15-6-2,12 13 0,-13-3-2,13 12-1,-7-3 0,11 7-2,1-4 0,6 4 0,6-6-1,8 2 0,5-7 0,7-5 0,5-3 0,4-8 0,8-6 0,2-8 0,4-4 0,-1-8-1,1-5 1,-4-5-1,-2-6 0,-8-4 0,-4-3 1,-13-1-1,-6-2 1,-8 2 0,-6 5 0,-6 5 0,-3 7 0,-5 8 0,1 9 0,1 6-1,1 13 1,1 6 0,2 7 0,9 2-1,3 5 1,4 2 0,5 0 0,7 0 0,2-5-1,5-4 1,0-7 0,3-3 0,1-7 0,2-8 0,0-4 0,1-8 0,1-4 0,-2-6 1,2-2-1,0-3 0,-3 1 1,-1 3-1,-4 1 1,1 5 0,-22 16 0,29-16 0,-29 16 0,18 12 0,-17 4 0,-1 7 0,-1 0 0,-1 3 0,-2-2-1,0 1 1,0-8-1,2-1 1,2-16-1,-4 17 1,4-17-1,0 0 1,0 0-1,8-19 0,2 2 0,-1-4-1,5-4 1,2-3-1,1 2 0,1 0 0,1 7 0,-3 1 0,-16 18 0,29-9 1,-29 9-1,23 21 1,-11-3 0,1 1-1,1 2 1,2 0 1,1-3-1,3-4 0,5-6 1,4-6-1,0-7 1,2-6-1,2-6 1,0-4-1,1-7 1,-1-4-1,-8-4 1,-4-3-1,-5 3 0,-8 2 0,-8 3 1,-4 6-2,-8 6 1,-5 11 0,-3 8 0,-1 6 0,-1 5 0,3 8 0,-1 6 0,7 3 1,3 3-1,6 1 1,2-1-1,10 2 1,2-1-1,5-3 1,3-8-1,5 0 1,4-8-1,4-5 1,5-6-1,2-5 1,5-3-2,-2-6 0,4 5-4,-14-14-18,8 11-9,-12-6-1,-7 7-1</inkml:trace>
        </inkml:traceGroup>
      </inkml:traceGroup>
      <inkml:traceGroup>
        <inkml:annotationXML>
          <emma:emma xmlns:emma="http://www.w3.org/2003/04/emma" version="1.0">
            <emma:interpretation id="{8FFF94E9-5DE6-4A4D-9F93-BE1B91C17BFF}" emma:medium="tactile" emma:mode="ink">
              <msink:context xmlns:msink="http://schemas.microsoft.com/ink/2010/main" type="line" rotatedBoundingBox="3579,12598 10233,12452 10255,13484 3601,13630"/>
            </emma:interpretation>
          </emma:emma>
        </inkml:annotationXML>
        <inkml:traceGroup>
          <inkml:annotationXML>
            <emma:emma xmlns:emma="http://www.w3.org/2003/04/emma" version="1.0">
              <emma:interpretation id="{EC3A8E00-7022-422B-BCEB-1BD88829C723}" emma:medium="tactile" emma:mode="ink">
                <msink:context xmlns:msink="http://schemas.microsoft.com/ink/2010/main" type="inkWord" rotatedBoundingBox="3579,12598 6397,12536 6420,13568 3601,13630"/>
              </emma:interpretation>
              <emma:one-of disjunction-type="recognition" id="oneOf18">
                <emma:interpretation id="interp90" emma:lang="en-US" emma:confidence="0">
                  <emma:literal>light</emma:literal>
                </emma:interpretation>
                <emma:interpretation id="interp91" emma:lang="en-US" emma:confidence="0">
                  <emma:literal>eight</emma:literal>
                </emma:interpretation>
                <emma:interpretation id="interp92" emma:lang="en-US" emma:confidence="0">
                  <emma:literal>tight</emma:literal>
                </emma:interpretation>
                <emma:interpretation id="interp93" emma:lang="en-US" emma:confidence="0">
                  <emma:literal>fight</emma:literal>
                </emma:interpretation>
                <emma:interpretation id="interp94" emma:lang="en-US" emma:confidence="0">
                  <emma:literal>bight</emma:literal>
                </emma:interpretation>
              </emma:one-of>
            </emma:emma>
          </inkml:annotationXML>
          <inkml:trace contextRef="#ctx0" brushRef="#br0" timeOffset="103287.9075">2247 9659 29,'0'0'30,"0"0"0,0 0-11,0 0-7,13-23-2,9 11-2,-7-20-2,16 8-1,-5-18-2,11 0 0,-2-11 0,4 1-2,-2-10 1,1 1-2,-10-5 2,-1 1-3,-6 5 2,-5 6-1,-6 7 0,-6 8 0,-6 13 0,-4 10-1,6 16 1,-28 5 0,11 16-1,-6 9 1,-3 9 0,1 10 0,0 9 0,-1 8 1,7 4-1,3 4 1,9-4-1,7-2 0,7-5 0,7-5 0,6-11 0,7-10 1,4-9-1,4-12 0,6-11 0,4-12 0,1-11 1,3-10-2,-1-7 1,-1-3 0,-2-6 0,-8-1-1,-6 1 1,-8 2 0,-7 3 0,-6 9 0,-5 6 0,-5 3 0,0 21 0,-5-16 1,5 16-1,-6 16 1,4 3 0,2 7 0,0 4-1,6 5 1,0 2 0,5 2 0,5-4-1,3-6 0,3-2 0,1-13-2,8 3-5,-31-17-17,49-19-10,-30-6 0,6-1-1</inkml:trace>
          <inkml:trace contextRef="#ctx0" brushRef="#br0" timeOffset="103451.9169">3192 8934 39,'0'0'31,"0"0"-4,0 0-13,0 0-38,29 32-7,-11-11 1,7 3 5</inkml:trace>
          <inkml:trace contextRef="#ctx0" brushRef="#br0" timeOffset="104647.9854">3780 9165 52,'-22'-28'36,"22"28"-1,-35-23-1,18 25-26,-10 0-5,1 10-2,-3 6 0,4 6-2,1 6 1,5 1 0,3 3-1,9-5 1,7-1-1,7-8 0,9-5-1,1-8 1,5-5-1,-1-7 1,3-2-1,-3-5 1,-3 1 1,-18 11 0,27-14 1,-27 14 0,19 14 1,-11 7-1,-2 11 0,2 10 1,-4 9-1,1 8 0,-3 2-1,-4 1 1,-5-5-1,-5-4 1,-6-9 0,-5-11 0,-8-8-1,0-10 1,-4-9 0,-2-8-1,2-7 0,4-7 0,3-5 0,7-3-1,9-4 1,7-2-1,10 0 0,11-3-1,13 1 1,4-4 0,12 1 0,4-2 0,5 2 0,2-5 1,3-4-1,-5-2 1,-1-3 0,-6-3-1,-7-4 2,-5-9-2,-5 2 2,-9 5-1,-5 2 0,-7 11 1,-5 8-1,-2 9 1,-2 8 0,0 20 0,0 0 0,-8 41-1,4-4 2,2 10-1,-1 7 0,1 11 0,-2 3-1,2-1 1,0-6 0,0-9 0,-2-8-1,4-9 1,-2-10-1,0-9 0,2-16 1,0 0-1,0 0 0,0-25-1,8 4 1,-2-5-1,5-1 0,5-1-1,5 2 1,3 0 0,5 5 0,0 2 1,2 5-1,-2 5 0,3 7 1,-9 6 0,-2 6-1,-3 8 1,-3 6 0,-1 2 0,0 2 0,-1 2 0,1-2 0,1-5 0,3-9 0,1-7 0,3-9 0,1-6 0,-1-12 0,1-6 0,-2-9 0,3-9 0,-3-5 0,-3-9-1,-3 2 1,-3 2-1,-3 3 1,-3 8 0,0 8 0,-6 14 0,0 21 1,0 0 0,-10 22 0,7 10 1,-3 5-1,2 10 0,2 2 0,4 5 1,4-1-2,3-8 1,5-3-1,2-7 0,7-5-1,0-14-1,8 0-5,-13-27-15,15 9-12,-14-17-2,9 1 0,-15-13 0</inkml:trace>
          <inkml:trace contextRef="#ctx0" brushRef="#br0" timeOffset="104847.9968">4688 9013 42,'8'-23'33,"-8"23"-1,37-26 1,4 19-28,-6-5-2,10 3-3,3 7-6,-11-12-18,8 11-9,-10-5 1,-4 3-2</inkml:trace>
        </inkml:traceGroup>
        <inkml:traceGroup>
          <inkml:annotationXML>
            <emma:emma xmlns:emma="http://www.w3.org/2003/04/emma" version="1.0">
              <emma:interpretation id="{4586AE47-18E6-4C7E-85C3-0D99B1E71F9E}" emma:medium="tactile" emma:mode="ink">
                <msink:context xmlns:msink="http://schemas.microsoft.com/ink/2010/main" type="inkWord" rotatedBoundingBox="7243,12680 10236,12614 10248,13162 7255,13228"/>
              </emma:interpretation>
              <emma:one-of disjunction-type="recognition" id="oneOf19">
                <emma:interpretation id="interp95" emma:lang="en-US" emma:confidence="0">
                  <emma:literal>source</emma:literal>
                </emma:interpretation>
                <emma:interpretation id="interp96" emma:lang="en-US" emma:confidence="0">
                  <emma:literal>Source</emma:literal>
                </emma:interpretation>
                <emma:interpretation id="interp97" emma:lang="en-US" emma:confidence="0">
                  <emma:literal>sources</emma:literal>
                </emma:interpretation>
                <emma:interpretation id="interp98" emma:lang="en-US" emma:confidence="0">
                  <emma:literal>sourced</emma:literal>
                </emma:interpretation>
                <emma:interpretation id="interp99" emma:lang="en-US" emma:confidence="0">
                  <emma:literal>Sourced</emma:literal>
                </emma:interpretation>
              </emma:one-of>
            </emma:emma>
          </inkml:annotationXML>
          <inkml:trace contextRef="#ctx0" brushRef="#br0" timeOffset="105691.0451">6305 9093 29,'-2'-17'32,"2"17"-2,-8-40-9,8 40-7,-10-30-4,10 30-3,-23-26-1,23 26-2,-45-14 0,16 15-2,-12 1 0,0 9-1,-1 3 0,-1 3-1,2 2 0,6 2 0,10 4-1,7-1 1,14-1-1,10 0 1,16 1 0,7 1-1,10-1 1,7 3 0,5 1 0,0 0 0,-5 0 0,-3 0 0,-10-2 1,-10 0 0,-11-1 0,-10-2 0,-12-6 0,-5-1 1,-14-7-1,-5-2 1,-6-7-1,-1-2-1,-2-7 0,2-3 0,4 3-2,2-7-2,16 15-5,-12-20-17,31 21-9,-10-16 0,10 16 0</inkml:trace>
          <inkml:trace contextRef="#ctx0" brushRef="#br0" timeOffset="106855.1117">6795 9211 30,'0'0'32,"-19"-13"0,19 13-1,-41-7-21,23 14-3,-13-5-3,6 9 0,-8-1-1,6 8-1,-3 1 0,7 5 0,4 3-1,11 1 0,4 1-1,10 0 0,7-3 0,11-2 0,7-4 0,6-8 0,0-7 0,4-5 1,-2-5-1,-2-6 0,-4-8 0,-10-4 0,-9-5 0,-7-2 0,-11-1 0,-5-1 0,-11 1-1,-3 1 1,-2 7-1,-3 4 0,5 5 0,2 5-1,21 9 1,-20-5-1,20 5 1,0 0 0,37 0 0,-10-2 0,8-1 0,2-2 1,4-2 0,2 0-1,-2-2 2,-2 0-1,-8 2 0,-4 0 1,-7 4 0,-3 6 0,-17-3 1,12 23-1,-18-2 1,2 5-1,-2 4 0,0 3 0,3 4-1,1-2 0,4-4 0,5-4 0,3-6 0,-10-21 0,31 19 0,-13-19-1,1-9 1,1-6-1,1-7 1,0-2-1,1-2 1,-3-2-1,-1 1 1,-5 3-1,-1 1 1,-4 7 0,-8 16 0,10-17 0,-10 17-1,0 0 1,0 19 0,0-1 0,2 3 0,1 3 0,1 2 0,2 2 0,2-1 0,2-5 0,-1-2 0,-9-20 0,24 23 0,-24-23 0,25-2 1,-25 2-1,25-27 1,-11 6-1,0-5 0,1-4 0,5-3 1,-3 0-2,4 1 1,3 3 0,1 4 0,0 6 0,1 7 0,-3 12 1,-2 8-1,-5 8 1,-4 7-1,-3 3 1,-7 0-1,-2 2 1,-4-3 1,3-4-1,1-21 0,-8 23 0,8-23 1,0 0-1,-6-16 0,6 16-1,8-33 0,1 10 0,3-2 0,2-1 0,5 2-1,1 1-1,9 9-2,-10-7-6,22 23-16,-21-11-8,9 11-1,-10-4 0</inkml:trace>
          <inkml:trace contextRef="#ctx0" brushRef="#br0" timeOffset="107491.1481">8250 9092 14,'0'0'31,"-35"10"1,18 2 0,-12-10-14,15 23-8,-15-11-3,13 12-3,-1-3-1,7 6 0,4-2-1,8 2 0,4-4-1,10 1-1,3-7 1,6-3 0,5-7-1,3-6 1,4-4-1,1-8 1,1-5-1,2-5 0,4-6 1,0-1-1,-4 0 0,-3-2 0,-4 0 1,-5 0-1,-10 1 0,-3 5 1,-12 2-1,-8 3 0,4 17 0,-26-21-1,7 17 1,-4 6 0,-1 3-1,-1 6 1,-2 3 0,2 5 0,1 4 0,7 5 0,3 0 1,4 3 0,4 1 0,8 1 0,6 0 0,8-1 0,7-4 0,8-2 1,4-6-1,6-6 0,4-6-1,2-6 0,1-5 0,1-8-3,1 9-8,-20-24-15,10 14-9,-18-9-1,-1 8-2</inkml:trace>
        </inkml:traceGroup>
      </inkml:traceGroup>
    </inkml:traceGroup>
    <inkml:traceGroup>
      <inkml:annotationXML>
        <emma:emma xmlns:emma="http://www.w3.org/2003/04/emma" version="1.0">
          <emma:interpretation id="{687C50C3-5D83-4740-A18B-C898DB38CC9C}" emma:medium="tactile" emma:mode="ink">
            <msink:context xmlns:msink="http://schemas.microsoft.com/ink/2010/main" type="paragraph" rotatedBoundingBox="1329,14367 24572,13672 24616,15133 1372,1582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9D9C87B-2F62-4FF5-AB0B-4BAE9543C695}" emma:medium="tactile" emma:mode="ink">
              <msink:context xmlns:msink="http://schemas.microsoft.com/ink/2010/main" type="line" rotatedBoundingBox="1329,14367 24572,13672 24616,15133 1372,15828"/>
            </emma:interpretation>
          </emma:emma>
        </inkml:annotationXML>
        <inkml:traceGroup>
          <inkml:annotationXML>
            <emma:emma xmlns:emma="http://www.w3.org/2003/04/emma" version="1.0">
              <emma:interpretation id="{ACE87A3B-86A2-4FE2-9EE7-E5EEF27F314C}" emma:medium="tactile" emma:mode="ink">
                <msink:context xmlns:msink="http://schemas.microsoft.com/ink/2010/main" type="inkWord" rotatedBoundingBox="1338,14698 2539,14663 2570,15711 1370,15747"/>
              </emma:interpretation>
              <emma:one-of disjunction-type="recognition" id="oneOf20">
                <emma:interpretation id="interp100" emma:lang="en-US" emma:confidence="0">
                  <emma:literal>N."</emma:literal>
                </emma:interpretation>
                <emma:interpretation id="interp101" emma:lang="en-US" emma:confidence="0">
                  <emma:literal>As.</emma:literal>
                </emma:interpretation>
                <emma:interpretation id="interp102" emma:lang="en-US" emma:confidence="0">
                  <emma:literal>Am.</emma:literal>
                </emma:interpretation>
                <emma:interpretation id="interp103" emma:lang="en-US" emma:confidence="0">
                  <emma:literal>N,"</emma:literal>
                </emma:interpretation>
                <emma:interpretation id="interp104" emma:lang="en-US" emma:confidence="0">
                  <emma:literal>An.</emma:literal>
                </emma:interpretation>
              </emma:one-of>
            </emma:emma>
          </inkml:annotationXML>
          <inkml:trace contextRef="#ctx0" brushRef="#br0" timeOffset="121507.9497">221 12031 10,'0'0'26,"-17"4"-1,17-4-5,0 0-4,0 0-3,0 0-3,0 0-1,-20-12-1,20 12-2,0 0 0,0 0-2,0 0 0,-7-16-2,7 16 0,4-21 0,1 2 0,5-2-1,2-6 0,3-1 0,3 2 0,-1 2 0,3 1 0,1 12 1,-3 8-1,-1 10 1,-17-7-1,35 37 0,-15-11 0,1 4 0,1-2-1,1-2 1,-2-7-1,5-7 1,-3-8 0,0-6-1,-3-7 0,-5-8 0,3-1-2,-12-13-5,15 20-17,-21-20-10,0 31 0,6-40-1</inkml:trace>
          <inkml:trace contextRef="#ctx0" brushRef="#br0" timeOffset="119590.8401">19 11177 17,'0'0'26,"0"0"2,-15-16-1,15 16-13,-6-17-5,2 1-3,4 16-2,10-23 0,-10 23 0,21-30-1,-21 30 1,27-35-1,-9 21 0,-7-3 0,7 8 0,-18 9-1,23-12 0,-23 12 0,24 14 0,-17 3 1,5 13-2,-2 9 1,-1 8-1,1 4 2,-2 3-2,-4 0 1,0 1-2,-4-6 1,-4-6 0,-2-9 0,0-8 0,-4-7 0,10-19-1,-15 23 1,15-23 0,0 0-1,0 0 1,0 0-1,-12-19 0,14-1 0,0-4 0,4-6 0,0-7 0,2-6 0,5-3 0,3-1-2,1 1 2,3 1-1,5 3 0,0 3 0,3 4 1,-1 7-1,-2 7 1,0 4-1,-1 6 1,-1 6 0,-3 8 0,-3 6 0,2 9 1,-1 4 0,-2 13 0,-3 6 0,-1 8 0,-2 1 0,-1 3 0,-3-2 0,-2 0 0,-2-6-1,0-6 0,0-8 0,0-5 0,2-3-2,-4-23-2,13 32-11,-13-32-17,0 0-3,18-23 0,-5 7-2</inkml:trace>
          <inkml:trace contextRef="#ctx0" brushRef="#br0" timeOffset="121996.9777">1159 11461 34,'0'0'32,"0"0"1,-12 17-1,14 8-17,-2-25-7,-11 38-3,5-19-2,8 4 0,-4-7-1,2-16-1,10 16 1,-10-16-1,17-11-1,-17 11 1,10-35 0,-4 11 0,-2-3-1,0-1 0,-1 4 0,1 3 0,-2 5 0,-2 16 0,0 0 0,0 0-1,0 0 1,4 18-2,2 3-4,-6-21-16,4 21-11,-4-21 0,0 0-1</inkml:trace>
        </inkml:traceGroup>
        <inkml:traceGroup>
          <inkml:annotationXML>
            <emma:emma xmlns:emma="http://www.w3.org/2003/04/emma" version="1.0">
              <emma:interpretation id="{C852CF95-F354-4E8E-B77C-6EEAA1AE9888}" emma:medium="tactile" emma:mode="ink">
                <msink:context xmlns:msink="http://schemas.microsoft.com/ink/2010/main" type="inkWord" rotatedBoundingBox="3170,14562 3627,14548 3662,15734 3205,15748"/>
              </emma:interpretation>
              <emma:one-of disjunction-type="recognition" id="oneOf21">
                <emma:interpretation id="interp105" emma:lang="en-US" emma:confidence="0">
                  <emma:literal>{</emma:literal>
                </emma:interpretation>
                <emma:interpretation id="interp106" emma:lang="en-US" emma:confidence="0">
                  <emma:literal>?</emma:literal>
                </emma:interpretation>
                <emma:interpretation id="interp107" emma:lang="en-US" emma:confidence="0">
                  <emma:literal>}</emma:literal>
                </emma:interpretation>
                <emma:interpretation id="interp108" emma:lang="en-US" emma:confidence="0">
                  <emma:literal>£</emma:literal>
                </emma:interpretation>
                <emma:interpretation id="interp109" emma:lang="en-US" emma:confidence="0">
                  <emma:literal>g</emma:literal>
                </emma:interpretation>
              </emma:one-of>
            </emma:emma>
          </inkml:annotationXML>
          <inkml:trace contextRef="#ctx0" brushRef="#br0" timeOffset="123180.0454">1916 12030 17,'-18'10'31,"18"-10"-1,0 0 2,-31-7-13,31 7-6,0 0-5,0 0-3,-11-21-1,11 21-1,9-35-1,5 16 0,-2-6-1,5 1 0,1-1 1,3 4-1,0 4 0,1 8 0,-3 7 1,1 9-1,-3 6 1,3 8-1,-5 1 0,3 5 0,-5-3 0,3 1 0,-4-10-1,-12-15 1,27 14 0,-27-14 0,31-14 0,-13-3-1,-1-4 1,3-2-1,-1 2-2,-5-3-1,9 15-9,-25-14-18,2 23-5,0 0-1,0 0-1</inkml:trace>
          <inkml:trace contextRef="#ctx0" brushRef="#br0" timeOffset="122620.0133">2266 10920 36,'-10'-20'32,"10"20"1,-29-29-1,29 29-17,-41-20-7,22 19-3,-12-3-3,2 9 0,-6 2 0,2 7-1,-2 4 0,1 5 0,3 1-1,6 2 1,6 2-1,7 0 0,8-1 1,8-3-1,8 1 1,7-3-1,8-2 1,6 1-1,6-2 1,0-2-1,0-1 0,0 0 0,-6 0 1,-4-1 0,-9 1 0,-20-16 0,21 28 0,-19-10 0,-2-18 0,-21 30 1,3-18-1,-3 2 0,-8-4 0,1-3-1,-3-3 0,2-2-1,4 1-1,-4-12-6,29 9-17,-26 2-10,26-2 0,0 0-1</inkml:trace>
        </inkml:traceGroup>
        <inkml:traceGroup>
          <inkml:annotationXML>
            <emma:emma xmlns:emma="http://www.w3.org/2003/04/emma" version="1.0">
              <emma:interpretation id="{BD4AD80E-1DD9-44E6-B31D-221C26ABDCA6}" emma:medium="tactile" emma:mode="ink">
                <msink:context xmlns:msink="http://schemas.microsoft.com/ink/2010/main" type="inkWord" rotatedBoundingBox="4867,14845 5403,14829 5413,15175 4878,15191"/>
              </emma:interpretation>
              <emma:one-of disjunction-type="recognition" id="oneOf22">
                <emma:interpretation id="interp110" emma:lang="en-US" emma:confidence="1">
                  <emma:literal>=</emma:literal>
                </emma:interpretation>
                <emma:interpretation id="interp111" emma:lang="en-US" emma:confidence="0">
                  <emma:literal>I</emma:literal>
                </emma:interpretation>
                <emma:interpretation id="interp112" emma:lang="en-US" emma:confidence="0">
                  <emma:literal>1</emma:literal>
                </emma:interpretation>
                <emma:interpretation id="interp113" emma:lang="en-US" emma:confidence="0">
                  <emma:literal>c</emma:literal>
                </emma:interpretation>
                <emma:interpretation id="interp114" emma:lang="en-US" emma:confidence="0">
                  <emma:literal>l</emma:literal>
                </emma:interpretation>
              </emma:one-of>
            </emma:emma>
          </inkml:annotationXML>
          <inkml:trace contextRef="#ctx0" brushRef="#br0" timeOffset="123906.0868">3548 11182 31,'0'0'33,"-23"-19"1,23 19-2,-6-18-16,24 22-6,-18-4-5,25-9-2,-4 6-1,12 3 0,2-2-1,8 4 0,2 1-2,0 1-2,5 11-6,-21-8-22,10 11-2,-21-4-2,-5 9 1</inkml:trace>
          <inkml:trace contextRef="#ctx0" brushRef="#br0" timeOffset="124076.0965">3630 11480 35,'17'0'33,"13"0"0,5-11-1,11 8-22,3-13-8,5-3-9,5 8-23,-7-6-1,-1 5-2,-12-4 0</inkml:trace>
        </inkml:traceGroup>
        <inkml:traceGroup>
          <inkml:annotationXML>
            <emma:emma xmlns:emma="http://www.w3.org/2003/04/emma" version="1.0">
              <emma:interpretation id="{85BB05D5-FD8F-428D-B555-D24FBC2A533D}" emma:medium="tactile" emma:mode="ink">
                <msink:context xmlns:msink="http://schemas.microsoft.com/ink/2010/main" type="inkWord" rotatedBoundingBox="6690,14584 8082,14542 8098,15073 6706,15115"/>
              </emma:interpretation>
              <emma:one-of disjunction-type="recognition" id="oneOf23">
                <emma:interpretation id="interp115" emma:lang="en-US" emma:confidence="0">
                  <emma:literal>co</emma:literal>
                </emma:interpretation>
                <emma:interpretation id="interp116" emma:lang="en-US" emma:confidence="0">
                  <emma:literal>co.</emma:literal>
                </emma:interpretation>
                <emma:interpretation id="interp117" emma:lang="en-US" emma:confidence="0">
                  <emma:literal>Cos</emma:literal>
                </emma:interpretation>
                <emma:interpretation id="interp118" emma:lang="en-US" emma:confidence="0">
                  <emma:literal>cobs</emma:literal>
                </emma:interpretation>
                <emma:interpretation id="interp119" emma:lang="en-US" emma:confidence="0">
                  <emma:literal>cos</emma:literal>
                </emma:interpretation>
              </emma:one-of>
            </emma:emma>
          </inkml:annotationXML>
          <inkml:trace contextRef="#ctx0" brushRef="#br0" timeOffset="125384.1716">5678 10916 36,'0'0'30,"-21"-21"2,6 4-12,15 17-8,-30-9-3,30 9-3,-37 5-2,18 7 0,-12 1 0,4 11-1,-8 1-1,7 11 1,-1 1-1,6 10 0,5 1 0,7 1-1,9-2 0,9-2 0,13-4 0,5-4-1,10-8 0,8-9 0,2-8 0,7-7 0,3-8 0,-1-6 0,1-7 0,-5-5-1,1 0 1,-3-7-1,-3-2 1,-6 0 0,-4-1-2,-8-1 2,-7 3-1,-7-1 1,-7 0 0,-6 7 0,-7 2-1,-1 6 1,8 15 1,-29-13-1,11 15 0,1 9 0,1 6 1,-2 6 0,3 8 0,3 4-1,3 2 0,5 2 0,6-1 1,5-1-1,5-5 0,6-4 0,3-9 0,4-7 0,1-5 0,3-7 0,-2-7 1,2-7-1,-2-5 1,-3-7-1,-5-4 0,-3-7 0,-7-2-1,-5-3 1,-8 2-2,-5 3 2,-5 2-1,-3 7 0,-3 7-1,1 9 2,19 12-1,-31-5 0,31 5 0,-14 16 0,14-16 0,8 24 1,-8-24-1,29 25 1,-6-17-1,3-1 1,3-3 0,4-4 0,2-4 0,2-4 0,2-1 0,0-3 1,-1-2-1,-4 1 1,-3 1 0,2 2 0,-6 4 0,2 8 0,-4 5 0,1 7 0,-3 5 1,2 8-1,-3 4 0,-3 6-1,-5-2 2,-6 2-2,-6-6 2,-10-1-2,-8-6 1,-7-2-1,-6-10 1,-6-5 0,-6-4-2,-4-4 0,4 1-2,-3-13-6,24 17-18,-13-16-8,15 8-1,-1-7 0</inkml:trace>
        </inkml:traceGroup>
        <inkml:traceGroup>
          <inkml:annotationXML>
            <emma:emma xmlns:emma="http://www.w3.org/2003/04/emma" version="1.0">
              <emma:interpretation id="{FAB4FE95-7589-49EE-83A9-77180401FDF6}" emma:medium="tactile" emma:mode="ink">
                <msink:context xmlns:msink="http://schemas.microsoft.com/ink/2010/main" type="inkWord" rotatedBoundingBox="8616,14149 9432,14124 9461,15093 8645,15117"/>
              </emma:interpretation>
              <emma:one-of disjunction-type="recognition" id="oneOf24">
                <emma:interpretation id="interp120" emma:lang="en-US" emma:confidence="1">
                  <emma:literal>O</emma:literal>
                </emma:interpretation>
                <emma:interpretation id="interp121" emma:lang="en-US" emma:confidence="0">
                  <emma:literal>0</emma:literal>
                </emma:interpretation>
                <emma:interpretation id="interp122" emma:lang="en-US" emma:confidence="0">
                  <emma:literal>•</emma:literal>
                </emma:interpretation>
                <emma:interpretation id="interp123" emma:lang="en-US" emma:confidence="0">
                  <emma:literal>a</emma:literal>
                </emma:interpretation>
                <emma:interpretation id="interp124" emma:lang="en-US" emma:confidence="0">
                  <emma:literal>Q</emma:literal>
                </emma:interpretation>
              </emma:one-of>
            </emma:emma>
          </inkml:annotationXML>
          <inkml:trace contextRef="#ctx0" brushRef="#br0" timeOffset="126315.2247">7622 10727 22,'-10'-32'30,"4"6"1,-9-7-1,15 33-15,-27-42-6,27 42-4,-37-23 0,17 27-1,-7 3-1,4 17 0,-7 6 0,5 14 0,-4 10-1,4 11 0,-1 7 0,9 5 0,1 1-1,14-2 0,6-5 0,8-6-1,7-11 1,5-6-1,7-15 1,4-12-1,6-10 1,0-11-1,3-9 0,5-7 1,0-12-1,3-5 0,1-9 0,-3-6 0,-3-4-1,-4-8 1,-8-8-1,-8-5 1,-6-6-1,-9 2 1,-10 1 1,-12 5-2,-7 6 1,-10 7 0,-8 13 0,-6 10 0,-2 12-1,-4 9 1,1 10 0,1 8-1,2 10 1,0 5 0,8 9-1,0 5 1,6 8 0,6 1 0,3 5-1,7 0 1,5 2 0,10-3-1,4-2 1,7-4 0,5-7 0,5-5 0,2-7 0,6-7 1,4-5-1,6-7 1,2-4-1,2-5 1,3-4-1,3 1 0,0-1 1,-3 3-1,-3 1 0,-6 1 0,-8 3 0,-6 3 0,-5 2 0,-20-2-2,23 12-1,-23-12-10,18 10-18,-18-10-3,0 0-1,0 0-1</inkml:trace>
        </inkml:traceGroup>
        <inkml:traceGroup>
          <inkml:annotationXML>
            <emma:emma xmlns:emma="http://www.w3.org/2003/04/emma" version="1.0">
              <emma:interpretation id="{802B8B1C-00C4-48E6-86E6-317C86DB4269}" emma:medium="tactile" emma:mode="ink">
                <msink:context xmlns:msink="http://schemas.microsoft.com/ink/2010/main" type="inkWord" rotatedBoundingBox="11133,14079 16251,13926 16288,15155 11170,15308"/>
              </emma:interpretation>
              <emma:one-of disjunction-type="recognition" id="oneOf25">
                <emma:interpretation id="interp125" emma:lang="en-US" emma:confidence="1">
                  <emma:literal>corresponds</emma:literal>
                </emma:interpretation>
                <emma:interpretation id="interp126" emma:lang="en-US" emma:confidence="0">
                  <emma:literal>Corresponds</emma:literal>
                </emma:interpretation>
                <emma:interpretation id="interp127" emma:lang="en-US" emma:confidence="0">
                  <emma:literal>correspond</emma:literal>
                </emma:interpretation>
                <emma:interpretation id="interp128" emma:lang="en-US" emma:confidence="0">
                  <emma:literal>Correspond</emma:literal>
                </emma:interpretation>
                <emma:interpretation id="interp129" emma:lang="en-US" emma:confidence="0">
                  <emma:literal>corresponded</emma:literal>
                </emma:interpretation>
              </emma:one-of>
            </emma:emma>
          </inkml:annotationXML>
          <inkml:trace contextRef="#ctx0" brushRef="#br0" timeOffset="163556.3547">10280 10807 18,'0'-21'27,"1"2"0,-4-5-2,3 24-9,-12-34-5,12 34-3,-18-24-1,18 24-2,-31-18 0,14 18-2,-9-5 0,1 9-1,-6 1 0,0 7-1,-4 4 1,2 7-1,-4 3 0,6 5 0,-4 6 0,4 4 0,5-3 0,5 4 0,3-3-1,9-1 1,3-5 0,8 1-1,7-6 2,9-2-2,1-5 2,7-2-2,3-5 2,6-3-1,2-4-1,0-4 1,4-5-1,2-3 0,-1-2-1,-3-7-2,8 5-3,-16-15-9,20 15-17,-24-12-2,12 11 1,-20-10-1</inkml:trace>
          <inkml:trace contextRef="#ctx0" brushRef="#br0" timeOffset="166072.4988">10731 10864 27,'0'0'27,"-18"-20"0,18 20-3,-25-10-11,25 10-3,-29 2-4,29-2-1,-41 14-1,20 1 0,-9 1-1,7 9 0,-2-1-1,7 6 0,5-2 0,9 3-1,6-1 0,9-2 0,11-3 0,5-6-1,6-5 2,4-5-2,0-9 1,0-4-1,-4-6 0,-4-8 1,-7-5-1,-9-3 1,-7-4-2,-12-1 2,-7-1 0,-9 3-1,-5 2 0,-2 5 0,0 4 0,1 4-1,5 5 1,6 4-1,17 5 0,0 0 1,0 0-1,0 0 1,29-2-1,0-1 1,4-1 0,4-3 0,4 0 1,2 0-1,-3 0 1,-3 2-1,-3 3 1,-3 7 0,-8 4 0,-4 11 1,-5 2-1,-2 10 0,-6 1 0,-1 4-1,-3 1 1,0-3-1,0-3 1,-2-4 0,0-5 0,0-8-1,0-15 2,0 18-1,0-18 0,0 0 0,0 0-1,-8-16 0,8 16-1,-1-33 1,-1 7-1,2-4 1,2-3-2,5-2 2,5-2-1,2 2 1,3 2-1,3 3 1,3 7-1,2 4 1,2 8-1,-3 8 1,-1 6 0,-1 6 0,-3 5 0,-2 4 0,-1 3 0,-4 1 0,-4 3 0,-3-4 0,-3-4 0,-4-1 0,2-16 1,-5 25-1,5-25 0,0 0 0,-20 12 1,20-12-1,0 0 0,-17-2 0,17 2 0,0 0 0,0 0 0,0 0 0,0 0 0,0 0-1,0 0 1,-10-16 0,10 16 0,0 0-1,0 0 1,0 0 0,0 0 0,0 0 0,0 0 0,0 0 0,0 0 0,0 0 0,15 18 0,-15-18 1,0 0-1,2 19 0,-2-19 0,2 21 0,-2-21 0,-2 30 0,2-30 1,-2 30-1,2-30 1,-4 26-1,4-26 1,-1 21-1,1-21 1,0 0-1,0 0 0,0 0 0,0 0 0,0 0 0,0 0 0,1-28 0,3 9-1,0-4 1,4-3 0,0-2 0,2 1 0,1 1-1,3 2 1,-1 3 0,3 3 0,2 6 0,-1 1-1,3 6 1,-1 3 0,4 4 0,1 3 0,-1 4 0,2 2-1,4-1 1,3 2 0,3-1 0,4-6 0,5-1 0,1-6 0,0-5 1,1-4-1,-5-4 0,-6-6 1,-5-2-1,-13-2 1,-7-1-1,-12 0 0,-10 3 1,-9 4-1,-7 6 0,-7 10 0,-3 5 0,-1 12-1,-2 7 1,6 7-1,4 7 1,7 7 0,7-2-1,9 2 1,8-2 0,10-1 0,3-4 0,11-5 0,1-8 0,4-6 1,2-5-1,4-10 0,0-4 0,2-9 0,-4-6 0,2-3-1,-2-7 1,-1-3 0,1-3 0,-4 3 0,0 1 0,0 4 0,0 5 0,1 9 0,1 8 0,-2 11 0,0 7 0,-2 9 0,-5 3 0,-3 6 0,-5 1 1,-10-2 0,-8-1-1,-8-4 1,-9-3-1,-5-5 1,-5-6-1,0-5 1,0-4-2,2-4 0,4-3 0,7-1 0,18 5 0,-16-16-1,16 16 1,0 0-1,28-16 1,-3 16 1,6 2 0,6 0 0,4-2 0,2 0 0,0-2 0,-1-3 0,-1-6 0,-4-6 0,-4-8 1,-4-6-1,-1-9 1,-5-11-1,0-9 1,-3-10 0,1-5-1,-3-2 1,-3 2-1,1 6 1,-4 8-1,-3 14 0,-1 12 0,-4 19 0,-4 16 0,-4 21 1,-2 14-1,-2 16 1,1 17 0,-1 11-1,2 12 1,-4 5 1,3 2-1,-1 0 0,-2-1-1,0-13 1,1-7 0,-1-11-1,-2-10 1,2-8-2,1-10 2,-1-10-1,4-9 0,6-19 1,-10 21-1,10-21 0,0 0 0,-9-21 0,7 0 0,2-7 0,0-14-1,6-7-1,1-8 1,7-7-1,3-2 1,5 1-1,1 2 1,6 7-1,4 9 1,2 12 1,1 9-1,0 12 1,1 8 0,-2 13-1,-1 9 1,-5 5 0,-8 7 0,-7 4 0,-10 1 0,-14-2 1,-8 1-1,-7-8 2,-8-3-2,0-5 0,-4-11-3,10 6-5,-14-25-14,41 14-10,-35-25-1,35 25-1</inkml:trace>
          <inkml:trace contextRef="#ctx0" brushRef="#br0" timeOffset="166848.5432">13429 10834 62,'8'-16'31,"-8"16"-1,0 0-10,-33-7-14,33 7-2,-31 19-3,9 1 1,1 2-1,2 8 1,-1 0-1,6 5 1,7 0 0,5-2-1,4-3 0,7-4-1,7-5 1,1-9-1,3-5 1,1-7-1,-1-7 0,-1-7 0,-3-3 0,-3-8 1,-5-3-2,-2 0 2,-6-1-2,-2 1 1,-2 1 0,-2 6-1,1 6 0,5 15 1,-6-21-1,6 21 0,0 0 0,17-9 0,-17 9 0,29-2 1,-9 0 0,3 1 0,2-1 0,1 2 1,-1 2-1,0 3 1,-3 7 0,-1 7 1,-7 4-1,-3 7 0,-5 1 1,-2 4-1,-6-1 1,-2-3-2,-1-6 2,-1-4-1,6-21 1,-8 21-2,8-21 1,0 0 0,15-21-1,1 1 0,3-6-1,7-4 2,3-1-3,2-1 2,-2 6 0,-2 3-1,-1 11 1,-7 7 0,-19 5 0,20 24 0,-18 1 0,-2 3-1,0 5 1,-2-3-3,11 5-1,-7-12-2,22 6-4,-24-29-9,46 25-3,-24-30-7,23 6-1,-8-15 2</inkml:trace>
          <inkml:trace contextRef="#ctx0" brushRef="#br0" timeOffset="167540.5828">14344 11026 32,'19'-33'27,"2"9"2,-19-11-2,10 14-7,-29-16-8,13 18-4,-20-6-4,5 15-1,-8 4-1,-3 10-1,-1 10-1,2 9 0,2 5 0,2 7 0,3 1 0,9 1 0,5 0 0,8-2 0,8-7 0,3-4 0,5-6 1,1-8-1,3-6 1,3-8-1,-3-6 0,1-9 0,-3-9 0,-1-9 0,-1-12 0,1-18 0,3-11-2,-3-14 0,4-6 1,-1-3 0,-1 6 0,-1 8 1,-5 15-1,-3 21 1,-8 23 1,-2 28 0,-15 23 0,1 21 0,-2 17-2,3 16 2,-1 9-1,6 7 0,8-1 0,6-2 0,2-10 0,6-11 0,1-15 1,3-12-1,-3-12 1,1-13 0,1-10-1,5-7 0,-1-9 0,4-8 1,3-4-2,5-5 1,4-2-1,-2-2 1,2 5-1,-2 3 1,0 6 0,-4 9 0,-2 10 1,-8 10-1,-3 9 1,-4 8 0,-7 3 1,-3 6-1,-8-2 1,0-1 0,-9-6 1,-1-4-2,-7-8 2,-1-6-2,-7-8 0,0-8-1,-2-3-4,-14-21-14,16 12-13,-16-15-3,6 5-1,-7-9-2</inkml:trace>
        </inkml:traceGroup>
        <inkml:traceGroup>
          <inkml:annotationXML>
            <emma:emma xmlns:emma="http://www.w3.org/2003/04/emma" version="1.0">
              <emma:interpretation id="{90242B6C-1131-45F1-AC8B-BD7C78AE69C1}" emma:medium="tactile" emma:mode="ink">
                <msink:context xmlns:msink="http://schemas.microsoft.com/ink/2010/main" type="inkWord" rotatedBoundingBox="16994,14050 17651,14030 17675,14844 17019,14864"/>
              </emma:interpretation>
              <emma:one-of disjunction-type="recognition" id="oneOf26">
                <emma:interpretation id="interp130" emma:lang="en-US" emma:confidence="1">
                  <emma:literal>to</emma:literal>
                </emma:interpretation>
                <emma:interpretation id="interp131" emma:lang="en-US" emma:confidence="0">
                  <emma:literal>ho</emma:literal>
                </emma:interpretation>
                <emma:interpretation id="interp132" emma:lang="en-US" emma:confidence="0">
                  <emma:literal>W</emma:literal>
                </emma:interpretation>
                <emma:interpretation id="interp133" emma:lang="en-US" emma:confidence="0">
                  <emma:literal>To</emma:literal>
                </emma:interpretation>
                <emma:interpretation id="interp134" emma:lang="en-US" emma:confidence="0">
                  <emma:literal>Jo</emma:literal>
                </emma:interpretation>
              </emma:one-of>
            </emma:emma>
          </inkml:annotationXML>
          <inkml:trace contextRef="#ctx0" brushRef="#br0" timeOffset="168776.6533">15653 10578 53,'23'-5'33,"1"-11"-1,14 7 0,-2-12-24,20 9-2,-5-2-3,11 0-1,-4-2-1,-1 4-2,-1 2-1,-9-3-3,3 17-14,-21-13-12,1 9-2,-30 0 0,27-5-1</inkml:trace>
          <inkml:trace contextRef="#ctx0" brushRef="#br0" timeOffset="168483.6367">15727 10391 39,'6'-16'29,"-6"16"0,5-28-7,-5 28-10,0 0-3,18-7-3,-18 7-1,0 0 0,4 19 0,-2 11-1,-8 5 0,4 19 0,-6 9-1,4 13-1,0 4 0,3 6-1,2-5 0,7-6-1,2-7 1,4-15-2,1-13 2,3-10-2,1-15 2,3-8-2,5-10 0,0-9 2,2-8-2,-2-6 1,3-5-1,-3-4 1,-2 1-1,-3 3 1,-7 3-1,-5 5 0,-2 7 1,-8 16-1,0 0 1,0 0-1,0 34 1,0-10-1,2 6 0,1 3 1,5 0 0,4-3-1,5-5 2,3-6-2,3-9 2,4-3 0,-1-10-1,-1-8 1,-2-6-1,-1-6 1,-9-8-1,-3-8 1,-10-3-1,-8 0 0,-7-2 1,-7 4-1,-5 5 0,-2 5 0,0 11-1,-2 5-1,7 12-1,-3 0-1,27 2-3,-33 13-5,35 4-13,-2-17-7,-10 18 0,10-18 0</inkml:trace>
        </inkml:traceGroup>
        <inkml:traceGroup>
          <inkml:annotationXML>
            <emma:emma xmlns:emma="http://www.w3.org/2003/04/emma" version="1.0">
              <emma:interpretation id="{9C20EA9B-24EB-4CE5-8BC1-7ED10955FBBF}" emma:medium="tactile" emma:mode="ink">
                <msink:context xmlns:msink="http://schemas.microsoft.com/ink/2010/main" type="inkWord" rotatedBoundingBox="18389,13937 24575,13752 24616,15133 18430,15318"/>
              </emma:interpretation>
              <emma:one-of disjunction-type="recognition" id="oneOf27">
                <emma:interpretation id="interp135" emma:lang="en-US" emma:confidence="1">
                  <emma:literal>foreshortening</emma:literal>
                </emma:interpretation>
                <emma:interpretation id="interp136" emma:lang="en-US" emma:confidence="0">
                  <emma:literal>Foreshortening</emma:literal>
                </emma:interpretation>
                <emma:interpretation id="interp137" emma:lang="en-US" emma:confidence="0">
                  <emma:literal>foreshortenings</emma:literal>
                </emma:interpretation>
                <emma:interpretation id="interp138" emma:lang="en-US" emma:confidence="0">
                  <emma:literal>Foreshortenings</emma:literal>
                </emma:interpretation>
                <emma:interpretation id="interp139" emma:lang="en-US" emma:confidence="0">
                  <emma:literal>foreshortened</emma:literal>
                </emma:interpretation>
              </emma:one-of>
            </emma:emma>
          </inkml:annotationXML>
          <inkml:trace contextRef="#ctx0" brushRef="#br0" timeOffset="169756.7093">17059 10853 51,'20'-5'29,"5"0"0,6-9-9,10 12-14,-4-11-2,6 3-4,4 6-6,-10-11-14,5 6-8,-3 0-1,-8-1-1</inkml:trace>
          <inkml:trace contextRef="#ctx0" brushRef="#br0" timeOffset="169535.6969">17678 10436 44,'0'-26'30,"-2"3"0,-11-13-11,13 16-6,-20-13-5,10 14-3,-13-6 0,6 11-1,-11-2 0,7 11-2,-8 2 0,1 8 0,-3 7-2,2 7 1,-2 9-1,-4 11 1,2 5 0,2 12 0,4 7-1,7 7 1,3 3-1,13 4 1,2-1-1,8-3 0,3-3 1,3-10-1,-2-9 0,-4-11-3,-1-3 0,-18-22-8,17 5-20,-24-19-2,20-1-1,-39-12 1</inkml:trace>
          <inkml:trace contextRef="#ctx0" brushRef="#br0" timeOffset="171331.7994">17688 10720 43,'-27'16'32,"1"10"1,-5-3-1,14 17-21,-11-8-5,13 10-2,-1-6-3,14 3 1,2-8-1,12-4 0,2-8 0,7-7 0,2-7-1,3-5 1,-1-7-1,0-7 1,-5-5-1,-3-4 0,-5-5-1,-4-3 0,-6-2 1,-4-1-2,2 3 1,-4-1-1,2 6 0,0 1 0,2 10 0,2-1 0,-2 16 0,0 0 0,31-16 2,-13 16-1,3 5 1,6 2 1,4 4 0,4 6 0,0 3 1,2 6-1,-4 2 1,0 4 0,-9-1-1,-1 1 1,-9-4-1,-5 0 1,-7-9-1,-4-2 0,2-17 1,-17 18-1,17-18 0,-23-7-1,23 7 1,-14-32-1,14 8 0,8-6-1,7-1 0,7-1 1,5 4-1,4 4 0,4 2 0,4 8 1,2 7 0,0 6-1,3 2 1,3 1 0,-4 0 0,0-4 0,-2-1 0,-4-6 0,-6-5 1,-4-4-1,-13-8 1,-7 0-1,-7-6 0,-9 6 0,-7 0 1,-9 7-1,-6 6-1,-2 10 1,-1 13 0,1 11-1,4 13 1,4 4-1,7 8 0,11 3 1,5 0-1,8-2 1,9-3-1,7-6 1,5-6 0,2-9 0,4-8 0,4-6 0,-2-9 0,4-5 0,-8-7 0,2-8 0,-2-4 0,0-6 0,2-1 1,-3-3-2,3 3 2,-2 3-2,-2 5 1,0 5 0,2 11 0,0 11 0,-1 8 0,-1 7 0,-6 8 0,-5 3 0,-3 1 0,-7 1 1,-12-4-2,-6-2 2,-7-5-1,-10-5 0,-5-6-1,-3-3 1,0-5-1,2-4 0,6-1 1,0-4-1,9 1-1,18 6 1,0 0 0,-13-15 0,13 15 0,29 1 0,-8 5 1,7-1-1,3 2 1,4-2 1,0-3 0,2 0 0,-2-8 0,0-2 0,-2-12 0,0-2 1,-6-13-1,0-6 0,-1-13 0,1-9-1,-2-9 1,-1-3-1,-1-2 1,-2 3-1,-1 8 0,-3 10 0,-3 14 0,-8 17 0,-6 25 0,0 0 0,-6 28 0,-2 13 1,-4 13-1,1 12 1,-5 10 0,6 2 0,-1-1-1,1 0 1,2-10-1,0-9 1,3-16 0,1-9-1,2-12 1,2-21-1,0 0 1,0 0-1,6-16-1,1-10 0,9-7 0,0-7-1,5-1 0,0-1 0,3 5 0,-1 6 1,2 12 0,-3 12 0,-3 14 1,-1 12-1,-5 9 1,1 5 0,-2 4 0,-3 2 1,1-3-1,-2-6-2,7 2-6,-15-32-16,24 21-7,-24-21-1,39-4 0</inkml:trace>
          <inkml:trace contextRef="#ctx0" brushRef="#br0" timeOffset="172443.863">19995 10659 38,'0'0'32,"0"0"1,-27 7-2,17 21-17,-11-9-8,7 14-3,-5 0-1,3 10 0,1-1-1,7 1 1,2-4-1,6-2 0,6-9-1,4-6 1,-10-22-1,27 21 0,-27-21 0,29-8 1,-15-8-1,-5-7 0,-3-8 1,-2-6-2,-6-7 1,-2 0-1,-2 0 1,-1 4-2,1 5 1,2 5-1,6 9 1,2 6 0,-4 15 0,31-7 0,-4 8 0,4 5 1,6 1 0,2 1 0,-2 5 1,2 4 0,-4 2 1,-4 6-1,-10-1 1,-5 6 0,-8-2-1,-2 4 0,-6-6 0,-2-1 0,-6-4 0,2-6-1,6-15 1,-14 20 0,14-20-1,0 0 1,0 0-1,-5-23-1,9 4 1,5-8-1,5-4 0,1-8-1,7 1 1,1-3-1,4 5 1,3 1 0,1 7-1,-2 1 1,2 6-1,0 4 1,-2 1 0,-3-3 0,1-2 1,-6-5-1,1-6 1,-3-1-1,-3-6 2,-3-3-1,1 0 0,-2 2 0,-3 7 1,-1 5-1,-2 7 1,-6 21 0,0 0 0,0 0 1,-14 33-1,5 9 1,-7 9-1,0 14 1,3 6-1,1 6 1,4 0-2,6-1 2,4-8-2,6-8 0,6-11 1,5-11-1,5-13 0,3-11 0,4-9 1,2-9-1,4-10 0,6-5 0,-2-11 0,-2-6-1,-4-8 1,-4-7-1,-4 2 1,-8-2-1,-5 6 0,-10 4 0,-6 12 0,-12 9 0,-5 13 0,-4 13 1,-5 13-1,3 7 1,2 11-1,1 5 2,5 2-1,11 1 0,6 1 1,12-2 0,5-11 0,6-3-1,5-9 1,3-9-1,4-5 0,0-12-3,10 8-11,-24-24-14,10 2-4,-13-14-2,1-3 0</inkml:trace>
          <inkml:trace contextRef="#ctx0" brushRef="#br0" timeOffset="172647.8747">20608 10242 44,'35'-11'31,"14"3"-1,11-6-4,4 1-34,2 3-18,2-1-3,-5 3-2,-9-1 0</inkml:trace>
          <inkml:trace contextRef="#ctx0" brushRef="#br0" timeOffset="173607.9296">21349 10471 45,'6'-22'31,"-6"22"1,0 0-9,0 0-10,21 3-4,-22 13-4,6 17 0,-9 4-1,4 15 0,-7 1-1,1 6 0,-6-1-2,4-4 1,-1-8-1,1-7-1,0-13 1,2-7 0,6-19-1,0 0 0,0 0 0,0 0 1,6-23-1,2 1 0,4-8-1,1-2 1,5-3 0,1-2-1,4 2 1,3 6 0,3 1-1,4 8 1,-2 8 0,2 5-1,-2 11 1,-1 6 0,-3 9-1,-4 6 1,-1 5 0,-7 3 0,-1 2 0,-5 0 0,1-2-1,-2-3 1,0-5 0,-2-8-1,-6-17-1,15 18 0,-15-18 0,22-9-1,-22 9 0,25-35 0,-10 7 1,-3-11 0,2-3 1,-5-7 0,-1 4 1,-2 4 0,-2 3 1,0 8 0,-2 6 1,-2 24 0,0 0 1,6 15-1,-6 10 1,5 6-1,-1 8-1,6 3 1,-4-2-1,4-1-1,-1-4-1,-1-12-1,6 1-5,-14-24-15,0 0-11,0 0-1,25-14 0,-25-12-1</inkml:trace>
          <inkml:trace contextRef="#ctx0" brushRef="#br0" timeOffset="173771.939">21962 10261 26,'0'0'20,"0"0"-18,0 0-2,0 0-22,16 21-3</inkml:trace>
          <inkml:trace contextRef="#ctx0" brushRef="#br0" timeOffset="174223.9648">22127 10526 44,'0'0'32,"0"0"1,0 0 1,0 0-24,20 36-4,-22-9-2,4 9-1,-6 1 0,2 7-1,-4-6 0,2 6-1,-2-10 0,3-6 0,-1-7 0,2-6 0,2-15-1,0 0 0,0 0 0,0 0 0,13-19 0,1-7-1,5-4 0,5-5 0,5 0 0,-2 2-1,2 6 2,-1 5-1,-1 11 0,-2 16 1,-3 11 0,-7 12 1,-1 5-1,-1 6 0,3 1 0,-1-1 0,3-2-3,-2-18-2,20 9-17,-16-25-12,17 1 1,-10-16-1</inkml:trace>
          <inkml:trace contextRef="#ctx0" brushRef="#br0" timeOffset="175243.0233">22843 10566 47,'0'0'34,"-35"-4"-1,35 4 0,-39 6-23,39-6-6,-27 33-3,17-10-1,3 3 0,5 4 0,0 1 0,4-3-1,5-3-1,1-8 0,14 1-2,-5-15 0,14 1-1,-7-15 1,9 1 0,-6-17 0,8 1 1,-10-5 3,-3-4 2,-1 3 1,-15-5 2,4 11 0,-14-5 1,4 31 0,-10-32-1,10 32 0,0 0-1,-21 2-2,21-2 0,-20 19 0,20-19 0,-21 28-1,21-28 1,-24 30-1,24-30 0,-19 26 0,19-26-1,-12 18 1,12-18-1,0 0 0,0 0 0,0 0 1,0 0-1,0 0 0,0 0 0,0 0 0,0 0 0,0 0 0,0 0-1,0 0 1,0 0 0,0 0 0,0 0 0,0 0 0,14 17 0,-14-17 0,2 18 0,-2-18 0,6 26 0,-4-10 0,2 5-1,-1 1 1,1 3 0,0 3 0,0 4 0,-4 1 1,0 4-1,0 1 0,-4 1 0,-4-1 0,-3 2 1,-1 4-1,-5-2 1,-3-2-2,5-1 2,-7-1-1,3-2 1,1-3-1,1-3 0,-1-6 0,1-3 0,-1-5 0,-1-6 0,19-10 0,-37 11 0,15-15 1,3-4-1,-1-8 0,3-5 0,1-4 0,1-4 1,5-5-1,4-1-1,2 0 1,6 0-1,6 0 1,8 2-1,1 1 1,8 4-1,5 2 1,-1 2 0,10-3 0,5 3 0,7-1 0,2 1 0,3-1-1,2-1 1,1 2 0,1-3-1,-9 3-1,-5 8-3,-20-16-12,12 27-13,-30-16-6,-8 21-1,8-23 0</inkml:trace>
        </inkml:traceGroup>
      </inkml:traceGroup>
    </inkml:traceGroup>
  </inkml:traceGroup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6-07T17:52:17.462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895B9610-B566-4974-8298-E44CAD00B703}" emma:medium="tactile" emma:mode="ink">
          <msink:context xmlns:msink="http://schemas.microsoft.com/ink/2010/main" type="writingRegion" rotatedBoundingBox="17205,3002 23401,2115 23757,4597 17560,5484"/>
        </emma:interpretation>
      </emma:emma>
    </inkml:annotationXML>
    <inkml:traceGroup>
      <inkml:annotationXML>
        <emma:emma xmlns:emma="http://www.w3.org/2003/04/emma" version="1.0">
          <emma:interpretation id="{01B82511-2952-430E-98C0-9D32A654968C}" emma:medium="tactile" emma:mode="ink">
            <msink:context xmlns:msink="http://schemas.microsoft.com/ink/2010/main" type="paragraph" rotatedBoundingBox="17205,3002 22842,2195 23125,4170 17488,497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1D39137-02B1-4BD1-8D7C-66F09AD723C9}" emma:medium="tactile" emma:mode="ink">
              <msink:context xmlns:msink="http://schemas.microsoft.com/ink/2010/main" type="line" rotatedBoundingBox="17205,3002 22842,2195 23125,4170 17488,4977"/>
            </emma:interpretation>
          </emma:emma>
        </inkml:annotationXML>
        <inkml:traceGroup>
          <inkml:annotationXML>
            <emma:emma xmlns:emma="http://www.w3.org/2003/04/emma" version="1.0">
              <emma:interpretation id="{385369FD-714B-410B-A918-17845D6C39AC}" emma:medium="tactile" emma:mode="ink">
                <msink:context xmlns:msink="http://schemas.microsoft.com/ink/2010/main" type="inkWord" rotatedBoundingBox="17205,3002 19365,2693 19648,4668 17488,4977">
                  <msink:destinationLink direction="with" ref="{5A23EAC3-F69B-4EE4-B163-B1BDE8DDE0D9}"/>
                </msink:context>
              </emma:interpretation>
              <emma:one-of disjunction-type="recognition" id="oneOf0">
                <emma:interpretation id="interp0" emma:lang="en-US" emma:confidence="0">
                  <emma:literal>ICE</emma:literal>
                </emma:interpretation>
                <emma:interpretation id="interp1" emma:lang="en-US" emma:confidence="0">
                  <emma:literal>IRE</emma:literal>
                </emma:interpretation>
                <emma:interpretation id="interp2" emma:lang="en-US" emma:confidence="0">
                  <emma:literal>IDE</emma:literal>
                </emma:interpretation>
                <emma:interpretation id="interp3" emma:lang="en-US" emma:confidence="0">
                  <emma:literal>I'VE</emma:literal>
                </emma:interpretation>
                <emma:interpretation id="interp4" emma:lang="en-US" emma:confidence="0">
                  <emma:literal>IEEE</emma:literal>
                </emma:interpretation>
              </emma:one-of>
            </emma:emma>
          </inkml:annotationXML>
          <inkml:trace contextRef="#ctx0" brushRef="#br0">-2074 586 30,'14'-30'16,"-14"30"0,15-39-3,5 20-1,-10-18-2,15 6-2,-10-15-1,15 1-2,-9-10 0,14 5-2,-10-6 1,6 7-2,-3 3 0,-1 9-1,-6 7 0,-3 9-1,-18 21 0,23-21 0,-23 21 0,0 0-1,10 18-2,-10-18-6,2 23-18,-2-23-1,-8 31-2,2-13 1</inkml:trace>
          <inkml:trace contextRef="#ctx0" brushRef="#br0" timeOffset="-3.65303E7">-2665-117 1,'-13'20'5,"-19"-20"19,32 0 1,-48 22-16,26-18-2,22-4 0,-11 17-1,11-17 0,6 21-1,-6-21-3,33 27-4,-14-17-10,-19-10-14,43 18-1,-43-18-1</inkml:trace>
          <inkml:trace contextRef="#ctx0" brushRef="#br0" timeOffset="-2300.1316">-1943 531 6,'0'0'14,"0"0"-3,-20-23-2,20 23 2,-17-19-2,17 19 0,-16-21 0,16 21-1,-19-21 0,19 21-1,-24-17-1,24 17-1,-27-13-1,27 13-2,-29-10 1,29 10-2,-33-5 1,33 5 0,-35 0-1,17 1 0,-5 3 0,1 3 0,-3 0 0,2 5 0,-4 0-1,1 4 1,-1 0 0,2 3-1,1-1 0,3 1 1,2 4-1,1-2 0,2 2 0,3 1 0,1 2 0,2 1 0,1 1 0,1 0 0,2-4 1,4 6-1,0-4 0,2 0 1,4-1-1,0-1 0,2-1 0,4 0 0,-3 1 0,5-3 1,-2 2-1,3-4 0,1 3 0,2-1 1,-1-4-1,3 4 0,-1-2 1,1 1-1,1-3 0,1 1 1,-1-1-1,0-1 1,1 0-1,1-4 0,1-2 0,-1 3 1,-1-6-1,1 0 0,-2-2 0,3-2 1,1-1-1,-3 2 0,1-6 0,2 0 0,-1 0 0,-1-3 0,3 0 0,-1-2 1,-6-2-1,9 0 0,-7 1 0,1-1 0,1 0 0,-2-3 0,1 1 1,-3 4-1,1-3 0,-18 10 0,31-16 1,-31 16-1,27-23 0,-27 23 1,22-24-1,-15 5 0,1 3 0,-4-7 1,0 0-1,0-1 0,-4-1 1,0-1-1,-2 0 0,0 1 0,-4 1 0,-2-1 1,1 2-1,-3 1 0,-2-1 0,-1 4-1,1-1 1,-2 3 0,1 1 0,-1-1 0,14 17 0,-27-30 0,15 14 0,1 0 1,-1 1-1,0-1 1,-1 0-1,13 16 1,-26-24-1,26 24 1,-29-16 0,12 9-1,-5 0 1,3 3-1,-1-1 1,1 1 0,-1 1-1,3-1 1,-1-1 0,18 5-1,-21-5 0,21 5-1,0 0-4,-27-18-9,27 18-17,0 0-1,-24 0-1,24 0-1</inkml:trace>
          <inkml:trace contextRef="#ctx0" brushRef="#br0" timeOffset="-701.0399">-2910 319 9,'0'0'12,"0"0"-1,0 0-1,7-15 0,-7 15-1,0 0 0,0 0-2,0 0-1,0 0-1,22 14 0,-22-14 0,29 24 1,-13-8-2,11 10 1,-2-1-1,12 8 0,-4-3-2,6 3 0,-2 0 0,0-3-2,-4-4 1,-2-5-1,-6-3 0,-3-6 0,-22-12 1,25 18-1,-25-18 1,0 0 0,0 0 0,4-16-1,-4 16-1,-17-25-3,17 25-10,-20-10-15,20 10 0,-33-5-1,16 5 6</inkml:trace>
          <inkml:trace contextRef="#ctx0" brushRef="#br0" timeOffset="1882.1076">-2482 1051 10,'0'0'18,"-22"6"-3,22-6-1,-27 7-1,27-7-3,-45 15 0,24 5-1,-20-8-3,6 9 0,-14-4-3,3 8 0,-11-2-1,5-1-1,-5 1 0,3-5 0,1-4 0,7 0-1,1-6 0,10-4 0,8 1-2,-1-7-2,28 2-6,-19-1-9,19 1-9,0 0 0,17-9-1</inkml:trace>
          <inkml:trace contextRef="#ctx0" brushRef="#br0" timeOffset="555.0317">-1850 832 18,'0'0'18,"0"0"-1,31-12-2,-17-4-2,13 8-3,-2-13-3,8 1-2,2-4-1,8-2-1,0-8-1,4 5 0,-1-3-1,1 2 0,-4 4-1,-4 7 1,-4-1-1,-8 10 1,-8 3-1,-19 7-1,28 0-4,-28 0-6,0 0-15,0 0-1,4 23 0,-4-23 7</inkml:trace>
          <inkml:trace contextRef="#ctx0" brushRef="#br0" timeOffset="1094.0625">-1704 1190 5,'0'0'22,"0"0"-6,0 0-3,21-18-1,-1 22 0,-20-4-3,43 0 0,-18 0-2,16 8-2,-2-2-1,9 6 0,1-5-2,3 2-1,-3-4 0,2 0 0,-9-5 0,-1 2-1,-8-4 1,-4 0-1,-5 1 1,-7-1-1,-17 2 1,24 0-1,-24 0 1,0 0-2,0 0-2,0 0-6,0 0-17,11 23-2,-11-23-1,-15 17-1</inkml:trace>
          <inkml:trace contextRef="#ctx0" brushRef="#br0" timeOffset="2493.1424">-2370 1341 15,'0'0'14,"0"0"0,10 19-1,-14 8-1,-9-6-1,3 14-2,-9-2-2,1 7-3,-7-1-1,-1-1-1,1 1-2,0-6 1,5 0-3,-5-13-7,15 1-13,1-4-4,9-17 1,-10 18 5</inkml:trace>
          <inkml:trace contextRef="#ctx0" brushRef="#br0" timeOffset="3039.1738">-2031 1488 22,'8'35'17,"0"-7"-2,-1 2-4,9 5-3,-8-5-3,7 1-1,-7-4 0,4-6-2,-6-2-1,-6-19-2,15 24-3,-15-24-12,0 0-8,4 25-1,-4-25 7</inkml:trace>
          <inkml:trace contextRef="#ctx0" brushRef="#br0" timeOffset="3560.2035">-1755 1359 1,'0'0'12,"0"0"10,0 0-8,0 0-3,0 0-1,20 28 0,-20-28-1,29 36-1,-14-15-2,13 9-1,-5-2-2,6 4-1,0-6 0,-1 2-1,-1-5 0,-2-4-2,0 2-3,-25-21-11,28 18-11,-28-18-2,0 0 0,17 17 14</inkml:trace>
        </inkml:traceGroup>
        <inkml:traceGroup>
          <inkml:annotationXML>
            <emma:emma xmlns:emma="http://www.w3.org/2003/04/emma" version="1.0">
              <emma:interpretation id="{50A80D1E-ABC3-4E01-86EF-9610E6DA3D02}" emma:medium="tactile" emma:mode="ink">
                <msink:context xmlns:msink="http://schemas.microsoft.com/ink/2010/main" type="inkWord" rotatedBoundingBox="20550,3027 22913,2689 23077,3838 20714,4176"/>
              </emma:interpretation>
              <emma:one-of disjunction-type="recognition" id="oneOf1">
                <emma:interpretation id="interp5" emma:lang="en-US" emma:confidence="1">
                  <emma:literal>Light</emma:literal>
                </emma:interpretation>
                <emma:interpretation id="interp6" emma:lang="en-US" emma:confidence="0">
                  <emma:literal>Lights</emma:literal>
                </emma:interpretation>
                <emma:interpretation id="interp7" emma:lang="en-US" emma:confidence="0">
                  <emma:literal>tight</emma:literal>
                </emma:interpretation>
                <emma:interpretation id="interp8" emma:lang="en-US" emma:confidence="0">
                  <emma:literal>wights</emma:literal>
                </emma:interpretation>
                <emma:interpretation id="interp9" emma:lang="en-US" emma:confidence="0">
                  <emma:literal>"night</emma:literal>
                </emma:interpretation>
              </emma:one-of>
            </emma:emma>
          </inkml:annotationXML>
          <inkml:trace contextRef="#ctx0" brushRef="#br0" timeOffset="38610.2082">0 51 22,'0'0'24,"0"0"-8,16-28-2,-16 28-3,9-17-1,-9 17-1,0 0-2,20-7-1,-20 7-1,0 0-1,0 0-1,0 0 0,0 0 0,0 0 0,6 26-1,-4 0 1,-6 4-1,4 14 1,-6 3-1,6 11 1,-4 3-2,2 2 1,0-5-2,0 0 2,-2-9-2,2-3 1,0-6-1,0-5-1,-1-7 1,3-4 0,-2-4 0,2-5-1,0-15 2,9 20-2,-9-20 1,26 3 0,-7-6 0,6-1 1,5-3-2,6-7 2,0 5-2,4-5 1,-1 0 1,0 2 0,-4 0-1,-4 1 1,-1 3-1,-5 4 1,-4-3-1,-21 7 0,27-3-1,-27 3-1,20-2-2,-20 2-1,0 0-4,0 0-11,0 0-11,0 0-3,0 0 4,0 0 4</inkml:trace>
          <inkml:trace contextRef="#ctx0" brushRef="#br0" timeOffset="39048.2332">683 265 16,'0'0'29,"-2"23"0,-2 3-7,-10-8-7,16 20-4,-15-10-2,13 16-3,-8-9-2,8 3-1,-2-4-1,4-4 0,-2-2-1,2-9-2,0 0-1,-2-19-5,8 25-15,-8-25-11,0 0 3,0 0-4</inkml:trace>
          <inkml:trace contextRef="#ctx0" brushRef="#br0" timeOffset="40547.3191">1093 309 14,'-7'-30'27,"7"30"0,-14-23-9,-13 8-3,27 15-5,-47-9-2,26 16-2,-18 0-2,10 9-1,-6 3-2,5 7-1,7 4 0,6 1 1,11 1-2,8-2 1,13-2-1,7-7 0,9-4 0,0-8 0,8-4 0,-4-10 0,4-2 0,-10-5 0,-4-2 1,-5 1 0,-20 13 1,25-19 1,-25 19 0,0 0 1,6 16 0,-2 10 1,-6 9 0,10 14-3,-7 2 2,11 10-1,-10-1 0,4-1-1,-8-4 1,-6-3-2,-11-12 2,-7-5 0,-9-7-1,-3-8 0,-9-8 1,-2-5-2,2-10 1,5-6-1,7-5 0,5-6 0,11-4 0,9-4 0,14 2-1,12-6 0,15 2 1,8-5-1,13-1 0,5-5 1,7 1 0,0-5 0,-2-3 0,-5-4 1,-7-3-2,-9-6 2,-8 0-1,-7-6 0,-9 3 0,-3 2 0,-5 8 0,-3 7 0,0 8 0,-4 13 0,0 8 0,-2 18 0,0 0 0,0 0 0,0 28 0,-2 2 1,-2 9-1,0 6 1,-3 10 0,1 1 0,-4 5-1,0 0 1,1-7 0,-1-3-1,-2-9 0,2-5 1,1-11-1,1-5 0,8-21 0,-10 25 1,10-25-1,0 0 0,0 0 0,0 0-1,14-32 1,-5 10-1,9-8 0,1-5 0,5 0 0,-1-4 0,4 6 0,1 0 0,-3 10 0,0 5 0,-1 10 1,-3 9-1,-2 12 1,1 4 0,-3 9-1,1 1 1,5 2 0,-1-1 0,-3-3 0,2-6 0,1-7 0,-1-6 0,1-12 0,-1-6 1,-5-9-1,-3-7 0,1-10 1,-2-8-1,-3-8 0,-1-4 0,-2-1 0,-2-1 0,-2 6 0,0 5 0,0 8 0,-2 12 0,2 11 0,-2 18 0,0 0 1,9 32 0,-5 4-1,0 12 2,0 3-1,4 8 0,0 1-1,1-3 1,1-6 0,4-7-1,-3-11 0,3-8 0,-2-6 0,-12-19-2,21 17-1,-21-17-6,0 0-18,12-26-6,-14 9 0,-12-11 0</inkml:trace>
          <inkml:trace contextRef="#ctx0" brushRef="#br0" timeOffset="40797.3332">1912 92 13,'2'-18'29,"-2"18"-1,6-17 1,-8-1-13,20 13-6,-7-13-3,17 8-1,-1-8-3,14 4 0,-2-3 0,5 1-2,1 0-2,-4-1-3,8 12-8,-26-6-17,2 6-2,-25 5 0,0 0-1</inkml:trace>
        </inkml:traceGroup>
      </inkml:traceGroup>
    </inkml:traceGroup>
    <inkml:traceGroup>
      <inkml:annotationXML>
        <emma:emma xmlns:emma="http://www.w3.org/2003/04/emma" version="1.0">
          <emma:interpretation id="{5C7B1D86-03CA-4436-AE12-EBD32D9F3815}" emma:medium="tactile" emma:mode="ink">
            <msink:context xmlns:msink="http://schemas.microsoft.com/ink/2010/main" type="paragraph" rotatedBoundingBox="20746,4238 23729,4146 23746,4728 20764,481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70DC42AF-7CB4-4978-B2A2-3282F0AC9EA0}" emma:medium="tactile" emma:mode="ink">
              <msink:context xmlns:msink="http://schemas.microsoft.com/ink/2010/main" type="line" rotatedBoundingBox="20746,4238 23729,4146 23746,4728 20764,4819"/>
            </emma:interpretation>
          </emma:emma>
        </inkml:annotationXML>
        <inkml:traceGroup>
          <inkml:annotationXML>
            <emma:emma xmlns:emma="http://www.w3.org/2003/04/emma" version="1.0">
              <emma:interpretation id="{A2F0CAC5-3D22-483E-AAA6-1D16B236A1AC}" emma:medium="tactile" emma:mode="ink">
                <msink:context xmlns:msink="http://schemas.microsoft.com/ink/2010/main" type="inkWord" rotatedBoundingBox="20746,4238 23729,4146 23746,4728 20764,4819"/>
              </emma:interpretation>
              <emma:one-of disjunction-type="recognition" id="oneOf2">
                <emma:interpretation id="interp10" emma:lang="en-US" emma:confidence="0.5">
                  <emma:literal>source</emma:literal>
                </emma:interpretation>
                <emma:interpretation id="interp11" emma:lang="en-US" emma:confidence="0">
                  <emma:literal>sour I</emma:literal>
                </emma:interpretation>
                <emma:interpretation id="interp12" emma:lang="en-US" emma:confidence="0">
                  <emma:literal>sour u</emma:literal>
                </emma:interpretation>
                <emma:interpretation id="interp13" emma:lang="en-US" emma:confidence="0">
                  <emma:literal>sour •</emma:literal>
                </emma:interpretation>
                <emma:interpretation id="interp14" emma:lang="en-US" emma:confidence="0">
                  <emma:literal>sour w</emma:literal>
                </emma:interpretation>
              </emma:one-of>
            </emma:emma>
          </inkml:annotationXML>
          <inkml:trace contextRef="#ctx0" brushRef="#br0" timeOffset="41794.3905">599 1374 8,'0'0'27,"-9"-21"1,1 3-8,8 18-4,-20-26-5,20 26-1,-33-28-2,16 17-2,-12-8 0,3 9-2,-11-3-1,2 10 0,-4-1-1,2 11-1,0 2 0,2 9 0,4 1-1,6 5 0,4 4-1,5 0 1,8 0 0,8 0 0,8 0-1,6-1 1,9-3 0,4-1 0,6 0 0,2-2 0,4 0 0,-2 0 0,2-2-1,-4 0 1,-6-1 0,-3-2 0,-9-1 0,-17-15 1,12 25-1,-12-25 1,-20 21 0,-1-7 0,-2-2 0,-5 0 0,-5-1-1,0-2 1,0-8 0,2 1-1,0-2 0,2-7 0,1 7-1,5-9-2,23 9-1,-35-7-5,35 23-11,0-16-13,-12 18 1,12-18-2</inkml:trace>
          <inkml:trace contextRef="#ctx0" brushRef="#br0" timeOffset="42967.4576">986 1531 18,'-9'-19'27,"9"19"1,-22-19-13,22 19-4,-21-6-2,21 6-2,-31 4-1,31-4-1,-41 19 0,23-1-2,-9-1 0,10 10-1,-1-1 0,10 4-1,3 3-1,8 0 1,9-3-1,4-2 0,7-9 0,4-7 1,-1-8 0,3-8-1,0-8 0,-6-9 0,-3-5 1,-7-6-1,-9-1 0,-8-2-1,-5 2 1,-9 0-1,-5 3 1,-6 3-1,1 6 0,3 6 0,6 6 0,19 9 0,-20-7-1,20 7 1,22-2-1,1 0 0,14 1 0,2-3 0,9-1 0,-1-2 1,2 2-1,-8-2 1,-3 1 0,-12 3 1,-7 6 0,-19-3 1,4 23 0,-12-2 0,-5 4 0,1 6 1,-2 3-1,7 1 1,1-4-1,8-1-1,6-7 0,5-4 1,5-9-1,3-3 0,0-8 0,3-5 0,-5-6 0,1-5 0,-3-3-1,1-2 1,-5-1-1,-3-2 1,2 4-1,-6 4 1,-6 17-1,11-23 0,-11 23 1,0 0-1,18 11 0,-12 4 1,-1 5-1,5 4 1,0 2 0,2 1-1,-3 2 1,5-4 1,-2-2-1,-1-8 1,-11-15-1,20 20 1,-20-20-1,19-7 1,-7-11 0,0 1-1,3-11 1,1 0-1,7-7 0,2 1 0,1 5 0,-1 1-1,2 6 1,-2 7 0,1 8-1,-5 7 1,-3 10 0,-3 8 0,-5 3 0,-4 5 0,-2 0 1,-4 2 1,-4-5-1,2 0 2,2-23-1,-12 24 0,12-24 0,0 0 0,-17-17 0,17-2-1,-2-6 0,4-3-1,3-3 1,1-1-1,4 2 0,2 2-1,5 12-2,-3-5-5,15 21-21,-12 0-3,3 9 0,-20-9-1</inkml:trace>
          <inkml:trace contextRef="#ctx0" brushRef="#br0" timeOffset="43606.4939">2337 1370 1,'-20'4'27,"-5"-1"2,-4 2-5,11 16-8,-23-10-5,22 15-1,-16-7-3,17 13-2,-1-6-1,15 8-1,0-6-1,14 3-1,5-5 0,11-1 0,9-9 0,6-4 0,5-7 0,7-5 0,-3-10 0,7-6-1,-1-10 1,-3-2 0,-7-11-1,-5-1 1,-6-8 0,-6-1-1,-9-1 0,-8-1 0,-9 4 1,-6 6-1,-7 8 0,-8 9 0,-3 13-1,-4 11 1,-1 14 0,-3 9-1,4 10 1,2 4 0,5 8-1,4 3 1,9-3 0,8 1 1,9-4-1,10-4 0,3-8 1,10-4 0,6-8-1,5-8 1,7-8-1,1-7 1,1-9 0,-1-7-1,-1-4 0,-8-4-2,-3 8-4,-20-9-23,1 14-3,-19-2-3,-4 18 1</inkml:trace>
        </inkml:traceGroup>
      </inkml:traceGroup>
    </inkml:traceGroup>
  </inkml:traceGroup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6-07T07:37:54.353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25200B05-569F-4036-B884-2743BBE512DB}" emma:medium="tactile" emma:mode="ink">
          <msink:context xmlns:msink="http://schemas.microsoft.com/ink/2010/main" type="writingRegion" rotatedBoundingBox="13646,8602 21519,9652 21166,12297 13293,11247"/>
        </emma:interpretation>
      </emma:emma>
    </inkml:annotationXML>
    <inkml:traceGroup>
      <inkml:annotationXML>
        <emma:emma xmlns:emma="http://www.w3.org/2003/04/emma" version="1.0">
          <emma:interpretation id="{6ADE1672-61F0-4AE2-954C-DD8C76E6AACC}" emma:medium="tactile" emma:mode="ink">
            <msink:context xmlns:msink="http://schemas.microsoft.com/ink/2010/main" type="paragraph" rotatedBoundingBox="13646,8602 21519,9652 21166,12297 13293,1124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4A503FE-B66E-49AA-9D3C-EA8C54D580A0}" emma:medium="tactile" emma:mode="ink">
              <msink:context xmlns:msink="http://schemas.microsoft.com/ink/2010/main" type="line" rotatedBoundingBox="13646,8602 21519,9652 21166,12297 13293,11247"/>
            </emma:interpretation>
          </emma:emma>
        </inkml:annotationXML>
        <inkml:traceGroup>
          <inkml:annotationXML>
            <emma:emma xmlns:emma="http://www.w3.org/2003/04/emma" version="1.0">
              <emma:interpretation id="{F57C4608-621A-4041-9B2C-DEA0FC23BE64}" emma:medium="tactile" emma:mode="ink">
                <msink:context xmlns:msink="http://schemas.microsoft.com/ink/2010/main" type="inkWord" rotatedBoundingBox="13646,8602 16366,8965 16014,11610 13293,11247"/>
              </emma:interpretation>
              <emma:one-of disjunction-type="recognition" id="oneOf0">
                <emma:interpretation id="interp0" emma:lang="en-US" emma:confidence="0">
                  <emma:literal>In.</emma:literal>
                </emma:interpretation>
                <emma:interpretation id="interp1" emma:lang="en-US" emma:confidence="0">
                  <emma:literal>In,</emma:literal>
                </emma:interpretation>
                <emma:interpretation id="interp2" emma:lang="en-US" emma:confidence="0">
                  <emma:literal>Ir.</emma:literal>
                </emma:interpretation>
                <emma:interpretation id="interp3" emma:lang="en-US" emma:confidence="0">
                  <emma:literal>4th</emma:literal>
                </emma:interpretation>
                <emma:interpretation id="interp4" emma:lang="en-US" emma:confidence="0">
                  <emma:literal>win</emma:literal>
                </emma:interpretation>
              </emma:one-of>
            </emma:emma>
          </inkml:annotationXML>
          <inkml:trace contextRef="#ctx0" brushRef="#br0">-6063 5894 3,'0'0'10,"0"0"-1,0 0 0,0 0-1,0 0 1,-2-21-1,2 21 0,0 0-3,0 0 1,0 0-2,0 0 1,0-19-3,0 19 2,0 0-2,0 0 1,0 0 0,0 0 0,0 0-1,0 0 0,0 0 0,0 0 0,15-16-1,-15 16-1,0 0 0,25-10 0,-25 10 0,22-4 0,-22 4 0,29 5 1,-29-5-1,27 30 1,-13-9 0,-1 7-1,1 2 2,2 5-3,-5 2 3,1-2-3,-2-3 2,-2 3-2,-3-7 2,-1-3-1,-2-3 0,-2-1 1,-2-5-1,-2 0 0,4-16 1,-9 23-1,9-23 1,0 0-1,-14 17 0,14-17 1,0 0-1,0 0 0,0 0 1,0 0-1,-10-19 0,10 19 0,6-21 0,-6 21 0,8-28 1,-2 10-1,0 1 0,1-2 0,1-4 0,0 2 0,0-4 0,1 2 1,-1 1-2,2-5 2,2-1-1,-1 1 1,1 1-2,2 2 3,3-1-3,-1 2 2,3 4-1,-1 3 1,1 4-1,-1 2 0,1 1 0,-1 2 0,-18 7 0,29-7 0,-29 7 0,25 0 0,-25 0 0,23 9 0,-23-9 0,22 15-1,-22-15 1,19 21 0,-7-1 0,-2-5-1,-1 6 2,-1 2-2,2 0 2,-2 1-3,-3 1 3,1 1-2,-2-3 2,0 2-2,-2-2 1,-2 0 0,0-1 0,0-2 0,-2-3 0,2-1 0,0-16 0,-2 25 0,2-25 0,0 19-2,0-19-2,0 0-5,12 30-15,-12-30-5,0 17-1,0-17 6</inkml:trace>
          <inkml:trace contextRef="#ctx0" brushRef="#br0" timeOffset="8116.4642">-5723 6605 12,'12'-16'7,"-12"16"0,0 0-1,0 0-1,7-18-1,-7 18 0,0 0 0,8-15-1,-8 15 1,12-15-1,-12 15 0,17-19-1,-17 19 1,24-21 0,-5 14-1,-19 7 1,31-20-1,-31 20 0,29-12 0,-29 12 0,28-5 0,-28 5 0,19 9 0,-19-9-1,18 21 1,-11-6-1,1 3 0,2-1 0,-2-2 0,0 1-1,-8-16 1,15 23-1,-15-23 1,0 0 0,20 5 0,-20-5 0,11-23 0,-5 4 0,2 1 0,-2-7 0,1 2-1,-1-1 0,2 3-1,-8 21-2,10-30-4,-10 30-17,21-7-4,-21 7 0,0 0 15</inkml:trace>
          <inkml:trace contextRef="#ctx0" brushRef="#br0" timeOffset="-11091.7525">-4608 8511 8,'0'0'6,"0"0"-1,0 0-1,0 0 0,0 0-2,0 0 0,0 0-1,0 0 1,0 0 0,-2-19 0,2 19 1,0 0-1,0 0 1,-12-18 0,12 18-1,0 0 1,0 0-1,-14-17 0,14 17-1,0 0 1,0 0 0,-15-18 1,15 18-1,0 0 0,0 0 0,0 0 0,-18-17 0,18 17-1,0 0 0,0 0 0,-17-14-1,17 14 1,0 0 0,-16-16-1,16 16 1,0 0 0,-17-18-1,17 18 1,-16-15-1,16 15 1,-15-18-1,15 18 1,-22-21-1,22 21 1,-25-24-1,25 24 1,-27-27-1,11 12 0,-1 2 1,-1-2-1,-3-1 0,1-2 1,-3 1-1,-2-1 1,-1 1 0,1-1 0,2 3 0,-3-3 0,5-1 0,0 3-1,1-2 2,-1 4-2,5-3 0,1-1-1,-1 1 1,1-1 0,-1 3 0,0-3 0,16 18-1,-29-31 1,29 31 0,-33-30 0,33 30 0,-31-28 0,31 28 0,-27-26 0,27 26 0,-25-27 0,25 27 0,-26-26 0,26 26 0,-25-28 1,13 12-1,-1 1 0,-1-1 0,14 16 0,-23-30 0,9 14 0,2 1 0,1-3 0,-1 2 0,-2 0 0,1-1 0,3 1 0,-5-1 0,5 1 0,-4-2 0,14 18 0,-23-31 0,23 31 0,-24-30 0,11 14 0,13 16 0,-22-26 0,22 26 0,-23-28 0,23 28 0,-19-26 0,19 26 0,-20-32 0,9 17 0,1-3 0,-2 1 0,2-1 0,10 18 0,-21-31 0,21 31 0,-19-27 0,19 27 0,-20-24 0,20 24 0,-17-21 0,17 21 0,-18-21 0,18 21 0,-19-21 0,19 21 0,-22-23 0,22 23 2,-23-23-2,23 23 1,-23-24 0,23 24 0,-24-21-1,24 21 2,-23-25-2,23 25 0,-22-21 0,22 21 0,-19-19 0,19 19 0,-19-21-1,19 21 1,-18-16 0,18 16 0,-19-21 0,19 21-1,-20-19 1,20 19 0,-17-18 0,17 18-1,-16-17 2,16 17-2,0 0 1,-21-19 0,21 19 0,0 0 0,0 0 0,-18-16 0,18 16 0,0 0 0,0 0 0,0 0 0,-12-16 0,12 16 0,0 0 0,0 0 0,0 0 0,0 0 0,0 0 0,-13-16 0,13 16 0,0 0 0,0 0 0,0 0 0,0 0 0,0 0 0,-12-17 0,12 17 0,0 0 0,-13-18 0,13 18 0,0 0 0,-24-22 0,24 22 0,-17-21 1,17 21-1,-22-20 0,22 20 0,-21-24 0,21 24 0,-21-21 0,21 21 0,-24-16 0,24 16 0,-19-12 0,19 12 0,0 0 0,-18-11 0,18 11 0,0 0 0,0 0 0,0 0 0,0 0 0,0 0 0,0 0 0,0 0 0,0 0 1,0 0-1,0 0 0,0 0 0,0 0 0,0 0 0,0 0 0,0 0 0,0 0 0,0 0 0,0 0 0,0 0 0,0 0 0,0 0 0,0 0 0,0 0 0,2 19 0,-2-19 0,0 0 0,6 16 1,-6-16-1,6 19 0,-6-19-1,10 25 2,-3-9-1,1 3 0,4 4 0,-4 1 0,3 6 0,1-2 0,3 4 1,-3 1 0,4-2-1,-5-1 1,1-2-1,0-2-1,-3-6 1,-1 2-1,-8-22 0,12 27 0,-12-27 1,6 17-2,-6-17 2,0 0 0,0 0 0,2 18 1,-2-18-1,0 0-1,0 0 2,0 0-2,0 0 1,0 0 0,0 0 0,0 0 0,0 0 0,0 0 0,0 0 0,0 0 0,0 0 0,0 0-1,0 0 1,0 0 0,0 0 0,0 0 0,-18-11 0,18 11 0,0 0 0,0 0 0,-13-16 0,13 16 0,0 0 0,-18-19 1,18 19-1,-16-21 1,16 21 0,-15-30 0,3 15-1,3-10 1,-7-1-1,2 0-1,-1-4 1,-1 2 0,-3-2 0,1 6-1,1-3 1,1 6 0,3 2 0,1 2 0,12 17 0,-23-27 0,23 27 0,-16-21 0,16 21 0,0 0-1,-16-19 1,16 19 0,0 0 0,0 0 1,0 0-1,0 0 0,0 0 0,0 0 0,0 0 0,0 0 0,0 0 0,0 0 0,0 0 0,0 0 0,0 0 0,0 0 0,0 0 0,0 0-1,0 0 1,0 0 0,0 0 0,0 0 0,0 0 0,0 0 0,20-5 0,-20 5 0,17 3 0,-17-3 1,26 7-1,-7-3 1,3-1-1,1 3 1,4-3-1,2 2 0,4-1 1,-2-2-1,3 1 0,-5-1 0,0 1 1,-2 1-1,-5-2 0,-1 1 0,-21-3 0,27 7 1,-27-7-1,18 5 1,-18-5-1,0 0 1,0 0 0,0 0 0,0 0-1,0 0 1,0 0-1,0 0 1,0 0-1,0 0 0,0 0 0,0 0 0,0 0 0,-20 13 0,20-13-3,0 0-2,0 0-4,0 0-9,0 0-10,0 0-1,0 0 8</inkml:trace>
          <inkml:trace contextRef="#ctx0" brushRef="#br1" timeOffset="224608.2475">-7221 7594 13,'0'0'12,"4"-21"-2,-4 21-1,0 0-2,-4-22 0,4 22-1,0 0 0,0 0-1,0 0 0,0 0 0,0 0-1,0 0 0,0 0 0,0 0 0,0 0-1,0 0 0,0 0 0,0 0-1,-8 17 1,8-17-1,-2 24 1,2-5-1,-6 1 0,4 6 1,-3 0-1,1 9 0,-4 0-1,2 5 1,-4-1-1,5 5 0,-5-2 0,2-2 0,0-2-1,2 1 1,-1-4-1,3-4 1,-2-2-1,4-2 2,0-5-1,0-2 0,0-5 0,2-15 0,0 21 1,0-21-1,0 0-1,0 0 1,25 6-2,-25-6 1,35-16 0,-11 7-1,3-1 1,6 1-1,0-2 1,4 4-1,0 0 1,0 4 0,0 6 0,2-1 0,-2 3 0,0 1 1,-4-3-1,-2 2 1,-2-1-1,-5 1 1,-3-5-1,-21 0 0,27-5 0,-27 5 0,0 0 1,0 0-1,14-19 0,-14 19 0,0 0 0,-4-18 0,4 18 0,0 0 0,0 0 0,0 0-2,0 0-1,-6-19-5,6 19-23,0 0-2,20 9-1,-20-9-1</inkml:trace>
        </inkml:traceGroup>
        <inkml:traceGroup>
          <inkml:annotationXML>
            <emma:emma xmlns:emma="http://www.w3.org/2003/04/emma" version="1.0">
              <emma:interpretation id="{6DE92BE7-892D-4C9B-B85E-F23301AEF0A7}" emma:medium="tactile" emma:mode="ink">
                <msink:context xmlns:msink="http://schemas.microsoft.com/ink/2010/main" type="inkWord" rotatedBoundingBox="17384,9972 19861,10302 19713,11416 17236,11085"/>
              </emma:interpretation>
              <emma:one-of disjunction-type="recognition" id="oneOf1">
                <emma:interpretation id="interp5" emma:lang="en-US" emma:confidence="0">
                  <emma:literal>Patch</emma:literal>
                </emma:interpretation>
                <emma:interpretation id="interp6" emma:lang="en-US" emma:confidence="0">
                  <emma:literal>patch</emma:literal>
                </emma:interpretation>
                <emma:interpretation id="interp7" emma:lang="en-US" emma:confidence="0">
                  <emma:literal>Paid</emma:literal>
                </emma:interpretation>
                <emma:interpretation id="interp8" emma:lang="en-US" emma:confidence="0">
                  <emma:literal>Paid.</emma:literal>
                </emma:interpretation>
                <emma:interpretation id="interp9" emma:lang="en-US" emma:confidence="0">
                  <emma:literal>Paid,</emma:literal>
                </emma:interpretation>
              </emma:one-of>
            </emma:emma>
          </inkml:annotationXML>
          <inkml:trace contextRef="#ctx0" brushRef="#br1" timeOffset="160647.3827">-1431 7668 1,'-24'-12'10,"24"12"16,-35 0-7,6-7-8,12 16-1,-16-11-2,11 16-1,-9-7-2,10 10 0,-9-4-1,13 11 0,-4-5-2,11 9 0,2-3-1,10 3 0,2-4 0,9 4 0,3-7-1,7 0 1,5-7-1,1-3 0,2-8 1,4-1-1,-2-9 1,2-4-1,0-4 1,0-5-1,0-4 0,-4-4-1,2-5 1,-7-11-2,1-1 1,-8-8-1,1-1 0,-9-4 0,-1 0 1,-4 0 0,-2 4 0,-4 10 1,-2 4 1,0 12 1,-4 2-1,6 26 1,-8-21 0,8 21 0,0 0 0,-11 32 0,3-5 0,4 14 0,-4 6 0,6 12 0,-4 4-1,4 4 0,1-2 0,1-4-1,1-5 0,-1-7 1,2-9-1,0-10 0,-2-9 1,0-5-1,0-16 1,0 0-1,0 0 1,0 0-1,16-16 0,-4-5 0,1 0-1,5-5 0,3 0 1,1-1-1,3 5 1,-2 4-1,1 8 0,-3 6 1,0 6 0,-3 8 0,-1 6 0,1 3 0,-1 2 0,-1 4 0,-1-2 0,-1-4 0,2 0-2,-16-19-4,27 21-21,-27-21-5,17-2 1,-17 2-2</inkml:trace>
          <inkml:trace contextRef="#ctx0" brushRef="#br1" timeOffset="158279.2475">-3301 7369 1,'0'0'13,"0"0"-1,0 0-1,0-18-1,0 18-2,0 0-1,0 0 0,0 0-2,0 0 0,0 0-2,0 0 0,0 0-1,0 0 0,0 0 0,0 0 0,0 0-1,0 0 1,0 0-1,-2 16 1,2-16-1,-2 17 0,2-17 1,-2 27-1,2-27 0,-2 29 0,0-13 0,2 3 0,-2 2 0,2 4 1,-5 1 0,5 6-1,-6 3 1,6 7-1,-6 0 1,6 5-1,-4-1 0,4-1 0,-2-3-1,2-4 0,-2-4 1,2-5-1,-2-2 0,0-7 1,0-4-1,2-16 1,-4 23-1,4-23 1,0 0-1,0 0 1,-4 16 0,4-16-1,0 0 1,0 0 0,0 0-1,0 0 1,-5-20-1,5 20 0,-2-15 0,2 15 0,-2-18 0,2 18 0,0 0 0,-2-21-1,2 21 1,0 0 0,2-17 0,-2 17 0,0 0-1,2-19 1,-2 19 0,0 0 0,6-21 0,-6 21 0,5-18 0,-5 18 0,4-24 0,0 8 0,-2-3 1,2-2-1,-2-2 0,2-5 0,2-2 0,-2-3 0,1 0 0,1-2 0,0-2 1,-2 1-1,2 0 0,0 1 0,-1 0 0,1 5 0,0 1 0,0 2 0,0 5 0,-2 2 0,2 5 0,-6 15 0,7-23 0,-7 23 0,12-16 0,-12 16-1,0 0 1,23-16 0,-23 16-1,24-8 1,-24 8 0,25-7 0,-25 7 0,29-4 0,-29 4 0,29-1 0,-29 1 0,31 0 0,-13 1-1,-1 1 1,1 2 0,1 1 0,-1 3 0,-1 1 0,-17-9 0,32 26 0,-21-10 0,-3 3 1,0 2-1,-6-1 0,-2 4 0,-4-1 0,-4-1 0,0-1 0,-3 2 0,-3-2 1,-2-2-1,-1-2 0,-2-1 1,1-1-1,-3-2 1,1-3-1,-1 1 0,-3-3 0,1-2 0,2-1 0,1 0-2,-1-5-1,21 0-5,-31 5-16,31-5-7,-20 0-1,20 0 1</inkml:trace>
          <inkml:trace contextRef="#ctx0" brushRef="#br1" timeOffset="159460.315">-2529 7838 1,'0'0'13,"-17"-30"12,3 13-11,14 17-2,-25-25-3,25 25-1,-29-17 0,29 17-3,-37-4 0,19 11-1,-13 0-1,4 9 0,-6 0-2,2 8 0,0 2 0,1 6-1,5-1 0,6 2 1,3-1-2,10-1 2,4-3-2,8-3 1,6-6 0,-12-19 0,37 22-1,-16-19 1,6-6-1,1-6-1,5-2 1,-6-9-1,4 1 0,-6-5 0,1 1 1,-7-3-1,3 5 1,-13 2 0,3 3 1,-12 16 0,12-21-1,-12 21 1,0 0 0,0 0 0,0 0 0,6 23 1,-5-8-1,3 6 0,0 0 1,6 4 0,0-2-1,3-3 1,3-4-1,3 0 1,1-9-1,5-4 0,-2-3 1,3-7-1,-1-1 0,2-6 0,-1-4 0,-1-4-1,-4-5 1,1-6 0,-5-4 1,-1-8-2,-3-7 2,-3-8-2,-2-3 1,0-3-1,-3 4 1,-3-1 0,4 4-1,-4 8 1,0 9 1,0 12-1,-2 6 1,2 8 0,-2 16 1,0 0 0,0 0 0,0 0 0,-23 33 0,19 2 1,-6 9 0,4 10 0,-4 5-1,9 6 0,-1-1-1,7 2 0,-1-5 0,6-5 0,4-10-1,1-8 0,7-12 0,1-6 0,8-10-1,0-8-1,8-4-2,-8-15-8,14-3-18,-10-6-1,0-7-1,-8-7 16</inkml:trace>
          <inkml:trace contextRef="#ctx0" brushRef="#br1" timeOffset="159693.3281">-2161 7463 1,'23'-7'7,"-9"-10"16,17 6-1,0-5-20,4 1-2,2-3-9,-6-5-13,10 13 0,-19-9 21</inkml:trace>
        </inkml:traceGroup>
        <inkml:traceGroup>
          <inkml:annotationXML>
            <emma:emma xmlns:emma="http://www.w3.org/2003/04/emma" version="1.0">
              <emma:interpretation id="{140D190F-3539-409C-BCB8-B71BD4F5760B}" emma:medium="tactile" emma:mode="ink">
                <msink:context xmlns:msink="http://schemas.microsoft.com/ink/2010/main" type="inkWord" rotatedBoundingBox="20286,10280 21415,10431 21336,11025 20207,10874"/>
              </emma:interpretation>
              <emma:one-of disjunction-type="recognition" id="oneOf2">
                <emma:interpretation id="interp10" emma:lang="en-US" emma:confidence="1">
                  <emma:literal>in</emma:literal>
                </emma:interpretation>
                <emma:interpretation id="interp11" emma:lang="en-US" emma:confidence="0">
                  <emma:literal>inn</emma:literal>
                </emma:interpretation>
                <emma:interpretation id="interp12" emma:lang="en-US" emma:confidence="0">
                  <emma:literal>on</emma:literal>
                </emma:interpretation>
                <emma:interpretation id="interp13" emma:lang="en-US" emma:confidence="0">
                  <emma:literal>ion</emma:literal>
                </emma:interpretation>
                <emma:interpretation id="interp14" emma:lang="en-US" emma:confidence="0">
                  <emma:literal>in.</emma:literal>
                </emma:interpretation>
              </emma:one-of>
            </emma:emma>
          </inkml:annotationXML>
          <inkml:trace contextRef="#ctx0" brushRef="#br1" timeOffset="162215.4726">-340 7486 4,'-17'12'28,"17"-12"1,-14 38-12,0-18-6,18 14-1,-17-5-2,18 15-1,-8-7-3,10 6-1,-1-8-1,8 0 0,-3-10-1,5-3 0,2-8 0,3-7 0,-4-7 0,5-5 0,-1-5 0,5-6-1,-1-7 1,2-3 0,-2-5-1,3-4 1,-1 0-1,-2-2 0,-2 4 0,1 3 0,-5 4 0,-1 4 0,-5 6 0,-13 16 0,22-17 0,-22 17 0,0 0-1,17-9 1,-17 9 0,0 0 0,0 0 0,0 0 0,6 18 0,-6-18 0,0 0 1,0 0-1,2 17 0,-2-17 1,0 0-1,0 0 0,0 0 0,0 0 0,0 0 1,0 0-1,0 0 0,0 0 1,0 0-1,0 0 1,0 0-1,0 0 0,0 0 0,0 0 0,0 0 0,0 0 0,0 0 0,0 0 0,0 0 0,0 0 0,0 0 0,0 0 0,0 0 0,0 0 0,0 0 0,0 0 0,0 0 0,0 0 0,0 0 0,0 0 0,0 0 0,18 9 0,-18-9 0,0 0 0,0 0 0,0 0 0,0 0 0,0 0 0,17 0 0,-17 0 0,0 0 0,0 0 0,0 0 0,0 0 0,0 0 0,0 0 0,0 0 0,0 0 0,0 0 0,0 0 0,18-4 0,-18 4 0,0 0 0,0 0 0,0 0 0,0 0 0,0 0 0,0 0 0,0 0 0,0 0 0,0 0 0,0 0 0,0 0 0,0 0 0,0 0 0,11 21 0,-11-21 0,0 29 1,-2-6-1,0 3 0,0 5 0,0 3 0,2 1 0,-1 0 0,1-4 0,0-3 1,0-5-1,1-4 0,-1-19 0,2 24 1,-2-24-1,0 0 1,0 0 0,0 0 0,0 0-1,12-17 1,-6-1 0,4-3-1,-1-5 0,5-3 0,2-1 1,-1-2-2,5 4 2,-1 0-2,2 6 2,-1-1-2,3 6 1,-3 4 0,1 5 0,-1 2 0,-3 8 0,-17-2 0,31 21 0,-19-2 0,3 7-1,-1 1 1,0 2 0,-1 5 0,1-5 0,0 1 0,-1-4 0,3-5 0,-7-5 0,-9-16 0,24 21 0,-24-21 1,27 5-1,-27-5-1,33-12 0,-19-6-3,13 6-6,-19-14-22,11-4-1,-11-10 0,0-2 1</inkml:trace>
          <inkml:trace contextRef="#ctx0" brushRef="#br1" timeOffset="162516.4895">-194 7306 30,'-18'-9'31,"18"9"0,-21-12-1,21 12-28,0 0-2,0 0-5,0 0-21,23 3-5,-23-3 1,24 5-1</inkml:trace>
        </inkml:traceGroup>
      </inkml:traceGroup>
    </inkml:traceGroup>
  </inkml:traceGroup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6-07T18:09:45.82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04C53B8-8AFE-472B-85CF-5FFE122908A5}" emma:medium="tactile" emma:mode="ink">
          <msink:context xmlns:msink="http://schemas.microsoft.com/ink/2010/main" type="inkDrawing" rotatedBoundingBox="7642,5248 8357,5101 8399,5305 7684,5453" semanticType="underline" shapeName="Other">
            <msink:sourceLink direction="with" ref="{76D48B4E-B865-4CE3-87C1-C494D0C5CF55}"/>
          </msink:context>
        </emma:interpretation>
      </emma:emma>
    </inkml:annotationXML>
    <inkml:trace contextRef="#ctx0" brushRef="#br0">6365 1739 22,'0'0'17,"0"0"-1,-21-3-2,21 3-2,0 0-3,0 0 0,0 0-2,0 0-2,0 0-1,-14-16-1,14 16-1,6-21 0,0 5-2,4-1 1,3-6 0,3 2-1,-1-2 1,5 2 0,1-1 0,3 2-1,-1 1 1,0 5 0,-3 5 0,3 4-1,-2 7 1,3 8-1,-3 6 1,3 5 0,-1 2-1,0 3 1,3-3-1,-3-2 1,-2-7 0,5-7-1,-5-9 1,2-5-1,1-10 0,-1-8-2,4-1-1,-5-14-7,11 8-18,-10-3-3,-3 4-1,-7 3 2</inkml:trace>
  </inkml:traceGroup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6-07T18:09:46.70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D7D1056F-BF91-4A79-8A44-09F4AEE4089F}" emma:medium="tactile" emma:mode="ink">
          <msink:context xmlns:msink="http://schemas.microsoft.com/ink/2010/main" type="inkDrawing" rotatedBoundingBox="9789,5152 10444,5048 10487,5318 9831,5422" semanticType="underline" shapeName="Other">
            <msink:sourceLink direction="with" ref="{76D48B4E-B865-4CE3-87C1-C494D0C5CF55}"/>
          </msink:context>
        </emma:interpretation>
      </emma:emma>
    </inkml:annotationXML>
    <inkml:trace contextRef="#ctx0" brushRef="#br0">8515 1689 16,'-25'-14'25,"25"14"-7,0 0-5,-18-30-2,18 30-2,-4-23-1,4 23-2,4-26-1,-4 26-1,8-37 0,2 18-2,-4-6 1,5 6-2,3-2 0,-1 2 0,3 3 0,-16 16-1,33-17 0,-13 18 1,-3 5-1,4 8 1,-5 7-1,7 3 0,-5 6 1,7 3 0,-5-1-1,-1-4 0,1-4 1,-3-6-1,1-11 1,3-9-1,-2-10 1,5-9 0,-1-9 0,4-3-1,1-4 1,-1 2-2,-6 2 1,1 3-3,3 12-2,-15-4-11,7 15-15,-17 7-1,20-4 0,-20 4 15</inkml:trace>
  </inkml:traceGroup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6-07T18:11:20.366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246B2233-503A-4B17-A8E2-00FF18C6C947}" emma:medium="tactile" emma:mode="ink">
          <msink:context xmlns:msink="http://schemas.microsoft.com/ink/2010/main" type="writingRegion" rotatedBoundingBox="14829,9995 18526,7440 19194,8406 15498,10962"/>
        </emma:interpretation>
      </emma:emma>
    </inkml:annotationXML>
    <inkml:traceGroup>
      <inkml:annotationXML>
        <emma:emma xmlns:emma="http://www.w3.org/2003/04/emma" version="1.0">
          <emma:interpretation id="{DBCC5D2A-0E8D-4375-8790-AAB568927A64}" emma:medium="tactile" emma:mode="ink">
            <msink:context xmlns:msink="http://schemas.microsoft.com/ink/2010/main" type="paragraph" rotatedBoundingBox="14829,9995 18526,7440 19194,8406 15498,1096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E70D42E-3FAD-4FEC-80B4-B20384606283}" emma:medium="tactile" emma:mode="ink">
              <msink:context xmlns:msink="http://schemas.microsoft.com/ink/2010/main" type="line" rotatedBoundingBox="14829,9995 18526,7440 19194,8406 15498,10962"/>
            </emma:interpretation>
          </emma:emma>
        </inkml:annotationXML>
        <inkml:traceGroup>
          <inkml:annotationXML>
            <emma:emma xmlns:emma="http://www.w3.org/2003/04/emma" version="1.0">
              <emma:interpretation id="{8841B69A-1BE6-4741-AC17-45D187A67A8C}" emma:medium="tactile" emma:mode="ink">
                <msink:context xmlns:msink="http://schemas.microsoft.com/ink/2010/main" type="inkWord" rotatedBoundingBox="14829,9995 17171,8377 17816,9311 15475,10929"/>
              </emma:interpretation>
              <emma:one-of disjunction-type="recognition" id="oneOf0">
                <emma:interpretation id="interp0" emma:lang="en-US" emma:confidence="0">
                  <emma:literal>on</emma:literal>
                </emma:interpretation>
                <emma:interpretation id="interp1" emma:lang="en-US" emma:confidence="0">
                  <emma:literal>on'</emma:literal>
                </emma:interpretation>
                <emma:interpretation id="interp2" emma:lang="en-US" emma:confidence="0">
                  <emma:literal>or'</emma:literal>
                </emma:interpretation>
                <emma:interpretation id="interp3" emma:lang="en-US" emma:confidence="0">
                  <emma:literal>I</emma:literal>
                </emma:interpretation>
                <emma:interpretation id="interp4" emma:lang="en-US" emma:confidence="0">
                  <emma:literal>no</emma:literal>
                </emma:interpretation>
              </emma:one-of>
            </emma:emma>
          </inkml:annotationXML>
          <inkml:trace contextRef="#ctx0" brushRef="#br0">-5366 7618 13,'18'0'11,"-18"0"1,0 0 0,0 0-1,0 0 1,21 0-1,-21 0-1,0 0-1,0 0-2,0 0-1,0 0 0,0 0-1,0 0-1,0 0 0,12-19-1,-12 19 0,0 0-1,29-21 0,-29 21-1,29-21 0,-9 7 1,1 2-1,1-4 0,1 2 1,4-5-1,4-2 0,-1-4 0,1 4 0,-2-2-1,4 4 1,-2-2-1,4 0 0,0 2 0,0 5 1,2 0-2,2 2 2,-2-1 0,4 3 0,-2-1 0,4 3 0,-3 0 1,3 3-1,-4 0 0,0 5 0,-6 0 0,2 3 0,-10 1-1,1 3 1,-7 0-1,1 2 1,-20-9-1,31 16 1,-31-16-1,21 8 1,-21-8-1,0 0 1,20 9 0,-20-9 0,0 0 0,0 0 0,0 0 0,0 0 0,0 0 0,0 0-1,0 0-1,0 0 0,0 0-2,0 0-3,0 0-12,0 0-18,0 0 2,-22-19-3,22 19 2</inkml:trace>
          <inkml:trace contextRef="#ctx0" brushRef="#br0" timeOffset="1106.0631">-4624 6435 15,'-12'-18'28,"-2"2"2,14 16-6,-40-28-11,40 28-4,-34-14-2,34 14-2,-33 0-1,33 0 0,-35 13-1,35-13 0,-35 28-1,20-4 0,-7 1-1,7 10 1,-3 3-1,5 8 0,1 1-1,6 5 1,4 4-1,6-1 0,6-1 0,4-3 0,1-6 0,5-4 1,-1-8-1,0-7 0,3-8 0,-3-6 0,1-9 0,-1-8 1,3-5-1,-3-6 0,2-7 1,1-3-1,-3-6 0,3-4 0,-1-1 1,-3 0-1,-3-5 1,-3 2-1,1-2 1,-7 0-1,-4 0 0,0 1 0,-8-2 1,1 2-1,-3 5 0,0 2 0,-6 6 0,5 4 0,-1 6 0,10 18 0,-25-19 0,25 19 0,-30-2 0,30 2 0,-33 16 0,14-2 0,1 4-1,-3 3 1,2 0 0,1 1 0,2 1-1,3 0 1,3 0 0,4-2 0,4 0-1,6-2 1,4 2 0,6-2 0,5-1-1,4-3 1,3-2 0,1-1 0,0-3 0,2-4 1,2-5-1,1-2 1,-5-3 0,-2 0-1,-2-4 1,1 0 0,-5 0-1,3 1 1,-22 8-1,25-13 0,-25 13 0,21-8 0,-21 8-3,0 0-5,30 0-23,-30 0-2,0 0-1,0 0-1</inkml:trace>
          <inkml:trace contextRef="#ctx0" brushRef="#br1" timeOffset="-1.11291E6">-3794 5725 4,'-7'15'6,"7"-15"0,0 0-2,0 0-1,0 0 0,0 0 1,0 0 0,0 0 0,0 0 0,0 0 0,0 0 1,0 0-1,9-21-1,-9 21 0,0 0-1,18-21 0,-18 21 0,19-24-1,-9 8 0,4 0 0,1-1 0,3-4-1,-1 2 0,3-2 0,-1 1 1,1-1-1,-1 4 0,-1-1 0,-3 3 0,-15 15 0,23-23 1,-23 23-1,0 0 1,20-16 0,-20 16 0,0 0 0,0 0 1,0 0-1,0 0 1,0 0-1,0 0 0,0 0-1,0 0 0,0 0 0,0 0 0,0 0 0,0 0 0,0 0 0,0 0 0,14-17 0,-14 17 0,0 0 0,0 0 0,15-20 0,-15 20 0,0 0 0,0 0 0,18-15 0,-18 15 0,0 0 0,0 0 0,0 0 0,0 0 0,0 0 1,17-16-1,-17 16 0,0 0 0,0 0 0,0 0 1,0 0-1,0 0 0,0 0 0,0 0 0,0 0 1,0 0-1,0 0 0,0 0 1,0 0-1,0 0 1,0 0 0,0 0 0,0 0 0,0 0-1,0 0 1,0 0 0,0 0 0,0 0 1,0 0-1,0 0 0,0 0 0,0 0 1,0 0 0,0 0-1,0 0 0,0 0 0,0 0 0,0 0 1,0 0-1,0 0 0,0 0 1,-2 24 0,4-4 0,-4 6 0,6 11 0,-2 1-1,2 8 1,0 1-1,2-2 0,-1-1 0,1-5-1,-2-8 1,0-7-1,-2-3 0,-2-21 0,4 25 0,-4-25 0,2 16 0,-2-16 1,0 0-1,0 0 0,0 19 0,0-19 0,0 0 0,0 0 0,0 16 0,0-16 0,0 0 0,0 0 0,0 0 1,0 0-1,0 0 0,0 0 0,0 0 0,0 0 0,0 0 0,0 0 0,0 0 0,0 0 0,0 0 0,0 0 0,2 17 0,-2-17 0,0 0 0,0 0 0,0 0 0,0 0 0,0 0 0,0 0 0,0 16-1,0-16-3,0 0-5,0 0-20,0 0 1,0 0-2,2-19 1</inkml:trace>
        </inkml:traceGroup>
        <inkml:traceGroup>
          <inkml:annotationXML>
            <emma:emma xmlns:emma="http://www.w3.org/2003/04/emma" version="1.0">
              <emma:interpretation id="{557A3AE7-9842-4BA1-966E-EC49922E05E4}" emma:medium="tactile" emma:mode="ink">
                <msink:context xmlns:msink="http://schemas.microsoft.com/ink/2010/main" type="inkWord" rotatedBoundingBox="17881,8024 18591,7534 19194,8406 18485,8897">
                  <msink:destinationLink direction="with" ref="{F86CF2CE-F4F4-483D-A99F-F493D2D118AC}"/>
                </msink:context>
              </emma:interpretation>
              <emma:one-of disjunction-type="recognition" id="oneOf1">
                <emma:interpretation id="interp5" emma:lang="en-US" emma:confidence="0">
                  <emma:literal>5.</emma:literal>
                </emma:interpretation>
                <emma:interpretation id="interp6" emma:lang="en-US" emma:confidence="0">
                  <emma:literal>I</emma:literal>
                </emma:interpretation>
                <emma:interpretation id="interp7" emma:lang="en-US" emma:confidence="0">
                  <emma:literal>f.</emma:literal>
                </emma:interpretation>
                <emma:interpretation id="interp8" emma:lang="en-US" emma:confidence="0">
                  <emma:literal>s.</emma:literal>
                </emma:interpretation>
                <emma:interpretation id="interp9" emma:lang="en-US" emma:confidence="0">
                  <emma:literal>s</emma:literal>
                </emma:interpretation>
              </emma:one-of>
            </emma:emma>
          </inkml:annotationXML>
          <inkml:trace contextRef="#ctx0" brushRef="#br1" timeOffset="-1.10909E6">-2239 5756 20,'0'0'12,"0"0"-1,0 0 1,-4-19-2,4 19 0,0 0-2,0 0-1,0-25-1,0 25-1,4-17-1,-4 17-2,8-25 1,-8 25-1,13-26-1,-13 26 0,20-23 0,-20 23 0,27-24 0,-27 24 0,31-18-1,-31 18 1,37-8-1,-18 8 1,3 0 0,1 7-1,1 1 0,-1 5 1,0-1-1,-1 4 1,-22-16-1,33 19 0,-33-19 1,17 17-1,-17-17 1,0 0 0,0 0 0,0 0-1,0 0 1,0 0-1,18 4-1,-18-4-5,0 0-8,15-19-14,-15 19 0,8-23-1,-8 7 8</inkml:trace>
          <inkml:trace contextRef="#ctx0" brushRef="#br1" timeOffset="-1.11083E6">-1949 4680 7,'-10'-21'23,"10"21"-6,-4-19-5,4 19-2,-12-19-1,12 19-1,-21-16-1,2 4-1,19 12-1,-35-6-1,17 10-1,-7-1-1,1 4-1,-5 2 0,4 3 1,0 2-1,1 2 0,-1-4 0,6 2-1,1-3 1,18-11 0,-25 19-1,25-19 0,0 0 0,-14 19 0,14-19 0,0 0 0,10 16 0,-10-16 0,21 11 0,-21-11 0,33 12 1,-13-3-1,-1-1 0,5 3 0,-1 3 0,2 2 0,4 5 0,-3 0 0,-1 5 0,-4 2 1,1 3-1,-3 2 1,-5-1 0,-4 3 1,-12-2 1,2 0 0,-10-3 0,2-2 0,-9-7 0,-1 4-1,-1-10 1,3 3-2,-3-8 0,1 1-1,18-11 1,-31 14-1,14-9 1,17-5-1,-30 4 1,30-4 0,-29 0-1,29 0 1,-31-9-1,31 9 0,-31-12 1,31 12-1,-31-18 0,31 18 1,-26-16-1,26 16 0,-21-14 0,21 14 0,0 0 0,-17-12 0,17 12 0,0 0 0,0 0-1,0 0 0,0 0-2,0 0-3,0 0-18,0 0-7,21 2-1,-21-2-1</inkml:trace>
          <inkml:trace contextRef="#ctx0" brushRef="#br1" timeOffset="-1.10702E6">-1801 5646 14,'0'0'13,"0"0"-3,0 0-1,0 0-2,0 0-1,11-16-2,-11 16-2,0 0 0,0 0 0,18-21-1,-18 21 1,0 0-1,19-23 0,-19 23 0,10-19 0,-10 19 0,10-21 0,-10 21 0,4-19 0,-4 19-1,0-16-3,0 16-4,0 0-6,0 0-9,0 0 0,0 0 10</inkml:trace>
        </inkml:traceGroup>
      </inkml:traceGroup>
    </inkml:traceGroup>
  </inkml:traceGroup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9-20T18:11:16.12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32C80A6D-559F-453A-8E57-266BB2D0D3AD}" emma:medium="tactile" emma:mode="ink">
          <msink:context xmlns:msink="http://schemas.microsoft.com/ink/2010/main" type="writingRegion" rotatedBoundingBox="6729,7962 9752,7850 9817,9609 6794,9721"/>
        </emma:interpretation>
      </emma:emma>
    </inkml:annotationXML>
    <inkml:traceGroup>
      <inkml:annotationXML>
        <emma:emma xmlns:emma="http://www.w3.org/2003/04/emma" version="1.0">
          <emma:interpretation id="{D2FA24CE-D384-4671-9742-281F952287FA}" emma:medium="tactile" emma:mode="ink">
            <msink:context xmlns:msink="http://schemas.microsoft.com/ink/2010/main" type="paragraph" rotatedBoundingBox="6729,7962 9752,7850 9778,8564 6755,867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6769141-B509-4FAA-AD52-13E11353E4BF}" emma:medium="tactile" emma:mode="ink">
              <msink:context xmlns:msink="http://schemas.microsoft.com/ink/2010/main" type="line" rotatedBoundingBox="6729,7962 9752,7850 9778,8564 6755,8676"/>
            </emma:interpretation>
          </emma:emma>
        </inkml:annotationXML>
        <inkml:traceGroup>
          <inkml:annotationXML>
            <emma:emma xmlns:emma="http://www.w3.org/2003/04/emma" version="1.0">
              <emma:interpretation id="{BF216F07-DF2B-4D7F-84AE-F90AB092D68F}" emma:medium="tactile" emma:mode="ink">
                <msink:context xmlns:msink="http://schemas.microsoft.com/ink/2010/main" type="inkWord" rotatedBoundingBox="6729,7962 9752,7850 9778,8564 6755,8676"/>
              </emma:interpretation>
              <emma:one-of disjunction-type="recognition" id="oneOf0">
                <emma:interpretation id="interp0" emma:lang="en-US" emma:confidence="0">
                  <emma:literal>black</emma:literal>
                </emma:interpretation>
                <emma:interpretation id="interp1" emma:lang="en-US" emma:confidence="1">
                  <emma:literal>B LACK</emma:literal>
                </emma:interpretation>
                <emma:interpretation id="interp2" emma:lang="en-US" emma:confidence="0">
                  <emma:literal>BLACK</emma:literal>
                </emma:interpretation>
                <emma:interpretation id="interp3" emma:lang="en-US" emma:confidence="0">
                  <emma:literal>Black</emma:literal>
                </emma:interpretation>
                <emma:interpretation id="interp4" emma:lang="en-US" emma:confidence="0">
                  <emma:literal>BACK</emma:literal>
                </emma:interpretation>
              </emma:one-of>
            </emma:emma>
          </inkml:annotationXML>
          <inkml:trace contextRef="#ctx0" brushRef="#br0">32 168 7,'0'0'24,"0"0"-3,-10-26-6,10 26-4,8-18-3,9 11-1,-7-9-2,15 6-1,-3-8 0,11 8-1,-4-8 0,8 6-1,-4 0 0,4 3-1,-6 2 0,0 4 0,-4 3-1,-3 3 0,-5 8 1,-19-11-1,23 33 1,-17-7-1,-8 0 1,-3 8 0,-9-1 1,-6 5-1,-7-3 1,-8 0-1,-6-1 1,-1-3-1,-5-5 1,2 1-2,2-8 1,6-1-1,8-6 0,6-3 0,23-9-1,-24 8 1,24-8-1,0 0 0,20-17 1,-1 6-1,7 1 0,5-4 1,4 3-1,4-1 1,4 3-1,-1 4 1,-1 1 0,-2 4 0,-2 2 0,-2 5 0,-4 4 0,-4 3 0,-3 3 1,-3 4-1,-5 4 1,-1-1 0,-7 3 0,0-1 1,-10 0-1,0 0 1,-12-3 0,1 0 0,-11-7 0,1 3 0,-8-5-1,2-2 0,-2-5 0,1 0 0,1-3-1,2-3 0,4-1 0,1-1-1,22 1-3,-37-13-4,37 13-22,-17-15-2,17 15-1,-12-23 0</inkml:trace>
          <inkml:trace contextRef="#ctx0" brushRef="#br0" timeOffset="-708.0405">80 98 15,'0'0'15,"8"-19"-2,-8 19 0,0 0-2,0 0-1,4-18-1,-4 18-1,0 0-1,0 0 0,0 0-2,-6 30 0,6-30-1,-12 40-1,-1-14 1,9 11-1,-6-4-1,4 8-1,-1-5 1,5 3-1,-2-2 0,2 0 0,0-6-1,2 1 0,-2-4 0,2 0 1,0-6-2,0-2 2,2-3-1,-2-17 0,2 23 0,-2-23 0,0 0 0,0 0 0,0 0-1,17-11 0,-17 11-2,16-31-1,-1 15-1,-13-14-2,16 11-1,-18-14-2,15 14-2,-18-15-2,14 15-7,-15-6-4,2 3 0,0 4 21</inkml:trace>
          <inkml:trace contextRef="#ctx0" brushRef="#br0" timeOffset="675.0386">864 86 1,'0'0'26,"0"0"0,0 0-5,0 0-8,0 0-4,10 19-1,-6 2-2,-10-2 0,6 13-2,-6-3 1,4 10-2,-4-4-1,3 3 0,-3-3 0,0 1-1,0-5-1,4-5 1,0-3-1,0-2 0,2-3 1,0-18-1,4 24 1,-4-24 0,0 0 0,23 19 0,-23-19 0,34 0 0,-13-3 1,4 1-1,0-1-1,5-1 1,-1 1-1,-2 1 0,-2 0 0,-1 0 1,-5 2-1,-19 0 0,29 0-1,-29 0-1,18 4-2,-18-4-6,0 0-16,0 0-5,0 0-2,0 0 1</inkml:trace>
          <inkml:trace contextRef="#ctx0" brushRef="#br0" timeOffset="1360.0778">1343 121 1,'0'0'14,"0"0"14,0 0-1,0 0-14,-4 15-4,8 6-1,-14 0-1,12 13-1,-10-5 0,12 10-2,-10-2-1,6 1-1,-2-3 0,2-3-1,0-6-1,2-5 0,-4-3 1,2-18-1,0 21 1,0-21-1,0 0 1,0 0 0,0 0 0,0 0 0,0 0 0,14-18 0,-8 1 0,2-6-1,1-5 1,3-5-1,0-6 0,1-1-1,1-1 0,0 1 1,1 2-2,-1 3 2,1 1-2,1 8 1,3 3 1,-1 4-1,1 3 1,3 4 0,-1 3 0,0 6 0,-1 5 1,-1 6 0,-1 6 0,1 9 1,-3 3-1,-2 8 0,-3 4 1,3 6-1,-4-2 1,-3 0-1,1-4 0,-2-1 0,-2-5 0,-2-2 0,0-9-1,-2-2 0,0-3 0,0-16-1,-2 24-1,2-24-4,-2 21-6,2-21-20,0 0-1,-25 0 1,25 0 1</inkml:trace>
          <inkml:trace contextRef="#ctx0" brushRef="#br0" timeOffset="1608.092">1370 390 1,'0'0'16,"0"0"11,33-1-6,-15-8-9,19 7-2,-10-9-2,20 6-4,-9-4-3,3-3-8,4 3-19,-6 1 0,-8-3-1,-2 4 14</inkml:trace>
          <inkml:trace contextRef="#ctx0" brushRef="#br0" timeOffset="2088.1195">2201 126 1,'0'0'23,"2"-16"3,-2 16-3,-16-17-12,16 17-3,0 0-3,-23-2 0,5 0-1,18 2-1,-35 11 0,16 1 0,-4 0-2,1 7 1,-3 4 0,5 7 0,1 0 0,7 3-1,4 0 1,7 2 0,4-2 0,9 1-1,4-6-1,5-4 1,0-3 0,9-5 0,-5-4-1,6-6 1,-2-5-1,0-6-2,4 2-3,-9-15-6,15 4-19,-16-5-1,2 1 0,-7-1 6</inkml:trace>
          <inkml:trace contextRef="#ctx0" brushRef="#br0" timeOffset="3048.1744">2779 72 6,'0'0'27,"0"0"0,0 0-11,0 0-3,0 0-4,-16 15-2,-1-8-3,-1 9-1,-7-4-2,-1 6 1,-11-1 0,2 3-2,-3-1 2,1-2-1,-2 1 0,10-4 0,-1-2 0,9-1-2,21-11 1,-23 15-1,23-15 0,0 0 1,19 13 0,-1-6 0,9-4 1,4 4 0,4-2 2,10 2-1,-3-1 0,5 2 0,-2-1 0,0 4-1,-4-4 0,-1 3 0,-7-1 0,1 0 0,-7 0-1,-2 0 1,-4-2-1,-1 1 1,-20-8 0,25 9 0,-25-9 1,0 0-1,18 9 0,-18-9 1,0 0-1,0 0 1,0 0-2,0 0 0,0 0-3,0 0-13,0 0-16,0 0 0,0 0-3,-24-19 3</inkml:trace>
          <inkml:trace contextRef="#ctx0" brushRef="#br0" timeOffset="2447.14">2458 73 5,'0'0'27,"17"-17"2,-17 17-8,0 0-8,0 0-3,4 33-2,-10-15-2,12 13-1,-10 1 0,10 10-2,-8-4 0,10 6-2,-4-4 1,2-3-2,-1-2 0,-1-10-3,8 3-5,-12-28-6,6 19-17,-6-19 0,0 0 0,0 0 12</inkml:trace>
        </inkml:traceGroup>
      </inkml:traceGroup>
    </inkml:traceGroup>
    <inkml:traceGroup>
      <inkml:annotationXML>
        <emma:emma xmlns:emma="http://www.w3.org/2003/04/emma" version="1.0">
          <emma:interpretation id="{C9C1CD39-3356-4889-9563-0878F346E697}" emma:medium="tactile" emma:mode="ink">
            <msink:context xmlns:msink="http://schemas.microsoft.com/ink/2010/main" type="paragraph" rotatedBoundingBox="6798,9129 9728,9007 9753,9609 6823,973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FCB2F44-F25B-492F-BB1B-364DAF5A81C5}" emma:medium="tactile" emma:mode="ink">
              <msink:context xmlns:msink="http://schemas.microsoft.com/ink/2010/main" type="line" rotatedBoundingBox="6798,9129 9728,9007 9753,9609 6823,9731"/>
            </emma:interpretation>
          </emma:emma>
        </inkml:annotationXML>
        <inkml:traceGroup>
          <inkml:annotationXML>
            <emma:emma xmlns:emma="http://www.w3.org/2003/04/emma" version="1.0">
              <emma:interpretation id="{BC7A4910-2574-4AA8-896D-E08C577EEB75}" emma:medium="tactile" emma:mode="ink">
                <msink:context xmlns:msink="http://schemas.microsoft.com/ink/2010/main" type="inkWord" rotatedBoundingBox="6798,9129 9728,9007 9753,9609 6823,9731"/>
              </emma:interpretation>
              <emma:one-of disjunction-type="recognition" id="oneOf1">
                <emma:interpretation id="interp5" emma:lang="en-US" emma:confidence="0">
                  <emma:literal>white</emma:literal>
                </emma:interpretation>
                <emma:interpretation id="interp6" emma:lang="en-US" emma:confidence="0">
                  <emma:literal>wit ITE</emma:literal>
                </emma:interpretation>
                <emma:interpretation id="interp7" emma:lang="en-US" emma:confidence="0">
                  <emma:literal>with E</emma:literal>
                </emma:interpretation>
                <emma:interpretation id="interp8" emma:lang="en-US" emma:confidence="0">
                  <emma:literal>wit he</emma:literal>
                </emma:interpretation>
                <emma:interpretation id="interp9" emma:lang="en-US" emma:confidence="0">
                  <emma:literal>WHIT E</emma:literal>
                </emma:interpretation>
              </emma:one-of>
            </emma:emma>
          </inkml:annotationXML>
          <inkml:trace contextRef="#ctx0" brushRef="#br0" timeOffset="22927.3114">55 1231 4,'0'0'10,"0"0"-1,0 0 0,0 0-1,2-20 0,-2 20 1,0 0-2,0 0-1,0 0 0,0 0-1,0 0 0,0 0-1,0 0 0,0 0-1,0 0 1,0 0-1,0 0 0,0 0 0,0 0 0,-2 25 0,2-25 0,2 31 0,0-6 0,4 6 0,-4 1 0,5 5-1,-3 0 0,4 3 0,0-3-1,0 1 0,-3-6 0,3-1-1,-2-3 0,0-3 1,-2-3-1,2-4 1,-6-18 0,4 26-1,-4-26 1,0 0 0,0 0 0,0 0 0,0 0 0,0 0 0,0 0 0,0 0 0,17-28-1,-11 12 1,2-1-1,1-1 0,-1-1 0,4 0 0,-2 0 0,1 1 0,3-1 0,0 1 0,-1 1 1,-1 1-1,-12 16 0,23-28 0,-23 28 0,22-24-1,-22 24 0,17-20 0,-17 20 0,16-15 0,-16 15 0,11-16 0,-11 16 0,0 0 1,12-16 0,-12 16 0,0 0 0,0 0 0,0 0-1,0 0 1,0 0-1,0 0 1,0 0 1,16 19-1,-16-19 1,7 16 0,-7-16 0,10 21 0,-10-21 0,14 28 0,-9-12-1,3 3 0,0 0 0,0 2 0,0 0 0,1 0 0,-1 0 0,0-3 0,0-1 0,-8-17 0,13 23 0,-13-23 0,0 0 0,16 18 0,-16-18 1,0 0-1,0 0 1,17-14-1,-17 14 1,14-27 0,-8 8-1,4-2 1,-3-3 0,1-1-1,0-3 0,-2 2 0,-2-4-1,1 2 0,-1-2 0,0 2 1,0 2-1,0 1 0,0 1 0,-2 5 1,2 3 0,-4 16 0,6-23 0,-6 23 0,0 0 0,0 0 0,0 0 0,3-16-1,-3 16 0,0 0 0,0 0-1,0 0-2,12 20-4,-12-20-12,0 0-11,0 0-1,10 24 0</inkml:trace>
          <inkml:trace contextRef="#ctx0" brushRef="#br0" timeOffset="23439.3407">1074 1217 1,'8'-18'24,"-8"18"-2,0 0-4,0 0-4,0 0-3,0 0-1,0 0-2,0 0-1,0 0-1,-4 19-2,6 2 0,-6 4 1,6 8-2,-6 4 1,6 5-2,0 0 0,4 4-1,-2-6 1,2 0-1,-2-8-1,4-4 1,-5-6-1,1-4 0,-4-18 0,4 23-1,-4-23-2,0 0-2,8 19-7,-8-19-14,0 0-5,-4-28 0,12 12-1</inkml:trace>
          <inkml:trace contextRef="#ctx0" brushRef="#br0" timeOffset="24079.3773">1133 1581 6,'0'0'26,"0"0"0,2-16-7,-2 16-8,17-7-2,3 5-2,-20 2-2,37-10 0,-20 1-2,10 6-1,-3-4-1,1 1-2,2 6-3,-9-7-8,9 6-16,-10-3 1,3 2-2,-3-1 11</inkml:trace>
          <inkml:trace contextRef="#ctx0" brushRef="#br0" timeOffset="23807.3617">1413 1126 1,'0'0'24,"0"0"4,14 21-5,-14-21-9,3 38-2,-10-17-2,16 16-2,-14-4-1,8 11-2,-6-4-1,3 4-2,0-4 1,0 1-2,0-5 1,0 3-1,0-8 0,0-1-1,0-4 0,-2-3 0,2-2-1,0-21-2,-4 32-3,4-32-5,0 0-19,-18 1-1,18-1 0,-19-15 0</inkml:trace>
          <inkml:trace contextRef="#ctx0" brushRef="#br0" timeOffset="24451.3986">1759 1231 6,'0'0'28,"0"0"-1,0 0-4,0 0-11,10 26-3,-16-10-2,10 15-1,-8-3 0,8 11-2,-6-4-1,6 3 0,-4-1-1,2 0-1,0-7-1,0-6-2,2 1-3,-4-25-5,2 29-15,-2-29-4,0 0-2,0 0 1</inkml:trace>
          <inkml:trace contextRef="#ctx0" brushRef="#br0" timeOffset="24835.4205">1963 1276 11,'0'0'24,"20"-7"-2,-20 7-8,31-9-3,-31 9-3,39-12-1,-18 3-2,10 4-1,-3-5-1,5 3-1,-2-2-1,0 0 0,0 2 0,-2 0-1,2 4-3,-11-4-3,7 8-5,-27-1-12,22-1-4,-22 1-1,0 0 13</inkml:trace>
          <inkml:trace contextRef="#ctx0" brushRef="#br0" timeOffset="25137.4378">2244 1208 1,'0'0'25,"0"0"2,0 0-8,-4 33-5,-8-17-1,14 19-2,-12-9-1,12 18-3,-8-7-2,6 8-1,-2-4-1,2 1-1,2-11-2,0-3-1,0-2-1,-2-10-2,10 5-6,-10-21-12,0 0-8,0 0 0,0 0-1</inkml:trace>
          <inkml:trace contextRef="#ctx0" brushRef="#br0" timeOffset="26100.4929">2567 1238 17,'19'-6'27,"4"-2"0,1-5-12,19 12-4,-10-12-3,17 10-2,-7-6-2,8 4-3,-7 3-7,-11-7-15,-2 8-6,-5-3-1,-26 4-1</inkml:trace>
          <inkml:trace contextRef="#ctx0" brushRef="#br0" timeOffset="25543.461">2664 1238 1,'0'0'23,"-14"26"5,6-10-9,6 15-4,-17-10-1,17 18-5,-15-9-1,15 10-3,-10-7 0,12 6-2,-2-10-1,6 1-1,0-4 1,6 1-1,-1-8-1,9-3 1,1-6 0,7-5 0,1-5-1,6-5-1,2-2-1,0-9-3,10 11-7,-18-12-17,8 1-1,-10-3 0,-3 3 1</inkml:trace>
          <inkml:trace contextRef="#ctx0" brushRef="#br0" timeOffset="25820.4769">2703 1486 1,'21'-7'21,"12"6"2,-4-3-5,1-3-8,5 4-5,-6-1-5,0-6-6,-6 3-16,5 0-1,-28 7-1,25-16 22</inkml:trace>
        </inkml:traceGroup>
      </inkml:traceGroup>
    </inkml:traceGroup>
  </inkml:traceGroup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6-07T17:52:40.193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-1 6820 8,'0'0'5,"0"0"0,0 0 1,0 0-1,0 0 0,0 0-1,0 0 0,0 0 0,0 0-1,0 0 0,0 0 0,0 0-1,0 0 0,0 0 0,0 0-1,-9-24 0,9 24-1,2-27 1,0 11-1,-2 16 0,5-29 0,-1 13 1,-2 0-1,-2 16 0,8-30 1,-8 30-1,10-28 0,-10 28 1,9-26-1,-9 26 1,10-24-1,-10 24 0,12-27 1,-12 27-1,8-28 1,-4 11-1,1 1 1,1-3-1,0 1 1,0 1-1,0-1 1,-2 3-1,1-1 1,1 0-1,0 0 1,-6 16-1,10-28 1,-4 13-1,-6 15 1,9-29 0,-9 29-1,8-29 2,-8 29-1,10-30 0,-10 30 0,8-32 0,-2 17 0,-1-1 0,-5 16 0,12-30-1,-12 30 1,12-28-1,-12 28 1,11-28-1,-11 28 1,10-26-1,-10 26 1,10-26 0,-4 10-1,-2 0 1,1 0-1,-1 1 1,4-3-1,-2 2 0,2-3 0,-2 0 1,1 0-1,1-2 1,0 1 0,0-3-2,-3 4 2,3-4-1,-2 4 1,2 0-1,-2 1 0,2 1 0,-3-1 0,3 3 0,-2-3 0,2 2 1,-2-1-1,-1 1 0,1-1 0,2 1 0,-4 0 0,2 0 1,0-1-1,-6 17 0,11-32 0,-7 17 0,2-1 0,-2 0 0,4 0 0,-4-3 0,3 3 0,-3-3 1,2 0-1,2 3 0,-2-3 0,1 1 0,-1-1 0,2 0 1,0-2-1,2-2 0,-5 0 0,7-5 1,-4 4-1,4-3 0,-3 3 0,3-1 0,-2 4 0,-1 0 0,3 2 0,0 2 0,-3-3 0,1 3 1,-2-1-1,0 1 0,2-4 0,-3-2 1,1 0-1,0 0 0,0-3 0,-1 0 0,5-2-1,-4 0 1,4 3 0,-3-3 0,3 4 0,-2-1-1,3 1 1,-3 1 1,0 0-1,-1-1 1,3-2-1,-4 1 0,4-3 1,-5 2-1,3-4 1,0 0-1,2 4 1,-5-6 0,5 4-1,-2-1 1,-1-1 0,1-2 0,2 3-1,-2-5 1,-1 1-1,1 2 1,2-1-1,-3 1 1,1 3-1,0-2 1,0 2-1,-3 1 0,3 3 0,0-2 1,-2-2 0,-1 0-1,3-2 0,-2 2 0,2-2 0,-3 0 0,3-1 0,0-1 0,0 3 0,-1-1-1,1 2 2,2 0-1,-1 0 1,1 0-1,-2 3 1,0-1-1,-1 0 1,3-2 0,0 1-1,-5-2 0,5 1 1,-4-2-1,3 0 1,-3 4-1,4 0 0,-4-1 0,-2 3 1,1-1-1,1 3 0,-2-3 0,2 2 0,-2 0 1,1 2-1,-1-1 0,0 1 0,0 0 1,0 1-1,-2 1 1,-1 0-1,1 1 1,-2 1-1,0 1 1,-2 16 0,2-30 0,0 15 0,0-1-2,0-2 2,0 1-2,0-4 2,0 2-2,2-4 0,2 4 0,-2-2 0,-1 3 2,3 1-2,-2-1 1,2-1 0,0 1 0,0-1 0,-1 1 0,3-1 0,-2-2 0,2 2 0,0-2 1,-1 0-1,1 3 0,0-3 0,0 2 0,0-2 0,-1 2 0,1-2 0,0 0 0,-2 0 0,2 0 0,1-2 0,-1 4 1,0-2-1,-2 0 0,1 2 0,1-1 0,-2 1 1,2 0-1,-2-2 0,3 0 0,-1-4 0,2 2 1,0 1-1,1-3 0,-1 2 0,0 1 0,1 1 0,-3 3 0,2 1 0,-2 1 1,1 0-1,-9 16 0,10-28 0,-10 28 0,12-28 0,-4 12 0,-3 1 1,3-3-1,-2 2 0,4-1 1,0-4-1,-3 3 0,3-1 0,0 0-1,0-1 1,-1 3-1,1-1 1,-2 3-1,-8 15 1,15-27 0,-15 27-1,16-24 1,-16 24 0,12-26 0,-12 26 0,13-28 1,-13 28-1,14-30 0,-14 30 0,11-28 0,-11 28 0,16-28 0,-16 28 0,14-28 1,-7 12-1,1 0 0,0 1 0,-8 15 0,14-30 0,-7 14 0,-1 0 0,0 1 0,2-3 0,-2 2 0,1-3 0,-1 1 0,0-1 0,0 0 0,2 0 1,-2 1-1,-1 1 0,1-3 0,0 5 0,-6 15 0,12-28 0,-8 12 0,0-2 0,1 1 0,1-1 1,-2-1-1,2 0 0,-2-4 0,0 2 0,0 2 0,0 0 0,-3 1 0,3 1 0,-2-1 0,-2 18 0,6-28 0,-6 28 0,6-28 0,-6 28 0,6-28 0,-2 12 0,0 0 1,-1-1 0,1-1-1,2 3 2,-2-5-3,0 1 2,0 2-1,0-3 1,0 3-2,0 1 1,-3 0-1,-1 16 1,6-28 1,-6 28-1,4-22 0,-4 22 0,6-20 0,-6 20 0,6-21 0,-6 21 0,8-24 0,-8 24 0,9-25 0,-9 25 0,10-22 0,-10 22 0,10-20 0,-10 20 0,0 0 0,10-21 0,-10 21-1,0 0 1,5-15 0,-5 15 0,0 0 0,8-18 0,-8 18 1,0 0-1,8-19 0,-8 19 0,0 0 0,6-20 0,-6 20 0,0 0 0,0 0 0,4-19 0,-4 19 0,0 0 0,0 0 0,0 0 0,0 0 0,0 0 1,6-16-1,-6 16 0,0 0 0,0 0 0,0 0 0,0 0-1,15-15 0,-15 15-1,0 0-2,0 0-3,0 0-11,16 19-12,-16-19 1,-4 30-2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6-07T17:52:56.706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-2 5 5,'0'0'25,"0"-21"-2,0 21-3,0 0-22,0 0-19,-2 28-2,2-28 0,4 43 20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6-07T07:43:26.348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</inkml:definitions>
  <inkml:trace contextRef="#ctx0" brushRef="#br0">0 41 29,'25'5'33,"-25"-5"-1,19 5 0,-19-5-22,0 0-2,0 0-1,0 0-4,0 0-5,6 18-10,-6-18-19,27-21-1,-5 1-1,-7-8-1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6-07T17:53:57.585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-19120 1874 9,'0'0'15,"-17"28"-3,15-10-1,2-18-1,3 22-2,-3-22-1,22 14-1,-22-14 0,31-1-2,-13-6 0,1 0-1,-2-6-1,-17 13 1,28-31-2,-17 12 2,-9-1-2,0 3 2,-2 17-1,-13-26 1,13 26 0,-28-6-1,9 10 0,19-4-2,-31 24 1,21-6-1,10-18 1,-17 30-1,17-30 0,0 17 0,0-17 1,0 0 0,21 0 0,-21 0 1,23-17-1,-13 1 1,-10 16-2,14-32 2,-14 32-2,0-29 2,0 29-2,-16-20 1,16 20 0,-27 2 0,9 2 1,18-4-2,-33 24 2,20-6-2,13-18 2,-20 31-2,20-31 1,-8 23 0,8-23-1,0 0 1,0 0 0,18 2 1,-18-2-2,14-20 2,-14 20-2,5-31 2,-3 12-3,-4-1 0,2 20-7,-15-17-23,15 17 1,0 0-3,-23-2-1</inkml:trace>
  <inkml:trace contextRef="#ctx0" brushRef="#br0" timeOffset="13020.7448">-18743 2088 7,'24'19'30,"-3"-15"-1,1-6-2,17 11-10,-14-16-4,25 12-4,-15-14-2,14 9-2,-8-10-1,4 3-2,-5-7 0,1 3-1,-4-3 0,-4 2-1,-3 0 0,-7 1-2,-2 8-2,-21 3-8,20-13-20,-20 13 0,0 0-1,-33-10 1</inkml:trace>
  <inkml:trace contextRef="#ctx0" brushRef="#br0" timeOffset="12695.7262">-18287 1310 1,'0'0'21,"-6"-15"5,6 15 1,-12-18-11,12 18-3,0 0-3,0 0-1,0 0-1,0 0-1,0 0-1,0 0-1,0 0 0,12 23-1,-14-7-1,4 12 0,-8 1 0,6 13 0,-6 2-2,2 7 1,-2 2-1,1 6 1,-1-1-2,2-4 0,2-3 0,0-4-1,-2-5 2,2-3-2,-2-8 1,2-8-1,-2-6 1,4-17 0,-5 25 0,5-25-1,0 0 0,0 0-1,0 0-1,0 0-2,0 0-5,0 0-19,0 0-5,-14-17 0,14 17 0</inkml:trace>
  <inkml:trace contextRef="#ctx0" brushRef="#br0" timeOffset="13399.7664">-18676 1303 18,'0'0'27,"0"0"0,0 0-6,-6-21-5,27 25-5,-21-4-2,41-16-1,-18 2-1,18 9-1,-4-11-1,14 7-2,-6-5 0,5 2-1,3 0-1,-1 1-1,-1 1 1,-5 1-1,-7 6-2,-8-3-1,3 13-5,-34-7-17,31 9-7,-31-9-1,-4 19-1</inkml:trace>
  <inkml:trace contextRef="#ctx0" brushRef="#br0" timeOffset="14032.8027">-17879 1685 34,'26'-24'28,"-17"3"-9,11 14-1,-12-9-5,13 14-2,-21 2-2,19-3-3,-19 3-1,14 21 0,-14 1-1,4 13-2,-6-1 1,4 9-2,-6-2 1,2 1-1,-6-6 0,6-4-2,-4-11 3,5-5-2,1-16 1,0 0 0,0 0 0,0 0-1,-14-16 1,22-3 0,3-11 0,3-2 0,3-3-1,3 0 1,7 2-1,2 3 1,2 6-1,-1 6 0,-5 13-1,2 9 1,0 6 0,3 11 0,-3 9 0,-4 5-1,-3 3 1,-3 3-2,1 1 1,-12-7-3,1 5-2,-24-22-18,13 3-10,-14-14 1,18-7-2</inkml:trace>
  <inkml:trace contextRef="#ctx0" brushRef="#br0" timeOffset="15287.8744">-16970 1634 12,'19'-12'29,"-19"12"-1,29-17 3,-29 17-19,0 0-2,-5-23-2,5 23-1,-24 2 0,24-2-2,-41 14-1,18 1-1,-8 3-1,6 8 0,-5 4 0,7 7-2,4-1 1,7 1-2,6-2 2,8-3-2,8-4 1,3-7-1,9-13 1,5-4 0,4-8 1,8-6 0,2-6-1,6-8 0,-1-4 0,-1-4 1,-4 1-1,-6-1 1,-4 1-1,-10 3 0,-7 3 0,-6 9 0,-8 16 0,-2-17 0,2 17 0,-23 14 0,5 10 0,-1 8-1,1 6 1,3 6-1,1 5 1,4 0-1,8-2 1,6-5-1,8-12 1,-1-7 1,-11-23-1,37 14 0,-15-23 0,3-10 1,0-7-1,-5-8 1,-3-8 0,-1-1 0,-10 1-1,-8 1 1,-6 6-1,-6 6 1,-1 4-2,-3 8 1,18 17 0,-27-14-1,27 14 0,0 0 1,0 0-1,0 0 0,0 0 1,0 0-1,29-16 1,-7 11 0,3 1 0,2 1 0,4 3 0,1 5 0,-3 5 0,-4 13 1,-8 7 0,-1 7-2,-4 5 1,-4 1 0,-5-1 0,-1 0 0,-7-7 1,1-10-2,-6-8 2,10-17 0,0 0 0,-22 8-1,22-8 1,-11-30-1,11 5 0,8-6 1,7-4-1,7 0 1,5 1-1,6 3 1,6 5-2,2 6 2,-2 8-1,-2 14 0,-2 12 0,-8 5-2,-4 7 2,-7 6-1,-9 1 2,-3 0-3,-4-3 3,-2-2-2,-5-12 1,7-16 1,-18 16-1,18-16 0,-21-11 0,21 11 1,-10-31-1,10 3 1,6-4-2,5-1 3,5 0-3,5 3 2,3 4-1,3 3 1,-2 7-2,-1 11 1,-1 7 0,-2 12 0,-5 7-1,-2 5 0,-5 5 1,-1 4-1,2 2 1,-2 0-1,-1-2 1,-1-9-1,4-7 1,-10-19-1,23 23 0,-23-23-1,35-1-2,-21-15-1,15 7-4,-15-19-6,23 9-14,-14-13-4,8 6 1,-9-6 1</inkml:trace>
  <inkml:trace contextRef="#ctx0" brushRef="#br0" timeOffset="15595.8919">-15550 1690 17,'0'0'29,"0"0"3,0-15-2,0 15-12,0 0-7,0 0-3,-6 24-2,4 6-2,-4 1 0,8 8-2,-6 1 1,8 6-3,0-4 2,6-4-3,2-11 2,7-10 0,2-10-1,5-7 0,3-7-1,-2-12-1,6-1-4,-17-23-15,13 6-12,-17-9-1,-3 3 0</inkml:trace>
  <inkml:trace contextRef="#ctx0" brushRef="#br0" timeOffset="15760.9014">-15523 1447 34,'0'0'30,"0"0"-1,0 0 0,25 12-25,-13 4-10,-12-16-11,29 33-11,-9-8-2,3-1 1</inkml:trace>
  <inkml:trace contextRef="#ctx0" brushRef="#br0" timeOffset="16547.9465">-15134 1706 35,'0'0'34,"0"0"-1,0 0 1,0 0-18,-6 32-11,3-3-2,6 12-3,-4 1 2,-1 7-2,2-4 1,0-3-2,-2-10 1,2-6 1,2-10-1,-2-16 1,0 0 0,13-16-1,-5-10 1,4-11 0,1-10-2,7-6 2,3-1-1,-2 5 0,5 7-1,-5 7 1,2 14-1,-1 14 2,-5 21-2,-3 12 0,0 7 1,1 4-1,-1 3 1,-1 1-1,5-3 1,1-5-2,9-10 0,-1-12-1,10-4-1,-4-13-1,18 1-1,-13-16 0,19 2-2,-12-18 2,7 6 2,-9-6 3,-8 0 2,-6 6 4,-21-6 0,6 16 2,-28-5 1,14 26 0,-49-13-1,22 19-2,-10 1-2,6 14-1,-4 3-1,6 6-2,5 1 2,13 4-2,5-1 2,10-1-2,5-2 1,7-8-1,7-4 2,5-3-1,-3-4 0,2-1 0,-3-2 0,-3 3 0,-6 4 0,-1 7 0,-2 8 1,-4 11-1,-5 9 0,-1 8 1,-2 6-1,-2 3 1,-9 1-1,-5-8 1,-3-7 0,-7-10-1,-9-14 1,-3-11 0,-5-15-1,0-11 1,-2-11-1,2-6-1,3-3-1,-1-8-7,27 18-19,-11-13-8,13 13 0,2-5-1</inkml:trace>
  <inkml:trace contextRef="#ctx0" brushRef="#br0" timeOffset="17324.991">-13433 1780 1,'0'0'14,"-35"-28"12,19 8-6,16 20-6,-25-24-3,25 24 0,-14-23-1,14 23 0,2-23-3,-2 23 0,0 0-2,29-10-2,-29 10 0,29 10 0,-13 11-1,5 11-1,-5 6 1,1 10-3,-5 4 3,-2 2-3,-4-1 2,-2-4-1,-6-14 2,-2-9-1,4-26 1,-16 18-1,16-18 1,-15-30 0,9 0-1,4-6 1,4-12-2,4-1 2,1-3-2,7 4 2,4 3-3,3 6 3,4 8-2,2 6 0,5 15-1,-5-1-2,8 20-6,-16-9-20,11 16-4,-11-6-1,2 13 0</inkml:trace>
  <inkml:trace contextRef="#ctx0" brushRef="#br0" timeOffset="18412.0531">-12751 1739 46,'12'-17'32,"-12"17"2,12-26-2,-12 26-26,0 0-3,-33-6 0,-2 13-2,-8 11 1,-2 3-1,-1 7-1,-3 5 1,8 4-2,10 1 2,9-1-3,13-2 3,11-7-2,7-10 1,-9-18 0,41 14 0,-10-21 0,1-7 0,5-9 1,-2-7-1,1-5 0,0-2 0,-3 4 1,-4 3-1,-8 6 1,-1 8-2,-20 16 2,21 4 0,-15 17-2,0 7 2,1 7-2,1 5 1,4 2-1,3-2 2,3-6-3,1-8 1,5-10 0,9-6-2,-4-13-1,12-1-2,-6-22-4,21 8-10,-15-24-9,20 9 0,-11-18 7,12 13 8,-19-10 11,0 5 3,-4 11 10,-26-8 7,9 24 12,-24-8-1,2 24-4,-29-13-9,11 22-7,-23-2-4,6 9-1,-9 10-2,1 9-1,0 2 1,8 7-2,8-1 2,7 1-2,13-2 2,8-2-2,13-13 1,6-8 1,5-10-1,6-11 1,4-10-1,0-11 2,-2-16-2,-4-6 1,0-15-1,-3-6 2,-5-11-3,-5-9 3,-7-1-3,1-3 2,-6 13-1,-2 7 0,-2 12 1,0 16-1,0 16 0,0 26 0,-12 21 0,5 19 1,1 13-2,0 12 2,2 8-1,4 11 0,2 4 1,6-9-2,11-9 1,3-13-1,1-11 1,2-13-2,6-15 3,0-17-2,-1-15 0,-1-14 2,-4-8-2,0-10 1,-1-5-1,-3-3 2,-3 3-3,-3 4 2,-5 12 0,0 7 0,-5 12 1,-5 16 0,6 21-1,-4 9 1,-2 7 0,6 14 0,0 1 1,4 2-3,-1-5 2,3-8-2,4-10 1,1-13-3,7-6 0,-13-28-7,18 7-15,-17-24-8,6-5-1,-11-15 1</inkml:trace>
  <inkml:trace contextRef="#ctx0" brushRef="#br0" timeOffset="18577.0626">-11494 1167 51,'-21'-21'33,"21"21"-1,-18 0-1,18 0-29,6 35-6,-6-35-8,31 49-14,-19-19-6,15 10 0,2-3 0</inkml:trace>
  <inkml:trace contextRef="#ctx0" brushRef="#br0" timeOffset="19368.1078">-10970 1543 36,'17'-3'32,"-17"3"1,8-16 0,-22-3-20,14 19-6,-9-16-3,9 16-1,-37-11-1,7 13 0,-9 2 0,1 6-1,-7 8-1,0 5 1,6 5-1,6 5 0,10 5 0,7 3 0,18-6-1,6-2 1,7-7 0,7-7 0,5-10 0,6-9 0,-2-14 0,0-7 1,-1-5-1,-7-4 0,0-3 0,1 0 1,-7 6-1,-7 3-1,2 6 1,-12 18 0,15-15 0,-15 15-1,12 21 1,-10 0 0,4 7-1,-1 7 1,1 1 0,2-1-1,-2-3 1,0-4-2,2-9 3,-8-19-2,17 12 2,-17-12-1,18-26 0,-7 5 2,3-3-2,3-3 2,1 1-2,1 2 0,1 8 0,-3 4 0,-17 12 0,27-6 0,-27 6 0,12 23 0,-12 2 0,-4 1 0,0 0 1,-3 0-3,1-1 3,-2-4-2,4-4 2,4-17-2,0 0 1,0 0 0,0 0 0,6-21 2,8-1-3,5-5 3,2-2-2,7-1 1,1 2-1,2 3 1,0 10-1,-2 6 0,-5 11 0,-5 8 0,-3 13 0,-5 5-2,-1 5 3,-4 2-2,-2-2 1,0-3-2,1-2 1,-5-10-4,10-3-4,-10-15-12,0 0-14,4-22 1,-4 22 0</inkml:trace>
  <inkml:trace contextRef="#ctx0" brushRef="#br0" timeOffset="19884.1372">-10136 1587 31,'22'-10'31,"-5"-1"0,1 4 1,-18 7-21,0 0-4,19-19-3,-19 19 0,0 0 0,-21 19-1,-3-7 0,3 9 0,-8 2-2,5 9 0,-1 1 0,8 4-2,7-2 2,10 0-2,8-6 2,7-1-3,11-8 3,9-12-2,5-6 2,9-5 0,4-13-1,5-5 2,0-7-2,1-5 1,-7-8-1,-3-1 1,-10-3-1,-10-1 0,-8 6 0,-9 3 0,-10 9 0,-12 7 0,-9 12 0,-12 9 0,-4 13 0,-4 8 0,2 9-1,2 5 2,6 5-2,7 4 2,16-1-1,12 3-1,12-8 2,9-4-2,8-8 1,6-5-1,9-9 1,1-10-3,3-4-1,-13-22-15,10 6-15,-18-12 0,-4 2-1,-15-3 0</inkml:trace>
  <inkml:trace contextRef="#ctx0" brushRef="#br0" timeOffset="20801.1898">-8846 1582 44,'0'0'32,"27"-11"0,4 6 0,-1-2-29,10 4-1,7-3-1,4 1-1,-7 0 0,-1-2-1,4 3-1,-10-4-4,10 13-14,-16-10-11,0 5 0,-31 0-1</inkml:trace>
  <inkml:trace contextRef="#ctx0" brushRef="#br0" timeOffset="20568.1764">-8239 1284 1,'0'0'23,"23"-31"4,-13 4-5,10 13-7,-18-19-3,15 17-1,-21-20 0,12 15-2,-20-14-1,4 10-2,-13-1-1,4 8-2,-13 1-1,-3 10 0,-4 3-1,0 11 0,-5 7-1,3 11 1,-2 5 0,6 12-1,4 5 1,5 11 0,9 3-1,7 4 1,8 3-1,8 0 0,4-3 0,7-4 0,3-5-1,-1-8 0,1-6 0,-7-14-3,9 3-5,-22-31-20,4 16-4,-4-16-1,-14-16 1</inkml:trace>
  <inkml:trace contextRef="#ctx0" brushRef="#br0" timeOffset="21160.2101">-8268 1529 42,'25'4'34,"-25"-4"-1,23 3 1,-23-3-25,26 20-5,-9 1-1,5 12-1,-11 5-1,1 6 0,-6 2 1,0 1-2,-2-5 1,-2-5-2,-2-8 3,1-9-3,-1-20 3,0 0-2,0 0 0,-1-28 1,-1-4-1,4-5 2,1-5-3,3-5 2,4 2-1,4 1 0,3 4 0,5 8 0,5 8-2,0 1-2,10 16-3,-20-9-9,24 19-17,-21-4-2,7 9 2,-27-8-2</inkml:trace>
  <inkml:trace contextRef="#ctx0" brushRef="#br0" timeOffset="22056.2616">-7720 1568 20,'0'0'29,"0"0"-1,22-11 1,-22 11-20,0 0-2,0 0-2,-8 21-1,-9-8 1,7 9 0,-8 3-1,11 8-1,-7-3-1,8 3-1,6-1 1,4-4-3,2-6 3,7-4-2,-13-18 0,41 10 1,-15-15-1,1-7 1,-2-9-1,-3-2 1,-3-7-1,-2-3 1,-11-2 0,-12-2-1,-5 4 0,-7 3 1,-7 6-1,0 3 0,3 7 0,3 2 0,19 12 0,-25-8-1,25 8 1,0 0 0,33 4 0,-6-2 0,4 3 0,8 2 0,6 2 1,1 3-1,-3 6 0,-2 6 1,-10 4-1,-2 7 0,-9 4 1,-7-3-1,-7-1 1,-4-3-1,-6-6 1,-3-7-1,7-19 1,-22 13-1,22-13 0,-25-20 2,13 1-2,6-5 1,2-6-1,6-2 1,4-3-1,6 4 0,7 1 0,3 7 0,3 6 0,2 6 0,0 10 0,-3 8-1,-1 10 1,-1 4 0,-5 9-1,-3 1 1,-1 1 0,-1 1-1,0-5 2,-5-5-2,-1-6 2,-6-17-2,12 20 1,-12-20 1,0 0-1,17-25 1,-9 6-1,8-4 1,3-1-2,1-1 2,5 2-1,0 4 0,1 9-1,-3 4 1,0 8 0,-5 7 0,-1 10 0,-1 2-1,-1 2 0,-3-6-2,11 10-7,-23-27-21,30 14-2,-11-23-3,6-9 1</inkml:trace>
  <inkml:trace contextRef="#ctx0" brushRef="#br0" timeOffset="-100122.7264">-2074 586 30,'14'-30'16,"-14"30"0,15-39-3,5 20-1,-10-18-2,15 6-2,-10-15-1,15 1-2,-9-10 0,14 5-2,-10-6 1,6 7-2,-3 3 0,-1 9-1,-6 7 0,-3 9-1,-18 21 0,23-21 0,-23 21 0,0 0-1,10 18-2,-10-18-6,2 23-18,-2-23-1,-8 31-2,2-13 1</inkml:trace>
  <inkml:trace contextRef="#ctx0" brushRef="#br0" timeOffset="-3.66304E7">-2665-117 1,'-13'20'5,"-19"-20"19,32 0 1,-48 22-16,26-18-2,22-4 0,-11 17-1,11-17 0,6 21-1,-6-21-3,33 27-4,-14-17-10,-19-10-14,43 18-1,-43-18-1</inkml:trace>
  <inkml:trace contextRef="#ctx0" brushRef="#br0" timeOffset="-102422.8582">-1943 531 6,'0'0'14,"0"0"-3,-20-23-2,20 23 2,-17-19-2,17 19 0,-16-21 0,16 21-1,-19-21 0,19 21-1,-24-17-1,24 17-1,-27-13-1,27 13-2,-29-10 1,29 10-2,-33-5 1,33 5 0,-35 0-1,17 1 0,-5 3 0,1 3 0,-3 0 0,2 5 0,-4 0-1,1 4 1,-1 0 0,2 3-1,1-1 0,3 1 1,2 4-1,1-2 0,2 2 0,3 1 0,1 2 0,2 1 0,1 1 0,1 0 0,2-4 1,4 6-1,0-4 0,2 0 1,4-1-1,0-1 0,2-1 0,4 0 0,-3 1 0,5-3 1,-2 2-1,3-4 0,1 3 0,2-1 1,-1-4-1,3 4 0,-1-2 1,1 1-1,1-3 0,1 1 1,-1-1-1,0-1 1,1 0-1,1-4 0,1-2 0,-1 3 1,-1-6-1,1 0 0,-2-2 0,3-2 1,1-1-1,-3 2 0,1-6 0,2 0 0,-1 0 0,-1-3 0,3 0 0,-1-2 1,-6-2-1,9 0 0,-7 1 0,1-1 0,1 0 0,-2-3 0,1 1 1,-3 4-1,1-3 0,-18 10 0,31-16 1,-31 16-1,27-23 0,-27 23 1,22-24-1,-15 5 0,1 3 0,-4-7 1,0 0-1,0-1 0,-4-1 1,0-1-1,-2 0 0,0 1 0,-4 1 0,-2-1 1,1 2-1,-3 1 0,-2-1 0,-1 4-1,1-1 1,-2 3 0,1 1 0,-1-1 0,14 17 0,-27-30 0,15 14 0,1 0 1,-1 1-1,0-1 1,-1 0-1,13 16 1,-26-24-1,26 24 1,-29-16 0,12 9-1,-5 0 1,3 3-1,-1-1 1,1 1 0,-1 1-1,3-1 1,-1-1 0,18 5-1,-21-5 0,21 5-1,0 0-4,-27-18-9,27 18-17,0 0-1,-24 0-1,24 0-1</inkml:trace>
  <inkml:trace contextRef="#ctx0" brushRef="#br0" timeOffset="-100823.7665">-2910 319 9,'0'0'12,"0"0"-1,0 0-1,7-15 0,-7 15-1,0 0 0,0 0-2,0 0-1,0 0-1,22 14 0,-22-14 0,29 24 1,-13-8-2,11 10 1,-2-1-1,12 8 0,-4-3-2,6 3 0,-2 0 0,0-3-2,-4-4 1,-2-5-1,-6-3 0,-3-6 0,-22-12 1,25 18-1,-25-18 1,0 0 0,0 0 0,4-16-1,-4 16-1,-17-25-3,17 25-10,-20-10-15,20 10 0,-33-5-1,16 5 6</inkml:trace>
  <inkml:trace contextRef="#ctx0" brushRef="#br0" timeOffset="-98240.619">-2482 1051 10,'0'0'18,"-22"6"-3,22-6-1,-27 7-1,27-7-3,-45 15 0,24 5-1,-20-8-3,6 9 0,-14-4-3,3 8 0,-11-2-1,5-1-1,-5 1 0,3-5 0,1-4 0,7 0-1,1-6 0,10-4 0,8 1-2,-1-7-2,28 2-6,-19-1-9,19 1-9,0 0 0,17-9-1</inkml:trace>
  <inkml:trace contextRef="#ctx0" brushRef="#br0" timeOffset="-99567.6949">-1850 832 18,'0'0'18,"0"0"-1,31-12-2,-17-4-2,13 8-3,-2-13-3,8 1-2,2-4-1,8-2-1,0-8-1,4 5 0,-1-3-1,1 2 0,-4 4-1,-4 7 1,-4-1-1,-8 10 1,-8 3-1,-19 7-1,28 0-4,-28 0-6,0 0-15,0 0-1,4 23 0,-4-23 7</inkml:trace>
  <inkml:trace contextRef="#ctx0" brushRef="#br0" timeOffset="-99028.6641">-1704 1190 5,'0'0'22,"0"0"-6,0 0-3,21-18-1,-1 22 0,-20-4-3,43 0 0,-18 0-2,16 8-2,-2-2-1,9 6 0,1-5-2,3 2-1,-3-4 0,2 0 0,-9-5 0,-1 2-1,-8-4 1,-4 0-1,-5 1 1,-7-1-1,-17 2 1,24 0-1,-24 0 1,0 0-2,0 0-2,0 0-6,0 0-17,11 23-2,-11-23-1,-15 17-1</inkml:trace>
  <inkml:trace contextRef="#ctx0" brushRef="#br0" timeOffset="-61512.5183">0 51 22,'0'0'24,"0"0"-8,16-28-2,-16 28-3,9-17-1,-9 17-1,0 0-2,20-7-1,-20 7-1,0 0-1,0 0-1,0 0 0,0 0 0,0 0 0,6 26-1,-4 0 1,-6 4-1,4 14 1,-6 3-1,6 11 1,-4 3-2,2 2 1,0-5-2,0 0 2,-2-9-2,2-3 1,0-6-1,0-5-1,-1-7 1,3-4 0,-2-4 0,2-5-1,0-15 2,9 20-2,-9-20 1,26 3 0,-7-6 0,6-1 1,5-3-2,6-7 2,0 5-2,4-5 1,-1 0 1,0 2 0,-4 0-1,-4 1 1,-1 3-1,-5 4 1,-4-3-1,-21 7 0,27-3-1,-27 3-1,20-2-2,-20 2-1,0 0-4,0 0-11,0 0-11,0 0-3,0 0 4,0 0 4</inkml:trace>
  <inkml:trace contextRef="#ctx0" brushRef="#br0" timeOffset="-61074.493">683 265 16,'0'0'29,"-2"23"0,-2 3-7,-10-8-7,16 20-4,-15-10-2,13 16-3,-8-9-2,8 3-1,-2-4-1,4-4 0,-2-2-1,2-9-2,0 0-1,-2-19-5,8 25-15,-8-25-11,0 0 3,0 0-4</inkml:trace>
  <inkml:trace contextRef="#ctx0" brushRef="#br0" timeOffset="-59575.4075">1093 309 14,'-7'-30'27,"7"30"0,-14-23-9,-13 8-3,27 15-5,-47-9-2,26 16-2,-18 0-2,10 9-1,-6 3-2,5 7-1,7 4 0,6 1 1,11 1-2,8-2 1,13-2-1,7-7 0,9-4 0,0-8 0,8-4 0,-4-10 0,4-2 0,-10-5 0,-4-2 1,-5 1 0,-20 13 1,25-19 1,-25 19 0,0 0 1,6 16 0,-2 10 1,-6 9 0,10 14-3,-7 2 2,11 10-1,-10-1 0,4-1-1,-8-4 1,-6-3-2,-11-12 2,-7-5 0,-9-7-1,-3-8 0,-9-8 1,-2-5-2,2-10 1,5-6-1,7-5 0,5-6 0,11-4 0,9-4 0,14 2-1,12-6 0,15 2 1,8-5-1,13-1 0,5-5 1,7 1 0,0-5 0,-2-3 0,-5-4 1,-7-3-2,-9-6 2,-8 0-1,-7-6 0,-9 3 0,-3 2 0,-5 8 0,-3 7 0,0 8 0,-4 13 0,0 8 0,-2 18 0,0 0 0,0 0 0,0 28 0,-2 2 1,-2 9-1,0 6 1,-3 10 0,1 1 0,-4 5-1,0 0 1,1-7 0,-1-3-1,-2-9 0,2-5 1,1-11-1,1-5 0,8-21 0,-10 25 1,10-25-1,0 0 0,0 0 0,0 0-1,14-32 1,-5 10-1,9-8 0,1-5 0,5 0 0,-1-4 0,4 6 0,1 0 0,-3 10 0,0 5 0,-1 10 1,-3 9-1,-2 12 1,1 4 0,-3 9-1,1 1 1,5 2 0,-1-1 0,-3-3 0,2-6 0,1-7 0,-1-6 0,1-12 0,-1-6 1,-5-9-1,-3-7 0,1-10 1,-2-8-1,-3-8 0,-1-4 0,-2-1 0,-2-1 0,-2 6 0,0 5 0,0 8 0,-2 12 0,2 11 0,-2 18 0,0 0 1,9 32 0,-5 4-1,0 12 2,0 3-1,4 8 0,0 1-1,1-3 1,1-6 0,4-7-1,-3-11 0,3-8 0,-2-6 0,-12-19-2,21 17-1,-21-17-6,0 0-18,12-26-6,-14 9 0,-12-11 0</inkml:trace>
  <inkml:trace contextRef="#ctx0" brushRef="#br0" timeOffset="-59325.393">1912 92 13,'2'-18'29,"-2"18"-1,6-17 1,-8-1-13,20 13-6,-7-13-3,17 8-1,-1-8-3,14 4 0,-2-3 0,5 1-2,1 0-2,-4-1-3,8 12-8,-26-6-17,2 6-2,-25 5 0,0 0-1</inkml:trace>
  <inkml:trace contextRef="#ctx0" brushRef="#br0" timeOffset="33818.9343">-18966 3892 12,'0'0'11,"0"0"-1,0 0 1,0 0-1,0 0-1,-20-2-2,20 2 0,0 0-1,-6 27-1,6-27-2,-2 24-1,2-24-1,2 28 0,-2-28 1,10 27-1,-10-27-1,0 0 1,22 12 0,-22-12 0,17-7 0,-17 7 0,20-21-1,-20 21 0,13-23 1,-13 23-1,6-21 1,-6 21 0,0 0-1,-18-14 1,18 14-1,-23 5 1,23-5 0,-29 16-1,29-16 1,-29 21-1,29-21 1,-18 21-1,18-21 0,0 0 1,-8 19-1,8-19 0,0 0 0,0 0 1,0 0-1,18 4 1,-18-4-1,0 0 1,0 0-1,0 0 0,10-18 1,-10 18-1,0 0 0,0 0 1,0 0-1,0 0 0,0 0 0,0 0 0,0 0 1,0 0 0,-20-7 0,20 7 1,0 0-1,-25 13 1,25-13 0,-21 8-1,21-8 0,-22 6 0,22-6 0,0 0 0,0 0-1,0 0 1,0 0-1,0 0 1,-12-16-1,12 16 0,0 0 1,4-18 0,-4 18-1,0 0 1,0 0-1,0 0 0,0 0 0,0 0 0,0 0 0,0 0-1,0 0-4,0 0-22,0 0-2,0 0-3,0 0 1</inkml:trace>
  <inkml:trace contextRef="#ctx0" brushRef="#br0" timeOffset="89429.1151">-18303 4319 1,'0'0'28,"18"-10"1,-1-1 0,8-10-14,14 11-8,-4-11 0,16 7-3,-2-5-1,5 3-1,-5 0-1,1 4-1,-5 5-2,-12-2-3,6 13-7,-21-4-16,1 5-2,-19-5 1,17 17 10</inkml:trace>
  <inkml:trace contextRef="#ctx0" brushRef="#br0" timeOffset="89403.1134">-18042 3705 12,'0'0'24,"0"0"-7,0 0-4,0 0-3,0 0-1,0 0-2,0 0-1,-6-16 0,6 16-1,0 0 0,0 0-1,0 0-1,0 0 0,0 0-1,0 0 0,0 0 0,-4 16 0,-2 0 0,2 10 0,-3 4 0,1 6 0,-4 5-1,4 8 1,-4 0 0,3 0-2,-1-5 2,2-1-2,0-1 2,-2-1-2,1-5 1,-3-1 0,2-3-1,0-2 1,1-1-1,-1-4 0,0-2 0,6-4 1,-2-3-1,4-16 0,-4 23 0,4-23 0,0 0 1,0 0-1,0 0 1,0 0 0,0 0-1,0-28 1,0 1-1,2-4 0,-2-8 1,2-5-1,2-5-1,2 0 1,0 0 0,3 0 0,1 2-1,2 2 2,1-1-2,1 0 1,4 6 0,-1 0 0,1 1 0,3 1-1,0 3 1,1 2 0,-1 8 0,-1 4-1,-1 7 1,-19 14 0,31-2 0,-19 20 0,0 10 1,-1 9-1,1 10 0,4 9 1,-3 7 0,5 4-1,-1-1 1,-1-3 0,-1-3-1,-3-6 0,0-7 1,-7-5-1,-1-9 1,0-5-1,-4-7 1,-2-5-1,2-16 0,-2 19-1,2-19-1,0 0-3,0 0-7,-21-5-21,21 5-1,-21-24 0,21 24-1</inkml:trace>
  <inkml:trace contextRef="#ctx0" brushRef="#br0" timeOffset="89932.1437">-17466 4220 1,'0'0'26,"13"-27"2,-13 27 0,26-15-14,-26 15-4,19-13-2,-19 13-2,20 6 0,-20-6-2,15 28 0,-11-11 0,8 11-1,-8-2-1,1 4 0,-3-4-1,2-3 0,-4-4 0,0-19 0,0 22 0,0-22 0,0 0 0,0 0 0,2-27-1,0 6 1,2-5-1,4-4 0,1 0 0,3-1 0,2 5-1,-1 3 1,5 9 0,-18 14-1,31-9 1,-13 18 0,-3 8-1,-1 6 1,1 5 0,1 2-1,-1 7-3,-5-11-4,12 12-20,-17-13-4,5-2-1,-10-23-1</inkml:trace>
  <inkml:trace contextRef="#ctx0" brushRef="#br0" timeOffset="91019.2059">-16669 4220 17,'6'-16'29,"-10"0"2,4 16-1,-44-28-21,22 30-3,-21-4-2,6 13 0,-5 3-2,3 7 1,2 1-2,9 6 0,9-1 0,7-1 0,14-3-1,10-6 0,7-8-1,9-7 1,3-8 0,4-8 0,0-5-1,0-2 1,-2-2 0,-6 1 0,-4 2 1,-3 8 0,-20 12 1,23-2 0,-17 20 0,2 15 1,-6 9-1,4 18 1,-4 8-1,2 11-1,-4-2 0,0 0 0,-8-5 0,-2-9 0,-6-14 0,-1-11 0,-8-15 0,-3-11 0,-7-12 0,2-7 0,-2-12 0,6-4-1,0-5 0,2-5 0,7-4 0,7 2 0,9 0 0,8 0-1,9 2 1,9 0-1,7 1 1,8-1-1,6 0 1,5-6 0,7 1-1,1-1 1,1-7 0,1-1 0,-2-5 0,1-6 0,-5 0 0,-5 0 0,-8 1 0,-8 2 0,-4 6 0,-11 5 0,-8 9 0,-6 11 0,-8 6 0,6 18 0,-31-10-1,7 15 1,-1 13 0,0 4 0,-5 8-1,1 4 1,2 9 1,4 3-2,5-1 1,6 3 0,7-5 0,3-2-1,8-5 1,5-4-1,11-9 1,7-8 0,10-4 0,5-9 0,5-6 0,4-5 0,7-5 0,0-5 0,-5-4 0,-7-3 0,-7-4 0,-10 2 1,-7 0-2,-13 4 2,-11 3-2,0 21 2,-27-19-1,2 22 0,-6 13 0,0 5-1,-1 9 2,7 6-2,2 6 2,11 4-2,10-2 1,8-1 1,12-4-1,9-4 0,6-9 0,6-8 1,7-11-1,5-9 0,2-7-1,-5-13-2,9 9-13,-18-20-18,-3 7-1,-20-8 0,-8 8-1</inkml:trace>
  <inkml:trace contextRef="#ctx0" brushRef="#br0" timeOffset="24572.4055">-10025 2381 1,'-19'-21'15,"19"21"13,-18-12-3,18 12-11,0 0-2,-23-19-3,23 19-1,0 0-1,0 0-1,0 0 0,-4 33-1,-8-12-1,8 14-1,-9 0 0,11 14 0,-6 2-1,10 3 0,4-5-2,7-2 1,5-6-1,7-10 0,4-6 0,1-11-1,3-7 0,-2-9 0,2-3-1,-2-11 0,4-2 0,-4-10-1,6-1 0,-6-8 1,2-3 0,-4-9 0,-3 1 2,-7-2 0,-3-3 1,-3 9 1,-7 0 1,2 15 0,-8 1-1,0 28 1,0-25 0,0 25-1,-8 37 0,4-4-1,-2 9 0,3 9 0,-3 5-1,4 4 1,-2-1-1,2-8 1,2-13-1,2-4 0,-2-12 0,0-6 1,0-16-2,0 0 1,0 0 0,12-23-1,-7 6 1,3-4-1,2 2 0,2-2 0,3 1 0,3 5 1,-1 4-1,1 4 1,-1 7-1,1 4 1,1 4-1,1 6 1,-1 2 0,2 3-1,3 1 1,1-3 0,2-1 0,4-4 0,4-7 0,4-3 0,4-7 0,0-6 0,0-3 0,-2-5 0,-2-2-1,-8-3 0,-8 1 0,-7-2 1,-14 6-1,-8 2 0,6 17 0,-37-16 1,10 18 0,-3 5 0,1 10 0,2 6 0,7 3 0,5 7 1,11-1-1,12-1 1,9 1-1,11-2 1,8-8-1,13-4 0,4-8 0,1-10-2,3 0-2,-17-17-6,11 5-19,-24-11-4,-7-3 0,-22-6-1</inkml:trace>
  <inkml:trace contextRef="#ctx0" brushRef="#br0" timeOffset="24813.4191">-10095 2577 1,'27'-17'23,"24"6"2,5-11 1,24-1-17,4 2-11,9 1-12,12 5-11,-11-10 0,1 11 8</inkml:trace>
  <inkml:trace contextRef="#ctx0" brushRef="#br0" timeOffset="25427.4544">-7834 2507 7,'-4'-15'30,"-4"-1"0,8 16 1,-39-35-16,39 35-4,-43-18-4,20 15-2,-16-3-1,6 10-1,-8-1-1,4 6 0,0 2-2,6 3 1,6 0-2,5 3 1,11 3 0,9-3-1,7 4 1,13 0 0,7 2 0,4 0 0,6 1 0,2-1 0,-2 0 0,-4-1 0,-4-2 0,-5-3 0,-7-3 1,-17-14 0,4 21-1,-4-21 1,-31 11 0,6-10-1,-7-1 1,-3-3-2,0 3-2,-9-11-7,20 10-20,-11-5-3,12 1 0,0-4-1</inkml:trace>
  <inkml:trace contextRef="#ctx0" brushRef="#br0" timeOffset="26524.5171">-7432 2509 1,'26'-21'27,"-26"21"2,0 0 0,0 0-13,-22-10-6,22 10-3,-31 15-1,12 3 0,-14-4-2,7 10 1,-5 1-2,8 6-1,1 3 0,11-1-1,7 0-1,10-1 0,7-8 0,13-3 0,5-9 1,6-6-1,0-8 0,4-7 1,-6-7-1,-2-5 1,-10-7 0,-4-3-1,-9-2 0,-10-1 0,-6 3 0,-5 1 0,-3 7 0,-2 2 0,16 21-1,-27-22 1,27 22-1,0 0 0,0 0 0,0 0 0,0 0 1,22-18-1,-5 13 1,3 0 0,1-1 0,0 1 0,3 1 0,-3 3 0,-1 2 0,-3 10 0,-17-11 0,27 35 0,-19-9 0,0 4 1,0 2-2,-2 3 2,-1-4-2,1-3 2,6-7-2,-4-5 1,-8-16 0,25 14 0,-8-16-1,1-7 0,3-1 0,1-8-1,1-1 0,2-7 0,3 0 0,-7-2 1,0 3-1,-5 1 1,-2 6 1,-3 2 0,-11 16 0,0 0 1,0 0 0,2 20 0,-6 1 0,2 5 1,0 2-2,6 2 1,-2-1 0,6-2-1,4-6 0,1-4 0,-13-17 0,33 14 0,-13-17 0,-1-4 0,3-6 0,-1-4-1,4-4 1,-1-5 0,5 1 0,-4-1 0,1 3 0,-3 4 0,-6 3 0,1 6 1,-18 10-1,23 3 1,-23-3-1,8 32 1,-8-13-1,2 2 1,-2-2-1,2 0 1,-2-19 0,0 27 0,0-27-1,0 0 1,0 0 0,0 0 0,4-28 0,4 8 0,3-2 0,1-5-1,7 1 1,-1 2-1,3 3 0,1 3 0,1 9-3,-23 9-5,41-3-20,-41 3-5,17 19 0,-17-19-1</inkml:trace>
  <inkml:trace contextRef="#ctx0" brushRef="#br0" timeOffset="27087.5492">-5963 2467 28,'0'0'31,"0"0"-1,-27-12 0,6 10-25,21 2-1,-41 16 0,21 0-1,-11-4 1,10 11 0,-1-4-1,7 11 0,3-2-2,10 3 0,6 1-1,10-3 1,7-2-1,8-1 1,6-9-1,4-4 0,4-8 1,8-7-1,-3-8 1,1-6 0,-6-7-1,-1-7 1,-7-5 0,-3-5-1,-9-2 1,-9 0-1,-9 2 0,-5 3 0,-7 7 0,-9 9 0,-7 9 0,-6 12 0,-3 10 0,3 10-1,2 8 1,0 5 0,5 7-1,9 2 2,9 2-1,12 0 0,7-4 1,7-3 0,7-9-1,8-5 1,4-9-1,9-6 1,5-9-1,-1-6 0,6-6-1,-5-6-3,9 12-8,-23-14-21,8 7-1,-22-3-1,-8 8 0</inkml:trace>
  <inkml:trace contextRef="#ctx0" brushRef="#br0" timeOffset="92804.3081">-14871 3791 2,'0'0'26,"-14"-25"2,14 25-8,-6-17-7,6 17-3,0 0-2,-19-20-1,19 20-2,0 0-1,0 0 0,0 0 0,0 0-1,-4 21 0,4 0-1,-2 4 1,4 12-1,-2 5 1,4 9-1,0-1-1,6 6 0,-5-3 0,5-4-1,-2-5 1,-4-4-1,-2-10 0,-2-4 1,-6-7 0,6-19 0,-21 25-1,21-25 1,-32 10-1,32-10 1,-31-5-1,31 5 0,-29-16 0,29 16 0,-15-24 0,13 8-1,7 0 1,3-1-1,6-1 1,5 1-1,5-1 1,5-1-1,2 3 1,0 0 0,2 2 0,2 4-1,-2 1 1,0 6 0,-3 3-1,-3 5 1,-4 4 0,-3 6 0,-5 5 0,-5 4 0,-6 2 0,-4 4 1,-8-2-1,-4 0 0,-5-3 1,-3-4-1,-5-4 0,0-5 0,-4-3 0,-1-4 1,-1-5-1,2-1-1,2-3 1,0 1 0,5-1 0,5-3-1,17 7 0,-24-5 1,24 5-1,0 0 0,0 0 1,26 5-1,-3-1 0,4-1 1,8 2 0,6-3 0,4 0 0,2-2 0,1-4 0,7-1 0,-5-4 0,-1-3 0,-2-4 1,-5 1-1,-1-3 0,-6-1 0,-6 0 1,-7 1-1,-7 1 0,-5 1 0,-10 16 0,2-25 0,-2 25 0,-25-8 0,7 9 0,-3 6 0,-2 6-1,-5 2 1,3 8-1,4 0 1,5 5 0,6 0 0,6 0 0,8 0-1,6-2 1,8-5 0,5-3 0,4-8 1,4-4-1,4-8 0,2-9 0,8-4 0,4-8 1,-1-5-1,5-6 0,-3-1 0,-1-3 0,-4-6 1,-6-1-2,-8-3 2,-8 1-2,-5-2 2,-7 2-2,-7 1 2,-2 4-2,-6 7 0,0 7 1,0 5 0,1 8 0,3 15 0,0 0 0,-20-6 0,14 22 1,-2 9 0,-1 8-1,1 14 0,-2 6 2,4 10-2,4 2 2,6 1-2,4-1 1,4-6-1,3-6 0,9-13 1,3-8 0,4-13-1,4-10 0,0-11-1,6-7-2,-6-17-5,14 3-25,-20-14-1,0 1-1,-19-6 1</inkml:trace>
  <inkml:trace contextRef="#ctx0" brushRef="#br0" timeOffset="92985.3184">-13875 3948 38,'31'-21'29,"10"-3"1,6 10-12,3-4-18,-1-1-11,5 8-16,-7 3-3,-12 4 2,-8 6 10</inkml:trace>
  <inkml:trace contextRef="#ctx0" brushRef="#br0" timeOffset="94356.3967">-13418 4153 25,'0'0'31,"18"19"1,-18-19-1,11 25-27,3-2 1,-6-4-2,3 5 0,-5-3-1,6 2-1,-6-5 1,4-1-1,-10-17 0,19 25 0,-19-25-1,19 3 1,-19-3-2,26-21 1,-13 0-1,-1-3 0,2-3 0,-3 1 0,1 2 0,-2 3 0,-10 21 1,13-20 0,-13 20 1,0 0 0,20 32-1,-12-8 2,1 3-1,5 2 0,1-1 0,1 0 0,0-6 0,3-5 0,-19-17 0,33 9 0,-33-9 0,27-21 0,-19-2 0,-2-5-1,-4-5 1,-2-4-2,-4 0 1,-4 4 0,0 3-1,-1 4 1,1 7 0,8 19-1,-8-16 0,8 16 0,0 0 0,16 19 0,1-5 0,7 2 0,3 0 1,6-2 0,6-4 1,2-1-1,0-6 1,1-1 0,-5-7 0,0-4 0,-4-5 0,-5-2 1,-9-5-2,-1-3 2,-11-1-2,-7 3 1,-6 2-2,-9 5 2,-6 8-2,-5 8-1,-1 6 3,-4 11-3,2 5 2,3 3-1,7 7 1,3 0-1,9 1 1,5-3 0,9 1-1,7-3 2,7-2-1,7-5 0,7-6 1,4-5-1,3-8 1,1-5-1,0-5 0,2-7 1,-6-5-1,-2-2 1,-8-5-1,-8-2 1,-5 0-1,-8 2 0,-8 1 0,-4 4 0,-8 5 0,12 16 0,-33-8 0,13 15-1,1 5 1,3 7-1,3 4 1,3 3 0,6 2-1,4 0 1,8-2-1,4 1 1,3-6 0,7-6 0,3-6 0,2-5 0,2-6 1,2-7-1,1-7 1,1-6-1,0-6 1,-4-2-1,-4-2 0,0 3 1,-5 1-1,-4 5 0,-5 5 1,-11 18-1,0 0 0,0 0 1,14 18-1,-18 5 0,2 3 1,0 5-1,-2 1 0,2-2 1,0-6-1,2-3 1,0-21-1,-2 25 1,2-25 0,0 0 0,8-21-1,-2 3 1,6-8-1,3-4 0,5-1 0,-1-1-1,2 2 1,1 6-1,3 6 0,0 10 1,-3 8 0,1 12 0,-1 7 0,-1 7 0,2 4 0,1 2 1,-3 1-1,-3-3-1,3-1-5,-21-29-22,21 23-6,-21-23-1,18-14-1</inkml:trace>
  <inkml:trace contextRef="#ctx0" brushRef="#br0" timeOffset="95415.4573">-11107 4092 5,'0'0'26,"24"-30"1,-13 13-10,15 4-3,-15-8-4,17 16-3,-13-11-1,10 15 0,-25 1 1,36 10-2,-36-10 1,23 40-3,-17-6 1,1 11-1,-5 4 0,2 5-2,-6-3 1,2-2-2,-4-7 1,3-5 0,-3-11 0,2-5 0,2-21 0,0 0 1,0 0-1,0 0-1,-14-17 1,16-4-1,2-5 0,0-3 0,4-4 0,1 0 0,3 0 0,5-1-1,3 3 0,3-1 2,3 4-2,5-1 2,2 4-2,2 2 1,0 6-1,-2 8 1,-4 9 0,-4 7-1,-5 9 2,-7 10-1,-5 9 1,-4 5-1,-6 6 1,0-1 0,-4-1 0,2-4 0,1-6-1,-1-8 0,2-1-3,2-25-4,8 17-26,-8-17-1,0 0-2,-16-28 1</inkml:trace>
  <inkml:trace contextRef="#ctx0" brushRef="#br0" timeOffset="105040.008">-11068 5050 1,'0'0'11,"0"0"11,0 0-6,0 0-3,0 0-1,-15-18-1,15 18-2,0 0 0,0 0-1,0 0-2,0 0-2,9-23 0,-9 23-2,12-19 0,-12 19 0,25-30-1,-7 16 1,-1-3-1,3 3 0,-1 0 0,3 3 0,-5 4 0,1 4 1,-18 3-2,31 5 1,-31-5 0,31 19 0,-31-19-1,33 25 1,-15-13 0,1-3-1,4-4 1,1-5 0,1-5-1,2-7 0,2-6 0,1-5-1,3-1-2,-8-10-3,14 15-17,-20-11-10,1 8 0,-14 1-1</inkml:trace>
  <inkml:trace contextRef="#ctx0" brushRef="#br0" timeOffset="-97629.584">-2370 1341 15,'0'0'14,"0"0"0,10 19-1,-14 8-1,-9-6-1,3 14-2,-9-2-2,1 7-3,-7-1-1,-1-1-1,1 1-2,0-6 1,5 0-3,-5-13-7,15 1-13,1-4-4,9-17 1,-10 18 5</inkml:trace>
  <inkml:trace contextRef="#ctx0" brushRef="#br0" timeOffset="-97083.5527">-2031 1488 22,'8'35'17,"0"-7"-2,-1 2-4,9 5-3,-8-5-3,7 1-1,-7-4 0,4-6-2,-6-2-1,-6-19-2,15 24-3,-15-24-12,0 0-8,4 25-1,-4-25 7</inkml:trace>
  <inkml:trace contextRef="#ctx0" brushRef="#br0" timeOffset="-96562.523">-1755 1359 1,'0'0'12,"0"0"10,0 0-8,0 0-3,0 0-1,20 28 0,-20-28-1,29 36-1,-14-15-2,13 9-1,-5-2-2,6 4-1,0-6 0,-1 2-1,-1-5 0,-2-4-2,0 2-3,-25-21-11,28 18-11,-28-18-2,0 0 0,17 17 14</inkml:trace>
  <inkml:trace contextRef="#ctx0" brushRef="#br0" timeOffset="-58328.3361">599 1373 8,'0'0'27,"-9"-21"1,1 3-8,8 18-4,-20-26-5,20 26-1,-33-28-2,16 17-2,-12-8 0,3 9-2,-11-3-1,2 10 0,-4-1-1,2 11-1,0 2 0,2 9 0,4 1-1,6 5 0,4 4-1,5 0 1,8 0 0,8 0 0,8 0-1,6-1 1,9-3 0,4-1 0,6 0 0,2-2 0,4 0 0,-2 0 0,2-2-1,-4 0 1,-6-1 0,-3-2 0,-9-1 0,-17-15 1,12 25-1,-12-25 1,-20 21 0,-1-7 0,-2-2 0,-5 0 0,-5-1-1,0-2 1,0-8 0,2 1-1,0-2 0,2-7 0,1 7-1,5-9-2,23 9-1,-35-7-5,35 23-11,0-16-13,-12 18 1,12-18-2</inkml:trace>
  <inkml:trace contextRef="#ctx0" brushRef="#br0" timeOffset="-57155.2688">986 1530 18,'-9'-19'27,"9"19"1,-22-19-13,22 19-4,-21-6-2,21 6-2,-31 4-1,31-4-1,-41 19 0,23-1-2,-9-1 0,10 10-1,-1-1 0,10 4-1,3 3-1,8 0 1,9-3-1,4-2 0,7-9 0,4-7 1,-1-8 0,3-8-1,0-8 0,-6-9 0,-3-5 1,-7-6-1,-9-1 0,-8-2-1,-5 2 1,-9 0-1,-5 3 1,-6 3-1,1 6 0,3 6 0,6 6 0,19 9 0,-20-7-1,20 7 1,22-2-1,1 0 0,14 1 0,2-3 0,9-1 0,-1-2 1,2 2-1,-8-2 1,-3 1 0,-12 3 1,-7 6 0,-19-3 1,4 23 0,-12-2 0,-5 4 0,1 6 1,-2 3-1,7 1 1,1-4-1,8-1-1,6-7 0,5-4 1,5-9-1,3-3 0,0-8 0,3-5 0,-5-6 0,1-5 0,-3-3-1,1-2 1,-5-1-1,-3-2 1,2 4-1,-6 4 1,-6 17-1,11-23 0,-11 23 1,0 0-1,18 11 0,-12 4 1,-1 5-1,5 4 1,0 2 0,2 1-1,-3 2 1,5-4 1,-2-2-1,-1-8 1,-11-15-1,20 20 1,-20-20-1,19-7 1,-7-11 0,0 1-1,3-11 1,1 0-1,7-7 0,2 1 0,1 5 0,-1 1-1,2 6 1,-2 7 0,1 8-1,-5 7 1,-3 10 0,-3 8 0,-5 3 0,-4 5 0,-2 0 1,-4 2 1,-4-5-1,2 0 2,2-23-1,-12 24 0,12-24 0,0 0 0,-17-17 0,17-2-1,-2-6 0,4-3-1,3-3 1,1-1-1,4 2 0,2 2-1,5 12-2,-3-5-5,15 21-21,-12 0-3,3 9 0,-20-9-1</inkml:trace>
  <inkml:trace contextRef="#ctx0" brushRef="#br0" timeOffset="-56516.2323">2337 1369 1,'-20'4'27,"-5"-1"2,-4 2-5,11 16-8,-23-10-5,22 15-1,-16-7-3,17 13-2,-1-6-1,15 8-1,0-6-1,14 3-1,5-5 0,11-1 0,9-9 0,6-4 0,5-7 0,7-5 0,-3-10 0,7-6-1,-1-10 1,-3-2 0,-7-11-1,-5-1 1,-6-8 0,-6-1-1,-9-1 0,-8-1 0,-9 4 1,-6 6-1,-7 8 0,-8 9 0,-3 13-1,-4 11 1,-1 14 0,-3 9-1,4 10 1,2 4 0,5 8-1,4 3 1,9-3 0,8 1 1,9-4-1,10-4 0,3-8 1,10-4 0,6-8-1,5-8 1,7-8-1,1-7 1,1-9 0,-1-7-1,-1-4 0,-8-4-2,-3 8-4,-20-9-23,1 14-3,-19-2-3,-4 18 1</inkml:trace>
  <inkml:trace contextRef="#ctx0" brushRef="#br0" timeOffset="107852.1687">-9325 4237 17,'0'0'17,"0"-26"-2,-5 7-1,5 19-1,-12-32-3,12 32-1,-18-26-3,18 26 0,-21-21-2,21 21 0,-27-14-1,27 14-1,-39-5-1,17 8 1,-3 2 0,-2 4-2,-2 3 1,0 6 0,-1 3-1,5 2 0,4 3 1,3 0-2,8 2 1,5 0 0,9-2 0,3-3 0,5-2-1,6-5 1,3-4 0,2-5 0,3-7 0,1-5 0,0-5-1,0-5 1,0-2 0,-1-4-1,-3-2 0,-1 2 1,-7 0 0,-3 2-1,-3 3 1,-9 16 0,10-19 0,-10 19 0,0 0 0,0 0-1,0 0 1,0 0 0,-2 21 0,2-21 0,4 31-1,0-13 2,2 1-1,4-3 0,-1 0 0,-9-16 0,24 17 0,-24-17 0,29 0 1,-29 0-1,31-19 0,-13 5 1,3-7-1,2 0 1,3-4-1,-1 1 0,2 3 1,-2 2-1,-3 1 0,-1 6 0,-21 12 1,31-9-1,-31 9 1,20 16-1,-20-16 1,9 31 0,-5-11 0,0 1 0,-4-2 0,2-2 0,-2-17 0,0 23 0,0-23 1,0 0-1,0 0 0,0 0 0,18-17 0,-18 17-1,33-30 0,-10 12 0,6 1 0,2-1-1,1 4 1,-3 4-1,-2 5 0,-4 5 0,-1 8 1,-22-8-1,29 30 1,-19-9-1,1 2 1,1 1-1,2-1 1,1-4-1,7-5 1,5-7-1,4-5 1,6-7-1,4-7 1,0-6 0,5-5 0,1-3 0,-4-4 0,-6-3 0,-10 2 0,-4 1 0,-11 2 0,-10 5 0,-2 23-1,-27-19 2,1 21-1,-3 10 0,-2 4 1,0 8-1,4 6 1,3 3-1,5-1 1,7-3-2,8-1 1,6-3 0,2-6 0,-4-19 0,22 19 0,-22-19 0,31-10 0,-14-8 0,3-4 0,-3-6 1,3-7-2,1-6 0,-3-4 0,-5-1 0,-1-3 0,-4 2 1,-6 3-2,-2 4 2,-2 5 0,-6 10-1,4 8 2,4 17-1,0 0 1,-25 5 0,15 16 0,6 11 1,-4 6 1,6 10-1,-2-1 1,12 5-1,-4-3 0,10-3-1,-1-6 0,3-7-1,3-8-2,-19-25-3,45 30-14,-25-32-13,-1-3 0,-19 5 0</inkml:trace>
  <inkml:trace contextRef="#ctx0" brushRef="#br0" timeOffset="109255.2491">-7389 4915 6,'0'0'26,"-19"-19"1,19 19-10,9-20-4,-7-1-3,18 11-1,-10-15-2,17 6-2,-8-7 0,14 5-1,-7-6 0,7 8-1,-6 0-1,2 5-1,-2 5 0,-3 11 1,-3 3-1,1 11 0,-5 3 0,2 6 1,-3 1-1,2 2 0,-3-5 0,3-4-1,-1-9 1,5-6 0,-1-11 0,2-11-1,3-3-1,-5-10-3,10 12-7,-15-16-22,5 5 0,-13 0 0,0 9-2</inkml:trace>
  <inkml:trace contextRef="#ctx0" brushRef="#br0" timeOffset="108664.2151">-6920 3929 20,'0'0'28,"8"-17"2,-8 17-13,0 0-5,-25-22-3,25 22-2,-26-5-1,7 5-2,-10-3-1,1 4-1,-5 1 0,2 3-1,-2 3 0,2 0-1,0 5 0,9 1 0,5 3 0,3 1 0,7 6 1,7 2-1,7 2 1,7 2-1,9 2 1,6-1-1,6-1 2,2-2-2,2-5 0,-4-4 0,-3-3 0,-7-2 0,-8-6 0,-17-8 1,6 20 0,-6-20-1,-29 15 1,6-6 0,-10 0 0,-2 1 0,-4 1 0,-2-2-1,2-1 1,0 0-1,6-1 0,4-4-1,7 6-3,-1-13-5,23 4-24,0 0 1,0 0-2,-18 6 0</inkml:trace>
  <inkml:trace contextRef="#ctx0" brushRef="#br0" timeOffset="112121.4128">-19097 6119 16,'0'0'18,"-17"20"-2,17-20-4,-4 21-2,4-21-4,-2 24-1,2-24-2,4 25-1,-4-25 0,6 19-1,-6-19 1,0 0 0,0 0 1,0 0 2,0 0-2,0 0 2,17-14-2,-17 14 0,10-21-1,-10 21 0,10-21-1,-10 21 0,6-19 0,-6 19-1,0 0 1,0 0 0,0 0-1,0 0 1,0 0-1,-20 8 0,20-8 0,-6 16 0,6-16 0,0 0 1,4 16-1,-4-16 1,0 0 0,18 2 0,-18-2 0,0 0 0,23-23 0,-23 23 0,16-23 0,-16 23 0,7-24 0,-7 24 0,0-20-1,0 20 0,0 0 0,0 0 0,-23 2 0,23-2 0,0 0-1,-23 23 1,23-23-1,0 0 0,-4 24-5,4-24-22,0 0-2,0 0-2,0 0 1</inkml:trace>
  <inkml:trace contextRef="#ctx0" brushRef="#br1" timeOffset="-3.69632E7">-6063 5895 3,'0'0'10,"0"0"-1,0 0 0,0 0-1,0 0 1,-2-21-1,2 21 0,0 0-3,0 0 1,0 0-2,0 0 1,0-19-3,0 19 2,0 0-2,0 0 1,0 0 0,0 0 0,0 0-1,0 0 0,0 0 0,0 0 0,15-16-1,-15 16-1,0 0 0,25-10 0,-25 10 0,22-4 0,-22 4 0,29 5 1,-29-5-1,27 30 1,-13-9 0,-1 7-1,1 2 2,2 5-3,-5 2 3,1-1-3,-2-4 2,-2 3-2,-3-7 2,-1-3-1,-2-3 0,-2-1 1,-2-5-1,-2-1 0,4-15 1,-9 23-1,9-23 1,0 0-1,-14 17 0,14-17 1,0 0-1,0 0 0,0 0 1,0 0-1,-10-19 0,10 19 0,6-21 0,-6 21 0,8-27 1,-2 9-1,0 1 0,1-2 0,1-4 0,0 2 0,0-4 0,1 2 1,-1 1-2,2-6 2,2 0-1,-1 1 1,1 1-2,2 2 3,3-1-3,-1 2 2,3 4-1,-1 3 1,1 4-1,-1 2 0,1 1 0,-1 2 0,-18 7 0,29-7 0,-29 7 0,25 0 0,-25 0 0,23 9 0,-23-9 0,22 15-1,-22-15 1,19 21 0,-7-1 0,-2-5-1,-1 6 2,-1 2-2,2 0 2,-2 1-3,-3 1 3,1 1-2,-2-3 2,0 3-2,-2-3 1,-2 0 0,0-1 0,0-2 0,-2-3 0,2-1 0,0-16 0,-2 25 0,2-25 0,0 19-2,0-19-2,0 0-5,12 29-15,-12-29-5,0 17-1,0-17 6</inkml:trace>
  <inkml:trace contextRef="#ctx0" brushRef="#br1" timeOffset="-3.69551E7">-5723 6607 12,'12'-16'7,"-12"16"0,0 0-1,0 0-1,7-18-1,-7 18 0,0 0 0,8-15-1,-8 15 1,12-16-1,-12 16 0,17-19-1,-17 19 1,24-21 0,-5 14-1,-19 7 1,31-20-1,-31 20 0,29-12 0,-29 12 0,28-5 0,-28 5 0,19 9 0,-19-9-1,18 21 1,-11-6-1,1 3 0,2-1 0,-2-1 0,0 0-1,-8-16 1,15 23-1,-15-23 1,0 0 0,20 5 0,-20-5 0,11-23 0,-5 4 0,2 0 0,-2-6 0,1 2-1,-1-1 0,2 3-1,-8 21-2,10-30-4,-10 30-17,21-7-4,-21 7 0,0 0 15</inkml:trace>
  <inkml:trace contextRef="#ctx0" brushRef="#br0" timeOffset="-70128.0108">-3794 5725 4,'-7'16'6,"7"-16"0,0 0-2,0 0-1,0 0 0,0 0 1,0 0 0,0 0 0,0 0 0,0 0 0,0 0 1,0 0-1,9-21-1,-9 21 0,0 0-1,18-21 0,-18 21 0,19-24-1,-9 8 0,4 0 0,1-1 0,3-4-1,-1 1 0,3-1 0,-1 2 1,1-2-1,-1 4 0,-1-1 0,-3 2 0,-15 16 0,23-22 1,-23 22-1,0 0 1,20-16 0,-20 16 0,0 0 0,0 0 1,0 0-1,0 0 1,0 0-1,0 0 0,0 0-1,0 0 0,0 0 0,0 0 0,0 0 0,0 0 0,0 0 0,0 0 0,14-18 0,-14 18 0,0 0 0,0 0 0,15-19 0,-15 19 0,0 0 0,0 0 0,18-16 0,-18 16 0,0 0 0,0 0 0,0 0 0,0 0 0,0 0 1,17-15-1,-17 15 0,0 0 0,0 0 0,0 0 1,0 0-1,0 0 0,0 0 0,0 0 0,0 0 1,0 0-1,0 0 0,0 0 1,0 0-1,0 0 1,0 0 0,0 0 0,0 0 0,0 0-1,0 0 1,0 0 0,0 0 0,0 0 1,0 0-1,0 0 0,0 0 0,0 0 1,0 0 0,0 0-1,0 0 0,0 0 0,0 0 0,0 0 1,0 0-1,0 0 0,0 0 1,-2 24 0,4-5 0,-4 8 0,6 9 0,-2 3-1,2 6 1,0 3-1,2-3 0,-1-1 0,1-6-1,-2-6 1,0-8-1,-2-2 0,-2-22 0,4 24 0,-4-24 0,2 16 0,-2-16 1,0 0-1,0 0 0,0 19 0,0-19 0,0 0 0,0 0 0,0 16 0,0-16 0,0 0 0,0 0 0,0 0 1,0 0-1,0 0 0,0 0 0,0 0 0,0 0 0,0 0 0,0 0 0,0 0 0,0 0 0,0 0 0,0 0 0,2 17 0,-2-17 0,0 0 0,0 0 0,0 0 0,0 0 0,0 0 0,0 0 0,0 16-1,0-16-3,0 0-5,0 0-20,0 0 1,0 0-2,2-19 1</inkml:trace>
  <inkml:trace contextRef="#ctx0" brushRef="#br0" timeOffset="-68051.8921">-1949 4680 7,'-10'-21'23,"10"21"-6,-4-19-5,4 19-2,-12-19-1,12 19-1,-21-16-1,2 4-1,19 12-1,-35-6-1,17 10-1,-7-1-1,1 4-1,-5 2 0,4 3 1,0 2-1,1 2 0,-1-4 0,6 2-1,1-3 1,18-11 0,-25 19-1,25-19 0,0 0 0,-14 19 0,14-19 0,0 0 0,10 16 0,-10-16 0,21 11 0,-21-11 0,33 12 1,-13-3-1,-1-1 0,5 3 0,-1 3 0,2 2 0,4 5 0,-3 0 0,-1 5 0,-4 2 1,1 4-1,-3 1 1,-5-2 0,-4 4 1,-12-1 1,2-1 0,-10-3 0,2-2 0,-9-7 0,-1 3-1,-1-8 1,3 1-2,-3-6 0,1-1-1,18-10 1,-31 14-1,14-8 1,17-6-1,-30 3 1,30-3 0,-29 0-1,29 0 1,-31-9-1,31 9 0,-31-12 1,31 12-1,-31-17 0,31 17 1,-26-16-1,26 16 0,-21-14 0,21 14 0,0 0 0,-17-12 0,17 12 0,0 0 0,0 0-1,0 0 0,0 0-2,0 0-3,0 0-18,0 0-7,21 1-1,-21-1-1</inkml:trace>
  <inkml:trace contextRef="#ctx0" brushRef="#br0" timeOffset="-66304.7922">-2239 5757 20,'0'0'12,"0"0"-1,0 0 1,-4-19-2,4 19 0,0 0-2,0 0-1,0-25-1,0 25-1,4-17-1,-4 17-2,8-25 1,-8 25-1,13-26-1,-13 26 0,20-23 0,-20 23 0,27-24 0,-27 24 0,31-18-1,-31 18 1,37-9-1,-18 9 1,3 0 0,1 7-1,1 2 0,-1 3 1,0 1-1,-1 2 1,-22-15-1,33 20 0,-33-20 1,17 17-1,-17-17 1,0 0 0,0 0 0,0 0-1,0 0 1,0 0-1,18 4-1,-18-4-5,0 0-8,15-20-14,-15 20 0,8-22-1,-8 6 8</inkml:trace>
  <inkml:trace contextRef="#ctx0" brushRef="#br0" timeOffset="-64242.6742">-1801 5647 14,'0'0'13,"0"0"-3,0 0-1,0 0-2,0 0-1,11-16-2,-11 16-2,0 0 0,0 0 0,18-21-1,-18 21 1,0 0-1,19-23 0,-19 23 0,10-19 0,-10 19 0,10-21 0,-10 21 0,4-19 0,-4 19-1,0-16-3,0 16-4,0 0-6,0 0-9,0 0 0,0 0 10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6-07T07:40:34.047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 contextRef="#ctx0" brushRef="#br0">-2161 7465 1,'23'-7'7,"-9"-10"16,17 6-1,0-5-20,4 1-2,2-3-9,-6-5-13,10 13 0,-19-9 21</inkml:trace>
  <inkml:trace contextRef="#ctx0" brushRef="#br0" timeOffset="954.0544">-1431 7671 1,'-24'-12'10,"24"12"16,-35 0-7,6-7-8,12 16-1,-16-11-2,11 16-1,-9-7-2,10 10 0,-9-4-1,13 11 0,-4-5-2,11 9 0,2-3-1,10 3 0,2-4 0,9 4 0,3-7-1,7 0 1,5-7-1,1-3 0,2-8 1,4-1-1,-2-9 1,2-4-1,0-4 1,0-5-1,0-4 0,-4-4-1,2-5 1,-7-11-2,1-1 1,-8-8-1,1-1 0,-9-5 0,-1 1 1,-4 0 0,-2 4 0,-4 10 1,-2 4 1,0 12 1,-4 2-1,6 26 1,-8-21 0,8 21 0,0 0 0,-11 32 0,3-5 0,4 14 0,-4 6 0,6 12 0,-4 4-1,4 4 0,1-1 0,1-5-1,1-5 0,-1-7 1,2-9-1,0-10 0,-2-9 1,0-5-1,0-16 1,0 0-1,0 0 1,0 0-1,16-16 0,-4-5 0,1 0-1,5-5 0,3 0 1,1-1-1,3 5 1,-2 4-1,1 8 0,-3 6 1,0 6 0,-3 8 0,-1 6 0,1 3 0,-1 2 0,-1 4 0,-1-2 0,-1-4 0,2 0-2,-16-19-4,27 21-21,-27-21-5,17-2 1,-17 2-2</inkml:trace>
  <inkml:trace contextRef="#ctx0" brushRef="#br0" timeOffset="2522.1441">-340 7488 4,'-17'12'28,"17"-12"1,-14 38-12,0-18-6,18 15-1,-17-6-2,18 15-1,-8-7-3,10 6-1,-1-8-1,8 0 0,-3-10-1,5-3 0,2-8 0,3-7 0,-4-7 0,5-5 0,-1-5 0,5-6-1,-1-7 1,2-3 0,-2-5-1,3-4 1,-1 0-1,-2-2 0,-2 4 0,1 3 0,-5 4 0,-1 3 0,-5 7 0,-13 16 0,22-17 0,-22 17 0,0 0-1,17-9 1,-17 9 0,0 0 0,0 0 0,0 0 0,6 18 0,-6-18 0,0 0 1,0 0-1,2 17 0,-2-17 1,0 0-1,0 0 0,0 0 0,0 0 0,0 0 1,0 0-1,0 0 0,0 0 1,0 0-1,0 0 1,0 0-1,0 0 0,0 0 0,0 0 0,0 0 0,0 0 0,0 0 0,0 0 0,0 0 0,0 0 0,0 0 0,0 0 0,0 0 0,0 0 0,0 0 0,0 0 0,0 0 0,0 0 0,0 0 0,0 0 0,0 0 0,18 9 0,-18-9 0,0 0 0,0 0 0,0 0 0,0 0 0,0 0 0,17 0 0,-17 0 0,0 0 0,0 0 0,0 0 0,0 0 0,0 0 0,0 0 0,0 0 0,0 0 0,0 0 0,0 0 0,18-4 0,-18 4 0,0 0 0,0 0 0,0 0 0,0 0 0,0 0 0,0 0 0,0 0 0,0 0 0,0 0 0,0 0 0,0 0 0,0 0 0,0 0 0,11 21 0,-11-21 0,0 30 1,-2-7-1,0 3 0,0 5 0,0 3 0,2 1 0,-1 0 0,1-4 0,0-3 1,0-5-1,1-4 0,-1-19 0,2 24 1,-2-24-1,0 0 1,0 0 0,0 0 0,0 0-1,12-17 1,-6-1 0,4-3-1,-1-5 0,5-3 0,2-1 1,-1-2-2,5 4 2,-1 0-2,2 6 2,-1-1-2,3 6 1,-3 4 0,1 5 0,-1 2 0,-3 8 0,-17-2 0,31 21 0,-19-2 0,3 7-1,-1 1 1,0 2 0,-1 5 0,1-5 0,0 1 0,-1-4 0,3-5 0,-7-5 0,-9-16 0,24 21 0,-24-21 1,27 5-1,-27-5-1,33-12 0,-19-6-3,13 6-6,-19-14-22,11-4-1,-11-10 0,0-2 1</inkml:trace>
  <inkml:trace contextRef="#ctx0" brushRef="#br0" timeOffset="2823.1613">-194 7308 30,'-18'-9'31,"18"9"0,-21-12-1,21 12-28,0 0-2,0 0-5,0 0-21,23 3-5,-23-3 1,24 5-1</inkml:trace>
  <inkml:trace contextRef="#ctx0" brushRef="#br0" timeOffset="4762.2722">-2982 8721 8,'0'0'28,"22"-9"1,18-3-2,11-9-22,27 3-14,5-5-17,13-8-1,7 5-1,-10-9 22</inkml:trace>
  <inkml:trace contextRef="#ctx0" brushRef="#br0" timeOffset="5558.3179">-931 8651 1,'0'0'25,"0"0"2,0 0-4,-24-7-15,3 5 0,3 11-3,-11-2-1,2 5 0,-6 2-1,2 3 0,-4 1-1,8 1 0,3 4-2,5-4 0,7 4 0,6-1 0,8 1 0,8 0-1,7-2 1,7 2 0,5-2 0,4 2 0,0-2-1,0 0 1,-4 0 0,-1-2 0,-9-3 1,-1 1 1,-18-17 0,15 25 0,-15-25 0,-2 17 1,2-17 0,-17 9-1,17-9 1,-30 2-2,11-2 0,-2-2-2,-1 2 0,-3-7-5,25 7-10,-37 4-15,17-6 0,-1 0-2,21 2 18</inkml:trace>
  <inkml:trace contextRef="#ctx0" brushRef="#br0" timeOffset="6850.3919">-461 8729 5,'-3'-22'26,"3"22"2,0 0-15,-26-14-2,26 14-1,-27 7-3,15 10 1,-15-6-2,12 13 0,-13-3-2,13 12-1,-7-3 0,11 7-2,1-4 0,6 3 0,6-5-1,8 2 0,5-7 0,7-5 0,5-3 0,4-8 0,8-6 0,2-8 0,4-4 0,-1-8-1,1-5 1,-4-5-1,-2-6 0,-8-4 0,-4-2 1,-13-2-1,-6-2 1,-8 2 0,-6 5 0,-6 5 0,-3 7 0,-5 8 0,1 9 0,1 6-1,1 13 1,1 6 0,2 7 0,9 2-1,3 5 1,4 2 0,5 0 0,7 0 0,2-6-1,5-3 1,0-7 0,3-3 0,1-7 0,2-8 0,0-4 0,1-8 0,1-4 0,-2-6 1,2-2-1,0-2 0,-3 0 1,-1 3-1,-4 1 1,1 5 0,-22 16 0,29-16 0,-29 16 0,18 12 0,-17 4 0,-1 7 0,-1 0 0,-1 3 0,-2-3-1,0 2 1,0-8-1,2-1 1,2-16-1,-4 17 1,4-17-1,0 0 1,0 0-1,8-19 0,2 2 0,-1-4-1,5-3 1,2-4-1,1 2 0,1 0 0,1 7 0,-3 1 0,-16 18 0,29-9 1,-29 9-1,23 21 1,-11-3 0,1 1-1,1 2 1,2 0 1,1-3-1,3-5 0,5-5 1,4-6-1,0-7 1,2-5-1,2-7 1,0-4-1,1-7 1,-1-4-1,-8-4 1,-4-3-1,-5 3 0,-8 2 0,-8 3 1,-4 6-2,-8 6 1,-5 10 0,-3 9 0,-1 6 0,-1 6 0,3 7 0,-1 6 0,7 3 1,3 3-1,6 1 1,2-1-1,10 2 1,2-1-1,5-3 1,3-8-1,5 0 1,4-9-1,4-4 1,5-6-1,2-5 1,5-3-2,-2-5 0,4 4-4,-14-14-18,8 11-9,-12-6-1,-7 7-1</inkml:trace>
  <inkml:trace contextRef="#ctx0" brushRef="#br1" timeOffset="-201910.0806">-4379 7855 4,'0'0'4,"0"0"0,-19-4 1,19 4-2,0 0 1,-25 0-1,25 0-1,-18 2 1,18-2-1,-17 5 0,17-5 0,-18 5 0,18-5 0,-19 6-1,19-6 1,-22 5-1,22-5 1,-21 7-1,21-7 0,-20 7 1,20-7-1,-17 7 0,17-7 0,-18 10 0,18-10 0,0 0 0,-23 20-1,23-20 1,-20 14-1,20-14 1,-19 15 0,19-15 0,-21 16 1,21-16-1,-26 16 0,26-16 0,-23 16 1,23-16-1,-23 15 0,23-15-1,-24 15 1,24-15-1,-21 17 0,21-17 1,-21 16-1,21-16 0,-20 18 1,20-18-1,-21 22 1,21-22-1,-20 23 1,20-23-1,-19 25 1,19-25 0,-20 26 0,20-26 0,-19 26 0,19-26 0,-16 24 0,16-24 0,-13 27-1,13-27 1,-10 24-1,10-24 0,-10 21 0,10-21 0,-8 21 0,8-21 0,-7 19 0,7-19 0,-6 20 0,6-20 0,-8 15 0,8-15 0,-2 18 0,2-18 0,-4 17 0,4-17 0,-2 18 1,2-18-1,-2 19 0,2-19 0,2 21 1,-2-21-1,4 23 0,-4-23 0,8 21 0,-8-21 0,10 19 0,-10-19 0,11 17 0,-11-17 0,14 18 0,-14-18 0,14 15 0,-14-15 0,13 16 0,-13-16 0,18 14 0,-18-14 1,19 12-1,-19-12 0,22 11 0,-22-11 0,23 7 0,-23-7 0,25 9 0,-25-9 0,29 5 1,-29-5-1,30 5 0,-30-5 0,33 2 0,-33-2 0,31-2 1,-31 2-1,33-3 0,-33 3 0,31-6 0,-31 6 1,31-7-1,-31 7 0,29-8 0,-29 8 0,26-7 0,-26 7 1,23-7-1,-23 7 0,27-7 0,-27 7 0,23-7 0,-23 7 0,24-11 0,-24 11 0,19-10 1,-19 10-1,18-14 0,-18 14 0,17-14 0,-17 14 1,20-14-1,-20 14 0,17-18 0,-17 18 0,18-17 0,-18 17 1,13-23-1,-13 23 0,14-21 0,-14 21 0,14-21 1,-14 21-1,11-21 0,-11 21 0,10-19 0,-10 19 1,10-21-1,-10 21 0,8-21 0,-8 21 0,7-19 1,-7 19-1,8-19 0,-8 19 0,6-18 0,-6 18 0,6-19 1,-6 19-1,8-23 0,-8 23-1,5-23 2,-5 23-2,4-24 1,-4 24-1,2-19 1,-2 19-1,2-25 1,-2 25 0,0-22 0,0 22 0,0-23 0,0 23 0,-2-21 0,2 21 0,-4-16 0,4 16 0,0 0 0,-4-19 0,4 19 0,0 0 0,-3-18 0,3 18 1,0 0-1,0 0 0,-6-15 1,6 15-1,0 0 0,0 0 1,-8-18-1,8 18 0,0 0 1,-12-18-1,12 18 0,0 0 0,-11-21 1,11 21-1,0 0 0,-14-17 0,14 17 1,0 0-1,0 0 0,-10-18 0,10 18 0,0 0 0,0 0 1,-13-17-1,13 17 0,0 0 0,0 0 1,-26-16-1,26 16 1,-17-9-1,17 9 0,-22-5 1,22 5-1,-23-5-2,23 5-2,-19-2-15,19 2-8,-22 2-1,22-2 3</inkml:trace>
  <inkml:trace contextRef="#ctx0" brushRef="#br0" timeOffset="-1414.0806">-3301 7371 1,'0'0'13,"0"0"-1,0 0-1,0-18-1,0 18-2,0 0-1,0 0 0,0 0-2,0 0 0,0 0-2,0 0 0,0 0-1,0 0 0,0 0 0,0 0 0,0 0-1,0 0 1,0 0-1,-2 16 1,2-16-1,-2 17 0,2-17 1,-2 27-1,2-27 0,-2 29 0,0-13 0,2 3 0,-2 2 0,2 4 1,-5 1 0,5 7-1,-6 2 1,6 7-1,-6 0 1,6 5-1,-4-1 0,4-1 0,-2-3-1,2-4 0,-2-4 1,2-5-1,-2-2 0,0-8 1,0-3-1,2-16 1,-4 23-1,4-23 1,0 0-1,0 0 1,-4 16 0,4-16-1,0 0 1,0 0 0,0 0-1,0 0 1,-5-20-1,5 20 0,-2-15 0,2 15 0,-2-18 0,2 18 0,0 0 0,-2-20-1,2 20 1,0 0 0,2-17 0,-2 17 0,0 0-1,2-19 1,-2 19 0,0 0 0,6-21 0,-6 21 0,5-18 0,-5 18 0,4-24 0,0 8 0,-2-3 1,2-2-1,-2-2 0,2-5 0,2-2 0,-2-3 0,1 0 0,1-2 0,0-2 1,-2 1-1,2-1 0,0 2 0,-1 0 0,1 5 0,0 1 0,0 2 0,0 5 0,-2 2 0,2 5 0,-6 15 0,7-23 0,-7 23 0,12-16 0,-12 16-1,0 0 1,23-16 0,-23 16-1,24-8 1,-24 8 0,25-7 0,-25 7 0,29-4 0,-29 4 0,29-1 0,-29 1 0,31 0 0,-13 1-1,-1 1 1,1 2 0,1 1 0,-1 3 0,-1 1 0,-17-9 0,32 26 0,-21-10 0,-3 3 1,0 2-1,-6-1 0,-2 4 0,-4-1 0,-4-1 0,0-1 0,-3 2 0,-3-2 1,-2-2-1,-1-1 0,-2-2 1,1-1-1,-3-2 1,1-3-1,-1 1 0,-3-3 0,1-2 0,2-1 0,1 0-2,-1-5-1,21 0-5,-31 5-16,31-5-7,-20 0-1,20 0 1</inkml:trace>
  <inkml:trace contextRef="#ctx0" brushRef="#br0" timeOffset="-233.0131">-2529 7841 1,'0'0'13,"-17"-30"12,3 13-11,14 17-2,-25-25-3,25 25-1,-29-17 0,29 17-3,-37-4 0,19 11-1,-13 0-1,4 9 0,-6 0-2,2 8 0,0 2 0,1 6-1,5-1 0,6 2 1,3-1-2,10-1 2,4-4-2,8-2 1,6-6 0,-12-19 0,37 23-1,-16-20 1,6-6-1,1-6-1,5-3 1,-6-8-1,4 1 0,-6-4 0,1 0 1,-7-3-1,3 5 1,-13 2 0,3 3 1,-12 16 0,12-21-1,-12 21 1,0 0 0,0 0 0,0 0 0,6 23 1,-5-8-1,3 6 0,0 0 1,6 4 0,0-2-1,3-4 1,3-3-1,3 0 1,1-9-1,5-4 0,-2-3 1,3-7-1,-1-1 0,2-6 0,-1-4 0,-1-3-1,-4-6 1,1-6 0,-5-4 1,-1-8-2,-3-7 2,-3-8-2,-2-3 1,0-3-1,-3 3 1,-3 0 0,4 4-1,-4 8 1,0 9 1,0 12-1,-2 6 1,2 8 0,-2 16 1,0 0 0,0 0 0,0 0 0,-23 33 0,19 2 1,-6 9 0,4 10 0,-4 5-1,9 6 0,-1 0-1,7 1 0,-1-5 0,6-5 0,4-10-1,1-8 0,7-12 0,1-6 0,8-10-1,0-8-1,8-4-2,-8-15-8,14-3-18,-10-6-1,0-7-1,-8-7 16</inkml:trace>
  <inkml:trace contextRef="#ctx0" brushRef="#br0" timeOffset="4522.2586">-3513 9347 1,'0'0'0,"0"16"24,0-16 2,0 0-16,23-9-1,-23 9-1,43-25 0,-18-1-2,10 4-1,-1-15-2,4 2 0,-3-11-1,4-2 0,-6-12 1,2-5-2,-5-3 0,-1 1 0,-10 1 0,3 5-1,-9 6 1,-3 10-1,-2 8 1,-4 16-1,-4 21 1,0 0 0,0 0 0,-16 16 0,8 12 1,1 10-1,-1 8 0,4 10 0,0 0 0,6 3 0,2-2-1,4-5 0,1-10 0,3-5 1,0-9-1,-1-11 0,-11-17 0,32 14 0,-15-19 0,1-5-1,1-6 1,0-9 0,5-6-1,-3-11 0,3-7 1,-3-6-1,2-3 0,-5-1 1,1 1 0,-5 6-1,-2 8 1,-3 9 0,-3 11 1,-6 24 0,0 0 0,0 0 0,-6 23 1,2 13 0,-5 10 0,3 11 0,-4 4-1,4 8 1,0-3-2,4-4 1,1-6 0,1-7-1,1-11 0,1-8 1,0-9-1,-2-21 1,4 21-1,-4-21 0,0 0 1,10-18-1,0 3 0,1-8-1,5-3 1,-1-4-1,7 2 0,1-2 0,4 6 0,-1 3 1,1 9-1,-2 5 0,3 8 1,1 6-1,-2 7 1,-2 4 0,2 1-1,3 2 1,-1 0 0,2-3 0,0-4 0,4-7 0,0-4 0,0-8 0,0-4 0,0-7 0,2-3 0,-4-7-1,-4-2 1,-5-5-1,-7 0 1,-11 0-1,-6 5 0,-8 2 0,-7 9 0,-9 6 1,1 11-1,-6 5 0,2 13 0,3 3 0,5 5 0,1 4 1,9 2 0,5 1 0,6-1-1,7-1 2,9-6-1,7-1 0,10-6-1,6-8-1,8 1-5,-8-15-15,7-5-7,1-1-2,-6-11 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6-07T17:56:01.577"/>
    </inkml:context>
    <inkml:brush xml:id="br0">
      <inkml:brushProperty name="width" value="0.06667" units="cm"/>
      <inkml:brushProperty name="height" value="0.06667" units="cm"/>
      <inkml:brushProperty name="color" value="#3165BB"/>
      <inkml:brushProperty name="fitToCurve" value="1"/>
    </inkml:brush>
    <inkml:brush xml:id="br1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-12381 5550 26,'-21'-19'29,"21"19"0,0 0-11,-22-10-7,30 25-3,-8-15-1,-2 49 0,-4-7-1,10 27 0,-12 6-1,10 21 0,-7 6-1,3 10-1,-2-2 0,0-3-1,0-12-1,-2-11 1,-4-14-1,1-14 0,-3-16 0,0-12-1,12-28 1,-27 12-1,27-12 0,-31-30 0,17 1 0,-1-6 0,1-7-1,2-9 0,3-2-1,3-3 1,6 0-1,6-2 1,9 2-1,5-1 1,13 2-1,2 8 1,8 5 1,3 5-1,3 9 1,0 11 0,-3 10-1,-3 12 1,-4 14 0,-10 8 0,-5 9 0,-13 6 0,-7 2 0,-12 2 1,-11-6-1,-10 0 1,-10-8-1,-6-11-2,0 2-3,-13-25-18,19 5-9,-6-11-3,20-1 2</inkml:trace>
  <inkml:trace contextRef="#ctx0" brushRef="#br0" timeOffset="1900.1086">-12163 6074 15,'23'-19'29,"-23"19"0,35-16 0,-3 19-19,-13-4-3,12 16-1,-10-1-2,7 11 0,-9-1-1,1 6 0,-11-2 0,5 2-1,-12-9 1,6-2-1,-8-19 0,2 16 0,-2-16 0,0-16 0,0-3-1,5-6 0,3-8 0,2-2-2,6-3 1,1-1-1,8 8 0,-1-1-3,13 16-1,-12-3-4,20 26-3,-20-14-3,26 25-1,-22-18 1,19 19 1,-20-14 5,5 4 7,-8-2 5,-25-7 6,27 0 3,-27 0 2,0 0 1,-41-18-1,41 18-3,-48 6-4,26 6-2,-5-2-2,8 10-1,1 1-1,12 3 0,6-1 0,12 1 0,2-3-1,7-3 1,2-9 0,8-6-1,1-8 1,1-4-1,0-7 1,-4-6-1,-4-5-1,-1-2 1,-7-1-1,-9-3 0,-4 5-1,-8 1 0,0 8 0,-6 0-1,10 19 0,0 0 1,0 0-1,-17-12 1,17 12 0,17 3 1,-17-3 1,31-7 1,-11-5 0,5-4 0,-5-10 0,5-6 0,-6-6 0,5-3 0,-5-6 1,1 5-1,-7 0 1,1 9-1,-4 5 0,-10 28 1,0 0-1,0 0 1,9 33 0,-13 20 0,-5 11-1,-1 19 1,-2 10-1,1 12 0,-1 0 1,4 0 0,0-9-1,4-7 1,1-13 0,1-13-1,0-14 1,2-14-1,0-11 0,-2-8 0,2-16 0,0 0-1,0 0 1,-18-30-1,14 7 1,0-6-2,2-6 1,2-13 0,8 1-2,2-5 1,8 1 0,1 0-1,8 4 1,4 5 0,6 5-1,-2 12 2,0 8-1,-4 6 1,1 11-1,-9 6 1,-8 9 0,-5 6 0,-12 6 0,-6 4 0,-7 4 1,-5 0-1,-3-3 1,-2-6-1,1-3 1,3-7-2,21-16 1,-25 14 0,25-14-1,0 0-1,15-28 0,3 8 0,9 1 0,4-5 1,6-3-1,6-1 2,2-2-1,-1 2 0,1-1 1,-2 1 0,-6-2 0,-6 4 0,-9 3 0,-11 4 0,-11 19 0,-6-20 0,6 20 0,-40 11-1,12 5 1,-1 5-1,4 5 1,1 2-1,9 2 1,7-2 0,10 0 0,10-6 0,5-2 0,7-6 0,3-6 0,6-4 0,0-8 0,6-4 0,-2-5 1,0-2-1,2-5 0,0-1 1,0 2-1,-4 2 1,-4 1-1,-6 5 1,-8 6 0,-17 5 0,26 16-1,-22 1 1,-6 4-1,-2 4 1,-2 3 0,2 2 0,0-6 0,0-3 0,4-21 1,-6 20-1,6-20-1,0 0 1,10-27-2,-2 4 1,2-5-1,5-7 1,9-7-2,5-3 0,6-6 0,0-5 1,8-2-1,1-3 0,3 2 1,-6 2-1,0 8 1,-8 7 1,-8 9 0,-2 9 0,-7 8 1,-16 16-1,0 0 1,0 0 1,10 28 0,-16 7 0,-6 5 0,6 13 0,-5 1 0,5 7 0,2-1-1,8-2 1,0-6-1,4-8-1,5-9 0,3-7 0,1-7-1,5-11-1,5-1-3,-10-18-7,18 6-21,-17-13-2,3 0 2,-9-12-2</inkml:trace>
  <inkml:trace contextRef="#ctx0" brushRef="#br0" timeOffset="-2435.1393">-18171 5717 5,'0'0'24,"0"0"1,-3-16-10,3 16-4,0 0-3,1 24 0,-1-24-2,-3 39 1,-5-15 0,12 20 0,-14-3-1,14 16-1,-10-4-1,10 10 1,-4-4-2,4 3-2,-2-6 0,2-2 0,-2-10 0,0-4-2,-2-8 2,0-4-1,-6-11 1,6-17 0,-4 23 0,4-23 0,0 0-1,0 0 1,0 0-1,-20-19 0,20 19 0,-7-34 0,1 10 0,4-1 1,0-4-1,-2-5 1,2-1-1,0-2 1,-2-3-2,2-4 2,0 1-1,0-3 0,0 2-1,2-1 1,0 1 0,4 4-1,2 0 1,0 3-1,4 2 1,5 5-1,5 2 1,1 3 0,6 4-1,1 4 1,3 5 0,2 6-1,0 6 2,-2 7-2,-4 9 1,0 9 0,-3 6 0,-5 6 0,-7 5 0,-6 4 0,-10-1 1,-8 2-1,-5-6 0,-11-5 1,-3-2-1,-6-6 0,-4-4 0,1-3 1,3-3-2,4-4 1,3-4 0,7 1 0,6-3-1,17-8 1,-16 16 0,16-16-1,6 19 1,-6-19-1,27 32 1,-7-15-1,3 3 1,4 1-1,2 2 1,2-2-1,4 0 2,-1-4-2,1-3 1,-2-3 0,0-6 0,2-3 1,0-8-1,0-2 0,-2-6 1,0-6-1,0-2 0,2-3 1,-4 1-1,-2-3 1,-3 3-1,-5 1 1,-5 2-1,-5 3 1,-11 18-1,6-22 0,-6 22 0,-19-7 0,1 10 0,-3 4 0,1 5 0,-5 4 0,4 7-1,-3 1 0,5 4 1,3 2-1,8 0 1,6 3-1,4-3 2,10 0-2,9-6 1,9-3 1,7-7-1,7-7 0,5-7 0,4-7 1,1-8-1,2-6 0,-3-11 0,-6-6 1,-8-8-1,-4-5 1,-10-5-1,-6-3 1,-9-4-1,-6-2 0,-6 4 0,-4 3 0,-4 5 0,1 8 0,-1 8 0,2 7 0,2 11 0,6 19-1,0 0 1,0 0 0,-15 37 0,13 1 1,-2 15-1,2 10 0,-2 14 1,4 9-1,-2 6 1,0 6-1,2-1 1,2 1-1,2-5 0,0-4 0,2-10 0,2-13 0,-1-10 0,5-14 1,-2-12-1,1-12 0,-11-18 0,20-4 0,-14-15 0,-2-6 0,-4-8 0,-6-7 0,-6-6 0,-3 1-1,-5-1 1,-3 2 0,-3 8-1,-1-1 1,4 9 0,1 7-1,9 5 0,13 16 0,-18-24 1,18 24-1,6-20 0,-6 20 1,35-19-1,-8 3 1,6 1 0,6-8 0,4-3-1,2-4 2,4-5-1,1-7 1,-3-7-1,-2-6 1,-6-2-1,-6-1 1,-4-2-1,-8 3 0,-9 4 0,-4 8 0,-6 8 1,-2 9-1,-2 8 0,2 20-1,0 0 1,-18 0 0,10 20 0,-1 6 0,1 7 0,-2 11 0,0 5 0,3 4 0,1 3 0,6 0 0,2-4 0,5 1 1,7-8-1,6-8 0,5-9 0,4-7 0,6-14 0,4-7 0,4-9 1,0-6-1,-5-8 1,3-5-1,-8-4 1,-3 1-1,-13-1 0,-9 4 0,-10 4 0,-8 4 0,-9 10 0,-10 6-1,-5 10 1,-1 8 0,2 8-1,2 8 1,4 7 0,10 1 0,7 1 0,8 1-1,10-3 2,5-2-2,9-7 2,5-5-2,6-7 2,-4-9-1,6-7 0,2-7 0,4-7 0,0-9 0,0-7 0,0-3 0,1-4 0,5-2 0,-4 3 0,-4-1 0,0 5 0,-4 8 0,0 8 0,-6 6 0,-2 10 0,-7 8 0,-3 6 0,-5 4 0,-4 3 0,-5 2 0,-3-2 0,2-4 1,-6-1-1,4-16 1,0 0-1,-9 17 0,9-17 1,0 0-1,-16-21 1,16 21-1,-15-28 0,15 28 0,-24-28 0,24 28 0,-25-21 0,25 21 0,-31-1-1,13 9 1,18-8 0,-33 34 0,16-8 0,3 5-1,2 1 2,5 3-1,3 2 0,4-4 0,8-1 0,3-4 0,9-6 1,1-4-1,6-8 0,4-4 0,6-8 1,2-7-1,6-5 1,0-7-1,2-5 0,-1-7 0,-3-4 0,-2-3 1,-4-4-2,-6-2 1,-6-3 0,-5 0 0,-9-2 0,-1 4 0,-6-4 0,-2 6 0,-4 1 0,0 4-1,0 3 2,0 9-2,0 5 1,0 6 0,2 17 0,0 0 0,0 0 0,-8 35 0,5 2 1,-3 8-1,0 6 1,2 8-1,0 1 1,2-1 0,4-4-1,4-3 0,2-10 1,5-7-1,5-7 0,1-8 0,9-12 0,-1-4-1,8-8-1,0-11-1,8 8-9,-18-20-21,8 8 0,-15-9-2,-5 9 1</inkml:trace>
  <inkml:trace contextRef="#ctx0" brushRef="#br0" timeOffset="-2262.1293">-15603 6060 32,'12'-19'30,"15"-2"1,6-7-1,14 7-24,4-2-5,1-2-6,16 10-24,-21 1-1,0 7 0,-16 5-1</inkml:trace>
  <inkml:trace contextRef="#ctx0" brushRef="#br0" timeOffset="-1479.0844">-14828 6132 27,'0'0'31,"15"-28"1,-17 8-1,2 20-23,-15-33-4,15 33-1,-35-21-1,9 21 0,-7 4-1,0 8 0,0 5 0,2 8-1,4 3 0,5 2 0,9-1 0,9 1 0,6-4 0,10-5 0,-12-21 0,37 21 0,-12-19 0,2-5 0,0-6 0,3-2 0,-7-3 0,0 2 1,-3 0-1,-3 3 0,-17 9 0,25-7 0,-25 7 0,0 0 1,20 23-1,-20-23 0,8 30 1,-8-30-1,7 24 0,-7-24 1,0 0-1,24 11 1,-24-11-1,27-18 1,-11-1-1,5 1 1,0-4-1,5-3 1,-1 2-1,0 2 1,-3 2-1,1 5 1,-5 5 0,-1 8 0,-17 1 0,20 22 0,-19-2 0,-1 2 0,-1 5-1,-3-3 1,-2-1 0,0-2 0,6-21 0,-8 25-1,8-25 1,0 0-1,0 0 1,8-25-1,2 6 0,7-6 0,1 1 0,3-3 0,4 3 0,-1 5 0,-1 3 0,-2 9 0,1 10 0,-22-3 0,29 34 0,-17-8 0,-3 4-1,-1 1 0,2 4-3,-10-16-7,19 8-22,-19-27-1,16 19 0,-16-19-1</inkml:trace>
  <inkml:trace contextRef="#ctx0" brushRef="#br0" timeOffset="-1000.057">-13863 6007 40,'21'-19'33,"-21"19"-1,0 0 0,-14-19-26,14 19-3,-25 17 0,6 1-1,-9 1 0,5 7-1,-2 4 1,7 2 0,3 1-1,11-2 0,6-3-1,13-5 1,13-4-1,11-8 1,9-6-1,9-7 0,5-5 1,0-5-1,2-7 0,-5-6 0,-9-1 0,-13-5-1,-10 1 1,-13-2 0,-10 6 0,-10 5-1,-11 7 1,-7 9-1,-3 8 1,-4 11 0,4 9 0,1 7 1,7 3-1,7 4 1,10 3-1,12 0 2,8-3 0,11-2-1,6-8 0,8-6 0,5-7-1,3-14-5,15 5-18,-17-24-13,5-4 1,-13-12-2</inkml:trace>
  <inkml:trace contextRef="#ctx0" brushRef="#br0" timeOffset="525916.0805">-16402 7562 16,'0'0'16,"0"0"-1,0 0 0,0 0-3,0 0-3,33 0-2,-19-16-2,9 1-1,-2-13-1,10-4 0,-3-10-2,5-5 0,-6-7 0,0-6 0,-5-3 0,-3-2 0,-5 4-1,-5 1 0,-5 6 1,-2 9-1,-4 4 1,-2 10-1,1 10 1,3 21 1,-18-2-1,10 28 2,-7 8-1,3 13 1,-4 11-1,5 10 1,-5 2 0,6 5-1,5-8 0,3-2-2,4-13 1,2-6-2,3-11 2,1-7-1,2-11 0,-10-17-1,21 16 2,-21-16-1,25-7 0,-25 7 0,34-25 0,-15 6 0,0-7-1,3-4 1,-1-3-1,-1-7 2,-1-4-2,-1-5 1,-1-2 0,-3 0 0,-1 2 0,1 0 0,-4 7 0,-2 5 0,-1 8 0,-3 8 0,-4 21 0,4-25 0,-4 25 0,0 0 1,0 26-1,-2 4 1,-2 7 0,4 10-1,-2 4 1,0 7 1,2-1-1,0 0-1,2-7 1,2-6-1,-2-7 1,2-9-1,-2-7 1,2-5-1,-4-16 0,0 0 0,0 0 1,0 0-1,0 0 0,19-27 1,-9 6-1,2-3 0,5-2 0,5-1 0,3 1 0,0 3 1,4 4-2,-1 2 1,-1 6 0,-2 4 0,-1 7 0,-7 4 0,3 4 0,-20-8 0,29 27-1,-14-10 1,1 1 1,-1-1-2,3-1 2,-1-2-1,3-5 0,1-4 0,1-3 1,1-6 0,0-3-2,1-3 2,-3-6-2,0-2 2,-5-1-1,-4 0 0,-4 0 0,-5 1 0,-3 18 0,-9-26 0,9 26 0,-30-7 0,11 10 0,0 6-1,-3 7 1,3 1 0,1 6 0,5 2 0,3 3 0,8 0-1,6 1 2,7-1-2,9-1 2,5-3-2,4-3 1,6-3 0,8-6 0,2-3 1,4-6-1,1-3 0,1-3 1,-5-4-1,1-2-1,-4-3 0,-4 1-2,-14-8-3,8 14-19,-23-13-7,-10 18-1,8-33 0</inkml:trace>
  <inkml:trace contextRef="#ctx0" brushRef="#br0" timeOffset="526309.103">-16089 7110 1,'0'0'20,"0"0"4,4-22-9,-4 22-6,25-20 0,2 13 0,-5-8-2,17 6 0,-6-10 0,16 8-3,-3-3-2,7-3-9,3 6-20,-7-1-1,-4 1-1,-9 1 7</inkml:trace>
  <inkml:trace contextRef="#ctx0" brushRef="#br0" timeOffset="2080.119">-9887 5745 43,'18'-14'31,"15"0"-1,6-7-2,11 12-27,9 0-4,-7-3-7,8 7-19,-9 1 0,-8 6-2,-10 3 1</inkml:trace>
  <inkml:trace contextRef="#ctx0" brushRef="#br0" timeOffset="2312.1322">-9400 5925 52,'2'26'34,"-4"-1"0,7 6-1,-5-3-29,12 7-1,-2-3-2,0-6-1,1-1-1,-1-10-3,11 10-11,-21-25-17,30 5 0,-30-5-2,27-21 0</inkml:trace>
  <inkml:trace contextRef="#ctx0" brushRef="#br0" timeOffset="2478.1417">-9307 5757 27,'0'0'29,"0"0"-6,0 0-16,27-4-21,-27 4-15,35 25-1</inkml:trace>
  <inkml:trace contextRef="#ctx0" brushRef="#br0" timeOffset="3072.1757">-9142 6156 37,'0'0'32,"31"12"-2,-1-10 2,-3-9-27,18 5 0,-5-10-3,5 0 1,-8-9-1,0 0 0,-6-7 0,-5 2-1,-17-2 0,-5 1 0,-14 5-1,-9 4 0,-8 8 0,-6 6-1,-4 9 1,-4 8-1,4 8 0,2 5 0,8 5 1,5 3 0,13-1-1,7 0 1,11-3 0,5-4 0,7-7 0,9-5 0,5-7 0,3-5 1,5-7-1,0-6 0,0-6 1,4-4-1,-5-5 1,1-6-2,-2-1 1,-2 0 0,-2 1 0,0 2-1,-2 8 1,0 6 0,-2 9 0,0 12 0,-2 7 0,2 8 1,-6 4 0,-1 4 0,-9 2 0,1 0 1,-12-6-1,-3 1 1,-12-10 0,-7 1 0,-9-7 0,-4-2-1,-6-4-1,-4-3-1,6 4-3,-12-15-9,18 11-20,-8-7-1,15 4 0,20 3-2</inkml:trace>
  <inkml:trace contextRef="#ctx0" brushRef="#br0" timeOffset="7820.4471">-7692 6037 1,'0'0'16,"0"0"-5,-18 14-3,18-14-1,0 0-2,0 0 0,0 0-1,0 0 0,0 0 1,2 18-1,-2-18 1,0 0 0,0 0-1,20 3-1,-20-3 1,0 0 0,0 0-1,0 0 1,0 0 0,0 0 0,0 0 0,0 0-1,0 0 1,0 0-1,0 0-1,0 0 1,0 0-2,0 0 1,0 0 0,0 0-1,0 0 1,0 0-1,-24 4 1,24-4-1,-27 8 0,27-8 0,-31 18 0,19-2 0,-1 1-1,3 1 0,6 6 1,8-1-1,2 1 1,7-1-1,9-4 1,1-3-1,6-3 1,2-8-1,-1-10 1,-3 1-1,0-10 0,-6-4 0,-7-3 0,-6-3 0,-8-2 0,-6-1-1,-6 5 2,-3-3-1,-5 4 0,-1 5-1,1 4 0,3 2 1,-3 4-1,20 6 1,-29 0-1,29 0 0,-17 4 0,17-4 0,0 0 1,0 0-1,0 0 0,0 0 1,33 0-1,-8-9 1,8-1 0,6-6 0,4-7 0,4-5-1,-3-5 2,1-6-1,-8-6 0,-2-1 1,-10 2-1,-3 1 0,-11 6 1,-1 7-1,-6 6 1,-4 24-1,0 0 0,0 0 0,-6 15 1,2 20 0,-1 13 0,-1 13 0,-4 14 0,-4 15 0,-1 6 1,-1 4-1,-1-4 0,1-3 0,3-11 0,1-14-1,4-12 0,6-15 0,0-13 0,2-28-1,6 19 0,-6-19-1,8-21 1,-6-2-1,2-1 0,-2-10 0,1 1 1,-1-4 0,2 4 0,-2-4 0,2 8-1,4-1 2,2 4-1,1 3 0,7 3 0,1 1 1,1 3-1,1 4 0,2-2 0,-7-2-4,11 9-8,-11-8-16,3-3 0,-1-3-1,3-3 5</inkml:trace>
  <inkml:trace contextRef="#ctx0" brushRef="#br0" timeOffset="527232.1559">-13822 7067 1,'0'0'23,"-6"-16"1,6 16-8,-20-9-3,-9 0-4,12 15-2,-18-8 0,9 11-1,-13-4 0,10 7-2,-8-1-1,12 4-1,2-1-1,5 2 0,4 0-1,7 0 0,7-1-1,4 1 1,-4-16 0,31 28 0,-8-14 0,6 0 0,6-1 0,2 1 0,4-4 1,2 2-1,-4-1 1,-2 3 0,-6-4 1,-4 6-1,-11 0 2,-7 0-2,-11 1 2,-5 2-1,-15-3 0,-3 2-1,-8-4 1,0 0-1,-6-9 0,2 4 0,0-6-1,4-1 1,2-2-1,5-2 0,5 2-1,0-3-2,21 3-6,-30-4-12,30 4-11,0 0 0,0 0-1</inkml:trace>
  <inkml:trace contextRef="#ctx0" brushRef="#br0" timeOffset="528608.2344">-13494 7198 16,'0'0'27,"-15"-18"-2,15 18-8,-18 2-5,18-2-2,-19 19-2,15 4-1,-10-5-1,12 12-2,-5-2 0,10 8-2,1-2 0,6-1-1,4-5 0,3-4-2,1-6 2,1-6-1,1-10 0,-3-7 0,3-9 0,-3-4 0,-1-3 0,-1-5 0,1 0-1,-3-1 1,-1 5-1,-2 2 2,-10 20-3,11-22 2,-11 22-1,0 0 1,0 0-1,18 21 0,-14-6 1,4 5 0,1 4 0,1 1-1,2-4 1,-2 0-1,-10-21 1,29 24 0,-29-24 0,27 0 0,-27 0 1,31-28 0,-15 7-1,3-3 1,-1-1-1,-1 1 1,1 3-1,-1 3 1,-17 18-1,31-21 0,-31 21 1,27 2-1,-27-2 0,22 23 0,-14-8 1,1 5-2,-1 1 2,-4-4-2,2 1 2,-6-18-1,4 24 0,-4-24 1,0 0-1,0 0 1,0 0-1,0 0 2,4-28-2,3 12 1,-3-5-1,4 2 1,4-2-1,-1 4 1,7 1-2,1 2 1,5 3 0,1 1-1,2 3 1,1 0 0,3 0-1,0-4 1,0 1 0,0-6 0,-2-3 0,-2-6 0,-3-6 1,-3-6-1,-5-3 0,-5-8 0,-3-1 0,-4 4 0,-2 3 1,-2 7-2,-2 7 1,0 10 0,2 18 0,0 0 0,-10 25 0,7 8 0,1 13 0,0 11 0,0 13 1,2 9-1,0 9 0,4 3-1,0-4 2,-1 3-2,3-8 1,0-3 0,2-11 0,0-5 0,-3-14 0,1-10 1,0-10-1,-2-4 0,-4-25 1,8 16-1,-8-16 1,4-16-1,0 0 0,-4-3-1,3-4 1,-3-7-2,0 1 1,-1-3 0,-1 0 0,-2 1-1,-2 1 1,0 0 0,-2 4 1,-1 2-1,1 3 1,-2 3 0,10 18 0,-16-26-1,16 26 1,-9-16 0,9 16 0,0 0-1,13-17 1,-13 17 0,28-18 0,-9 8 0,6-1 0,1-1 1,3-4-1,0 4 2,-4-4-2,3 0 1,-5 1-2,-6-6-3,5 10-14,-13-6-12,-9 17 0,2-23-2</inkml:trace>
  <inkml:trace contextRef="#ctx0" brushRef="#br0" timeOffset="529176.2669">-11875 7221 2,'4'-23'27,"-4"23"0,0 0 0,-29-18-14,29 18-3,-30 2-2,13 5-2,-10-5 0,5 12-1,-5-5-2,6 10 0,-3 0-1,9 4-2,1 0 0,10 1 0,6 1 0,2-6-1,8-1 1,-12-18-1,29 14 1,-10-16 1,3-7-2,-1-3 2,-1-7-1,-1-2 1,-3 0-2,-1 1 2,-3 5-1,-12 15-1,15-21 1,-15 21 1,0 0-1,0 0 0,18 24 0,-10-8-1,2 3 2,1 0-1,3 2 0,-1-3-1,7-1-3,-20-17-9,31 11-17,-31-11 0,33-7-2,-33 7 4</inkml:trace>
  <inkml:trace contextRef="#ctx0" brushRef="#br0" timeOffset="529724.2983">-11375 7096 10,'-2'-21'26,"2"21"1,0 0-1,-25-22-14,25 22-2,-31 5-4,31-5 1,-47 19-1,25 2 0,-13-5-2,14 10 0,-4 0-2,9 4-1,6 0 0,9-2-2,6 0 1,11-2-1,5-5 1,7-7-1,9-3 1,3-8 1,7-6 0,2-4 1,-1-5-1,-1-6 1,0-1-2,-6-4 2,-8-1-2,-8-3 0,-8 3 0,-9 1 0,-6 4 0,-10 3-1,8 16 1,-31-14-1,12 17 1,-5 8-1,5 6 1,2 6 0,5 3 0,4 4-1,8 0 1,10 0 0,3 0 0,9-1 0,5-6 0,4-7-1,2-4 1,4-10-1,4 0-4,-14-20-17,10 4-10,-9-10 0,-1-1 0</inkml:trace>
  <inkml:trace contextRef="#ctx0" brushRef="#br0" timeOffset="530648.3513">-10511 6809 12,'0'0'26,"-4"-17"1,4 17-6,0 0-8,-6-18-3,6 18-1,0 0-2,-2 37-1,-6-12-1,10 17 0,-8 7-1,8 14 0,-4 7-2,6 12-1,-2-2 0,6 5-1,-4-7 0,4-2 0,-1-10 0,1-6 0,-2-10 0,-2-11 1,0-9-1,-2-7 1,-2-23 0,0 22 0,0-22-1,0 0 0,0 0 1,-18-21-1,11 6 0,-1-7-1,0-4 1,2-4-1,2-3 0,2-7 0,4 0 0,0-6 1,6 2 0,0-1-1,7 3 1,1 0 0,3 5 0,1 7 0,5 4 0,0 5-1,3 9 1,-1 3-1,0 9 1,-4 9-1,-1 5 1,-5 8 0,-5 5 0,-8 3-1,-8 5 0,-6 0 0,-7-2 1,-7-3-1,-3-4-2,-8-12-6,14 3-19,-12-8-3,7-7 0,1-11-1</inkml:trace>
  <inkml:trace contextRef="#ctx0" brushRef="#br0" timeOffset="531440.3966">-9881 7207 10,'0'0'27,"-4"-27"0,4 27-1,-13-19-14,-7 7-5,20 12-3,-37-7-1,16 10 0,-5 1-1,1 8 0,-2 0 0,4 9 0,1 0-1,5 6 0,7-1-1,4-1-1,8 1 1,8-5-1,3-2 0,7-10 0,1-4 0,3-8 0,1-4-1,0-6 1,0-6-1,-1-4 1,-1-1 0,-5-1 0,1 6-1,-5 1 1,-14 18 1,23-22 0,-23 22 1,0 0 0,0 0 1,21 30 0,-19-11-1,6 4 0,-4-2 1,4 1-2,0-1 1,1-3 0,-9-18-1,26 12 0,-26-12 1,35-10 2,-18-3-2,3-6 1,-1-11-1,-1-3 0,-1-6-2,-3-10 1,-5-3 0,-5-9-2,-2 1 1,-4 1 0,0 3 0,-3 8 1,-1 8 0,0 12 0,0 7 1,6 21 1,0 0 0,-10 30 2,5 1-1,8 17 1,-6 2-1,6 13 1,-1 2-1,6 2 0,0-8-2,4-5-1,-1-10 0,3-7 0,1-11-1,5-12 0,5-5-2,-1-14-1,9 3-6,-16-15-20,12-3-1,-7-9-1,-1-1 1</inkml:trace>
  <inkml:trace contextRef="#ctx0" brushRef="#br0" timeOffset="531664.4094">-9690 6991 1,'33'-10'14,"-10"-6"8,18 7-1,8-6-14,-3-3-2,7-1-4,1 3-7,1 4-14,-18-9-1,4 16-1,-18-8 21</inkml:trace>
  <inkml:trace contextRef="#ctx0" brushRef="#br0" timeOffset="532416.4525">-8992 7088 8,'0'0'27,"-19"-13"2,19 13-3,-20-3-11,-7-6-3,27 9-2,-45 9-2,24 7-2,-10-2-2,7 10 0,1-1-2,7 8-1,3 1 0,9 1-2,10-1 1,7-4-1,13-5 1,5-4-1,8-9 1,4-6 0,5-6 1,3-7 0,-1-8 0,-3-6 0,-4-7-1,-4-5 1,-4-7-1,-6-7 0,-10-2 0,-3-6-1,-6 2 1,-3 3 0,-3 6 0,-2 4-1,-2 11 1,-2 6 0,2 25 0,0-15 0,0 15 0,-4 31 1,3 2-1,-1 9 1,-2 6 0,4 8 1,-6 3-2,4 1 1,0-10 0,0-4 0,0-11-1,2-5 1,-2-11-1,2-19 1,0 19-1,0-19 1,0 0-1,0 0 0,10-15-1,-10 15 1,17-23-1,-5 7 0,-12 16-1,35-28 1,-14 16 0,3 1 1,-1 6-1,0 1 1,1 6-1,-5 5 1,1 4 0,-3 3 0,-17-14 0,31 30 0,-31-30-1,28 22-2,-1-6-14,-10-14-14,11-2 0,-5-9-2,8-3 0</inkml:trace>
  <inkml:trace contextRef="#ctx0" brushRef="#br1" timeOffset="-3.68626E7">-7221 7597 13,'0'0'12,"4"-21"-2,-4 21-1,0 0-2,-4-23 0,4 23-1,0 0 0,0 0-1,0 0 0,0 0 0,0 0-1,0 0 0,0 0 0,0 0 0,0 0-1,0 0 0,0 0 0,0 0-1,-8 17 1,8-17-1,-2 25 1,2-6-1,-6 1 0,4 6 1,-3 0-1,1 9 0,-4 0-1,2 5 1,-4-1-1,5 5 0,-5-2 0,2-2 0,0-2-1,2 0 1,-1-3-1,3-3 1,-2-3-1,4-2 2,0-5-1,0-2 0,0-5 0,2-15 0,0 21 1,0-21-1,0 0-1,0 0 1,25 6-2,-25-6 1,35-16 0,-11 7-1,3-1 1,6 1-1,0-2 1,4 4-1,0 0 1,0 4 0,0 6 0,2-1 0,-2 3 0,0 1 1,-4-3-1,-2 2 1,-2-1-1,-5 1 1,-3-5-1,-21 0 0,27-5 0,-27 5 0,0 0 1,0 0-1,14-19 0,-14 19 0,0 0 0,-4-18 0,4 18 0,0 0 0,0 0 0,0 0-2,0 0-1,-6-19-5,6 19-23,0 0-2,20 9-1,-20-9-1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6-07T07:40:53.516"/>
    </inkml:context>
    <inkml:brush xml:id="br0">
      <inkml:brushProperty name="width" value="0.06667" units="cm"/>
      <inkml:brushProperty name="height" value="0.06667" units="cm"/>
      <inkml:brushProperty name="color" value="#177D36"/>
      <inkml:brushProperty name="fitToCurve" value="1"/>
    </inkml:brush>
  </inkml:definitions>
  <inkml:trace contextRef="#ctx0" brushRef="#br0">-5544 8469 7,'19'-7'10,"-19"7"0,0 0 0,0 0-1,0 0 0,0 0-1,0 0-2,0 0-1,0 0 0,0 0-2,-21 0 1,21 0-1,0 0 0,-27 7 0,27-7 0,-22 10 0,22-10 0,-27 11 0,27-11 0,-31 12-1,31-12 0,-35 16-1,17-7 0,-5-2 1,6 3-1,-5 1 0,5-1 0,-5-1-1,5 1 1,-3-1 0,3 3 0,-3-1-1,3 1 1,-3-3-1,3 3 1,-4-2-1,-1 1 0,1-1 0,-3 1 0,-1 1 0,0 0 1,-1 2-1,-1-1 0,2 1 0,-2-1 0,3 0 0,-1-1 0,2-2 0,-1 3 1,-1-5-1,4 3 0,-3-2 0,1 1 0,0-1 0,1-2 0,1 2 1,1-2-1,1 0 0,0-2 0,-1 2 0,20-7 0,-33 10 0,14-4 0,1 1 0,1-1 0,-3 1 0,3 0 0,-1-2 0,18-5 0,-33 12 0,33-12 0,-33 10 0,33-10 0,-27 9 0,27-9 0,-30 7 0,30-7 0,-25 9 0,25-9 0,-23 9 0,23-9 0,-24 8 0,24-8 0,-21 9 0,21-9 0,-29 9 0,29-9 0,-27 10 1,27-10-1,-30 9 0,30-9 0,-29 7 0,29-7 0,-19 7 0,19-7 0,-18 7 0,18-7 0,-17 5 0,17-5 0,0 0 0,-24 7 0,24-7 0,-17 7 0,17-7 0,-18 6 0,18-6 0,-17 5 0,17-5 0,0 0 0,-21 7 0,21-7 0,0 0 0,0 0 0,0 0 0,-18 5-1,18-5 0,0 0-2,0 0-2,0 0-6,25-14-19,-25 14-2,30-17 2,-13 3 14</inkml:trace>
  <inkml:trace contextRef="#ctx0" brushRef="#br0" timeOffset="831.0472">-5676 8586 3,'-26'3'16,"26"-3"-3,-33 9-2,33-9-1,-39 9-2,20 3-1,-10-7 0,5 9-1,-11-5-1,2 9 0,-9-8 0,-1 9-1,-8-1-1,-1 3 0,-7-2 0,1 4-1,-6-4 0,3 4 0,-5-1-1,6 3 0,-4-4 0,5 3 0,1-4 0,5 3 0,3-2-1,-1 0 1,3-2-1,5-1 1,2-3-1,4-1 0,4-1 0,6-1 1,3-3-1,7-4 0,17-5-1,-20 10 0,20-10 0,0 0 0,0 0-1,0 0-2,32 4-1,-15-15-3,22 10-2,-8-17-6,20 6-10,-1-2-3,5-5 10</inkml:trace>
  <inkml:trace contextRef="#ctx0" brushRef="#br0" timeOffset="2300.1315">-5828 8691 14,'-23'-7'16,"23"7"-3,-35 10-1,35-10-1,-47 16-1,24-2-2,-18-5 0,4 8-2,-14-4 0,1 7-2,-15-6 0,3 9-1,-10-5 0,2 6-1,-6-8 0,6 5-1,-6-4 0,4 2 0,-2-4 0,6 3 0,-2-3-1,6 1 1,-2 0-1,2-2 0,3-2 0,5 0 1,7 1-1,5-5 0,7-1 0,7-1 0,9-1-1,21-5 1,-17 2 0,17-2-1,19-4 1,2-1-1,9 0 0,5-4 0,11 0-1,3-3 1,9 0-1,3-6 0,5 2 1,2-3-1,4 0 1,0-2-1,6 0 1,-1-2 0,5 3 1,-2-2 0,4 1-1,-3-2 1,-1 4 0,-6-1 0,-8 3 1,-4 1-1,-11 2 0,-10 4 0,-10-1 1,-6 6 0,-25 5 0,27-7 0,-27 7 1,0 0-1,0 0 1,0 0 0,0 0-1,-19-2 1,0 8-2,-5-1 1,-5 4-1,-8 3 1,-6 2-1,-7 2 0,-9 1 0,-3 6 0,-6-2 0,-4 1 0,-6 1 0,0 0 0,-5 1 0,-3 0 0,-1 0 0,-3-1 0,2 0 0,1-1 0,1 1 0,3-2 0,7-3 0,8-1 0,9-1 0,11-4 0,11 0 0,8-3 0,11-2 0,18-7-1,0 0 1,0 0 1,27 12-2,1-12 2,7-3-1,7-1 0,7-3 0,9-2 0,3-3 0,5 0 0,8-4 0,4-1 0,5-2 0,5-2 0,3-2 0,6-2 0,7-1 1,1 0-1,0-2 0,0-1 0,-6 1 1,-4 0-1,-9 2 0,-12 0 0,-12 5 1,-9 2-1,-14 3 0,-8 4 0,-10 3 1,-21 9-1,27-10 0,-27 10 1,0 0-1,0 0 0,0 0 0,0 0 1,0 0-1,0 0 0,-21 5 0,3-2-1,-1 4 1,-8 0 0,-4 4 0,-6-1 0,-4 4 0,-6 2 0,-5 1 0,-13 3 0,-9 1-1,-7 3 1,-9 1 0,-5 3 0,-8-1 0,-4 0-1,0 1 1,4 2 0,3-4 0,3 1 0,6-3-1,3-3 1,10-2 0,8-1 0,10-6 0,9-2-1,14-1 1,8-5-1,29-4 0,-23 1-1,23-1 0,0 0-3,35-10-1,-35 10-6,49-19-13,-24 8-5,6 1 1,-4-1 17</inkml:trace>
  <inkml:trace contextRef="#ctx0" brushRef="#br0" timeOffset="3130.179">-7071 8825 5,'0'0'19,"0"0"-4,0 0-2,0 0-2,0 0-1,-24 6-2,24-6 0,-19 15-2,9 1-1,-11-5 0,1 10-1,-9-6 0,0 11-1,-10-4 0,-2 8-1,-5-2-1,-3 3 1,-6-3-1,7 0 0,-1-3-1,4-3 1,7-1-1,4-3 1,9-4-1,6-2 0,19-12 0,-20 21 0,20-21 0,-2 16 0,2-16 0,0 0 0,18 19 0,-18-19 1,29 12-1,-6-6 0,7-1 1,6 0-1,9-3 1,8 1-1,7-1 1,4 2-1,2-3 0,3 1 1,-5 2-1,0-3 0,-4 3 0,-7 1 0,-10-2 1,-6 1 0,-8-1 1,-8 1-1,-21-4 1,18 7-2,-18-7 2,0 0 0,-18 5-1,18-5-1,-17 5 0,17-5 1,0 0-1,-24 2 0,24-2-1,0 0-1,0 0-4,0 0-13,0 0-14,0 0 0,0 0-1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112" units="cm"/>
          <inkml:channel name="Y" type="integer" max="16320" units="cm"/>
          <inkml:channel name="F" type="integer" max="255" units="dev"/>
        </inkml:traceFormat>
        <inkml:channelProperties>
          <inkml:channelProperty channel="X" name="resolution" value="999.99994" units="1/cm"/>
          <inkml:channelProperty channel="Y" name="resolution" value="999.99988" units="1/cm"/>
          <inkml:channelProperty channel="F" name="resolution" value="0" units="1/dev"/>
        </inkml:channelProperties>
      </inkml:inkSource>
      <inkml:timestamp xml:id="ts0" timeString="2012-06-07T23:48:29.459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23369 15119 20,'0'0'21,"0"0"-2,-14 5-6,14-5-2,0 0-2,-5 19-1,5-19-2,-7 19 0,2-8-1,5 8 0,-4 1 0,6 9-1,-5 0 0,4 13-2,-2 3 2,2 12-1,-2 8-1,4 12 1,-2 5-1,1 6 0,1 4-1,0 1 1,-1-2-1,1 0-1,-2-7 0,2 0 0,-2-4 1,0-2-1,1-10 0,0 1-1,2-4 1,3-7 1,-2-6-1,0-9 1,0-5-1,3 0 0,-3-4 1,-1-6 0,-1-5-1,-1-2 1,-1-4-1,1 0 2,-2-4-2,0-13 0,0 10 0,0-10 0,0 0 0,0 0 0,0-10 0,-2-6-1,4-3 1,-1-6-1,0-5 1,1-6-1,-1-6 1,-1-9-2,0-6 2,1-2-1,-1-3 1,-1-4 0,0 2-1,-1-2 2,0-6-1,0 5 1,0 0-1,1 1 1,-1-4-1,2-5 0,-1-4 0,1-4-1,3 4 2,-2 0-1,1 2-1,1 6 1,0 8-1,-2 8 1,0 11-1,-1 9 2,0 7-2,-1 9 0,0 7 2,1 12-2,-3-14 1,3 14 0,0 0 0,0 0 0,0 0-1,0 0-1,0 0-2,0 0-2,0 0-7,-4-10-17,4 10 0,3-17-1,-3 17-1</inkml:trace>
  <inkml:trace contextRef="#ctx0" brushRef="#br0" timeOffset="37592.1502">23289 18096 8,'0'0'13,"0"0"0,0 0-3,0 0-1,0 0-2,0 0 0,0 0-2,0 0 0,0 0 1,0 0 0,0 0-1,0 0 1,0 0-2,0 0 0,0 0 0,0 0 0,0 0-1,0 0-1,0 0 1,0 0-2,34 58 2,-34-58-1,11 52 0,-11-52-1,13 58 0,-13-58-1,11 58 1,-11-58-1,6 47 1,-6-47-1,0 0 0,8 59 1,-8-59-1,0 0 0,0 0 0,0 0 1,6 51-1,-6-51 0,0 0 0,0 0 1,0 0-1,0 0 0,0 0 0,0 0 0,0 0 0,0 0-2,0 0 2,0 0-1,0 0 0,3-52 1,-3 52-1,0 0 2,3-61-2,-3 61 2,1-51-1,-1 51 0,-1-60 0,1 60-1,-3-64 1,3 64 1,-5-65 0,5 65 0,-3-62-1,3 62 1,-1-53 0,1 53 1,0 0-1,-1-59-1,1 59-1,0 0 1,-2-48 0,2 48 0,0 0 0,0 0 0,-2-55-1,2 55 1,0 0 0,0 0-1,-7-51 1,7 51 0,0 0-1,0 0 1,0 0 0,0 0 1,0 0-1,0 0 0,0 0 0,0 0 0,0 0 0,0 0 0,0 0 0,0 0 0,0 0 0,0 0 0,0 0 1,0 0-1,-8 59 1,8-59-1,12 58 0,-12-58 0,12 62-1,-12-62 0,10 59 0,-10-59 0,12 51 0,-12-51 0,0 0 0,11 64 2,-11-64-1,0 0 0,7 53 0,-7-53 0,0 0 1,0 0-1,0 0 0,0 0 0,-1 49 0,1-49 0,0 0 0,0 0 0,0 0 0,0 0 0,0 0 0,0 0-1,0 0 1,0 0 0,0 0 0,0 0 0,0 0-1,-2-49 0,2 49 0,0 0 0,0-55 0,0 55 0,-1-52 0,1 52 0,-1-67-1,1 67 1,-3-75 1,3 75-1,-2-72 0,2 72 0,-3-61 0,3 61-1,-5-40 2,2 24-1,3 16 0,0 0 1,-5-21 0,5 21 0,0 0-1,0 0 1,0 0 0,0 0 1,0 0-1,0 0 1,0 0-1,0 0 1,0 0 0,0 0 1,0 0-1,-27 57 0,27-57 0,0 0-1,0 59 1,0-59 0,5 56 0,-5-56-1,8 63 0,-8-63-1,9 68 1,-9-68-1,10 62 0,-10-62 0,8 54 0,-8-54 1,0 0 0,10 49-1,-10-49 0,0 0 0,0 0-2,0 0-1,0 0-6,0 0-9,0 0-8,0 0 0,0 0-1</inkml:trace>
  <inkml:trace contextRef="#ctx0" brushRef="#br0" timeOffset="59520.4044">15869 18594 26,'0'0'21,"0"0"-3,0 0-4,0 0-3,0 0-3,-52 9 1,52-9-1,0 0-1,0 0-1,0 0 0,0 0-1,0 0 1,0 0-2,0 0 1,0 0-1,0 0-1,0 0 0,58-30 0,-58 30-1,0 0-1,69 11 0,-69-11 0,65-1-1,-65 1 1,79-7 0,-79 7-1,92-14 0,-92 14 1,95-15 0,-95 15-1,92-15 1,-92 15 0,83-7-1,-83 7 2,71 2-1,-71-2 0,66 8 0,-66-8 0,64 18 0,-64-18-1,63 20 2,-63-20-1,68 19-1,-68-19 0,71 21 0,-71-21 0,69 14 0,-69-14 0,77 7 0,-77-7 1,73 2-1,-73-2 0,68-3 1,-68 3 0,63-3 0,-63 3 0,0 0-1,72-7 0,-72 7 0,0 0 0,57-4 1,-57 4 0,0 0-1,53 4 0,-53-4 1,0 0-1,60 13 1,-60-13-1,0 0-1,66 21 1,-66-21 0,0 0 0,63 19 0,-63-19-1,0 0 2,57 16-1,-57-16 0,0 0 0,0 0 1,65 1 0,-65-1-2,0 0 2,0 0 0,0 0-1,0 0 1,0 0-1,56-18 0,-56 18-2,0 0 2,0 0-1,0 0-2,0 0-4,0 0-21,53-10-8,-53 10-2,0 0 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2" name="Rectangle 2"/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44607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pitchFamily="-84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pitchFamily="-84" charset="0"/>
        <a:ea typeface="ＭＳ Ｐゴシック" pitchFamily="-8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pitchFamily="-84" charset="0"/>
        <a:ea typeface="ＭＳ Ｐゴシック" pitchFamily="-8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pitchFamily="-84" charset="0"/>
        <a:ea typeface="ＭＳ Ｐゴシック" pitchFamily="-8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pitchFamily="-84" charset="0"/>
        <a:ea typeface="ＭＳ Ｐゴシック" pitchFamily="-8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3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solidFill>
                <a:srgbClr val="000000"/>
              </a:solidFill>
              <a:latin typeface="Century Gothic" charset="0"/>
              <a:cs typeface="Century Gothic" charset="0"/>
              <a:sym typeface="Century Gothic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solidFill>
                  <a:srgbClr val="000000"/>
                </a:solidFill>
                <a:latin typeface="Century Gothic" charset="0"/>
                <a:cs typeface="Century Gothic" charset="0"/>
                <a:sym typeface="Century Gothic" charset="0"/>
              </a:rPr>
              <a:t>We also have Retinex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963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Helvetica" charset="0"/>
                <a:cs typeface="Helvetica" charset="0"/>
                <a:sym typeface="Helvetica" charset="0"/>
              </a:rPr>
              <a:t>Here are input images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Helvetica" charset="0"/>
                <a:cs typeface="Helvetica" charset="0"/>
                <a:sym typeface="Helvetica" charset="0"/>
              </a:rPr>
              <a:t>The ground-truth shading and albedo that made these images.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Helvetica" charset="0"/>
                <a:cs typeface="Helvetica" charset="0"/>
                <a:sym typeface="Helvetica" charset="0"/>
              </a:rPr>
              <a:t>And Retinex. It doesn</a:t>
            </a:r>
            <a:r>
              <a:rPr lang="ja-JP" altLang="en-US">
                <a:latin typeface="Helvetica" charset="0"/>
                <a:cs typeface="Helvetica" charset="0"/>
                <a:sym typeface="Helvetica" charset="0"/>
              </a:rPr>
              <a:t>’</a:t>
            </a:r>
            <a:r>
              <a:rPr lang="en-US" altLang="ja-JP">
                <a:latin typeface="Helvetica" charset="0"/>
                <a:cs typeface="Helvetica" charset="0"/>
                <a:sym typeface="Helvetica" charset="0"/>
              </a:rPr>
              <a:t>t work well.</a:t>
            </a:r>
            <a:endParaRPr lang="en-US">
              <a:latin typeface="Helvetica" charset="0"/>
              <a:cs typeface="Helvetica" charset="0"/>
              <a:sym typeface="Helvetica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499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solidFill>
                  <a:srgbClr val="000000"/>
                </a:solidFill>
                <a:latin typeface="Century Gothic" charset="0"/>
                <a:cs typeface="Century Gothic" charset="0"/>
                <a:sym typeface="Century Gothic" charset="0"/>
              </a:rPr>
              <a:t>Here</a:t>
            </a:r>
            <a:r>
              <a:rPr lang="ja-JP" altLang="en-US">
                <a:solidFill>
                  <a:srgbClr val="000000"/>
                </a:solidFill>
                <a:latin typeface="Century Gothic" charset="0"/>
                <a:cs typeface="Century Gothic" charset="0"/>
                <a:sym typeface="Century Gothic" charset="0"/>
              </a:rPr>
              <a:t>’</a:t>
            </a:r>
            <a:r>
              <a:rPr lang="en-US" altLang="ja-JP">
                <a:solidFill>
                  <a:srgbClr val="000000"/>
                </a:solidFill>
                <a:latin typeface="Century Gothic" charset="0"/>
                <a:cs typeface="Century Gothic" charset="0"/>
                <a:sym typeface="Century Gothic" charset="0"/>
              </a:rPr>
              <a:t>s an image, let</a:t>
            </a:r>
            <a:r>
              <a:rPr lang="ja-JP" altLang="en-US">
                <a:solidFill>
                  <a:srgbClr val="000000"/>
                </a:solidFill>
                <a:latin typeface="Century Gothic" charset="0"/>
                <a:cs typeface="Century Gothic" charset="0"/>
                <a:sym typeface="Century Gothic" charset="0"/>
              </a:rPr>
              <a:t>’</a:t>
            </a:r>
            <a:r>
              <a:rPr lang="en-US" altLang="ja-JP">
                <a:solidFill>
                  <a:srgbClr val="000000"/>
                </a:solidFill>
                <a:latin typeface="Century Gothic" charset="0"/>
                <a:cs typeface="Century Gothic" charset="0"/>
                <a:sym typeface="Century Gothic" charset="0"/>
              </a:rPr>
              <a:t>s look at some possible explanations of this image.</a:t>
            </a:r>
            <a:endParaRPr lang="en-US">
              <a:solidFill>
                <a:srgbClr val="000000"/>
              </a:solidFill>
              <a:latin typeface="Century Gothic" charset="0"/>
              <a:cs typeface="Century Gothic" charset="0"/>
              <a:sym typeface="Century Gothic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414" y="8685894"/>
            <a:ext cx="2972098" cy="456595"/>
          </a:xfrm>
          <a:prstGeom prst="rect">
            <a:avLst/>
          </a:prstGeom>
          <a:ln/>
        </p:spPr>
        <p:txBody>
          <a:bodyPr lIns="86493" tIns="43247" rIns="86493" bIns="43247"/>
          <a:lstStyle/>
          <a:p>
            <a:fld id="{C2962CD4-5FBE-3C4F-932F-2487577B0FDA}" type="slidenum">
              <a:rPr lang="en-US" altLang="zh-CN"/>
              <a:pPr/>
              <a:t>135</a:t>
            </a:fld>
            <a:endParaRPr lang="en-US" altLang="zh-CN"/>
          </a:p>
        </p:txBody>
      </p:sp>
      <p:sp>
        <p:nvSpPr>
          <p:cNvPr id="79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96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Here if we assume that the slabs are all of the same size and shape in the scene, then the apparent diminution of size on the image plane is a cue to changes in depth and surface slant. These kinds of grids are ubiquitous in Renaissance paintings.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414" y="8685894"/>
            <a:ext cx="2972098" cy="456595"/>
          </a:xfrm>
          <a:prstGeom prst="rect">
            <a:avLst/>
          </a:prstGeom>
          <a:ln/>
        </p:spPr>
        <p:txBody>
          <a:bodyPr lIns="86493" tIns="43247" rIns="86493" bIns="43247"/>
          <a:lstStyle/>
          <a:p>
            <a:fld id="{C2962CD4-5FBE-3C4F-932F-2487577B0FDA}" type="slidenum">
              <a:rPr lang="en-US" altLang="zh-CN"/>
              <a:pPr/>
              <a:t>2</a:t>
            </a:fld>
            <a:endParaRPr lang="en-US" altLang="zh-CN"/>
          </a:p>
        </p:txBody>
      </p:sp>
      <p:sp>
        <p:nvSpPr>
          <p:cNvPr id="79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96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Here if we assume that the slabs are all of the same size and shape in the scene, then the apparent diminution of size on the image plane is a cue to changes in depth and surface slant. These kinds of grids are ubiquitous in Renaissance paintings.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813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solidFill>
                  <a:srgbClr val="000000"/>
                </a:solidFill>
                <a:latin typeface="Century Gothic" charset="0"/>
                <a:cs typeface="Century Gothic" charset="0"/>
                <a:sym typeface="Century Gothic" charset="0"/>
              </a:rPr>
              <a:t>Let</a:t>
            </a:r>
            <a:r>
              <a:rPr lang="ja-JP" altLang="en-US">
                <a:solidFill>
                  <a:srgbClr val="000000"/>
                </a:solidFill>
                <a:latin typeface="Century Gothic" charset="0"/>
                <a:cs typeface="Century Gothic" charset="0"/>
                <a:sym typeface="Century Gothic" charset="0"/>
              </a:rPr>
              <a:t>’</a:t>
            </a:r>
            <a:r>
              <a:rPr lang="en-US" altLang="ja-JP">
                <a:solidFill>
                  <a:srgbClr val="000000"/>
                </a:solidFill>
                <a:latin typeface="Century Gothic" charset="0"/>
                <a:cs typeface="Century Gothic" charset="0"/>
                <a:sym typeface="Century Gothic" charset="0"/>
              </a:rPr>
              <a:t>s review image formation...</a:t>
            </a:r>
            <a:endParaRPr lang="en-US">
              <a:solidFill>
                <a:srgbClr val="000000"/>
              </a:solidFill>
              <a:latin typeface="Century Gothic" charset="0"/>
              <a:cs typeface="Century Gothic" charset="0"/>
              <a:sym typeface="Century Gothic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solidFill>
                  <a:srgbClr val="000000"/>
                </a:solidFill>
                <a:latin typeface="Century Gothic" charset="0"/>
                <a:cs typeface="Century Gothic" charset="0"/>
                <a:sym typeface="Century Gothic" charset="0"/>
              </a:rPr>
              <a:t>And that</a:t>
            </a:r>
            <a:r>
              <a:rPr lang="ja-JP" altLang="en-US">
                <a:solidFill>
                  <a:srgbClr val="000000"/>
                </a:solidFill>
                <a:latin typeface="Century Gothic" charset="0"/>
                <a:cs typeface="Century Gothic" charset="0"/>
                <a:sym typeface="Century Gothic" charset="0"/>
              </a:rPr>
              <a:t>’</a:t>
            </a:r>
            <a:r>
              <a:rPr lang="en-US" altLang="ja-JP">
                <a:solidFill>
                  <a:srgbClr val="000000"/>
                </a:solidFill>
                <a:latin typeface="Century Gothic" charset="0"/>
                <a:cs typeface="Century Gothic" charset="0"/>
                <a:sym typeface="Century Gothic" charset="0"/>
              </a:rPr>
              <a:t>s how we get an image</a:t>
            </a:r>
            <a:endParaRPr lang="en-US">
              <a:solidFill>
                <a:srgbClr val="000000"/>
              </a:solidFill>
              <a:latin typeface="Century Gothic" charset="0"/>
              <a:cs typeface="Century Gothic" charset="0"/>
              <a:sym typeface="Century Gothic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29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solidFill>
                  <a:srgbClr val="000000"/>
                </a:solidFill>
                <a:latin typeface="Century Gothic" charset="0"/>
                <a:cs typeface="Century Gothic" charset="0"/>
                <a:sym typeface="Century Gothic" charset="0"/>
              </a:rPr>
              <a:t>The problem we</a:t>
            </a:r>
            <a:r>
              <a:rPr lang="ja-JP" altLang="en-US">
                <a:solidFill>
                  <a:srgbClr val="000000"/>
                </a:solidFill>
                <a:latin typeface="Century Gothic" charset="0"/>
                <a:cs typeface="Century Gothic" charset="0"/>
                <a:sym typeface="Century Gothic" charset="0"/>
              </a:rPr>
              <a:t>’</a:t>
            </a:r>
            <a:r>
              <a:rPr lang="en-US" altLang="ja-JP">
                <a:solidFill>
                  <a:srgbClr val="000000"/>
                </a:solidFill>
                <a:latin typeface="Century Gothic" charset="0"/>
                <a:cs typeface="Century Gothic" charset="0"/>
                <a:sym typeface="Century Gothic" charset="0"/>
              </a:rPr>
              <a:t>re going to look at is inverting this process, and going from a single image to a model of shape, illumination, and albedo.</a:t>
            </a:r>
            <a:endParaRPr lang="en-US">
              <a:solidFill>
                <a:srgbClr val="000000"/>
              </a:solidFill>
              <a:latin typeface="Century Gothic" charset="0"/>
              <a:cs typeface="Century Gothic" charset="0"/>
              <a:sym typeface="Century Gothic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837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solidFill>
                  <a:srgbClr val="000000"/>
                </a:solidFill>
                <a:latin typeface="Century Gothic" charset="0"/>
                <a:cs typeface="Century Gothic" charset="0"/>
                <a:sym typeface="Century Gothic" charset="0"/>
              </a:rPr>
              <a:t>This is SFS, and even SFS is hard, though it</a:t>
            </a:r>
            <a:r>
              <a:rPr lang="ja-JP" altLang="en-US">
                <a:solidFill>
                  <a:srgbClr val="000000"/>
                </a:solidFill>
                <a:latin typeface="Century Gothic" charset="0"/>
                <a:cs typeface="Century Gothic" charset="0"/>
                <a:sym typeface="Century Gothic" charset="0"/>
              </a:rPr>
              <a:t>’</a:t>
            </a:r>
            <a:r>
              <a:rPr lang="en-US" altLang="ja-JP">
                <a:solidFill>
                  <a:srgbClr val="000000"/>
                </a:solidFill>
                <a:latin typeface="Century Gothic" charset="0"/>
                <a:cs typeface="Century Gothic" charset="0"/>
                <a:sym typeface="Century Gothic" charset="0"/>
              </a:rPr>
              <a:t>s not clear if it would be useful if we could even solve it.</a:t>
            </a:r>
            <a:endParaRPr lang="en-US">
              <a:solidFill>
                <a:srgbClr val="000000"/>
              </a:solidFill>
              <a:latin typeface="Century Gothic" charset="0"/>
              <a:cs typeface="Century Gothic" charset="0"/>
              <a:sym typeface="Century Gothic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041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solidFill>
                  <a:srgbClr val="000000"/>
                </a:solidFill>
                <a:latin typeface="Century Gothic" charset="0"/>
                <a:cs typeface="Century Gothic" charset="0"/>
                <a:sym typeface="Century Gothic" charset="0"/>
              </a:rPr>
              <a:t>Just one of the reasons SFS is hard is the Bas-Relief Ambiguity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solidFill>
                  <a:srgbClr val="000000"/>
                </a:solidFill>
                <a:latin typeface="Century Gothic" charset="0"/>
                <a:cs typeface="Century Gothic" charset="0"/>
                <a:sym typeface="Century Gothic" charset="0"/>
              </a:rPr>
              <a:t>Not just computers suffer from this ambiguity, so do people.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Helvetica" charset="0"/>
                <a:cs typeface="Helvetica" charset="0"/>
                <a:sym typeface="Helvetica" charset="0"/>
              </a:rPr>
              <a:t>But the problem is even harder than the Bas-Relief ambiguity.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490C23-CBFE-2B4A-AA67-F63806AA8D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434094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DACBEE-72A1-2940-9825-2BDBF97C91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750460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EB80D9-E2F9-1D41-B281-A217AFE0F7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466147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E02BA7-D236-8E48-AF42-3330A4D1A7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992479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422BEE-DBD6-514E-BF50-299FF4F142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527472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7DA58E-49F9-6744-B7C8-8D4AD4B2D7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210564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98613"/>
            <a:ext cx="4038600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98613"/>
            <a:ext cx="4038600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C5CD73-BAFC-E340-B445-941814202C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548990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8923C1-7CFE-5948-B676-27D5A17097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549034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65D6F-E5BA-E14A-ACFC-41CBF8A740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823787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64F330-3F0F-744C-8421-018397E3BC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063332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2A6E54-43AC-A846-8C07-8242B81EF9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390888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EB462A-5900-4140-B8A4-7B0AF7F0C1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42701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Calibri" pitchFamily="-8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C3179A-5383-9549-9D45-B2DD5FBD05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91639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F4B7D1-B963-D84B-9A34-DBD99D8311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533044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10BFF3-7C57-874A-A559-445800FD78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478082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9C8F0B-87DB-D04E-90C1-91EF8034CC3C}" type="datetimeFigureOut">
              <a:rPr lang="en-US"/>
              <a:pPr>
                <a:defRPr/>
              </a:pPr>
              <a:t>9/6/15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B85500-9205-044B-8E51-1F1BECDA20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7745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AC2A17-896E-A54F-81DC-0046B32D74CB}" type="datetimeFigureOut">
              <a:rPr lang="en-US"/>
              <a:pPr>
                <a:defRPr/>
              </a:pPr>
              <a:t>9/6/15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F760A5-33D6-C14C-879B-A0D855326A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0661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6E3FD1-6BDC-194A-A0CD-A20105E8B694}" type="datetimeFigureOut">
              <a:rPr lang="en-US"/>
              <a:pPr>
                <a:defRPr/>
              </a:pPr>
              <a:t>9/6/15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DBF582-A172-3542-8830-52C79AD737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7152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505AE1-D124-474B-BBF0-8C53FF2F4CBD}" type="datetimeFigureOut">
              <a:rPr lang="en-US"/>
              <a:pPr>
                <a:defRPr/>
              </a:pPr>
              <a:t>9/6/15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90176-49BB-7B40-8ACD-BA32864F3E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2869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40064-50F6-1E42-80F6-EB0E93EC066D}" type="datetimeFigureOut">
              <a:rPr lang="en-US"/>
              <a:pPr>
                <a:defRPr/>
              </a:pPr>
              <a:t>9/6/15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2FBE98-65F7-3645-9FDB-5DE560C0EB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7432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D0125-2510-8540-8215-6166DD5E032C}" type="datetimeFigureOut">
              <a:rPr lang="en-US"/>
              <a:pPr>
                <a:defRPr/>
              </a:pPr>
              <a:t>9/6/15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BF7935-8543-B046-81F7-BF9BC15C9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1594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AB9C71-888B-CA48-A0A4-AB4A434D0927}" type="datetimeFigureOut">
              <a:rPr lang="en-US"/>
              <a:pPr>
                <a:defRPr/>
              </a:pPr>
              <a:t>9/6/15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ECAAFA-ED66-2549-BCF8-F3EC37FAFF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406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D45733-BF18-4B45-8F2F-47A3B5D9C8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98549"/>
      </p:ext>
    </p:extLst>
  </p:cSld>
  <p:clrMapOvr>
    <a:masterClrMapping/>
  </p:clrMapOvr>
  <p:transition xmlns:p14="http://schemas.microsoft.com/office/powerpoint/2010/main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D4B537-9CCE-5744-A8B2-83D5FE2F7EC4}" type="datetimeFigureOut">
              <a:rPr lang="en-US"/>
              <a:pPr>
                <a:defRPr/>
              </a:pPr>
              <a:t>9/6/15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EA848-BEFA-7A4B-A924-987BF0CA39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868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B57BC2-8A84-CF48-ACD9-71D81888C288}" type="datetimeFigureOut">
              <a:rPr lang="en-US"/>
              <a:pPr>
                <a:defRPr/>
              </a:pPr>
              <a:t>9/6/15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E944C-561A-C541-806E-D30483B793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389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32B76-2131-0049-BD5D-81D19999C71C}" type="datetimeFigureOut">
              <a:rPr lang="en-US"/>
              <a:pPr>
                <a:defRPr/>
              </a:pPr>
              <a:t>9/6/15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22442B-B1F1-B746-95BC-FD42B0EAFB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8539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11F578-5FB1-E542-9C19-16AAC42E00A7}" type="datetimeFigureOut">
              <a:rPr lang="en-US"/>
              <a:pPr>
                <a:defRPr/>
              </a:pPr>
              <a:t>9/6/15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D20C5F-7B2E-2C4A-A83F-B91BCFC0B3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825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98613"/>
            <a:ext cx="4038600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98613"/>
            <a:ext cx="4038600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F17EA0-15C6-BA4A-9E0B-8D3E9A72BE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489519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05AB45-45B0-CE43-93A1-E880D1FF11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131271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FB647E-CA7D-AD49-B63A-9E66D54019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299877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A56C3C-9E7C-F54B-8EDF-74B43C7FBD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272983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CCC49C-33AF-014A-87EB-8F0CB4F958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101893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Century Gothic" pitchFamily="-8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F315EF-53E1-4F45-9C21-2C1A191072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945101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entury Gothic" charset="0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98613"/>
            <a:ext cx="8229600" cy="452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entury Gothic" charset="0"/>
              </a:rPr>
              <a:t>Click to edit Master text styles</a:t>
            </a:r>
          </a:p>
          <a:p>
            <a:pPr lvl="1"/>
            <a:r>
              <a:rPr lang="en-US">
                <a:sym typeface="Century Gothic" charset="0"/>
              </a:rPr>
              <a:t>Second level</a:t>
            </a:r>
          </a:p>
          <a:p>
            <a:pPr lvl="2"/>
            <a:r>
              <a:rPr lang="en-US">
                <a:sym typeface="Century Gothic" charset="0"/>
              </a:rPr>
              <a:t>Third level</a:t>
            </a:r>
          </a:p>
          <a:p>
            <a:pPr lvl="3"/>
            <a:r>
              <a:rPr lang="en-US">
                <a:sym typeface="Century Gothic" charset="0"/>
              </a:rPr>
              <a:t>Fourth level</a:t>
            </a:r>
          </a:p>
          <a:p>
            <a:pPr lvl="4"/>
            <a:r>
              <a:rPr lang="en-US">
                <a:sym typeface="Century Gothic" charset="0"/>
              </a:rPr>
              <a:t>Fifth level</a:t>
            </a:r>
          </a:p>
        </p:txBody>
      </p:sp>
      <p:sp>
        <p:nvSpPr>
          <p:cNvPr id="205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428038" y="6454775"/>
            <a:ext cx="258762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78787"/>
                </a:solidFill>
                <a:latin typeface="Century Gothic" charset="0"/>
                <a:cs typeface="Century Gothic" charset="0"/>
                <a:sym typeface="Century Gothic" charset="0"/>
              </a:defRPr>
            </a:lvl1pPr>
          </a:lstStyle>
          <a:p>
            <a:pPr>
              <a:defRPr/>
            </a:pPr>
            <a:fld id="{69E286FE-4CA6-BB47-A34B-179C0DE709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xmlns:p14="http://schemas.microsoft.com/office/powerpoint/2010/main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entury 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-84" charset="0"/>
          <a:ea typeface="ヒラギノ明朝 ProN W3" pitchFamily="-84" charset="-128"/>
          <a:cs typeface="ヒラギノ明朝 ProN W3" pitchFamily="-84" charset="-128"/>
          <a:sym typeface="Century 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-84" charset="0"/>
          <a:ea typeface="ヒラギノ明朝 ProN W3" pitchFamily="-84" charset="-128"/>
          <a:cs typeface="ヒラギノ明朝 ProN W3" pitchFamily="-84" charset="-128"/>
          <a:sym typeface="Century 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-84" charset="0"/>
          <a:ea typeface="ヒラギノ明朝 ProN W3" pitchFamily="-84" charset="-128"/>
          <a:cs typeface="ヒラギノ明朝 ProN W3" pitchFamily="-84" charset="-128"/>
          <a:sym typeface="Century 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-84" charset="0"/>
          <a:ea typeface="ヒラギノ明朝 ProN W3" pitchFamily="-84" charset="-128"/>
          <a:cs typeface="ヒラギノ明朝 ProN W3" pitchFamily="-84" charset="-128"/>
          <a:sym typeface="Century 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-84" charset="0"/>
          <a:ea typeface="ヒラギノ明朝 ProN W3" pitchFamily="-84" charset="-128"/>
          <a:cs typeface="ヒラギノ明朝 ProN W3" pitchFamily="-84" charset="-128"/>
          <a:sym typeface="Century Gothic" pitchFamily="-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-84" charset="0"/>
          <a:ea typeface="ヒラギノ明朝 ProN W3" pitchFamily="-84" charset="-128"/>
          <a:cs typeface="ヒラギノ明朝 ProN W3" pitchFamily="-84" charset="-128"/>
          <a:sym typeface="Century Gothic" pitchFamily="-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-84" charset="0"/>
          <a:ea typeface="ヒラギノ明朝 ProN W3" pitchFamily="-84" charset="-128"/>
          <a:cs typeface="ヒラギノ明朝 ProN W3" pitchFamily="-84" charset="-128"/>
          <a:sym typeface="Century Gothic" pitchFamily="-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pitchFamily="-84" charset="0"/>
          <a:ea typeface="ヒラギノ明朝 ProN W3" pitchFamily="-84" charset="-128"/>
          <a:cs typeface="ヒラギノ明朝 ProN W3" pitchFamily="-84" charset="-128"/>
          <a:sym typeface="Century Gothic" pitchFamily="-84" charset="0"/>
        </a:defRPr>
      </a:lvl9pPr>
    </p:titleStyle>
    <p:bodyStyle>
      <a:lvl1pPr marL="342900" indent="-342900" algn="l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entury Gothic" charset="0"/>
        </a:defRPr>
      </a:lvl1pPr>
      <a:lvl2pPr marL="704850" indent="-28575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Century Gothic" charset="0"/>
        </a:defRPr>
      </a:lvl2pPr>
      <a:lvl3pPr marL="1104900" indent="-228600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Century Gothic" charset="0"/>
        </a:defRPr>
      </a:lvl3pPr>
      <a:lvl4pPr marL="1562100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Century Gothic" charset="0"/>
        </a:defRPr>
      </a:lvl4pPr>
      <a:lvl5pPr marL="2019300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entury Gothic" charset="0"/>
        </a:defRPr>
      </a:lvl5pPr>
      <a:lvl6pPr marL="24765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-84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entury Gothic" pitchFamily="-84" charset="0"/>
        </a:defRPr>
      </a:lvl6pPr>
      <a:lvl7pPr marL="29337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-84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entury Gothic" pitchFamily="-84" charset="0"/>
        </a:defRPr>
      </a:lvl7pPr>
      <a:lvl8pPr marL="33909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-84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entury Gothic" pitchFamily="-84" charset="0"/>
        </a:defRPr>
      </a:lvl8pPr>
      <a:lvl9pPr marL="38481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-84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entury Gothic" pitchFamily="-84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title style</a:t>
            </a:r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98613"/>
            <a:ext cx="8229600" cy="452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alibri" charset="0"/>
              </a:rPr>
              <a:t>Click to edit Master text styles</a:t>
            </a:r>
          </a:p>
          <a:p>
            <a:pPr lvl="1"/>
            <a:r>
              <a:rPr lang="en-US">
                <a:sym typeface="Calibri" charset="0"/>
              </a:rPr>
              <a:t>Second level</a:t>
            </a:r>
          </a:p>
          <a:p>
            <a:pPr lvl="2"/>
            <a:r>
              <a:rPr lang="en-US">
                <a:sym typeface="Calibri" charset="0"/>
              </a:rPr>
              <a:t>Third level</a:t>
            </a:r>
          </a:p>
          <a:p>
            <a:pPr lvl="3"/>
            <a:r>
              <a:rPr lang="en-US">
                <a:sym typeface="Calibri" charset="0"/>
              </a:rPr>
              <a:t>Fourth level</a:t>
            </a:r>
          </a:p>
          <a:p>
            <a:pPr lvl="4"/>
            <a:r>
              <a:rPr lang="en-US">
                <a:sym typeface="Calibri" charset="0"/>
              </a:rPr>
              <a:t>Fifth level</a:t>
            </a:r>
          </a:p>
        </p:txBody>
      </p:sp>
      <p:sp>
        <p:nvSpPr>
          <p:cNvPr id="3075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442325" y="6467475"/>
            <a:ext cx="244475" cy="254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78787"/>
                </a:solidFill>
                <a:latin typeface="Calibri" charset="0"/>
                <a:cs typeface="Calibri" charset="0"/>
                <a:sym typeface="Calibri" charset="0"/>
              </a:defRPr>
            </a:lvl1pPr>
          </a:lstStyle>
          <a:p>
            <a:pPr>
              <a:defRPr/>
            </a:pPr>
            <a:fld id="{1A4B1F96-76E6-574E-BB18-79068F3AEA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ransition xmlns:p14="http://schemas.microsoft.com/office/powerpoint/2010/main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ヒラギノ角ゴ ProN W3" pitchFamily="-84" charset="-128"/>
          <a:cs typeface="ヒラギノ角ゴ ProN W3" pitchFamily="-84" charset="-128"/>
          <a:sym typeface="Calibri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ヒラギノ角ゴ ProN W3" pitchFamily="-84" charset="-128"/>
          <a:cs typeface="ヒラギノ角ゴ ProN W3" pitchFamily="-84" charset="-128"/>
          <a:sym typeface="Calibri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ヒラギノ角ゴ ProN W3" pitchFamily="-84" charset="-128"/>
          <a:cs typeface="ヒラギノ角ゴ ProN W3" pitchFamily="-84" charset="-128"/>
          <a:sym typeface="Calibri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ヒラギノ角ゴ ProN W3" pitchFamily="-84" charset="-128"/>
          <a:cs typeface="ヒラギノ角ゴ ProN W3" pitchFamily="-84" charset="-128"/>
          <a:sym typeface="Calibri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ヒラギノ角ゴ ProN W3" pitchFamily="-84" charset="-128"/>
          <a:cs typeface="ヒラギノ角ゴ ProN W3" pitchFamily="-84" charset="-128"/>
          <a:sym typeface="Calibri" pitchFamily="-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ヒラギノ角ゴ ProN W3" pitchFamily="-84" charset="-128"/>
          <a:cs typeface="ヒラギノ角ゴ ProN W3" pitchFamily="-84" charset="-128"/>
          <a:sym typeface="Calibri" pitchFamily="-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ヒラギノ角ゴ ProN W3" pitchFamily="-84" charset="-128"/>
          <a:cs typeface="ヒラギノ角ゴ ProN W3" pitchFamily="-84" charset="-128"/>
          <a:sym typeface="Calibri" pitchFamily="-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84" charset="0"/>
          <a:ea typeface="ヒラギノ角ゴ ProN W3" pitchFamily="-84" charset="-128"/>
          <a:cs typeface="ヒラギノ角ゴ ProN W3" pitchFamily="-84" charset="-128"/>
          <a:sym typeface="Calibri" pitchFamily="-84" charset="0"/>
        </a:defRPr>
      </a:lvl9pPr>
    </p:titleStyle>
    <p:bodyStyle>
      <a:lvl1pPr marL="342900" indent="-342900" algn="l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1pPr>
      <a:lvl2pPr marL="704850" indent="-28575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2pPr>
      <a:lvl3pPr marL="1104900" indent="-228600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3pPr>
      <a:lvl4pPr marL="1562100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4pPr>
      <a:lvl5pPr marL="2019300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charset="0"/>
        </a:defRPr>
      </a:lvl5pPr>
      <a:lvl6pPr marL="24765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-84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pitchFamily="-84" charset="0"/>
        </a:defRPr>
      </a:lvl6pPr>
      <a:lvl7pPr marL="29337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-84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pitchFamily="-84" charset="0"/>
        </a:defRPr>
      </a:lvl7pPr>
      <a:lvl8pPr marL="33909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-84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pitchFamily="-84" charset="0"/>
        </a:defRPr>
      </a:lvl8pPr>
      <a:lvl9pPr marL="38481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-84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Calibri" pitchFamily="-84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60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A667961-4E30-FF4E-B844-FA831646AFF6}" type="datetimeFigureOut">
              <a:rPr lang="en-US"/>
              <a:pPr>
                <a:defRPr/>
              </a:pPr>
              <a:t>9/6/15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C618A45-E7A5-1749-99AB-1FE98D1E57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9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4" Type="http://schemas.openxmlformats.org/officeDocument/2006/relationships/image" Target="../media/image98.png"/><Relationship Id="rId5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4" Type="http://schemas.openxmlformats.org/officeDocument/2006/relationships/image" Target="../media/image98.png"/><Relationship Id="rId5" Type="http://schemas.openxmlformats.org/officeDocument/2006/relationships/image" Target="../media/image120.png"/><Relationship Id="rId6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pn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pn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pn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png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2.png"/><Relationship Id="rId12" Type="http://schemas.openxmlformats.org/officeDocument/2006/relationships/customXml" Target="../ink/ink6.xml"/><Relationship Id="rId13" Type="http://schemas.openxmlformats.org/officeDocument/2006/relationships/image" Target="../media/image63.png"/><Relationship Id="rId14" Type="http://schemas.openxmlformats.org/officeDocument/2006/relationships/customXml" Target="../ink/ink7.xml"/><Relationship Id="rId15" Type="http://schemas.openxmlformats.org/officeDocument/2006/relationships/image" Target="../media/image64.png"/><Relationship Id="rId16" Type="http://schemas.openxmlformats.org/officeDocument/2006/relationships/customXml" Target="../ink/ink8.xml"/><Relationship Id="rId17" Type="http://schemas.openxmlformats.org/officeDocument/2006/relationships/image" Target="../media/image65.png"/><Relationship Id="rId18" Type="http://schemas.openxmlformats.org/officeDocument/2006/relationships/customXml" Target="../ink/ink9.xml"/><Relationship Id="rId19" Type="http://schemas.openxmlformats.org/officeDocument/2006/relationships/image" Target="../media/image66.png"/><Relationship Id="rId1" Type="http://schemas.openxmlformats.org/officeDocument/2006/relationships/slideLayout" Target="../slideLayouts/slideLayout28.xml"/><Relationship Id="rId2" Type="http://schemas.openxmlformats.org/officeDocument/2006/relationships/customXml" Target="../ink/ink1.xml"/><Relationship Id="rId3" Type="http://schemas.openxmlformats.org/officeDocument/2006/relationships/image" Target="../media/image43.png"/><Relationship Id="rId4" Type="http://schemas.openxmlformats.org/officeDocument/2006/relationships/customXml" Target="../ink/ink2.xml"/><Relationship Id="rId5" Type="http://schemas.openxmlformats.org/officeDocument/2006/relationships/image" Target="../media/image52.png"/><Relationship Id="rId6" Type="http://schemas.openxmlformats.org/officeDocument/2006/relationships/customXml" Target="../ink/ink3.xml"/><Relationship Id="rId7" Type="http://schemas.openxmlformats.org/officeDocument/2006/relationships/image" Target="../media/image53.png"/><Relationship Id="rId8" Type="http://schemas.openxmlformats.org/officeDocument/2006/relationships/customXml" Target="../ink/ink4.xml"/><Relationship Id="rId9" Type="http://schemas.openxmlformats.org/officeDocument/2006/relationships/image" Target="../media/image40.png"/><Relationship Id="rId10" Type="http://schemas.openxmlformats.org/officeDocument/2006/relationships/customXml" Target="../ink/ink5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pn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pn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9.pn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0.pn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1.pn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1.pn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1.pn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1.pn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1.pn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6.emf"/><Relationship Id="rId20" Type="http://schemas.openxmlformats.org/officeDocument/2006/relationships/customXml" Target="../ink/ink19.xml"/><Relationship Id="rId21" Type="http://schemas.openxmlformats.org/officeDocument/2006/relationships/image" Target="../media/image72.emf"/><Relationship Id="rId10" Type="http://schemas.openxmlformats.org/officeDocument/2006/relationships/customXml" Target="../ink/ink14.xml"/><Relationship Id="rId11" Type="http://schemas.openxmlformats.org/officeDocument/2006/relationships/image" Target="../media/image67.emf"/><Relationship Id="rId12" Type="http://schemas.openxmlformats.org/officeDocument/2006/relationships/customXml" Target="../ink/ink15.xml"/><Relationship Id="rId13" Type="http://schemas.openxmlformats.org/officeDocument/2006/relationships/image" Target="../media/image68.emf"/><Relationship Id="rId14" Type="http://schemas.openxmlformats.org/officeDocument/2006/relationships/customXml" Target="../ink/ink16.xml"/><Relationship Id="rId15" Type="http://schemas.openxmlformats.org/officeDocument/2006/relationships/image" Target="../media/image69.emf"/><Relationship Id="rId16" Type="http://schemas.openxmlformats.org/officeDocument/2006/relationships/customXml" Target="../ink/ink17.xml"/><Relationship Id="rId17" Type="http://schemas.openxmlformats.org/officeDocument/2006/relationships/image" Target="../media/image70.emf"/><Relationship Id="rId18" Type="http://schemas.openxmlformats.org/officeDocument/2006/relationships/customXml" Target="../ink/ink18.xml"/><Relationship Id="rId19" Type="http://schemas.openxmlformats.org/officeDocument/2006/relationships/image" Target="../media/image71.emf"/><Relationship Id="rId1" Type="http://schemas.openxmlformats.org/officeDocument/2006/relationships/slideLayout" Target="../slideLayouts/slideLayout28.xml"/><Relationship Id="rId2" Type="http://schemas.openxmlformats.org/officeDocument/2006/relationships/customXml" Target="../ink/ink10.xml"/><Relationship Id="rId3" Type="http://schemas.openxmlformats.org/officeDocument/2006/relationships/image" Target="../media/image53.emf"/><Relationship Id="rId4" Type="http://schemas.openxmlformats.org/officeDocument/2006/relationships/customXml" Target="../ink/ink11.xml"/><Relationship Id="rId5" Type="http://schemas.openxmlformats.org/officeDocument/2006/relationships/image" Target="../media/image54.emf"/><Relationship Id="rId6" Type="http://schemas.openxmlformats.org/officeDocument/2006/relationships/customXml" Target="../ink/ink12.xml"/><Relationship Id="rId7" Type="http://schemas.openxmlformats.org/officeDocument/2006/relationships/image" Target="../media/image55.emf"/><Relationship Id="rId8" Type="http://schemas.openxmlformats.org/officeDocument/2006/relationships/customXml" Target="../ink/ink13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2.pn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2.pn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3.pn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3.png"/><Relationship Id="rId3" Type="http://schemas.openxmlformats.org/officeDocument/2006/relationships/image" Target="../media/image134.png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5.png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6.png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7.pn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8.png"/><Relationship Id="rId3" Type="http://schemas.openxmlformats.org/officeDocument/2006/relationships/image" Target="../media/image139.png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0.png"/><Relationship Id="rId3" Type="http://schemas.openxmlformats.org/officeDocument/2006/relationships/image" Target="../media/image141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42.png"/><Relationship Id="rId1" Type="http://schemas.microsoft.com/office/2007/relationships/media" Target="\Users\malik\Desktop\Barron.ppt_media\output-1.mov" TargetMode="External"/><Relationship Id="rId2" Type="http://schemas.openxmlformats.org/officeDocument/2006/relationships/video" Target="\Users\malik\Desktop\Barron.ppt_media\output-1.mov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0.pn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4" Type="http://schemas.openxmlformats.org/officeDocument/2006/relationships/image" Target="../media/image14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3.jpeg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png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46.png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47.png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8.png"/><Relationship Id="rId3" Type="http://schemas.openxmlformats.org/officeDocument/2006/relationships/image" Target="../media/image145.png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11.png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1.png"/><Relationship Id="rId5" Type="http://schemas.openxmlformats.org/officeDocument/2006/relationships/image" Target="../media/image19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1.png"/><Relationship Id="rId5" Type="http://schemas.openxmlformats.org/officeDocument/2006/relationships/image" Target="../media/image19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19.png"/><Relationship Id="rId6" Type="http://schemas.openxmlformats.org/officeDocument/2006/relationships/image" Target="../media/image18.png"/><Relationship Id="rId7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22.png"/><Relationship Id="rId7" Type="http://schemas.openxmlformats.org/officeDocument/2006/relationships/image" Target="../media/image21.png"/><Relationship Id="rId8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1.png"/><Relationship Id="rId1" Type="http://schemas.microsoft.com/office/2007/relationships/media" Target="\Users\malik\Desktop\Barron.ppt_media\solve-1.mov" TargetMode="External"/><Relationship Id="rId2" Type="http://schemas.openxmlformats.org/officeDocument/2006/relationships/video" Target="\Users\malik\Desktop\Barron.ppt_media\solve-1.mov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1.png"/><Relationship Id="rId5" Type="http://schemas.openxmlformats.org/officeDocument/2006/relationships/image" Target="../media/image19.png"/><Relationship Id="rId6" Type="http://schemas.openxmlformats.org/officeDocument/2006/relationships/image" Target="../media/image18.png"/><Relationship Id="rId7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19.png"/><Relationship Id="rId5" Type="http://schemas.openxmlformats.org/officeDocument/2006/relationships/image" Target="../media/image18.png"/><Relationship Id="rId6" Type="http://schemas.openxmlformats.org/officeDocument/2006/relationships/image" Target="../media/image20.png"/><Relationship Id="rId7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9" Type="http://schemas.openxmlformats.org/officeDocument/2006/relationships/image" Target="../media/image54.png"/><Relationship Id="rId10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6.png"/><Relationship Id="rId9" Type="http://schemas.openxmlformats.org/officeDocument/2006/relationships/image" Target="../media/image47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4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9" Type="http://schemas.openxmlformats.org/officeDocument/2006/relationships/image" Target="../media/image57.png"/><Relationship Id="rId10" Type="http://schemas.openxmlformats.org/officeDocument/2006/relationships/image" Target="../media/image54.png"/></Relationships>
</file>

<file path=ppt/slides/_rels/slide4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4.png"/><Relationship Id="rId12" Type="http://schemas.openxmlformats.org/officeDocument/2006/relationships/image" Target="../media/image55.png"/><Relationship Id="rId13" Type="http://schemas.openxmlformats.org/officeDocument/2006/relationships/image" Target="../media/image56.png"/><Relationship Id="rId14" Type="http://schemas.openxmlformats.org/officeDocument/2006/relationships/image" Target="../media/image58.png"/><Relationship Id="rId15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9" Type="http://schemas.openxmlformats.org/officeDocument/2006/relationships/image" Target="../media/image57.png"/><Relationship Id="rId10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1.png"/><Relationship Id="rId12" Type="http://schemas.openxmlformats.org/officeDocument/2006/relationships/image" Target="../media/image54.png"/><Relationship Id="rId13" Type="http://schemas.openxmlformats.org/officeDocument/2006/relationships/image" Target="../media/image55.png"/><Relationship Id="rId14" Type="http://schemas.openxmlformats.org/officeDocument/2006/relationships/image" Target="../media/image56.png"/><Relationship Id="rId15" Type="http://schemas.openxmlformats.org/officeDocument/2006/relationships/image" Target="../media/image58.png"/><Relationship Id="rId16" Type="http://schemas.openxmlformats.org/officeDocument/2006/relationships/image" Target="../media/image60.png"/><Relationship Id="rId17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9" Type="http://schemas.openxmlformats.org/officeDocument/2006/relationships/image" Target="../media/image57.png"/><Relationship Id="rId10" Type="http://schemas.openxmlformats.org/officeDocument/2006/relationships/image" Target="../media/image5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19.png"/><Relationship Id="rId5" Type="http://schemas.openxmlformats.org/officeDocument/2006/relationships/image" Target="../media/image18.png"/><Relationship Id="rId6" Type="http://schemas.openxmlformats.org/officeDocument/2006/relationships/image" Target="../media/image20.png"/><Relationship Id="rId7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19.png"/><Relationship Id="rId5" Type="http://schemas.openxmlformats.org/officeDocument/2006/relationships/image" Target="../media/image18.png"/><Relationship Id="rId6" Type="http://schemas.openxmlformats.org/officeDocument/2006/relationships/image" Target="../media/image20.png"/><Relationship Id="rId7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69.png"/><Relationship Id="rId6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6" Type="http://schemas.openxmlformats.org/officeDocument/2006/relationships/image" Target="../media/image76.png"/><Relationship Id="rId7" Type="http://schemas.openxmlformats.org/officeDocument/2006/relationships/image" Target="../media/image77.png"/><Relationship Id="rId8" Type="http://schemas.openxmlformats.org/officeDocument/2006/relationships/image" Target="../media/image78.png"/><Relationship Id="rId9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6" Type="http://schemas.openxmlformats.org/officeDocument/2006/relationships/image" Target="../media/image79.png"/><Relationship Id="rId7" Type="http://schemas.openxmlformats.org/officeDocument/2006/relationships/image" Target="../media/image80.png"/><Relationship Id="rId8" Type="http://schemas.openxmlformats.org/officeDocument/2006/relationships/image" Target="../media/image81.png"/><Relationship Id="rId9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6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8.png"/><Relationship Id="rId12" Type="http://schemas.openxmlformats.org/officeDocument/2006/relationships/image" Target="../media/image89.png"/><Relationship Id="rId13" Type="http://schemas.openxmlformats.org/officeDocument/2006/relationships/image" Target="../media/image90.png"/><Relationship Id="rId14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6" Type="http://schemas.openxmlformats.org/officeDocument/2006/relationships/image" Target="../media/image86.png"/><Relationship Id="rId7" Type="http://schemas.openxmlformats.org/officeDocument/2006/relationships/image" Target="../media/image79.png"/><Relationship Id="rId8" Type="http://schemas.openxmlformats.org/officeDocument/2006/relationships/image" Target="../media/image80.png"/><Relationship Id="rId9" Type="http://schemas.openxmlformats.org/officeDocument/2006/relationships/image" Target="../media/image81.png"/><Relationship Id="rId10" Type="http://schemas.openxmlformats.org/officeDocument/2006/relationships/image" Target="../media/image82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Relationship Id="rId3" Type="http://schemas.openxmlformats.org/officeDocument/2006/relationships/image" Target="../media/image9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19.png"/><Relationship Id="rId5" Type="http://schemas.openxmlformats.org/officeDocument/2006/relationships/image" Target="../media/image18.png"/><Relationship Id="rId6" Type="http://schemas.openxmlformats.org/officeDocument/2006/relationships/image" Target="../media/image20.png"/><Relationship Id="rId7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19.png"/><Relationship Id="rId5" Type="http://schemas.openxmlformats.org/officeDocument/2006/relationships/image" Target="../media/image18.png"/><Relationship Id="rId6" Type="http://schemas.openxmlformats.org/officeDocument/2006/relationships/image" Target="../media/image20.png"/><Relationship Id="rId7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Relationship Id="rId3" Type="http://schemas.openxmlformats.org/officeDocument/2006/relationships/image" Target="../media/image96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Relationship Id="rId3" Type="http://schemas.openxmlformats.org/officeDocument/2006/relationships/image" Target="../media/image96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Relationship Id="rId3" Type="http://schemas.openxmlformats.org/officeDocument/2006/relationships/image" Target="../media/image96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Relationship Id="rId3" Type="http://schemas.openxmlformats.org/officeDocument/2006/relationships/image" Target="../media/image98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Relationship Id="rId3" Type="http://schemas.openxmlformats.org/officeDocument/2006/relationships/image" Target="../media/image100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Relationship Id="rId3" Type="http://schemas.openxmlformats.org/officeDocument/2006/relationships/image" Target="../media/image102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9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7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Relationship Id="rId3" Type="http://schemas.openxmlformats.org/officeDocument/2006/relationships/image" Target="../media/image100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Relationship Id="rId3" Type="http://schemas.openxmlformats.org/officeDocument/2006/relationships/image" Target="../media/image100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4" Type="http://schemas.openxmlformats.org/officeDocument/2006/relationships/image" Target="../media/image104.png"/><Relationship Id="rId5" Type="http://schemas.openxmlformats.org/officeDocument/2006/relationships/image" Target="../media/image105.png"/><Relationship Id="rId6" Type="http://schemas.openxmlformats.org/officeDocument/2006/relationships/image" Target="../media/image106.png"/><Relationship Id="rId7" Type="http://schemas.openxmlformats.org/officeDocument/2006/relationships/image" Target="../media/image73.png"/><Relationship Id="rId8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png"/><Relationship Id="rId3" Type="http://schemas.openxmlformats.org/officeDocument/2006/relationships/image" Target="../media/image108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png"/><Relationship Id="rId3" Type="http://schemas.openxmlformats.org/officeDocument/2006/relationships/image" Target="../media/image109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png"/><Relationship Id="rId3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19.png"/><Relationship Id="rId5" Type="http://schemas.openxmlformats.org/officeDocument/2006/relationships/image" Target="../media/image18.png"/><Relationship Id="rId6" Type="http://schemas.openxmlformats.org/officeDocument/2006/relationships/image" Target="../media/image20.png"/><Relationship Id="rId7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19.png"/><Relationship Id="rId5" Type="http://schemas.openxmlformats.org/officeDocument/2006/relationships/image" Target="../media/image18.png"/><Relationship Id="rId6" Type="http://schemas.openxmlformats.org/officeDocument/2006/relationships/image" Target="../media/image20.png"/><Relationship Id="rId7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4" Type="http://schemas.openxmlformats.org/officeDocument/2006/relationships/image" Target="../media/image113.png"/><Relationship Id="rId5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4" Type="http://schemas.openxmlformats.org/officeDocument/2006/relationships/image" Target="../media/image112.png"/><Relationship Id="rId5" Type="http://schemas.openxmlformats.org/officeDocument/2006/relationships/image" Target="../media/image114.png"/><Relationship Id="rId6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19.png"/><Relationship Id="rId5" Type="http://schemas.openxmlformats.org/officeDocument/2006/relationships/image" Target="../media/image18.png"/><Relationship Id="rId6" Type="http://schemas.openxmlformats.org/officeDocument/2006/relationships/image" Target="../media/image20.png"/><Relationship Id="rId7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19.png"/><Relationship Id="rId5" Type="http://schemas.openxmlformats.org/officeDocument/2006/relationships/image" Target="../media/image18.png"/><Relationship Id="rId6" Type="http://schemas.openxmlformats.org/officeDocument/2006/relationships/image" Target="../media/image20.png"/><Relationship Id="rId7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19.png"/><Relationship Id="rId5" Type="http://schemas.openxmlformats.org/officeDocument/2006/relationships/image" Target="../media/image18.png"/><Relationship Id="rId6" Type="http://schemas.openxmlformats.org/officeDocument/2006/relationships/image" Target="../media/image20.png"/><Relationship Id="rId7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png"/><Relationship Id="rId3" Type="http://schemas.openxmlformats.org/officeDocument/2006/relationships/image" Target="../media/image9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57200"/>
            <a:ext cx="8763000" cy="1774825"/>
          </a:xfrm>
        </p:spPr>
        <p:txBody>
          <a:bodyPr/>
          <a:lstStyle/>
          <a:p>
            <a:pPr eaLnBrk="1" hangingPunct="1"/>
            <a:r>
              <a:rPr lang="en-US" sz="3200" dirty="0" smtClean="0">
                <a:ea typeface="ヒラギノ明朝 ProN W3" charset="0"/>
                <a:cs typeface="ヒラギノ明朝 ProN W3" charset="0"/>
                <a:sym typeface="Garamond" charset="0"/>
              </a:rPr>
              <a:t>Three-Dimensional Perception from a Single Image</a:t>
            </a:r>
            <a:endParaRPr lang="en-US" sz="3200" dirty="0">
              <a:ea typeface="ヒラギノ明朝 ProN W3" charset="0"/>
              <a:cs typeface="ヒラギノ明朝 ProN W3" charset="0"/>
              <a:sym typeface="Garamond" charset="0"/>
            </a:endParaRPr>
          </a:p>
        </p:txBody>
      </p:sp>
      <p:sp>
        <p:nvSpPr>
          <p:cNvPr id="38914" name="Rectangle 3"/>
          <p:cNvSpPr>
            <a:spLocks/>
          </p:cNvSpPr>
          <p:nvPr/>
        </p:nvSpPr>
        <p:spPr bwMode="auto">
          <a:xfrm>
            <a:off x="711200" y="4813300"/>
            <a:ext cx="77089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200" dirty="0" smtClean="0">
                <a:solidFill>
                  <a:schemeClr val="tx1"/>
                </a:solidFill>
                <a:latin typeface="Garamond" charset="0"/>
                <a:cs typeface="Garamond" charset="0"/>
                <a:sym typeface="Garamond" charset="0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+mn-lt"/>
                <a:cs typeface="Garamond" charset="0"/>
                <a:sym typeface="Garamond" charset="0"/>
              </a:rPr>
              <a:t>Jitendra Malik</a:t>
            </a:r>
          </a:p>
        </p:txBody>
      </p:sp>
      <p:sp>
        <p:nvSpPr>
          <p:cNvPr id="38915" name="Rectangle 4"/>
          <p:cNvSpPr>
            <a:spLocks/>
          </p:cNvSpPr>
          <p:nvPr/>
        </p:nvSpPr>
        <p:spPr bwMode="auto">
          <a:xfrm>
            <a:off x="3505200" y="5372100"/>
            <a:ext cx="21336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200" dirty="0">
                <a:solidFill>
                  <a:schemeClr val="tx1"/>
                </a:solidFill>
                <a:latin typeface="+mn-lt"/>
                <a:cs typeface="Garamond" charset="0"/>
                <a:sym typeface="Garamond" charset="0"/>
              </a:rPr>
              <a:t>UC Berkeley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 descr="E:\myfigures\leonardo-face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676400"/>
            <a:ext cx="4095750" cy="477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Leonardo thought of it first!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895475"/>
            <a:ext cx="2590800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1762125"/>
            <a:ext cx="4572000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409700"/>
            <a:ext cx="2063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100" y="3997325"/>
            <a:ext cx="6223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61" name="Rectangle 5"/>
          <p:cNvSpPr>
            <a:spLocks/>
          </p:cNvSpPr>
          <p:nvPr/>
        </p:nvSpPr>
        <p:spPr bwMode="auto">
          <a:xfrm>
            <a:off x="3254375" y="406400"/>
            <a:ext cx="2582863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Optimization</a:t>
            </a:r>
          </a:p>
        </p:txBody>
      </p:sp>
      <p:pic>
        <p:nvPicPr>
          <p:cNvPr id="14746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600" y="3937000"/>
            <a:ext cx="2063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63" name="Rectangle 7"/>
          <p:cNvSpPr>
            <a:spLocks/>
          </p:cNvSpPr>
          <p:nvPr/>
        </p:nvSpPr>
        <p:spPr bwMode="auto">
          <a:xfrm>
            <a:off x="749300" y="1330325"/>
            <a:ext cx="8229600" cy="41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457200" indent="-457200" algn="l">
              <a:spcBef>
                <a:spcPts val="525"/>
              </a:spcBef>
            </a:pPr>
            <a:r>
              <a:rPr lang="en-US" sz="21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Straightforward L-BFGS with respect to     fails!</a:t>
            </a:r>
          </a:p>
          <a:p>
            <a:pPr marL="457200" indent="-457200" algn="l">
              <a:spcBef>
                <a:spcPts val="525"/>
              </a:spcBef>
            </a:pPr>
            <a:endParaRPr lang="en-US" sz="2100">
              <a:solidFill>
                <a:schemeClr val="tx1"/>
              </a:solidFill>
              <a:latin typeface="Century Gothic" charset="0"/>
              <a:cs typeface="Century Gothic" charset="0"/>
              <a:sym typeface="Century Gothic" charset="0"/>
            </a:endParaRPr>
          </a:p>
          <a:p>
            <a:pPr marL="457200" indent="-457200" algn="l">
              <a:spcBef>
                <a:spcPts val="525"/>
              </a:spcBef>
            </a:pPr>
            <a:endParaRPr lang="en-US" sz="2100">
              <a:solidFill>
                <a:schemeClr val="tx1"/>
              </a:solidFill>
              <a:latin typeface="Century Gothic" charset="0"/>
              <a:cs typeface="Century Gothic" charset="0"/>
              <a:sym typeface="Century Gothic" charset="0"/>
            </a:endParaRPr>
          </a:p>
          <a:p>
            <a:pPr marL="457200" indent="-457200" algn="l">
              <a:spcBef>
                <a:spcPts val="525"/>
              </a:spcBef>
            </a:pPr>
            <a:endParaRPr lang="en-US" sz="2100">
              <a:solidFill>
                <a:schemeClr val="tx1"/>
              </a:solidFill>
              <a:latin typeface="Century Gothic" charset="0"/>
              <a:cs typeface="Century Gothic" charset="0"/>
              <a:sym typeface="Century Gothic" charset="0"/>
            </a:endParaRPr>
          </a:p>
          <a:p>
            <a:pPr marL="457200" indent="-457200" algn="l">
              <a:spcBef>
                <a:spcPts val="525"/>
              </a:spcBef>
            </a:pPr>
            <a:endParaRPr lang="en-US" sz="2100">
              <a:solidFill>
                <a:schemeClr val="tx1"/>
              </a:solidFill>
              <a:latin typeface="Century Gothic" charset="0"/>
              <a:cs typeface="Century Gothic" charset="0"/>
              <a:sym typeface="Century Gothic" charset="0"/>
            </a:endParaRPr>
          </a:p>
          <a:p>
            <a:pPr marL="457200" indent="-457200" algn="l">
              <a:spcBef>
                <a:spcPts val="525"/>
              </a:spcBef>
            </a:pPr>
            <a:endParaRPr lang="en-US" sz="2100">
              <a:solidFill>
                <a:schemeClr val="tx1"/>
              </a:solidFill>
              <a:latin typeface="Century Gothic" charset="0"/>
              <a:cs typeface="Century Gothic" charset="0"/>
              <a:sym typeface="Century Gothic" charset="0"/>
            </a:endParaRPr>
          </a:p>
          <a:p>
            <a:pPr marL="457200" indent="-457200" algn="l">
              <a:spcBef>
                <a:spcPts val="525"/>
              </a:spcBef>
            </a:pPr>
            <a:endParaRPr lang="en-US" sz="2100">
              <a:solidFill>
                <a:schemeClr val="tx1"/>
              </a:solidFill>
              <a:latin typeface="Century Gothic" charset="0"/>
              <a:cs typeface="Century Gothic" charset="0"/>
              <a:sym typeface="Century Gothic" charset="0"/>
            </a:endParaRPr>
          </a:p>
          <a:p>
            <a:pPr marL="457200" indent="-457200" algn="l">
              <a:spcBef>
                <a:spcPts val="525"/>
              </a:spcBef>
            </a:pPr>
            <a:endParaRPr lang="en-US" sz="1200">
              <a:solidFill>
                <a:schemeClr val="tx1"/>
              </a:solidFill>
              <a:latin typeface="Century Gothic" charset="0"/>
              <a:cs typeface="Century Gothic" charset="0"/>
              <a:sym typeface="Century Gothic" charset="0"/>
            </a:endParaRPr>
          </a:p>
          <a:p>
            <a:pPr marL="457200" indent="-457200" algn="l">
              <a:spcBef>
                <a:spcPts val="525"/>
              </a:spcBef>
            </a:pPr>
            <a:r>
              <a:rPr lang="en-US" sz="21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Instead, optimize over          , a Laplacian pyramid of</a:t>
            </a:r>
          </a:p>
        </p:txBody>
      </p:sp>
      <p:pic>
        <p:nvPicPr>
          <p:cNvPr id="14746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0" y="4445000"/>
            <a:ext cx="6223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100" y="4457700"/>
            <a:ext cx="2063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895475"/>
            <a:ext cx="2590800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1762125"/>
            <a:ext cx="4572000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409700"/>
            <a:ext cx="2063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8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100" y="3997325"/>
            <a:ext cx="6223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5" name="Rectangle 5"/>
          <p:cNvSpPr>
            <a:spLocks/>
          </p:cNvSpPr>
          <p:nvPr/>
        </p:nvSpPr>
        <p:spPr bwMode="auto">
          <a:xfrm>
            <a:off x="3254375" y="406400"/>
            <a:ext cx="2582863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Optimization</a:t>
            </a:r>
          </a:p>
        </p:txBody>
      </p:sp>
      <p:pic>
        <p:nvPicPr>
          <p:cNvPr id="14848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600" y="3937000"/>
            <a:ext cx="2063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7" name="Rectangle 7"/>
          <p:cNvSpPr>
            <a:spLocks/>
          </p:cNvSpPr>
          <p:nvPr/>
        </p:nvSpPr>
        <p:spPr bwMode="auto">
          <a:xfrm>
            <a:off x="749300" y="1330325"/>
            <a:ext cx="8229600" cy="41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457200" indent="-457200" algn="l">
              <a:spcBef>
                <a:spcPts val="525"/>
              </a:spcBef>
            </a:pPr>
            <a:r>
              <a:rPr lang="en-US" sz="21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Straightforward L-BFGS with respect to     fails!</a:t>
            </a:r>
          </a:p>
          <a:p>
            <a:pPr marL="457200" indent="-457200" algn="l">
              <a:spcBef>
                <a:spcPts val="525"/>
              </a:spcBef>
            </a:pPr>
            <a:endParaRPr lang="en-US" sz="2100">
              <a:solidFill>
                <a:schemeClr val="tx1"/>
              </a:solidFill>
              <a:latin typeface="Century Gothic" charset="0"/>
              <a:cs typeface="Century Gothic" charset="0"/>
              <a:sym typeface="Century Gothic" charset="0"/>
            </a:endParaRPr>
          </a:p>
          <a:p>
            <a:pPr marL="457200" indent="-457200" algn="l">
              <a:spcBef>
                <a:spcPts val="525"/>
              </a:spcBef>
            </a:pPr>
            <a:endParaRPr lang="en-US" sz="2100">
              <a:solidFill>
                <a:schemeClr val="tx1"/>
              </a:solidFill>
              <a:latin typeface="Century Gothic" charset="0"/>
              <a:cs typeface="Century Gothic" charset="0"/>
              <a:sym typeface="Century Gothic" charset="0"/>
            </a:endParaRPr>
          </a:p>
          <a:p>
            <a:pPr marL="457200" indent="-457200" algn="l">
              <a:spcBef>
                <a:spcPts val="525"/>
              </a:spcBef>
            </a:pPr>
            <a:endParaRPr lang="en-US" sz="2100">
              <a:solidFill>
                <a:schemeClr val="tx1"/>
              </a:solidFill>
              <a:latin typeface="Century Gothic" charset="0"/>
              <a:cs typeface="Century Gothic" charset="0"/>
              <a:sym typeface="Century Gothic" charset="0"/>
            </a:endParaRPr>
          </a:p>
          <a:p>
            <a:pPr marL="457200" indent="-457200" algn="l">
              <a:spcBef>
                <a:spcPts val="525"/>
              </a:spcBef>
            </a:pPr>
            <a:endParaRPr lang="en-US" sz="2100">
              <a:solidFill>
                <a:schemeClr val="tx1"/>
              </a:solidFill>
              <a:latin typeface="Century Gothic" charset="0"/>
              <a:cs typeface="Century Gothic" charset="0"/>
              <a:sym typeface="Century Gothic" charset="0"/>
            </a:endParaRPr>
          </a:p>
          <a:p>
            <a:pPr marL="457200" indent="-457200" algn="l">
              <a:spcBef>
                <a:spcPts val="525"/>
              </a:spcBef>
            </a:pPr>
            <a:endParaRPr lang="en-US" sz="2100">
              <a:solidFill>
                <a:schemeClr val="tx1"/>
              </a:solidFill>
              <a:latin typeface="Century Gothic" charset="0"/>
              <a:cs typeface="Century Gothic" charset="0"/>
              <a:sym typeface="Century Gothic" charset="0"/>
            </a:endParaRPr>
          </a:p>
          <a:p>
            <a:pPr marL="457200" indent="-457200" algn="l">
              <a:spcBef>
                <a:spcPts val="525"/>
              </a:spcBef>
            </a:pPr>
            <a:endParaRPr lang="en-US" sz="2100">
              <a:solidFill>
                <a:schemeClr val="tx1"/>
              </a:solidFill>
              <a:latin typeface="Century Gothic" charset="0"/>
              <a:cs typeface="Century Gothic" charset="0"/>
              <a:sym typeface="Century Gothic" charset="0"/>
            </a:endParaRPr>
          </a:p>
          <a:p>
            <a:pPr marL="457200" indent="-457200" algn="l">
              <a:spcBef>
                <a:spcPts val="525"/>
              </a:spcBef>
            </a:pPr>
            <a:endParaRPr lang="en-US" sz="1200">
              <a:solidFill>
                <a:schemeClr val="tx1"/>
              </a:solidFill>
              <a:latin typeface="Century Gothic" charset="0"/>
              <a:cs typeface="Century Gothic" charset="0"/>
              <a:sym typeface="Century Gothic" charset="0"/>
            </a:endParaRPr>
          </a:p>
          <a:p>
            <a:pPr marL="457200" indent="-457200" algn="l">
              <a:spcBef>
                <a:spcPts val="525"/>
              </a:spcBef>
            </a:pPr>
            <a:r>
              <a:rPr lang="en-US" sz="21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Instead, optimize over          , a Laplacian pyramid of</a:t>
            </a:r>
          </a:p>
        </p:txBody>
      </p:sp>
      <p:pic>
        <p:nvPicPr>
          <p:cNvPr id="14848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0" y="4445000"/>
            <a:ext cx="6223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8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100" y="4457700"/>
            <a:ext cx="2063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9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0" y="5127625"/>
            <a:ext cx="220980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91" name="Rectangle 11"/>
          <p:cNvSpPr>
            <a:spLocks/>
          </p:cNvSpPr>
          <p:nvPr/>
        </p:nvSpPr>
        <p:spPr bwMode="auto">
          <a:xfrm>
            <a:off x="1943100" y="5562600"/>
            <a:ext cx="1571625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Psuedocode: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1193800"/>
            <a:ext cx="158623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06" name="Rectangle 2"/>
          <p:cNvSpPr>
            <a:spLocks/>
          </p:cNvSpPr>
          <p:nvPr/>
        </p:nvSpPr>
        <p:spPr bwMode="auto">
          <a:xfrm>
            <a:off x="7467600" y="1054100"/>
            <a:ext cx="2908300" cy="55499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9507" name="Rectangle 3"/>
          <p:cNvSpPr>
            <a:spLocks/>
          </p:cNvSpPr>
          <p:nvPr/>
        </p:nvSpPr>
        <p:spPr bwMode="auto">
          <a:xfrm>
            <a:off x="5448300" y="1257300"/>
            <a:ext cx="4927600" cy="53467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9508" name="Rectangle 4"/>
          <p:cNvSpPr>
            <a:spLocks/>
          </p:cNvSpPr>
          <p:nvPr/>
        </p:nvSpPr>
        <p:spPr bwMode="auto">
          <a:xfrm>
            <a:off x="3416300" y="1257300"/>
            <a:ext cx="4927600" cy="53467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9509" name="Rectangle 5"/>
          <p:cNvSpPr>
            <a:spLocks/>
          </p:cNvSpPr>
          <p:nvPr/>
        </p:nvSpPr>
        <p:spPr bwMode="auto">
          <a:xfrm>
            <a:off x="1803400" y="228600"/>
            <a:ext cx="22606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US" sz="3200" b="1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Evaluation</a:t>
            </a:r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:</a:t>
            </a:r>
          </a:p>
        </p:txBody>
      </p:sp>
      <p:sp>
        <p:nvSpPr>
          <p:cNvPr id="149510" name="Rectangle 6"/>
          <p:cNvSpPr>
            <a:spLocks/>
          </p:cNvSpPr>
          <p:nvPr/>
        </p:nvSpPr>
        <p:spPr bwMode="auto">
          <a:xfrm>
            <a:off x="4102100" y="223838"/>
            <a:ext cx="42799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Known Lighting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2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1193800"/>
            <a:ext cx="158623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0" name="Rectangle 2"/>
          <p:cNvSpPr>
            <a:spLocks/>
          </p:cNvSpPr>
          <p:nvPr/>
        </p:nvSpPr>
        <p:spPr bwMode="auto">
          <a:xfrm>
            <a:off x="7467600" y="1054100"/>
            <a:ext cx="2908300" cy="55499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0531" name="Rectangle 3"/>
          <p:cNvSpPr>
            <a:spLocks/>
          </p:cNvSpPr>
          <p:nvPr/>
        </p:nvSpPr>
        <p:spPr bwMode="auto">
          <a:xfrm>
            <a:off x="5448300" y="1257300"/>
            <a:ext cx="4927600" cy="53467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0532" name="Rectangle 4"/>
          <p:cNvSpPr>
            <a:spLocks/>
          </p:cNvSpPr>
          <p:nvPr/>
        </p:nvSpPr>
        <p:spPr bwMode="auto">
          <a:xfrm>
            <a:off x="3416300" y="1257300"/>
            <a:ext cx="4927600" cy="5346700"/>
          </a:xfrm>
          <a:prstGeom prst="rect">
            <a:avLst/>
          </a:prstGeom>
          <a:solidFill>
            <a:schemeClr val="accent1">
              <a:alpha val="0"/>
            </a:schemeClr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0533" name="Rectangle 5"/>
          <p:cNvSpPr>
            <a:spLocks/>
          </p:cNvSpPr>
          <p:nvPr/>
        </p:nvSpPr>
        <p:spPr bwMode="auto">
          <a:xfrm>
            <a:off x="1803400" y="228600"/>
            <a:ext cx="22606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US" sz="3200" b="1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Evaluation</a:t>
            </a:r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:</a:t>
            </a:r>
          </a:p>
        </p:txBody>
      </p:sp>
      <p:sp>
        <p:nvSpPr>
          <p:cNvPr id="150534" name="Rectangle 6"/>
          <p:cNvSpPr>
            <a:spLocks/>
          </p:cNvSpPr>
          <p:nvPr/>
        </p:nvSpPr>
        <p:spPr bwMode="auto">
          <a:xfrm>
            <a:off x="4102100" y="223838"/>
            <a:ext cx="42799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Known Lighting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1193800"/>
            <a:ext cx="158623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4" name="Rectangle 2"/>
          <p:cNvSpPr>
            <a:spLocks/>
          </p:cNvSpPr>
          <p:nvPr/>
        </p:nvSpPr>
        <p:spPr bwMode="auto">
          <a:xfrm>
            <a:off x="7499350" y="1358900"/>
            <a:ext cx="2844800" cy="52451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1555" name="Rectangle 3"/>
          <p:cNvSpPr>
            <a:spLocks/>
          </p:cNvSpPr>
          <p:nvPr/>
        </p:nvSpPr>
        <p:spPr bwMode="auto">
          <a:xfrm>
            <a:off x="5448300" y="1231900"/>
            <a:ext cx="4927600" cy="5372100"/>
          </a:xfrm>
          <a:prstGeom prst="rect">
            <a:avLst/>
          </a:prstGeom>
          <a:solidFill>
            <a:schemeClr val="accent1">
              <a:alpha val="0"/>
            </a:schemeClr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1556" name="Rectangle 4"/>
          <p:cNvSpPr>
            <a:spLocks/>
          </p:cNvSpPr>
          <p:nvPr/>
        </p:nvSpPr>
        <p:spPr bwMode="auto">
          <a:xfrm>
            <a:off x="1803400" y="228600"/>
            <a:ext cx="22606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US" sz="3200" b="1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Evaluation</a:t>
            </a:r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:</a:t>
            </a:r>
          </a:p>
        </p:txBody>
      </p:sp>
      <p:sp>
        <p:nvSpPr>
          <p:cNvPr id="151557" name="Rectangle 5"/>
          <p:cNvSpPr>
            <a:spLocks/>
          </p:cNvSpPr>
          <p:nvPr/>
        </p:nvSpPr>
        <p:spPr bwMode="auto">
          <a:xfrm>
            <a:off x="4102100" y="223838"/>
            <a:ext cx="42799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Known Lighting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2357438"/>
            <a:ext cx="8864600" cy="29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78" name="Rectangle 2"/>
          <p:cNvSpPr>
            <a:spLocks/>
          </p:cNvSpPr>
          <p:nvPr/>
        </p:nvSpPr>
        <p:spPr bwMode="auto">
          <a:xfrm>
            <a:off x="3429000" y="-2971800"/>
            <a:ext cx="7061200" cy="13474700"/>
          </a:xfrm>
          <a:prstGeom prst="rect">
            <a:avLst/>
          </a:prstGeom>
          <a:solidFill>
            <a:schemeClr val="accent1">
              <a:alpha val="0"/>
            </a:schemeClr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2579" name="Rectangle 3"/>
          <p:cNvSpPr>
            <a:spLocks/>
          </p:cNvSpPr>
          <p:nvPr/>
        </p:nvSpPr>
        <p:spPr bwMode="auto">
          <a:xfrm>
            <a:off x="1803400" y="228600"/>
            <a:ext cx="22606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US" sz="3200" b="1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Evaluation</a:t>
            </a:r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:</a:t>
            </a:r>
          </a:p>
        </p:txBody>
      </p:sp>
      <p:sp>
        <p:nvSpPr>
          <p:cNvPr id="152580" name="Rectangle 4"/>
          <p:cNvSpPr>
            <a:spLocks/>
          </p:cNvSpPr>
          <p:nvPr/>
        </p:nvSpPr>
        <p:spPr bwMode="auto">
          <a:xfrm>
            <a:off x="4102100" y="223838"/>
            <a:ext cx="42799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Known Lighting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1914525"/>
            <a:ext cx="8737600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02" name="Rectangle 2"/>
          <p:cNvSpPr>
            <a:spLocks/>
          </p:cNvSpPr>
          <p:nvPr/>
        </p:nvSpPr>
        <p:spPr bwMode="auto">
          <a:xfrm>
            <a:off x="1803400" y="228600"/>
            <a:ext cx="22606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US" sz="3200" b="1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Evaluation</a:t>
            </a:r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:</a:t>
            </a:r>
          </a:p>
        </p:txBody>
      </p:sp>
      <p:sp>
        <p:nvSpPr>
          <p:cNvPr id="153603" name="Rectangle 3"/>
          <p:cNvSpPr>
            <a:spLocks/>
          </p:cNvSpPr>
          <p:nvPr/>
        </p:nvSpPr>
        <p:spPr bwMode="auto">
          <a:xfrm>
            <a:off x="4102100" y="223838"/>
            <a:ext cx="42799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Known Lighting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2236788"/>
            <a:ext cx="9017000" cy="314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26" name="Rectangle 2"/>
          <p:cNvSpPr>
            <a:spLocks/>
          </p:cNvSpPr>
          <p:nvPr/>
        </p:nvSpPr>
        <p:spPr bwMode="auto">
          <a:xfrm>
            <a:off x="1803400" y="228600"/>
            <a:ext cx="22606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US" sz="3200" b="1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Evaluation</a:t>
            </a:r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:</a:t>
            </a:r>
          </a:p>
        </p:txBody>
      </p:sp>
      <p:sp>
        <p:nvSpPr>
          <p:cNvPr id="154627" name="Rectangle 3"/>
          <p:cNvSpPr>
            <a:spLocks/>
          </p:cNvSpPr>
          <p:nvPr/>
        </p:nvSpPr>
        <p:spPr bwMode="auto">
          <a:xfrm>
            <a:off x="4102100" y="223838"/>
            <a:ext cx="42799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Known Lighting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4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" y="1304925"/>
            <a:ext cx="7035800" cy="537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0" name="Rectangle 2"/>
          <p:cNvSpPr>
            <a:spLocks/>
          </p:cNvSpPr>
          <p:nvPr/>
        </p:nvSpPr>
        <p:spPr bwMode="auto">
          <a:xfrm>
            <a:off x="4102100" y="223838"/>
            <a:ext cx="42799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Unknown Lighting</a:t>
            </a:r>
          </a:p>
        </p:txBody>
      </p:sp>
      <p:sp>
        <p:nvSpPr>
          <p:cNvPr id="155651" name="Rectangle 3"/>
          <p:cNvSpPr>
            <a:spLocks/>
          </p:cNvSpPr>
          <p:nvPr/>
        </p:nvSpPr>
        <p:spPr bwMode="auto">
          <a:xfrm>
            <a:off x="1803400" y="228600"/>
            <a:ext cx="22606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US" sz="3200" b="1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Evaluation</a:t>
            </a:r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: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00" y="1190625"/>
            <a:ext cx="7505700" cy="542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674" name="Rectangle 2"/>
          <p:cNvSpPr>
            <a:spLocks/>
          </p:cNvSpPr>
          <p:nvPr/>
        </p:nvSpPr>
        <p:spPr bwMode="auto">
          <a:xfrm>
            <a:off x="4102100" y="223838"/>
            <a:ext cx="42799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Unknown Lighting</a:t>
            </a:r>
          </a:p>
        </p:txBody>
      </p:sp>
      <p:sp>
        <p:nvSpPr>
          <p:cNvPr id="156675" name="Rectangle 3"/>
          <p:cNvSpPr>
            <a:spLocks/>
          </p:cNvSpPr>
          <p:nvPr/>
        </p:nvSpPr>
        <p:spPr bwMode="auto">
          <a:xfrm>
            <a:off x="1803400" y="228600"/>
            <a:ext cx="22606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US" sz="3200" b="1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Evaluation</a:t>
            </a:r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: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768350"/>
          </a:xfrm>
        </p:spPr>
        <p:txBody>
          <a:bodyPr/>
          <a:lstStyle/>
          <a:p>
            <a:r>
              <a:rPr lang="en-US" sz="2800">
                <a:latin typeface="Calibri" charset="0"/>
              </a:rPr>
              <a:t>What causes the outgoing radiance at a scene patch?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46" name="Ink 245"/>
              <p14:cNvContentPartPr/>
              <p14:nvPr/>
            </p14:nvContentPartPr>
            <p14:xfrm>
              <a:off x="5067090" y="3446955"/>
              <a:ext cx="702720" cy="701640"/>
            </p14:xfrm>
          </p:contentPart>
        </mc:Choice>
        <mc:Fallback xmlns="">
          <p:pic>
            <p:nvPicPr>
              <p:cNvPr id="246" name="Ink 24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67090" y="3446955"/>
                <a:ext cx="702720" cy="70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9" name="Ink 18"/>
              <p14:cNvContentPartPr/>
              <p14:nvPr/>
            </p14:nvContentPartPr>
            <p14:xfrm>
              <a:off x="5806552" y="1592145"/>
              <a:ext cx="856800" cy="245556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06552" y="1592145"/>
                <a:ext cx="856800" cy="245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8" name="Ink 27"/>
              <p14:cNvContentPartPr/>
              <p14:nvPr/>
            </p14:nvContentPartPr>
            <p14:xfrm>
              <a:off x="0" y="1096065"/>
              <a:ext cx="0" cy="20160"/>
            </p14:xfrm>
          </p:contentPart>
        </mc:Choice>
        <mc:Fallback xmlns="">
          <p:pic>
            <p:nvPicPr>
              <p:cNvPr id="28" name="Ink 27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0" y="1096065"/>
                <a:ext cx="0" cy="2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64" name="Ink 263"/>
              <p14:cNvContentPartPr/>
              <p14:nvPr/>
            </p14:nvContentPartPr>
            <p14:xfrm>
              <a:off x="5732370" y="607545"/>
              <a:ext cx="41422" cy="24120"/>
            </p14:xfrm>
          </p:contentPart>
        </mc:Choice>
        <mc:Fallback xmlns="">
          <p:pic>
            <p:nvPicPr>
              <p:cNvPr id="264" name="Ink 263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32370" y="607545"/>
                <a:ext cx="41422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70" name="Ink 269"/>
              <p14:cNvContentPartPr/>
              <p14:nvPr/>
            </p14:nvContentPartPr>
            <p14:xfrm>
              <a:off x="526432" y="1042425"/>
              <a:ext cx="8020080" cy="2420640"/>
            </p14:xfrm>
          </p:contentPart>
        </mc:Choice>
        <mc:Fallback xmlns="">
          <p:pic>
            <p:nvPicPr>
              <p:cNvPr id="270" name="Ink 269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26432" y="1042425"/>
                <a:ext cx="8020080" cy="242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52" name="Ink 151"/>
              <p14:cNvContentPartPr/>
              <p14:nvPr/>
            </p14:nvContentPartPr>
            <p14:xfrm>
              <a:off x="5620792" y="3689145"/>
              <a:ext cx="2167560" cy="759600"/>
            </p14:xfrm>
          </p:contentPart>
        </mc:Choice>
        <mc:Fallback xmlns="">
          <p:pic>
            <p:nvPicPr>
              <p:cNvPr id="152" name="Ink 151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620792" y="3689145"/>
                <a:ext cx="2167560" cy="7596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Box 2"/>
          <p:cNvSpPr txBox="1"/>
          <p:nvPr/>
        </p:nvSpPr>
        <p:spPr>
          <a:xfrm>
            <a:off x="196850" y="4724400"/>
            <a:ext cx="8828088" cy="1938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+mn-lt"/>
                <a:ea typeface="+mn-ea"/>
                <a:cs typeface="+mn-cs"/>
              </a:rPr>
              <a:t>Two special cases: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Specular surfaces</a:t>
            </a:r>
            <a:r>
              <a:rPr lang="en-US" sz="2400" dirty="0">
                <a:latin typeface="+mn-lt"/>
                <a:ea typeface="+mn-ea"/>
                <a:cs typeface="+mn-cs"/>
              </a:rPr>
              <a:t>  - Outgoing radiance direction obeys angle of incidence=angle of reflection, and co-planarity of incident &amp; reflected rays &amp; the surface normal.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 err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Lambertian</a:t>
            </a:r>
            <a:r>
              <a:rPr lang="en-US" sz="24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surfaces </a:t>
            </a:r>
            <a:r>
              <a:rPr lang="en-US" sz="2400" dirty="0">
                <a:latin typeface="+mn-lt"/>
                <a:ea typeface="+mn-ea"/>
                <a:cs typeface="+mn-cs"/>
              </a:rPr>
              <a:t>- Outgoing radiance same in all directions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5" name="Ink 4"/>
              <p14:cNvContentPartPr/>
              <p14:nvPr/>
            </p14:nvContentPartPr>
            <p14:xfrm>
              <a:off x="858712" y="3073545"/>
              <a:ext cx="4155480" cy="97668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58712" y="3073545"/>
                <a:ext cx="4155480" cy="97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1" name="Ink 20"/>
              <p14:cNvContentPartPr/>
              <p14:nvPr/>
            </p14:nvContentPartPr>
            <p14:xfrm>
              <a:off x="4644472" y="4132305"/>
              <a:ext cx="794160" cy="321480"/>
            </p14:xfrm>
          </p:contentPart>
        </mc:Choice>
        <mc:Fallback xmlns="">
          <p:pic>
            <p:nvPicPr>
              <p:cNvPr id="21" name="Ink 20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644472" y="4132305"/>
                <a:ext cx="794160" cy="32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4" name="Ink 3"/>
              <p14:cNvContentPartPr/>
              <p14:nvPr/>
            </p14:nvContentPartPr>
            <p14:xfrm>
              <a:off x="5694120" y="5442840"/>
              <a:ext cx="2736360" cy="12870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694120" y="5442840"/>
                <a:ext cx="2736360" cy="1287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86081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1212850"/>
            <a:ext cx="7332663" cy="532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698" name="Rectangle 2"/>
          <p:cNvSpPr>
            <a:spLocks/>
          </p:cNvSpPr>
          <p:nvPr/>
        </p:nvSpPr>
        <p:spPr bwMode="auto">
          <a:xfrm>
            <a:off x="4102100" y="223838"/>
            <a:ext cx="42799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Known vs Unknown</a:t>
            </a:r>
          </a:p>
        </p:txBody>
      </p:sp>
      <p:sp>
        <p:nvSpPr>
          <p:cNvPr id="157699" name="Rectangle 3"/>
          <p:cNvSpPr>
            <a:spLocks/>
          </p:cNvSpPr>
          <p:nvPr/>
        </p:nvSpPr>
        <p:spPr bwMode="auto">
          <a:xfrm>
            <a:off x="1803400" y="228600"/>
            <a:ext cx="22606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US" sz="3200" b="1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Evaluation</a:t>
            </a:r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:</a:t>
            </a:r>
          </a:p>
        </p:txBody>
      </p:sp>
      <p:sp>
        <p:nvSpPr>
          <p:cNvPr id="157700" name="Rectangle 4"/>
          <p:cNvSpPr>
            <a:spLocks/>
          </p:cNvSpPr>
          <p:nvPr/>
        </p:nvSpPr>
        <p:spPr bwMode="auto">
          <a:xfrm>
            <a:off x="7594600" y="6184900"/>
            <a:ext cx="292100" cy="6096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7701" name="Rectangle 5"/>
          <p:cNvSpPr>
            <a:spLocks/>
          </p:cNvSpPr>
          <p:nvPr/>
        </p:nvSpPr>
        <p:spPr bwMode="auto">
          <a:xfrm>
            <a:off x="5791200" y="6184900"/>
            <a:ext cx="292100" cy="6096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" y="1243013"/>
            <a:ext cx="7442200" cy="524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22" name="Rectangle 2"/>
          <p:cNvSpPr>
            <a:spLocks/>
          </p:cNvSpPr>
          <p:nvPr/>
        </p:nvSpPr>
        <p:spPr bwMode="auto">
          <a:xfrm>
            <a:off x="4102100" y="223838"/>
            <a:ext cx="42799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Real World Images</a:t>
            </a:r>
          </a:p>
        </p:txBody>
      </p:sp>
      <p:sp>
        <p:nvSpPr>
          <p:cNvPr id="158723" name="Rectangle 3"/>
          <p:cNvSpPr>
            <a:spLocks/>
          </p:cNvSpPr>
          <p:nvPr/>
        </p:nvSpPr>
        <p:spPr bwMode="auto">
          <a:xfrm>
            <a:off x="1803400" y="228600"/>
            <a:ext cx="22606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US" sz="3200" b="1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Evaluation</a:t>
            </a:r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: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" y="1289050"/>
            <a:ext cx="7458075" cy="54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46" name="Rectangle 2"/>
          <p:cNvSpPr>
            <a:spLocks/>
          </p:cNvSpPr>
          <p:nvPr/>
        </p:nvSpPr>
        <p:spPr bwMode="auto">
          <a:xfrm>
            <a:off x="4102100" y="223838"/>
            <a:ext cx="42799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Real World Images</a:t>
            </a:r>
          </a:p>
        </p:txBody>
      </p:sp>
      <p:sp>
        <p:nvSpPr>
          <p:cNvPr id="159747" name="Rectangle 3"/>
          <p:cNvSpPr>
            <a:spLocks/>
          </p:cNvSpPr>
          <p:nvPr/>
        </p:nvSpPr>
        <p:spPr bwMode="auto">
          <a:xfrm>
            <a:off x="1803400" y="228600"/>
            <a:ext cx="22606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US" sz="3200" b="1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Evaluation</a:t>
            </a:r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: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6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5" y="1193800"/>
            <a:ext cx="7739063" cy="554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0" name="Rectangle 2"/>
          <p:cNvSpPr>
            <a:spLocks/>
          </p:cNvSpPr>
          <p:nvPr/>
        </p:nvSpPr>
        <p:spPr bwMode="auto">
          <a:xfrm>
            <a:off x="4102100" y="223838"/>
            <a:ext cx="42799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Real World Images</a:t>
            </a:r>
          </a:p>
        </p:txBody>
      </p:sp>
      <p:sp>
        <p:nvSpPr>
          <p:cNvPr id="160771" name="Rectangle 3"/>
          <p:cNvSpPr>
            <a:spLocks/>
          </p:cNvSpPr>
          <p:nvPr/>
        </p:nvSpPr>
        <p:spPr bwMode="auto">
          <a:xfrm>
            <a:off x="1803400" y="228600"/>
            <a:ext cx="22606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US" sz="3200" b="1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Evaluation</a:t>
            </a:r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: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0" r="58443" b="14107"/>
          <a:stretch>
            <a:fillRect/>
          </a:stretch>
        </p:blipFill>
        <p:spPr bwMode="auto">
          <a:xfrm>
            <a:off x="2794000" y="1905000"/>
            <a:ext cx="31877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794" name="Rectangle 2"/>
          <p:cNvSpPr>
            <a:spLocks/>
          </p:cNvSpPr>
          <p:nvPr/>
        </p:nvSpPr>
        <p:spPr bwMode="auto">
          <a:xfrm>
            <a:off x="1803400" y="228600"/>
            <a:ext cx="22606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US" sz="3200" b="1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Evaluation</a:t>
            </a:r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:</a:t>
            </a:r>
          </a:p>
        </p:txBody>
      </p:sp>
      <p:sp>
        <p:nvSpPr>
          <p:cNvPr id="161795" name="Rectangle 3"/>
          <p:cNvSpPr>
            <a:spLocks/>
          </p:cNvSpPr>
          <p:nvPr/>
        </p:nvSpPr>
        <p:spPr bwMode="auto">
          <a:xfrm>
            <a:off x="4102100" y="223838"/>
            <a:ext cx="42799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The Numbers</a:t>
            </a:r>
          </a:p>
        </p:txBody>
      </p:sp>
      <p:pic>
        <p:nvPicPr>
          <p:cNvPr id="1617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" b="93349"/>
          <a:stretch>
            <a:fillRect/>
          </a:stretch>
        </p:blipFill>
        <p:spPr bwMode="auto">
          <a:xfrm>
            <a:off x="736600" y="1651000"/>
            <a:ext cx="76708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7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07" t="6650" b="18008"/>
          <a:stretch>
            <a:fillRect/>
          </a:stretch>
        </p:blipFill>
        <p:spPr bwMode="auto">
          <a:xfrm>
            <a:off x="5435600" y="1905000"/>
            <a:ext cx="850900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1798" name="Group 9"/>
          <p:cNvGrpSpPr>
            <a:grpSpLocks/>
          </p:cNvGrpSpPr>
          <p:nvPr/>
        </p:nvGrpSpPr>
        <p:grpSpPr bwMode="auto">
          <a:xfrm>
            <a:off x="2501900" y="3403600"/>
            <a:ext cx="3937000" cy="3009900"/>
            <a:chOff x="0" y="0"/>
            <a:chExt cx="2480" cy="1896"/>
          </a:xfrm>
        </p:grpSpPr>
        <p:pic>
          <p:nvPicPr>
            <p:cNvPr id="161799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886" r="58443" b="14107"/>
            <a:stretch>
              <a:fillRect/>
            </a:stretch>
          </p:blipFill>
          <p:spPr bwMode="auto">
            <a:xfrm>
              <a:off x="184" y="0"/>
              <a:ext cx="2008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1800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907" t="73886" b="18008"/>
            <a:stretch>
              <a:fillRect/>
            </a:stretch>
          </p:blipFill>
          <p:spPr bwMode="auto">
            <a:xfrm>
              <a:off x="1848" y="0"/>
              <a:ext cx="536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1801" name="Rectangle 8"/>
            <p:cNvSpPr>
              <a:spLocks/>
            </p:cNvSpPr>
            <p:nvPr/>
          </p:nvSpPr>
          <p:spPr bwMode="auto">
            <a:xfrm>
              <a:off x="0" y="216"/>
              <a:ext cx="2472" cy="1680"/>
            </a:xfrm>
            <a:prstGeom prst="rect">
              <a:avLst/>
            </a:prstGeom>
            <a:solidFill>
              <a:schemeClr val="accent1"/>
            </a:solidFill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0" r="58443" b="14107"/>
          <a:stretch>
            <a:fillRect/>
          </a:stretch>
        </p:blipFill>
        <p:spPr bwMode="auto">
          <a:xfrm>
            <a:off x="2794000" y="1905000"/>
            <a:ext cx="31877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2818" name="Rectangle 2"/>
          <p:cNvSpPr>
            <a:spLocks/>
          </p:cNvSpPr>
          <p:nvPr/>
        </p:nvSpPr>
        <p:spPr bwMode="auto">
          <a:xfrm>
            <a:off x="1803400" y="228600"/>
            <a:ext cx="22606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US" sz="3200" b="1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Evaluation</a:t>
            </a:r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:</a:t>
            </a:r>
          </a:p>
        </p:txBody>
      </p:sp>
      <p:sp>
        <p:nvSpPr>
          <p:cNvPr id="162819" name="Rectangle 3"/>
          <p:cNvSpPr>
            <a:spLocks/>
          </p:cNvSpPr>
          <p:nvPr/>
        </p:nvSpPr>
        <p:spPr bwMode="auto">
          <a:xfrm>
            <a:off x="4102100" y="223838"/>
            <a:ext cx="42799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The Numbers</a:t>
            </a:r>
          </a:p>
        </p:txBody>
      </p:sp>
      <p:pic>
        <p:nvPicPr>
          <p:cNvPr id="1628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" b="93349"/>
          <a:stretch>
            <a:fillRect/>
          </a:stretch>
        </p:blipFill>
        <p:spPr bwMode="auto">
          <a:xfrm>
            <a:off x="736600" y="1651000"/>
            <a:ext cx="76708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28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07" t="6650" b="18008"/>
          <a:stretch>
            <a:fillRect/>
          </a:stretch>
        </p:blipFill>
        <p:spPr bwMode="auto">
          <a:xfrm>
            <a:off x="5435600" y="1905000"/>
            <a:ext cx="850900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2822" name="Group 9"/>
          <p:cNvGrpSpPr>
            <a:grpSpLocks/>
          </p:cNvGrpSpPr>
          <p:nvPr/>
        </p:nvGrpSpPr>
        <p:grpSpPr bwMode="auto">
          <a:xfrm>
            <a:off x="2501900" y="4749800"/>
            <a:ext cx="3937000" cy="3009900"/>
            <a:chOff x="0" y="0"/>
            <a:chExt cx="2480" cy="1896"/>
          </a:xfrm>
        </p:grpSpPr>
        <p:pic>
          <p:nvPicPr>
            <p:cNvPr id="162823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886" r="58443" b="14107"/>
            <a:stretch>
              <a:fillRect/>
            </a:stretch>
          </p:blipFill>
          <p:spPr bwMode="auto">
            <a:xfrm>
              <a:off x="184" y="0"/>
              <a:ext cx="2008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2824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907" t="73886" b="18008"/>
            <a:stretch>
              <a:fillRect/>
            </a:stretch>
          </p:blipFill>
          <p:spPr bwMode="auto">
            <a:xfrm>
              <a:off x="1848" y="0"/>
              <a:ext cx="536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2825" name="Rectangle 8"/>
            <p:cNvSpPr>
              <a:spLocks/>
            </p:cNvSpPr>
            <p:nvPr/>
          </p:nvSpPr>
          <p:spPr bwMode="auto">
            <a:xfrm>
              <a:off x="0" y="216"/>
              <a:ext cx="2472" cy="1680"/>
            </a:xfrm>
            <a:prstGeom prst="rect">
              <a:avLst/>
            </a:prstGeom>
            <a:solidFill>
              <a:schemeClr val="accent1"/>
            </a:solidFill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 advClick="0" advTm="1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0" b="14107"/>
          <a:stretch>
            <a:fillRect/>
          </a:stretch>
        </p:blipFill>
        <p:spPr bwMode="auto">
          <a:xfrm>
            <a:off x="2794000" y="1905000"/>
            <a:ext cx="76708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42" name="Rectangle 2"/>
          <p:cNvSpPr>
            <a:spLocks/>
          </p:cNvSpPr>
          <p:nvPr/>
        </p:nvSpPr>
        <p:spPr bwMode="auto">
          <a:xfrm>
            <a:off x="1803400" y="228600"/>
            <a:ext cx="22606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US" sz="3200" b="1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Evaluation</a:t>
            </a:r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:</a:t>
            </a:r>
          </a:p>
        </p:txBody>
      </p:sp>
      <p:sp>
        <p:nvSpPr>
          <p:cNvPr id="163843" name="Rectangle 3"/>
          <p:cNvSpPr>
            <a:spLocks/>
          </p:cNvSpPr>
          <p:nvPr/>
        </p:nvSpPr>
        <p:spPr bwMode="auto">
          <a:xfrm>
            <a:off x="4102100" y="223838"/>
            <a:ext cx="42799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The Numbers</a:t>
            </a:r>
          </a:p>
        </p:txBody>
      </p:sp>
      <p:pic>
        <p:nvPicPr>
          <p:cNvPr id="1638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" b="93349"/>
          <a:stretch>
            <a:fillRect/>
          </a:stretch>
        </p:blipFill>
        <p:spPr bwMode="auto">
          <a:xfrm>
            <a:off x="736600" y="1651000"/>
            <a:ext cx="76708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845" name="Group 7"/>
          <p:cNvGrpSpPr>
            <a:grpSpLocks/>
          </p:cNvGrpSpPr>
          <p:nvPr/>
        </p:nvGrpSpPr>
        <p:grpSpPr bwMode="auto">
          <a:xfrm>
            <a:off x="5435600" y="1905000"/>
            <a:ext cx="5372100" cy="3200400"/>
            <a:chOff x="0" y="0"/>
            <a:chExt cx="3384" cy="2016"/>
          </a:xfrm>
        </p:grpSpPr>
        <p:pic>
          <p:nvPicPr>
            <p:cNvPr id="163846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907" t="6650" b="18008"/>
            <a:stretch>
              <a:fillRect/>
            </a:stretch>
          </p:blipFill>
          <p:spPr bwMode="auto">
            <a:xfrm>
              <a:off x="0" y="0"/>
              <a:ext cx="536" cy="2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847" name="Rectangle 6"/>
            <p:cNvSpPr>
              <a:spLocks/>
            </p:cNvSpPr>
            <p:nvPr/>
          </p:nvSpPr>
          <p:spPr bwMode="auto">
            <a:xfrm>
              <a:off x="536" y="24"/>
              <a:ext cx="2848" cy="1992"/>
            </a:xfrm>
            <a:prstGeom prst="rect">
              <a:avLst/>
            </a:prstGeom>
            <a:solidFill>
              <a:schemeClr val="accent1"/>
            </a:solidFill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0" b="14107"/>
          <a:stretch>
            <a:fillRect/>
          </a:stretch>
        </p:blipFill>
        <p:spPr bwMode="auto">
          <a:xfrm>
            <a:off x="736600" y="1905000"/>
            <a:ext cx="76708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66" name="Rectangle 2"/>
          <p:cNvSpPr>
            <a:spLocks/>
          </p:cNvSpPr>
          <p:nvPr/>
        </p:nvSpPr>
        <p:spPr bwMode="auto">
          <a:xfrm>
            <a:off x="1803400" y="228600"/>
            <a:ext cx="22606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US" sz="3200" b="1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Evaluation</a:t>
            </a:r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:</a:t>
            </a:r>
          </a:p>
        </p:txBody>
      </p:sp>
      <p:sp>
        <p:nvSpPr>
          <p:cNvPr id="164867" name="Rectangle 3"/>
          <p:cNvSpPr>
            <a:spLocks/>
          </p:cNvSpPr>
          <p:nvPr/>
        </p:nvSpPr>
        <p:spPr bwMode="auto">
          <a:xfrm>
            <a:off x="4102100" y="223838"/>
            <a:ext cx="42799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The Numbers</a:t>
            </a:r>
          </a:p>
        </p:txBody>
      </p:sp>
      <p:pic>
        <p:nvPicPr>
          <p:cNvPr id="1648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" b="93349"/>
          <a:stretch>
            <a:fillRect/>
          </a:stretch>
        </p:blipFill>
        <p:spPr bwMode="auto">
          <a:xfrm>
            <a:off x="736600" y="1651000"/>
            <a:ext cx="76708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4869" name="Group 7"/>
          <p:cNvGrpSpPr>
            <a:grpSpLocks/>
          </p:cNvGrpSpPr>
          <p:nvPr/>
        </p:nvGrpSpPr>
        <p:grpSpPr bwMode="auto">
          <a:xfrm>
            <a:off x="7556500" y="1905000"/>
            <a:ext cx="5372100" cy="3200400"/>
            <a:chOff x="0" y="0"/>
            <a:chExt cx="3384" cy="2016"/>
          </a:xfrm>
        </p:grpSpPr>
        <p:pic>
          <p:nvPicPr>
            <p:cNvPr id="164870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907" t="6650" b="18008"/>
            <a:stretch>
              <a:fillRect/>
            </a:stretch>
          </p:blipFill>
          <p:spPr bwMode="auto">
            <a:xfrm>
              <a:off x="0" y="0"/>
              <a:ext cx="536" cy="2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871" name="Rectangle 6"/>
            <p:cNvSpPr>
              <a:spLocks/>
            </p:cNvSpPr>
            <p:nvPr/>
          </p:nvSpPr>
          <p:spPr bwMode="auto">
            <a:xfrm>
              <a:off x="536" y="24"/>
              <a:ext cx="2848" cy="1992"/>
            </a:xfrm>
            <a:prstGeom prst="rect">
              <a:avLst/>
            </a:prstGeom>
            <a:solidFill>
              <a:schemeClr val="accent1"/>
            </a:solidFill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8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1622425"/>
            <a:ext cx="7670800" cy="423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5890" name="Rectangle 2"/>
          <p:cNvSpPr>
            <a:spLocks/>
          </p:cNvSpPr>
          <p:nvPr/>
        </p:nvSpPr>
        <p:spPr bwMode="auto">
          <a:xfrm>
            <a:off x="1803400" y="228600"/>
            <a:ext cx="22606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US" sz="3200" b="1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Evaluation</a:t>
            </a:r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:</a:t>
            </a:r>
          </a:p>
        </p:txBody>
      </p:sp>
      <p:sp>
        <p:nvSpPr>
          <p:cNvPr id="165891" name="Rectangle 3"/>
          <p:cNvSpPr>
            <a:spLocks/>
          </p:cNvSpPr>
          <p:nvPr/>
        </p:nvSpPr>
        <p:spPr bwMode="auto">
          <a:xfrm>
            <a:off x="4102100" y="223838"/>
            <a:ext cx="42799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The Numbers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1"/>
          <p:cNvSpPr>
            <a:spLocks/>
          </p:cNvSpPr>
          <p:nvPr/>
        </p:nvSpPr>
        <p:spPr bwMode="auto">
          <a:xfrm>
            <a:off x="1854200" y="2959100"/>
            <a:ext cx="54356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200">
                <a:solidFill>
                  <a:srgbClr val="0091CE"/>
                </a:solidFill>
                <a:latin typeface="Century Gothic" charset="0"/>
                <a:cs typeface="Century Gothic" charset="0"/>
                <a:sym typeface="Century Gothic" charset="0"/>
              </a:rPr>
              <a:t>C</a:t>
            </a:r>
            <a:r>
              <a:rPr lang="en-US" sz="3200">
                <a:solidFill>
                  <a:srgbClr val="3B00A4"/>
                </a:solidFill>
                <a:latin typeface="Century Gothic" charset="0"/>
                <a:cs typeface="Century Gothic" charset="0"/>
                <a:sym typeface="Century Gothic" charset="0"/>
              </a:rPr>
              <a:t>o</a:t>
            </a:r>
            <a:r>
              <a:rPr lang="en-US" sz="3200">
                <a:solidFill>
                  <a:srgbClr val="A8184B"/>
                </a:solidFill>
                <a:latin typeface="Century Gothic" charset="0"/>
                <a:cs typeface="Century Gothic" charset="0"/>
                <a:sym typeface="Century Gothic" charset="0"/>
              </a:rPr>
              <a:t>l</a:t>
            </a:r>
            <a:r>
              <a:rPr lang="en-US" sz="3200">
                <a:solidFill>
                  <a:srgbClr val="FD9A00"/>
                </a:solidFill>
                <a:latin typeface="Century Gothic" charset="0"/>
                <a:cs typeface="Century Gothic" charset="0"/>
                <a:sym typeface="Century Gothic" charset="0"/>
              </a:rPr>
              <a:t>o</a:t>
            </a:r>
            <a:r>
              <a:rPr lang="en-US" sz="3200">
                <a:solidFill>
                  <a:srgbClr val="F3EB00"/>
                </a:solidFill>
                <a:latin typeface="Century Gothic" charset="0"/>
                <a:cs typeface="Century Gothic" charset="0"/>
                <a:sym typeface="Century Gothic" charset="0"/>
              </a:rPr>
              <a:t>r</a:t>
            </a:r>
            <a:r>
              <a:rPr lang="en-US" sz="3200">
                <a:solidFill>
                  <a:srgbClr val="66B132"/>
                </a:solidFill>
                <a:latin typeface="Century Gothic" charset="0"/>
                <a:cs typeface="Century Gothic" charset="0"/>
                <a:sym typeface="Century Gothic" charset="0"/>
              </a:rPr>
              <a:t>!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76778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The </a:t>
            </a:r>
            <a:r>
              <a:rPr lang="en-US" sz="2800" dirty="0" err="1" smtClean="0"/>
              <a:t>Lambertian</a:t>
            </a:r>
            <a:r>
              <a:rPr lang="en-US" sz="2800" dirty="0" smtClean="0"/>
              <a:t> model</a:t>
            </a:r>
            <a:endParaRPr lang="en-US" sz="28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9" name="Ink 18"/>
              <p14:cNvContentPartPr/>
              <p14:nvPr/>
            </p14:nvContentPartPr>
            <p14:xfrm>
              <a:off x="5806552" y="1592145"/>
              <a:ext cx="856800" cy="245556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98992" y="1579185"/>
                <a:ext cx="873000" cy="247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8" name="Ink 27"/>
              <p14:cNvContentPartPr/>
              <p14:nvPr/>
            </p14:nvContentPartPr>
            <p14:xfrm>
              <a:off x="7665232" y="1096065"/>
              <a:ext cx="0" cy="20160"/>
            </p14:xfrm>
          </p:contentPart>
        </mc:Choice>
        <mc:Fallback xmlns="">
          <p:pic>
            <p:nvPicPr>
              <p:cNvPr id="28" name="Ink 27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0"/>
                <a:ext cx="0" cy="2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64" name="Ink 263"/>
              <p14:cNvContentPartPr/>
              <p14:nvPr/>
            </p14:nvContentPartPr>
            <p14:xfrm>
              <a:off x="5732370" y="607545"/>
              <a:ext cx="41422" cy="24120"/>
            </p14:xfrm>
          </p:contentPart>
        </mc:Choice>
        <mc:Fallback xmlns="">
          <p:pic>
            <p:nvPicPr>
              <p:cNvPr id="264" name="Ink 263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27327" y="603945"/>
                <a:ext cx="50067" cy="4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/>
              <p14:cNvContentPartPr/>
              <p14:nvPr/>
            </p14:nvContentPartPr>
            <p14:xfrm>
              <a:off x="370912" y="1176345"/>
              <a:ext cx="8483040" cy="449136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60472" y="1164465"/>
                <a:ext cx="8500320" cy="451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5" name="Ink 14"/>
              <p14:cNvContentPartPr/>
              <p14:nvPr/>
            </p14:nvContentPartPr>
            <p14:xfrm>
              <a:off x="6263392" y="1042065"/>
              <a:ext cx="2283120" cy="69192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254032" y="1035225"/>
                <a:ext cx="2300040" cy="70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6" name="Ink 15"/>
              <p14:cNvContentPartPr/>
              <p14:nvPr/>
            </p14:nvContentPartPr>
            <p14:xfrm>
              <a:off x="4788112" y="3166425"/>
              <a:ext cx="2907720" cy="98208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774432" y="3154545"/>
                <a:ext cx="2924640" cy="99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42" name="Ink 241"/>
              <p14:cNvContentPartPr/>
              <p14:nvPr/>
            </p14:nvContentPartPr>
            <p14:xfrm>
              <a:off x="2765632" y="1841985"/>
              <a:ext cx="244440" cy="115920"/>
            </p14:xfrm>
          </p:contentPart>
        </mc:Choice>
        <mc:Fallback xmlns="">
          <p:pic>
            <p:nvPicPr>
              <p:cNvPr id="242" name="Ink 241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754112" y="1838745"/>
                <a:ext cx="259200" cy="12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43" name="Ink 242"/>
              <p14:cNvContentPartPr/>
              <p14:nvPr/>
            </p14:nvContentPartPr>
            <p14:xfrm>
              <a:off x="3534232" y="1832265"/>
              <a:ext cx="228240" cy="110880"/>
            </p14:xfrm>
          </p:contentPart>
        </mc:Choice>
        <mc:Fallback xmlns="">
          <p:pic>
            <p:nvPicPr>
              <p:cNvPr id="243" name="Ink 242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523792" y="1824705"/>
                <a:ext cx="243000" cy="12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40" name="Ink 139"/>
              <p14:cNvContentPartPr/>
              <p14:nvPr/>
            </p14:nvContentPartPr>
            <p14:xfrm>
              <a:off x="5496592" y="2736225"/>
              <a:ext cx="1309320" cy="1086480"/>
            </p14:xfrm>
          </p:contentPart>
        </mc:Choice>
        <mc:Fallback xmlns="">
          <p:pic>
            <p:nvPicPr>
              <p:cNvPr id="140" name="Ink 139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492632" y="2725425"/>
                <a:ext cx="1321920" cy="1109520"/>
              </a:xfrm>
              <a:prstGeom prst="rect">
                <a:avLst/>
              </a:prstGeom>
            </p:spPr>
          </p:pic>
        </mc:Fallback>
      </mc:AlternateContent>
      <p:sp>
        <p:nvSpPr>
          <p:cNvPr id="353" name="TextBox 352"/>
          <p:cNvSpPr txBox="1"/>
          <p:nvPr/>
        </p:nvSpPr>
        <p:spPr>
          <a:xfrm>
            <a:off x="0" y="5691008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+mn-lt"/>
              </a:rPr>
              <a:t>We often model reflectance by a combination of a </a:t>
            </a:r>
            <a:r>
              <a:rPr lang="en-US" sz="1800" dirty="0" err="1" smtClean="0">
                <a:latin typeface="+mn-lt"/>
              </a:rPr>
              <a:t>Lambertian</a:t>
            </a:r>
            <a:r>
              <a:rPr lang="en-US" sz="1800" dirty="0" smtClean="0">
                <a:latin typeface="+mn-lt"/>
              </a:rPr>
              <a:t> term and a specular term. If we want to be precise, we use a BRDF (Bidirectional Reflectance Distribution function) which is a 4D function corresponding to the ratio of outgoing radiance in a particular direction to the incoming irradiance in some other direction. This can be measured empirically.</a:t>
            </a:r>
            <a:endParaRPr lang="en-US" sz="1800" dirty="0">
              <a:latin typeface="+mn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4" name="Ink 23"/>
              <p14:cNvContentPartPr/>
              <p14:nvPr/>
            </p14:nvContentPartPr>
            <p14:xfrm>
              <a:off x="2428560" y="2861145"/>
              <a:ext cx="1086120" cy="621720"/>
            </p14:xfrm>
          </p:contentPart>
        </mc:Choice>
        <mc:Fallback xmlns="">
          <p:pic>
            <p:nvPicPr>
              <p:cNvPr id="24" name="Ink 23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415960" y="2849625"/>
                <a:ext cx="1112400" cy="646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05890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 bwMode="auto">
          <a:xfrm>
            <a:off x="2844800" y="1917700"/>
            <a:ext cx="3454400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38" name="Rectangle 2"/>
          <p:cNvSpPr>
            <a:spLocks/>
          </p:cNvSpPr>
          <p:nvPr/>
        </p:nvSpPr>
        <p:spPr bwMode="auto">
          <a:xfrm>
            <a:off x="2870200" y="223838"/>
            <a:ext cx="54356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Color: The Good</a:t>
            </a:r>
          </a:p>
        </p:txBody>
      </p:sp>
      <p:sp>
        <p:nvSpPr>
          <p:cNvPr id="167939" name="Rectangle 3"/>
          <p:cNvSpPr>
            <a:spLocks/>
          </p:cNvSpPr>
          <p:nvPr/>
        </p:nvSpPr>
        <p:spPr bwMode="auto">
          <a:xfrm>
            <a:off x="2463800" y="1219200"/>
            <a:ext cx="4206875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342900" indent="-342900" algn="l"/>
            <a:r>
              <a:rPr lang="en-US" sz="18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Color light tells you a lot about shape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1917700"/>
            <a:ext cx="3454400" cy="452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62" name="Rectangle 2"/>
          <p:cNvSpPr>
            <a:spLocks/>
          </p:cNvSpPr>
          <p:nvPr/>
        </p:nvSpPr>
        <p:spPr bwMode="auto">
          <a:xfrm>
            <a:off x="2870200" y="223838"/>
            <a:ext cx="54356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Color: The Good</a:t>
            </a:r>
          </a:p>
        </p:txBody>
      </p:sp>
      <p:sp>
        <p:nvSpPr>
          <p:cNvPr id="168963" name="Rectangle 3"/>
          <p:cNvSpPr>
            <a:spLocks/>
          </p:cNvSpPr>
          <p:nvPr/>
        </p:nvSpPr>
        <p:spPr bwMode="auto">
          <a:xfrm>
            <a:off x="2463800" y="1219200"/>
            <a:ext cx="4206875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342900" indent="-342900" algn="l"/>
            <a:r>
              <a:rPr lang="en-US" sz="18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Color light tells you a lot about shape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Rectangle 1"/>
          <p:cNvSpPr>
            <a:spLocks/>
          </p:cNvSpPr>
          <p:nvPr/>
        </p:nvSpPr>
        <p:spPr bwMode="auto">
          <a:xfrm>
            <a:off x="952500" y="1244600"/>
            <a:ext cx="72263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342900" indent="-342900"/>
            <a:r>
              <a:rPr lang="en-US" sz="18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Color images help distinguish between albedo and shading...</a:t>
            </a:r>
          </a:p>
        </p:txBody>
      </p:sp>
      <p:sp>
        <p:nvSpPr>
          <p:cNvPr id="169986" name="Rectangle 2"/>
          <p:cNvSpPr>
            <a:spLocks/>
          </p:cNvSpPr>
          <p:nvPr/>
        </p:nvSpPr>
        <p:spPr bwMode="auto">
          <a:xfrm>
            <a:off x="2647950" y="5969000"/>
            <a:ext cx="11398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Input Image</a:t>
            </a:r>
          </a:p>
        </p:txBody>
      </p:sp>
      <p:sp>
        <p:nvSpPr>
          <p:cNvPr id="169987" name="Rectangle 3"/>
          <p:cNvSpPr>
            <a:spLocks/>
          </p:cNvSpPr>
          <p:nvPr/>
        </p:nvSpPr>
        <p:spPr bwMode="auto">
          <a:xfrm>
            <a:off x="4965700" y="5740400"/>
            <a:ext cx="225107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Gehler et al.</a:t>
            </a:r>
          </a:p>
          <a:p>
            <a:r>
              <a:rPr lang="en-US" sz="14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(the best-performing</a:t>
            </a:r>
          </a:p>
          <a:p>
            <a:r>
              <a:rPr lang="en-US" sz="14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intrinsic image algorithm)</a:t>
            </a:r>
          </a:p>
        </p:txBody>
      </p:sp>
      <p:sp>
        <p:nvSpPr>
          <p:cNvPr id="169988" name="Rectangle 4"/>
          <p:cNvSpPr>
            <a:spLocks/>
          </p:cNvSpPr>
          <p:nvPr/>
        </p:nvSpPr>
        <p:spPr bwMode="auto">
          <a:xfrm>
            <a:off x="2870200" y="223838"/>
            <a:ext cx="54356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Color: The Good</a:t>
            </a:r>
          </a:p>
        </p:txBody>
      </p:sp>
      <p:grpSp>
        <p:nvGrpSpPr>
          <p:cNvPr id="169989" name="Group 7"/>
          <p:cNvGrpSpPr>
            <a:grpSpLocks/>
          </p:cNvGrpSpPr>
          <p:nvPr/>
        </p:nvGrpSpPr>
        <p:grpSpPr bwMode="auto">
          <a:xfrm>
            <a:off x="1916113" y="1912938"/>
            <a:ext cx="5475287" cy="3649662"/>
            <a:chOff x="0" y="0"/>
            <a:chExt cx="3448" cy="2298"/>
          </a:xfrm>
        </p:grpSpPr>
        <p:pic>
          <p:nvPicPr>
            <p:cNvPr id="169990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" t="19972" r="74226" b="20161"/>
            <a:stretch>
              <a:fillRect/>
            </a:stretch>
          </p:blipFill>
          <p:spPr bwMode="auto">
            <a:xfrm>
              <a:off x="0" y="117"/>
              <a:ext cx="1594" cy="2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9991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382" b="33333"/>
            <a:stretch>
              <a:fillRect/>
            </a:stretch>
          </p:blipFill>
          <p:spPr bwMode="auto">
            <a:xfrm>
              <a:off x="1853" y="0"/>
              <a:ext cx="1483" cy="2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1"/>
          <p:cNvSpPr>
            <a:spLocks/>
          </p:cNvSpPr>
          <p:nvPr/>
        </p:nvSpPr>
        <p:spPr bwMode="auto">
          <a:xfrm>
            <a:off x="952500" y="1117600"/>
            <a:ext cx="7226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342900" indent="-342900"/>
            <a:r>
              <a:rPr lang="en-US" sz="18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...but things get tricky if illumination isn</a:t>
            </a:r>
            <a:r>
              <a:rPr lang="ja-JP" altLang="en-US" sz="18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’</a:t>
            </a:r>
            <a:r>
              <a:rPr lang="en-US" altLang="ja-JP" sz="18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t white</a:t>
            </a:r>
          </a:p>
          <a:p>
            <a:pPr marL="342900" indent="-342900"/>
            <a:r>
              <a:rPr lang="en-US" sz="18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(and illumination is almost never white)</a:t>
            </a:r>
          </a:p>
        </p:txBody>
      </p:sp>
      <p:sp>
        <p:nvSpPr>
          <p:cNvPr id="171010" name="Rectangle 2"/>
          <p:cNvSpPr>
            <a:spLocks/>
          </p:cNvSpPr>
          <p:nvPr/>
        </p:nvSpPr>
        <p:spPr bwMode="auto">
          <a:xfrm>
            <a:off x="2870200" y="223838"/>
            <a:ext cx="54356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Color: The Bad</a:t>
            </a:r>
          </a:p>
        </p:txBody>
      </p:sp>
      <p:sp>
        <p:nvSpPr>
          <p:cNvPr id="171011" name="Rectangle 3"/>
          <p:cNvSpPr>
            <a:spLocks/>
          </p:cNvSpPr>
          <p:nvPr/>
        </p:nvSpPr>
        <p:spPr bwMode="auto">
          <a:xfrm>
            <a:off x="2647950" y="5969000"/>
            <a:ext cx="11398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Input Image</a:t>
            </a:r>
          </a:p>
        </p:txBody>
      </p:sp>
      <p:sp>
        <p:nvSpPr>
          <p:cNvPr id="171012" name="Rectangle 4"/>
          <p:cNvSpPr>
            <a:spLocks/>
          </p:cNvSpPr>
          <p:nvPr/>
        </p:nvSpPr>
        <p:spPr bwMode="auto">
          <a:xfrm>
            <a:off x="4965700" y="5740400"/>
            <a:ext cx="225107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Gehler et al.</a:t>
            </a:r>
          </a:p>
          <a:p>
            <a:r>
              <a:rPr lang="en-US" sz="14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(the best-performing</a:t>
            </a:r>
          </a:p>
          <a:p>
            <a:r>
              <a:rPr lang="en-US" sz="14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intrinsic image algorithm)</a:t>
            </a:r>
          </a:p>
        </p:txBody>
      </p:sp>
      <p:grpSp>
        <p:nvGrpSpPr>
          <p:cNvPr id="171013" name="Group 7"/>
          <p:cNvGrpSpPr>
            <a:grpSpLocks/>
          </p:cNvGrpSpPr>
          <p:nvPr/>
        </p:nvGrpSpPr>
        <p:grpSpPr bwMode="auto">
          <a:xfrm>
            <a:off x="1916113" y="1912938"/>
            <a:ext cx="5475287" cy="3649662"/>
            <a:chOff x="0" y="0"/>
            <a:chExt cx="3448" cy="2298"/>
          </a:xfrm>
        </p:grpSpPr>
        <p:pic>
          <p:nvPicPr>
            <p:cNvPr id="171016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" t="19972" r="74226" b="20161"/>
            <a:stretch>
              <a:fillRect/>
            </a:stretch>
          </p:blipFill>
          <p:spPr bwMode="auto">
            <a:xfrm>
              <a:off x="0" y="117"/>
              <a:ext cx="1594" cy="2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1017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382" b="33333"/>
            <a:stretch>
              <a:fillRect/>
            </a:stretch>
          </p:blipFill>
          <p:spPr bwMode="auto">
            <a:xfrm>
              <a:off x="1853" y="0"/>
              <a:ext cx="1483" cy="2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101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" t="34013" r="74786" b="32312"/>
          <a:stretch>
            <a:fillRect/>
          </a:stretch>
        </p:blipFill>
        <p:spPr bwMode="auto">
          <a:xfrm>
            <a:off x="2082800" y="2879725"/>
            <a:ext cx="228917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01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56" b="31293"/>
          <a:stretch>
            <a:fillRect/>
          </a:stretch>
        </p:blipFill>
        <p:spPr bwMode="auto">
          <a:xfrm>
            <a:off x="4891088" y="1914525"/>
            <a:ext cx="2312987" cy="375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8" b="18752"/>
          <a:stretch>
            <a:fillRect/>
          </a:stretch>
        </p:blipFill>
        <p:spPr bwMode="auto">
          <a:xfrm>
            <a:off x="850900" y="1257300"/>
            <a:ext cx="7356475" cy="424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34" name="Rectangle 2"/>
          <p:cNvSpPr>
            <a:spLocks/>
          </p:cNvSpPr>
          <p:nvPr/>
        </p:nvSpPr>
        <p:spPr bwMode="auto">
          <a:xfrm>
            <a:off x="292100" y="223838"/>
            <a:ext cx="85344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Results</a:t>
            </a:r>
          </a:p>
        </p:txBody>
      </p:sp>
      <p:sp>
        <p:nvSpPr>
          <p:cNvPr id="172035" name="Rectangle 3"/>
          <p:cNvSpPr>
            <a:spLocks/>
          </p:cNvSpPr>
          <p:nvPr/>
        </p:nvSpPr>
        <p:spPr bwMode="auto">
          <a:xfrm>
            <a:off x="1136650" y="5702300"/>
            <a:ext cx="11398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Input Image</a:t>
            </a:r>
          </a:p>
        </p:txBody>
      </p:sp>
      <p:sp>
        <p:nvSpPr>
          <p:cNvPr id="172036" name="Rectangle 4"/>
          <p:cNvSpPr>
            <a:spLocks/>
          </p:cNvSpPr>
          <p:nvPr/>
        </p:nvSpPr>
        <p:spPr bwMode="auto">
          <a:xfrm>
            <a:off x="2965450" y="5715000"/>
            <a:ext cx="1201738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Ground Truth</a:t>
            </a:r>
          </a:p>
        </p:txBody>
      </p:sp>
      <p:sp>
        <p:nvSpPr>
          <p:cNvPr id="172037" name="Rectangle 5"/>
          <p:cNvSpPr>
            <a:spLocks/>
          </p:cNvSpPr>
          <p:nvPr/>
        </p:nvSpPr>
        <p:spPr bwMode="auto">
          <a:xfrm>
            <a:off x="4900613" y="5702300"/>
            <a:ext cx="1000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Our Model</a:t>
            </a:r>
          </a:p>
        </p:txBody>
      </p:sp>
      <p:sp>
        <p:nvSpPr>
          <p:cNvPr id="172038" name="Rectangle 6"/>
          <p:cNvSpPr>
            <a:spLocks/>
          </p:cNvSpPr>
          <p:nvPr/>
        </p:nvSpPr>
        <p:spPr bwMode="auto">
          <a:xfrm>
            <a:off x="5602288" y="5702300"/>
            <a:ext cx="33401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4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Gehler </a:t>
            </a:r>
            <a:r>
              <a:rPr lang="en-US" sz="1400" i="1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et al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" b="18694"/>
          <a:stretch>
            <a:fillRect/>
          </a:stretch>
        </p:blipFill>
        <p:spPr bwMode="auto">
          <a:xfrm>
            <a:off x="571500" y="1079500"/>
            <a:ext cx="7937500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3058" name="Rectangle 2"/>
          <p:cNvSpPr>
            <a:spLocks/>
          </p:cNvSpPr>
          <p:nvPr/>
        </p:nvSpPr>
        <p:spPr bwMode="auto">
          <a:xfrm>
            <a:off x="292100" y="223838"/>
            <a:ext cx="85344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Results</a:t>
            </a:r>
          </a:p>
        </p:txBody>
      </p:sp>
      <p:sp>
        <p:nvSpPr>
          <p:cNvPr id="173059" name="Rectangle 3"/>
          <p:cNvSpPr>
            <a:spLocks/>
          </p:cNvSpPr>
          <p:nvPr/>
        </p:nvSpPr>
        <p:spPr bwMode="auto">
          <a:xfrm>
            <a:off x="1136650" y="5829300"/>
            <a:ext cx="11398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Input Image</a:t>
            </a:r>
          </a:p>
        </p:txBody>
      </p:sp>
      <p:sp>
        <p:nvSpPr>
          <p:cNvPr id="173060" name="Rectangle 4"/>
          <p:cNvSpPr>
            <a:spLocks/>
          </p:cNvSpPr>
          <p:nvPr/>
        </p:nvSpPr>
        <p:spPr bwMode="auto">
          <a:xfrm>
            <a:off x="2978150" y="5842000"/>
            <a:ext cx="1201738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Ground Truth</a:t>
            </a:r>
          </a:p>
        </p:txBody>
      </p:sp>
      <p:sp>
        <p:nvSpPr>
          <p:cNvPr id="173061" name="Rectangle 5"/>
          <p:cNvSpPr>
            <a:spLocks/>
          </p:cNvSpPr>
          <p:nvPr/>
        </p:nvSpPr>
        <p:spPr bwMode="auto">
          <a:xfrm>
            <a:off x="5078413" y="5842000"/>
            <a:ext cx="1000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Our Model</a:t>
            </a:r>
          </a:p>
        </p:txBody>
      </p:sp>
      <p:sp>
        <p:nvSpPr>
          <p:cNvPr id="173062" name="Rectangle 6"/>
          <p:cNvSpPr>
            <a:spLocks/>
          </p:cNvSpPr>
          <p:nvPr/>
        </p:nvSpPr>
        <p:spPr bwMode="auto">
          <a:xfrm>
            <a:off x="5970588" y="5829300"/>
            <a:ext cx="33401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4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Gehler </a:t>
            </a:r>
            <a:r>
              <a:rPr lang="en-US" sz="1400" i="1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et al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1209675"/>
            <a:ext cx="6265863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82" name="Rectangle 2"/>
          <p:cNvSpPr>
            <a:spLocks/>
          </p:cNvSpPr>
          <p:nvPr/>
        </p:nvSpPr>
        <p:spPr bwMode="auto">
          <a:xfrm>
            <a:off x="292100" y="223838"/>
            <a:ext cx="85344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Results</a:t>
            </a:r>
          </a:p>
        </p:txBody>
      </p:sp>
      <p:sp>
        <p:nvSpPr>
          <p:cNvPr id="174083" name="Rectangle 3"/>
          <p:cNvSpPr>
            <a:spLocks/>
          </p:cNvSpPr>
          <p:nvPr/>
        </p:nvSpPr>
        <p:spPr bwMode="auto">
          <a:xfrm>
            <a:off x="1263650" y="6261100"/>
            <a:ext cx="11398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Input Image</a:t>
            </a:r>
          </a:p>
        </p:txBody>
      </p:sp>
      <p:sp>
        <p:nvSpPr>
          <p:cNvPr id="174084" name="Rectangle 4"/>
          <p:cNvSpPr>
            <a:spLocks/>
          </p:cNvSpPr>
          <p:nvPr/>
        </p:nvSpPr>
        <p:spPr bwMode="auto">
          <a:xfrm>
            <a:off x="2736850" y="6273800"/>
            <a:ext cx="1201738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Ground Truth</a:t>
            </a:r>
          </a:p>
        </p:txBody>
      </p:sp>
      <p:sp>
        <p:nvSpPr>
          <p:cNvPr id="174085" name="Rectangle 5"/>
          <p:cNvSpPr>
            <a:spLocks/>
          </p:cNvSpPr>
          <p:nvPr/>
        </p:nvSpPr>
        <p:spPr bwMode="auto">
          <a:xfrm>
            <a:off x="4367213" y="6273800"/>
            <a:ext cx="1000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Our Model</a:t>
            </a:r>
          </a:p>
        </p:txBody>
      </p:sp>
      <p:sp>
        <p:nvSpPr>
          <p:cNvPr id="174086" name="Rectangle 6"/>
          <p:cNvSpPr>
            <a:spLocks/>
          </p:cNvSpPr>
          <p:nvPr/>
        </p:nvSpPr>
        <p:spPr bwMode="auto">
          <a:xfrm>
            <a:off x="4827588" y="6261100"/>
            <a:ext cx="33401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4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Gehler </a:t>
            </a:r>
            <a:r>
              <a:rPr lang="en-US" sz="1400" i="1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et al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Rectangle 1"/>
          <p:cNvSpPr>
            <a:spLocks/>
          </p:cNvSpPr>
          <p:nvPr/>
        </p:nvSpPr>
        <p:spPr bwMode="auto">
          <a:xfrm>
            <a:off x="1676400" y="223838"/>
            <a:ext cx="66421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Results: Laboratory Illumination</a:t>
            </a:r>
          </a:p>
        </p:txBody>
      </p:sp>
      <p:pic>
        <p:nvPicPr>
          <p:cNvPr id="175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143000"/>
            <a:ext cx="2854325" cy="551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963" y="2222500"/>
            <a:ext cx="5640387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2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235200"/>
            <a:ext cx="5753100" cy="237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0"/>
            <a:ext cx="2841625" cy="55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1" name="Rectangle 3"/>
          <p:cNvSpPr>
            <a:spLocks/>
          </p:cNvSpPr>
          <p:nvPr/>
        </p:nvSpPr>
        <p:spPr bwMode="auto">
          <a:xfrm>
            <a:off x="1676400" y="223838"/>
            <a:ext cx="66421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Results: Natural Illumination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26" name="output-1.mov" descr="/Users/jon/Work/Backup/Shape/documents/SIRFS/Barron.ppt_media/output-1.mo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638" y="1309688"/>
            <a:ext cx="6807200" cy="481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4" name="Rectangle 2"/>
          <p:cNvSpPr>
            <a:spLocks/>
          </p:cNvSpPr>
          <p:nvPr/>
        </p:nvSpPr>
        <p:spPr bwMode="auto">
          <a:xfrm>
            <a:off x="1803400" y="228600"/>
            <a:ext cx="22606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US" sz="3200" b="1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Evaluation</a:t>
            </a:r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:</a:t>
            </a:r>
          </a:p>
        </p:txBody>
      </p:sp>
      <p:sp>
        <p:nvSpPr>
          <p:cNvPr id="177155" name="Rectangle 3"/>
          <p:cNvSpPr>
            <a:spLocks/>
          </p:cNvSpPr>
          <p:nvPr/>
        </p:nvSpPr>
        <p:spPr bwMode="auto">
          <a:xfrm>
            <a:off x="4102100" y="236538"/>
            <a:ext cx="42799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Graphics!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314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3142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314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314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142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Shape from Shading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F760A5-33D6-C14C-879B-A0D855326AC3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7" name="Content Placeholder 6" descr="Screen Shot 2015-04-26 at 11.27.49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641" r="-1964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5472883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457200" y="1725613"/>
            <a:ext cx="8229600" cy="4535487"/>
          </a:xfrm>
        </p:spPr>
        <p:txBody>
          <a:bodyPr/>
          <a:lstStyle/>
          <a:p>
            <a:pPr eaLnBrk="1" hangingPunct="1"/>
            <a:r>
              <a:rPr lang="en-US" sz="2000">
                <a:latin typeface="Century Gothic" charset="0"/>
                <a:ea typeface="ヒラギノ明朝 ProN W3" charset="0"/>
                <a:cs typeface="ヒラギノ明朝 ProN W3" charset="0"/>
              </a:rPr>
              <a:t>Unification shape-from-shading, intrinsic images, and color constancy</a:t>
            </a:r>
          </a:p>
        </p:txBody>
      </p:sp>
      <p:sp>
        <p:nvSpPr>
          <p:cNvPr id="178178" name="Rectangle 2"/>
          <p:cNvSpPr>
            <a:spLocks/>
          </p:cNvSpPr>
          <p:nvPr/>
        </p:nvSpPr>
        <p:spPr bwMode="auto">
          <a:xfrm>
            <a:off x="8432800" y="9194800"/>
            <a:ext cx="257175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/>
            <a:r>
              <a:rPr lang="en-US" sz="1200">
                <a:solidFill>
                  <a:srgbClr val="878787"/>
                </a:solidFill>
                <a:latin typeface="Century Gothic" charset="0"/>
                <a:cs typeface="Century Gothic" charset="0"/>
                <a:sym typeface="Century Gothic" charset="0"/>
              </a:rPr>
              <a:t>12</a:t>
            </a:r>
          </a:p>
        </p:txBody>
      </p:sp>
      <p:sp>
        <p:nvSpPr>
          <p:cNvPr id="178179" name="Rectangle 3"/>
          <p:cNvSpPr>
            <a:spLocks/>
          </p:cNvSpPr>
          <p:nvPr/>
        </p:nvSpPr>
        <p:spPr bwMode="auto">
          <a:xfrm>
            <a:off x="2425700" y="223838"/>
            <a:ext cx="42799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Conclusions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457200" y="1725613"/>
            <a:ext cx="8229600" cy="4535487"/>
          </a:xfrm>
        </p:spPr>
        <p:txBody>
          <a:bodyPr/>
          <a:lstStyle/>
          <a:p>
            <a:pPr eaLnBrk="1" hangingPunct="1"/>
            <a:r>
              <a:rPr lang="en-US" sz="2000">
                <a:latin typeface="Century Gothic" charset="0"/>
                <a:ea typeface="ヒラギノ明朝 ProN W3" charset="0"/>
                <a:cs typeface="ヒラギノ明朝 ProN W3" charset="0"/>
              </a:rPr>
              <a:t>Unification shape-from-shading, intrinsic images, and color constancy</a:t>
            </a:r>
          </a:p>
          <a:p>
            <a:pPr eaLnBrk="1" hangingPunct="1"/>
            <a:endParaRPr lang="en-US" sz="2000">
              <a:latin typeface="Century Gothic" charset="0"/>
              <a:ea typeface="ヒラギノ明朝 ProN W3" charset="0"/>
              <a:cs typeface="ヒラギノ明朝 ProN W3" charset="0"/>
            </a:endParaRPr>
          </a:p>
          <a:p>
            <a:pPr eaLnBrk="1" hangingPunct="1"/>
            <a:r>
              <a:rPr lang="en-US" sz="2000">
                <a:latin typeface="Century Gothic" charset="0"/>
                <a:ea typeface="ヒラギノ明朝 ProN W3" charset="0"/>
                <a:cs typeface="ヒラギノ明朝 ProN W3" charset="0"/>
              </a:rPr>
              <a:t>Solving the unified problem  &gt;  Solving any sub-problem</a:t>
            </a:r>
          </a:p>
        </p:txBody>
      </p:sp>
      <p:sp>
        <p:nvSpPr>
          <p:cNvPr id="179202" name="Rectangle 2"/>
          <p:cNvSpPr>
            <a:spLocks/>
          </p:cNvSpPr>
          <p:nvPr/>
        </p:nvSpPr>
        <p:spPr bwMode="auto">
          <a:xfrm>
            <a:off x="8432800" y="9194800"/>
            <a:ext cx="257175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/>
            <a:r>
              <a:rPr lang="en-US" sz="1200">
                <a:solidFill>
                  <a:srgbClr val="878787"/>
                </a:solidFill>
                <a:latin typeface="Century Gothic" charset="0"/>
                <a:cs typeface="Century Gothic" charset="0"/>
                <a:sym typeface="Century Gothic" charset="0"/>
              </a:rPr>
              <a:t>12</a:t>
            </a:r>
          </a:p>
        </p:txBody>
      </p:sp>
      <p:sp>
        <p:nvSpPr>
          <p:cNvPr id="179203" name="Rectangle 3"/>
          <p:cNvSpPr>
            <a:spLocks/>
          </p:cNvSpPr>
          <p:nvPr/>
        </p:nvSpPr>
        <p:spPr bwMode="auto">
          <a:xfrm>
            <a:off x="2425700" y="223838"/>
            <a:ext cx="42799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Conclusions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457200" y="1725613"/>
            <a:ext cx="8229600" cy="4535487"/>
          </a:xfrm>
        </p:spPr>
        <p:txBody>
          <a:bodyPr/>
          <a:lstStyle/>
          <a:p>
            <a:pPr eaLnBrk="1" hangingPunct="1"/>
            <a:r>
              <a:rPr lang="en-US" sz="2000">
                <a:latin typeface="Century Gothic" charset="0"/>
                <a:ea typeface="ヒラギノ明朝 ProN W3" charset="0"/>
                <a:cs typeface="ヒラギノ明朝 ProN W3" charset="0"/>
              </a:rPr>
              <a:t>Unification shape-from-shading, intrinsic images, and color constancy</a:t>
            </a:r>
          </a:p>
          <a:p>
            <a:pPr eaLnBrk="1" hangingPunct="1"/>
            <a:endParaRPr lang="en-US" sz="2000">
              <a:latin typeface="Century Gothic" charset="0"/>
              <a:ea typeface="ヒラギノ明朝 ProN W3" charset="0"/>
              <a:cs typeface="ヒラギノ明朝 ProN W3" charset="0"/>
            </a:endParaRPr>
          </a:p>
          <a:p>
            <a:pPr eaLnBrk="1" hangingPunct="1"/>
            <a:r>
              <a:rPr lang="en-US" sz="2000">
                <a:latin typeface="Century Gothic" charset="0"/>
                <a:ea typeface="ヒラギノ明朝 ProN W3" charset="0"/>
                <a:cs typeface="ヒラギノ明朝 ProN W3" charset="0"/>
              </a:rPr>
              <a:t>Solving the unified problem  &gt;  Solving any sub-problem</a:t>
            </a:r>
          </a:p>
          <a:p>
            <a:pPr eaLnBrk="1" hangingPunct="1"/>
            <a:endParaRPr lang="en-US" sz="2000">
              <a:latin typeface="Century Gothic" charset="0"/>
              <a:ea typeface="ヒラギノ明朝 ProN W3" charset="0"/>
              <a:cs typeface="ヒラギノ明朝 ProN W3" charset="0"/>
            </a:endParaRPr>
          </a:p>
          <a:p>
            <a:pPr eaLnBrk="1" hangingPunct="1"/>
            <a:r>
              <a:rPr lang="en-US" sz="2000">
                <a:latin typeface="Century Gothic" charset="0"/>
                <a:ea typeface="ヒラギノ明朝 ProN W3" charset="0"/>
                <a:cs typeface="ヒラギノ明朝 ProN W3" charset="0"/>
              </a:rPr>
              <a:t>Not a toy</a:t>
            </a:r>
          </a:p>
        </p:txBody>
      </p:sp>
      <p:sp>
        <p:nvSpPr>
          <p:cNvPr id="180226" name="Rectangle 2"/>
          <p:cNvSpPr>
            <a:spLocks/>
          </p:cNvSpPr>
          <p:nvPr/>
        </p:nvSpPr>
        <p:spPr bwMode="auto">
          <a:xfrm>
            <a:off x="8432800" y="9194800"/>
            <a:ext cx="257175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/>
            <a:r>
              <a:rPr lang="en-US" sz="1200">
                <a:solidFill>
                  <a:srgbClr val="878787"/>
                </a:solidFill>
                <a:latin typeface="Century Gothic" charset="0"/>
                <a:cs typeface="Century Gothic" charset="0"/>
                <a:sym typeface="Century Gothic" charset="0"/>
              </a:rPr>
              <a:t>12</a:t>
            </a:r>
          </a:p>
        </p:txBody>
      </p:sp>
      <p:sp>
        <p:nvSpPr>
          <p:cNvPr id="180227" name="Rectangle 3"/>
          <p:cNvSpPr>
            <a:spLocks/>
          </p:cNvSpPr>
          <p:nvPr/>
        </p:nvSpPr>
        <p:spPr bwMode="auto">
          <a:xfrm>
            <a:off x="2425700" y="223838"/>
            <a:ext cx="42799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Conclusions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457200" y="1725613"/>
            <a:ext cx="8229600" cy="4535487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dirty="0">
                <a:latin typeface="Century Gothic" charset="0"/>
                <a:ea typeface="ヒラギノ明朝 ProN W3" charset="0"/>
                <a:cs typeface="ヒラギノ明朝 ProN W3" charset="0"/>
              </a:rPr>
              <a:t>Unification shape-from-shading, intrinsic images, and color constancy</a:t>
            </a:r>
          </a:p>
          <a:p>
            <a:pPr eaLnBrk="1" hangingPunct="1">
              <a:defRPr/>
            </a:pPr>
            <a:endParaRPr lang="en-US" sz="2000" dirty="0">
              <a:latin typeface="Century Gothic" charset="0"/>
              <a:ea typeface="ヒラギノ明朝 ProN W3" charset="0"/>
              <a:cs typeface="ヒラギノ明朝 ProN W3" charset="0"/>
            </a:endParaRPr>
          </a:p>
          <a:p>
            <a:pPr eaLnBrk="1" hangingPunct="1">
              <a:defRPr/>
            </a:pPr>
            <a:r>
              <a:rPr lang="en-US" sz="2000" dirty="0">
                <a:latin typeface="Century Gothic" charset="0"/>
                <a:ea typeface="ヒラギノ明朝 ProN W3" charset="0"/>
                <a:cs typeface="ヒラギノ明朝 ProN W3" charset="0"/>
              </a:rPr>
              <a:t>Solving the unified problem  &gt;  Solving any sub-problem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lang="en-US" sz="2000" dirty="0">
              <a:latin typeface="Century Gothic" charset="0"/>
              <a:ea typeface="ヒラギノ明朝 ProN W3" charset="0"/>
              <a:cs typeface="ヒラギノ明朝 ProN W3" charset="0"/>
            </a:endParaRPr>
          </a:p>
          <a:p>
            <a:pPr eaLnBrk="1" hangingPunct="1">
              <a:defRPr/>
            </a:pPr>
            <a:endParaRPr lang="en-US" sz="2000" dirty="0">
              <a:latin typeface="Century Gothic" charset="0"/>
              <a:ea typeface="ヒラギノ明朝 ProN W3" charset="0"/>
              <a:cs typeface="ヒラギノ明朝 ProN W3" charset="0"/>
            </a:endParaRPr>
          </a:p>
          <a:p>
            <a:pPr eaLnBrk="1" hangingPunct="1">
              <a:defRPr/>
            </a:pPr>
            <a:r>
              <a:rPr lang="en-US" sz="2000" dirty="0">
                <a:latin typeface="Century Gothic" charset="0"/>
                <a:ea typeface="ヒラギノ明朝 ProN W3" charset="0"/>
                <a:cs typeface="ヒラギノ明朝 ProN W3" charset="0"/>
              </a:rPr>
              <a:t>Not (and can never be</a:t>
            </a:r>
            <a:r>
              <a:rPr lang="en-US" sz="2000" dirty="0">
                <a:latin typeface="Calibri" charset="0"/>
                <a:ea typeface="ヒラギノ明朝 ProN W3" charset="0"/>
                <a:cs typeface="Calibri" charset="0"/>
                <a:sym typeface="Calibri" charset="0"/>
              </a:rPr>
              <a:t>?</a:t>
            </a:r>
            <a:r>
              <a:rPr lang="en-US" sz="2000" dirty="0">
                <a:latin typeface="Century Gothic" charset="0"/>
                <a:ea typeface="ヒラギノ明朝 ProN W3" charset="0"/>
                <a:cs typeface="ヒラギノ明朝 ProN W3" charset="0"/>
              </a:rPr>
              <a:t>) metrically accurate</a:t>
            </a:r>
          </a:p>
        </p:txBody>
      </p:sp>
      <p:sp>
        <p:nvSpPr>
          <p:cNvPr id="181250" name="Rectangle 2"/>
          <p:cNvSpPr>
            <a:spLocks/>
          </p:cNvSpPr>
          <p:nvPr/>
        </p:nvSpPr>
        <p:spPr bwMode="auto">
          <a:xfrm>
            <a:off x="8432800" y="9194800"/>
            <a:ext cx="257175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/>
            <a:r>
              <a:rPr lang="en-US" sz="1200">
                <a:solidFill>
                  <a:srgbClr val="878787"/>
                </a:solidFill>
                <a:latin typeface="Century Gothic" charset="0"/>
                <a:cs typeface="Century Gothic" charset="0"/>
                <a:sym typeface="Century Gothic" charset="0"/>
              </a:rPr>
              <a:t>12</a:t>
            </a:r>
          </a:p>
        </p:txBody>
      </p:sp>
      <p:sp>
        <p:nvSpPr>
          <p:cNvPr id="181251" name="Rectangle 3"/>
          <p:cNvSpPr>
            <a:spLocks/>
          </p:cNvSpPr>
          <p:nvPr/>
        </p:nvSpPr>
        <p:spPr bwMode="auto">
          <a:xfrm>
            <a:off x="2425700" y="223838"/>
            <a:ext cx="42799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Conclusions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660775"/>
            <a:ext cx="1922463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82274" name="Rectangle 2"/>
          <p:cNvSpPr>
            <a:spLocks/>
          </p:cNvSpPr>
          <p:nvPr/>
        </p:nvSpPr>
        <p:spPr bwMode="auto">
          <a:xfrm>
            <a:off x="5473700" y="5172075"/>
            <a:ext cx="27432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 sz="2000">
                <a:solidFill>
                  <a:schemeClr val="tx1"/>
                </a:solidFill>
                <a:latin typeface="Garamond" charset="0"/>
                <a:cs typeface="Garamond" charset="0"/>
                <a:sym typeface="Garamond" charset="0"/>
              </a:rPr>
              <a:t>Hermann von Helmholtz</a:t>
            </a:r>
          </a:p>
          <a:p>
            <a:r>
              <a:rPr lang="en-US" sz="2000">
                <a:solidFill>
                  <a:schemeClr val="tx1"/>
                </a:solidFill>
                <a:latin typeface="Garamond" charset="0"/>
                <a:cs typeface="Garamond" charset="0"/>
                <a:sym typeface="Garamond" charset="0"/>
              </a:rPr>
              <a:t>1821-1894</a:t>
            </a:r>
          </a:p>
        </p:txBody>
      </p:sp>
      <p:sp>
        <p:nvSpPr>
          <p:cNvPr id="182275" name="Rectangle 3"/>
          <p:cNvSpPr>
            <a:spLocks/>
          </p:cNvSpPr>
          <p:nvPr/>
        </p:nvSpPr>
        <p:spPr bwMode="auto">
          <a:xfrm>
            <a:off x="2482850" y="4071938"/>
            <a:ext cx="6121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r>
              <a:rPr lang="ja-JP" altLang="en-US" sz="2000">
                <a:solidFill>
                  <a:schemeClr val="tx1"/>
                </a:solidFill>
                <a:latin typeface="Garamond" charset="0"/>
                <a:cs typeface="Garamond" charset="0"/>
                <a:sym typeface="Garamond" charset="0"/>
              </a:rPr>
              <a:t>“</a:t>
            </a:r>
            <a:r>
              <a:rPr lang="en-US" altLang="ja-JP" sz="2000">
                <a:solidFill>
                  <a:schemeClr val="tx1"/>
                </a:solidFill>
                <a:latin typeface="Garamond" charset="0"/>
                <a:cs typeface="Garamond" charset="0"/>
                <a:sym typeface="Garamond" charset="0"/>
              </a:rPr>
              <a:t>Vision can only be the result of some form of unconscious inferences: a matter of making assumptions and conclusions from incomplete data, based on previous experiences.</a:t>
            </a:r>
            <a:r>
              <a:rPr lang="ja-JP" altLang="en-US" sz="2000">
                <a:solidFill>
                  <a:schemeClr val="tx1"/>
                </a:solidFill>
                <a:latin typeface="Garamond" charset="0"/>
                <a:cs typeface="Garamond" charset="0"/>
                <a:sym typeface="Garamond" charset="0"/>
              </a:rPr>
              <a:t>”</a:t>
            </a:r>
            <a:endParaRPr lang="en-US" sz="2000">
              <a:solidFill>
                <a:schemeClr val="tx1"/>
              </a:solidFill>
              <a:latin typeface="Garamond" charset="0"/>
              <a:cs typeface="Garamond" charset="0"/>
              <a:sym typeface="Garamond" charset="0"/>
            </a:endParaRPr>
          </a:p>
        </p:txBody>
      </p:sp>
      <p:pic>
        <p:nvPicPr>
          <p:cNvPr id="1822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200" y="1341438"/>
            <a:ext cx="1549400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82277" name="Rectangle 5"/>
          <p:cNvSpPr>
            <a:spLocks/>
          </p:cNvSpPr>
          <p:nvPr/>
        </p:nvSpPr>
        <p:spPr bwMode="auto">
          <a:xfrm>
            <a:off x="3429000" y="2632075"/>
            <a:ext cx="29845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2000">
                <a:solidFill>
                  <a:schemeClr val="tx1"/>
                </a:solidFill>
                <a:latin typeface="Garamond" charset="0"/>
                <a:cs typeface="Garamond" charset="0"/>
                <a:sym typeface="Garamond" charset="0"/>
              </a:rPr>
              <a:t>Alhazen</a:t>
            </a:r>
            <a:endParaRPr lang="en-US" sz="1800">
              <a:solidFill>
                <a:schemeClr val="tx1"/>
              </a:solidFill>
              <a:latin typeface="Calibri" charset="0"/>
              <a:cs typeface="Calibri" charset="0"/>
              <a:sym typeface="Calibri" charset="0"/>
            </a:endParaRPr>
          </a:p>
          <a:p>
            <a:r>
              <a:rPr lang="en-US" sz="2000">
                <a:solidFill>
                  <a:schemeClr val="tx1"/>
                </a:solidFill>
                <a:latin typeface="Garamond" charset="0"/>
                <a:cs typeface="Garamond" charset="0"/>
                <a:sym typeface="Garamond" charset="0"/>
              </a:rPr>
              <a:t>965-1040</a:t>
            </a:r>
          </a:p>
        </p:txBody>
      </p:sp>
      <p:sp>
        <p:nvSpPr>
          <p:cNvPr id="182278" name="Rectangle 6"/>
          <p:cNvSpPr>
            <a:spLocks/>
          </p:cNvSpPr>
          <p:nvPr/>
        </p:nvSpPr>
        <p:spPr bwMode="auto">
          <a:xfrm>
            <a:off x="361950" y="1531938"/>
            <a:ext cx="61087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ja-JP" altLang="en-US" sz="2000">
                <a:solidFill>
                  <a:schemeClr val="tx1"/>
                </a:solidFill>
                <a:latin typeface="Garamond" charset="0"/>
                <a:cs typeface="Garamond" charset="0"/>
                <a:sym typeface="Garamond" charset="0"/>
              </a:rPr>
              <a:t>“</a:t>
            </a:r>
            <a:r>
              <a:rPr lang="en-US" altLang="ja-JP" sz="2000">
                <a:solidFill>
                  <a:schemeClr val="tx1"/>
                </a:solidFill>
                <a:latin typeface="Garamond" charset="0"/>
                <a:cs typeface="Garamond" charset="0"/>
                <a:sym typeface="Garamond" charset="0"/>
              </a:rPr>
              <a:t>Nothing of what is visible, apart from light and color, can be perceived by pure sensation, but only by discernment, inference, and recognition, in addition to sensation.</a:t>
            </a:r>
            <a:r>
              <a:rPr lang="ja-JP" altLang="en-US" sz="2000">
                <a:solidFill>
                  <a:schemeClr val="tx1"/>
                </a:solidFill>
                <a:latin typeface="Garamond" charset="0"/>
                <a:cs typeface="Garamond" charset="0"/>
                <a:sym typeface="Garamond" charset="0"/>
              </a:rPr>
              <a:t>”</a:t>
            </a:r>
            <a:endParaRPr lang="en-US" sz="2000">
              <a:solidFill>
                <a:schemeClr val="tx1"/>
              </a:solidFill>
              <a:latin typeface="Garamond" charset="0"/>
              <a:cs typeface="Garamond" charset="0"/>
              <a:sym typeface="Garamond" charset="0"/>
            </a:endParaRPr>
          </a:p>
        </p:txBody>
      </p:sp>
      <p:sp>
        <p:nvSpPr>
          <p:cNvPr id="182279" name="Rectangle 7"/>
          <p:cNvSpPr>
            <a:spLocks/>
          </p:cNvSpPr>
          <p:nvPr/>
        </p:nvSpPr>
        <p:spPr bwMode="auto">
          <a:xfrm>
            <a:off x="1473200" y="139700"/>
            <a:ext cx="2133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endParaRPr lang="en-US" sz="3200">
              <a:solidFill>
                <a:schemeClr val="tx1"/>
              </a:solidFill>
              <a:latin typeface="Century Gothic" charset="0"/>
              <a:cs typeface="Century Gothic" charset="0"/>
              <a:sym typeface="Century Gothic" charset="0"/>
            </a:endParaRPr>
          </a:p>
        </p:txBody>
      </p:sp>
      <p:sp>
        <p:nvSpPr>
          <p:cNvPr id="182280" name="Rectangle 8"/>
          <p:cNvSpPr>
            <a:spLocks/>
          </p:cNvSpPr>
          <p:nvPr/>
        </p:nvSpPr>
        <p:spPr bwMode="auto">
          <a:xfrm>
            <a:off x="2286000" y="139700"/>
            <a:ext cx="7264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Closing thoughts…</a:t>
            </a:r>
          </a:p>
        </p:txBody>
      </p:sp>
      <p:pic>
        <p:nvPicPr>
          <p:cNvPr id="2" name="Picture 1" descr="Screen Shot 2015-04-29 at 9.37.22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9447"/>
            <a:ext cx="2857500" cy="10668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Texture gradient cues</a:t>
            </a:r>
            <a:endParaRPr lang="en-US" dirty="0"/>
          </a:p>
        </p:txBody>
      </p:sp>
      <p:pic>
        <p:nvPicPr>
          <p:cNvPr id="790531" name="Picture 3" descr="ground-plane"/>
          <p:cNvPicPr>
            <a:picLocks noChangeAspect="1" noChangeArrowheads="1"/>
          </p:cNvPicPr>
          <p:nvPr/>
        </p:nvPicPr>
        <p:blipFill>
          <a:blip r:embed="rId3">
            <a:lum bright="-12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8991600" cy="405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1379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422BEE-DBD6-514E-BF50-299FF4F1429B}" type="slidenum">
              <a:rPr lang="en-US" smtClean="0"/>
              <a:pPr>
                <a:defRPr/>
              </a:pPr>
              <a:t>136</a:t>
            </a:fld>
            <a:endParaRPr lang="en-US"/>
          </a:p>
        </p:txBody>
      </p:sp>
      <p:pic>
        <p:nvPicPr>
          <p:cNvPr id="5" name="Content Placeholder 4" descr="Screen Shot 2015-04-27 at 9.29.16 AM.pn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92" r="-6492"/>
          <a:stretch>
            <a:fillRect/>
          </a:stretch>
        </p:blipFill>
        <p:spPr>
          <a:xfrm>
            <a:off x="0" y="1598613"/>
            <a:ext cx="8229600" cy="4527550"/>
          </a:xfrm>
        </p:spPr>
      </p:pic>
    </p:spTree>
    <p:extLst>
      <p:ext uri="{BB962C8B-B14F-4D97-AF65-F5344CB8AC3E}">
        <p14:creationId xmlns:p14="http://schemas.microsoft.com/office/powerpoint/2010/main" val="3229227232"/>
      </p:ext>
    </p:extLst>
  </p:cSld>
  <p:clrMapOvr>
    <a:masterClrMapping/>
  </p:clrMapOvr>
  <p:transition xmlns:p14="http://schemas.microsoft.com/office/powerpoint/2010/main"/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422BEE-DBD6-514E-BF50-299FF4F1429B}" type="slidenum">
              <a:rPr lang="en-US" smtClean="0"/>
              <a:pPr>
                <a:defRPr/>
              </a:pPr>
              <a:t>137</a:t>
            </a:fld>
            <a:endParaRPr lang="en-US"/>
          </a:p>
        </p:txBody>
      </p:sp>
      <p:pic>
        <p:nvPicPr>
          <p:cNvPr id="5" name="Content Placeholder 4" descr="Screen Shot 2015-04-27 at 9.30.04 AM.pn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08" r="-11408"/>
          <a:stretch>
            <a:fillRect/>
          </a:stretch>
        </p:blipFill>
        <p:spPr>
          <a:xfrm>
            <a:off x="0" y="1598613"/>
            <a:ext cx="8229600" cy="4527550"/>
          </a:xfrm>
        </p:spPr>
      </p:pic>
    </p:spTree>
    <p:extLst>
      <p:ext uri="{BB962C8B-B14F-4D97-AF65-F5344CB8AC3E}">
        <p14:creationId xmlns:p14="http://schemas.microsoft.com/office/powerpoint/2010/main" val="2255752268"/>
      </p:ext>
    </p:extLst>
  </p:cSld>
  <p:clrMapOvr>
    <a:masterClrMapping/>
  </p:clrMapOvr>
  <p:transition xmlns:p14="http://schemas.microsoft.com/office/powerpoint/2010/main"/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Projection mapping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EB462A-5900-4140-B8A4-7B0AF7F0C1AA}" type="slidenum">
              <a:rPr lang="en-US" smtClean="0"/>
              <a:pPr>
                <a:defRPr/>
              </a:pPr>
              <a:t>138</a:t>
            </a:fld>
            <a:endParaRPr lang="en-US"/>
          </a:p>
        </p:txBody>
      </p:sp>
      <p:pic>
        <p:nvPicPr>
          <p:cNvPr id="5" name="Content Placeholder 4" descr="Screen Shot 2015-04-29 at 9.36.39 AM.pn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626" b="-6626"/>
          <a:stretch>
            <a:fillRect/>
          </a:stretch>
        </p:blipFill>
        <p:spPr>
          <a:xfrm>
            <a:off x="0" y="914400"/>
            <a:ext cx="7924800" cy="4359275"/>
          </a:xfrm>
        </p:spPr>
      </p:pic>
      <p:pic>
        <p:nvPicPr>
          <p:cNvPr id="6" name="Picture 5" descr="Screen Shot 2015-04-29 at 9.37.2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854" y="4926720"/>
            <a:ext cx="4152533" cy="155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931222"/>
      </p:ext>
    </p:extLst>
  </p:cSld>
  <p:clrMapOvr>
    <a:masterClrMapping/>
  </p:clrMapOvr>
  <p:transition xmlns:p14="http://schemas.microsoft.com/office/powerpoint/2010/main"/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64F330-3F0F-744C-8421-018397E3BC63}" type="slidenum">
              <a:rPr lang="en-US" smtClean="0"/>
              <a:pPr>
                <a:defRPr/>
              </a:pPr>
              <a:t>139</a:t>
            </a:fld>
            <a:endParaRPr lang="en-US"/>
          </a:p>
        </p:txBody>
      </p:sp>
      <p:pic>
        <p:nvPicPr>
          <p:cNvPr id="3" name="Picture 2" descr="Screen Shot 2015-04-27 at 9.33.4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609600"/>
            <a:ext cx="54737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549302"/>
      </p:ext>
    </p:extLst>
  </p:cSld>
  <p:clrMapOvr>
    <a:masterClrMapping/>
  </p:clrMapOvr>
  <p:transition xmlns:p14="http://schemas.microsoft.com/office/powerpoint/2010/main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SFS results in a partial differential equation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F760A5-33D6-C14C-879B-A0D855326AC3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5" name="Content Placeholder 4" descr="Screen Shot 2015-04-26 at 11.28.52 PM.pn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637" b="-9637"/>
          <a:stretch>
            <a:fillRect/>
          </a:stretch>
        </p:blipFill>
        <p:spPr>
          <a:xfrm>
            <a:off x="0" y="1066800"/>
            <a:ext cx="8229600" cy="4525963"/>
          </a:xfrm>
        </p:spPr>
      </p:pic>
      <p:pic>
        <p:nvPicPr>
          <p:cNvPr id="6" name="Picture 5" descr="Screen Shot 2015-04-26 at 11.29.2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828800"/>
            <a:ext cx="2438400" cy="1663700"/>
          </a:xfrm>
          <a:prstGeom prst="rect">
            <a:avLst/>
          </a:prstGeom>
        </p:spPr>
      </p:pic>
      <p:pic>
        <p:nvPicPr>
          <p:cNvPr id="7" name="Picture 6" descr="Screen Shot 2015-04-26 at 11.29.4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5562600"/>
            <a:ext cx="76454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128670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"/>
          <p:cNvSpPr>
            <a:spLocks/>
          </p:cNvSpPr>
          <p:nvPr/>
        </p:nvSpPr>
        <p:spPr bwMode="auto">
          <a:xfrm>
            <a:off x="457200" y="2535238"/>
            <a:ext cx="82296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Thanks!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Calibri" charset="0"/>
              </a:rPr>
              <a:t>Real world scenes have additional complexity…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>
                <a:latin typeface="Calibri" charset="0"/>
              </a:rPr>
              <a:t>Objects are illuminated not just by light sources, but also by reflected light from other surfaces. In computer graphics, ray tracing and radiosity are techniques that address this issue.</a:t>
            </a:r>
          </a:p>
          <a:p>
            <a:r>
              <a:rPr lang="en-US" sz="2400">
                <a:latin typeface="Calibri" charset="0"/>
              </a:rPr>
              <a:t>Shadows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257550"/>
            <a:ext cx="6172200" cy="276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2635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8001000" cy="5334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smtClean="0">
                <a:latin typeface="Century Gothic" charset="0"/>
                <a:ea typeface="ヒラギノ明朝 ProN W3" charset="0"/>
                <a:cs typeface="ヒラギノ明朝 ProN W3" charset="0"/>
              </a:rPr>
              <a:t>Adelson’s checkershadow</a:t>
            </a:r>
          </a:p>
        </p:txBody>
      </p:sp>
      <p:sp>
        <p:nvSpPr>
          <p:cNvPr id="4403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D87CD294-3A55-0F48-ACA0-58C207346491}" type="slidenum">
              <a:rPr lang="en-US" sz="1200">
                <a:solidFill>
                  <a:srgbClr val="878787"/>
                </a:solidFill>
                <a:latin typeface="Century Gothic" charset="0"/>
                <a:cs typeface="Century Gothic" charset="0"/>
                <a:sym typeface="Century Gothic" charset="0"/>
              </a:rPr>
              <a:pPr eaLnBrk="1" hangingPunct="1"/>
              <a:t>16</a:t>
            </a:fld>
            <a:endParaRPr lang="en-US" sz="1200">
              <a:solidFill>
                <a:srgbClr val="878787"/>
              </a:solidFill>
              <a:latin typeface="Century Gothic" charset="0"/>
              <a:cs typeface="Century Gothic" charset="0"/>
              <a:sym typeface="Century Gothic" charset="0"/>
            </a:endParaRPr>
          </a:p>
        </p:txBody>
      </p:sp>
      <p:pic>
        <p:nvPicPr>
          <p:cNvPr id="44035" name="Picture 5" descr="checkershadow_illusion4m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66800"/>
            <a:ext cx="6999288" cy="544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686800" cy="5334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smtClean="0">
                <a:latin typeface="Century Gothic" charset="0"/>
                <a:ea typeface="ヒラギノ明朝 ProN W3" charset="0"/>
                <a:cs typeface="ヒラギノ明朝 ProN W3" charset="0"/>
              </a:rPr>
              <a:t>A and B have same luminance! </a:t>
            </a:r>
          </a:p>
        </p:txBody>
      </p:sp>
      <p:sp>
        <p:nvSpPr>
          <p:cNvPr id="4505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2ACB1A4C-5624-D04F-8B06-1D1345A87D20}" type="slidenum">
              <a:rPr lang="en-US" sz="1200">
                <a:solidFill>
                  <a:srgbClr val="878787"/>
                </a:solidFill>
                <a:latin typeface="Century Gothic" charset="0"/>
                <a:cs typeface="Century Gothic" charset="0"/>
                <a:sym typeface="Century Gothic" charset="0"/>
              </a:rPr>
              <a:pPr eaLnBrk="1" hangingPunct="1"/>
              <a:t>17</a:t>
            </a:fld>
            <a:endParaRPr lang="en-US" sz="1200">
              <a:solidFill>
                <a:srgbClr val="878787"/>
              </a:solidFill>
              <a:latin typeface="Century Gothic" charset="0"/>
              <a:cs typeface="Century Gothic" charset="0"/>
              <a:sym typeface="Century Gothic" charset="0"/>
            </a:endParaRPr>
          </a:p>
        </p:txBody>
      </p:sp>
      <p:pic>
        <p:nvPicPr>
          <p:cNvPr id="45059" name="Picture 2" descr="checkershadow_proof4m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66800"/>
            <a:ext cx="695642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/>
          </p:cNvSpPr>
          <p:nvPr/>
        </p:nvSpPr>
        <p:spPr bwMode="auto">
          <a:xfrm>
            <a:off x="-76200" y="139700"/>
            <a:ext cx="91313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0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Forward Optics</a:t>
            </a: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539875"/>
            <a:ext cx="155575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7107" name="Rectangle 3"/>
          <p:cNvSpPr>
            <a:spLocks/>
          </p:cNvSpPr>
          <p:nvPr/>
        </p:nvSpPr>
        <p:spPr bwMode="auto">
          <a:xfrm>
            <a:off x="471488" y="1268413"/>
            <a:ext cx="338137" cy="25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en-US" sz="1200">
                <a:solidFill>
                  <a:schemeClr val="tx1"/>
                </a:solidFill>
                <a:latin typeface="Century" charset="0"/>
                <a:cs typeface="Century" charset="0"/>
                <a:sym typeface="Century" charset="0"/>
              </a:rPr>
              <a:t>Far</a:t>
            </a:r>
          </a:p>
        </p:txBody>
      </p:sp>
      <p:sp>
        <p:nvSpPr>
          <p:cNvPr id="47108" name="Rectangle 4"/>
          <p:cNvSpPr>
            <a:spLocks/>
          </p:cNvSpPr>
          <p:nvPr/>
        </p:nvSpPr>
        <p:spPr bwMode="auto">
          <a:xfrm>
            <a:off x="428625" y="3221038"/>
            <a:ext cx="4445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en-US" sz="1200">
                <a:solidFill>
                  <a:schemeClr val="tx1"/>
                </a:solidFill>
                <a:latin typeface="Century" charset="0"/>
                <a:cs typeface="Century" charset="0"/>
                <a:sym typeface="Century" charset="0"/>
              </a:rPr>
              <a:t>Near</a:t>
            </a:r>
          </a:p>
        </p:txBody>
      </p:sp>
      <p:sp>
        <p:nvSpPr>
          <p:cNvPr id="47109" name="Rectangle 5"/>
          <p:cNvSpPr>
            <a:spLocks/>
          </p:cNvSpPr>
          <p:nvPr/>
        </p:nvSpPr>
        <p:spPr bwMode="auto">
          <a:xfrm>
            <a:off x="1446213" y="3533775"/>
            <a:ext cx="1282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shape / depth</a:t>
            </a:r>
          </a:p>
        </p:txBody>
      </p:sp>
      <p:sp>
        <p:nvSpPr>
          <p:cNvPr id="47110" name="Rectangle 6"/>
          <p:cNvSpPr>
            <a:spLocks/>
          </p:cNvSpPr>
          <p:nvPr/>
        </p:nvSpPr>
        <p:spPr bwMode="auto">
          <a:xfrm>
            <a:off x="-76200" y="139700"/>
            <a:ext cx="91313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0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Forward Optics</a:t>
            </a:r>
          </a:p>
        </p:txBody>
      </p:sp>
      <p:pic>
        <p:nvPicPr>
          <p:cNvPr id="4711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" y="1647825"/>
            <a:ext cx="24130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2" name="Rectangle 8"/>
          <p:cNvSpPr>
            <a:spLocks/>
          </p:cNvSpPr>
          <p:nvPr/>
        </p:nvSpPr>
        <p:spPr bwMode="auto">
          <a:xfrm>
            <a:off x="1447800" y="3238500"/>
            <a:ext cx="12827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8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Z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943100"/>
            <a:ext cx="1016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539875"/>
            <a:ext cx="155575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9155" name="Rectangle 3"/>
          <p:cNvSpPr>
            <a:spLocks/>
          </p:cNvSpPr>
          <p:nvPr/>
        </p:nvSpPr>
        <p:spPr bwMode="auto">
          <a:xfrm>
            <a:off x="471488" y="1268413"/>
            <a:ext cx="338137" cy="25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en-US" sz="1200">
                <a:solidFill>
                  <a:schemeClr val="tx1"/>
                </a:solidFill>
                <a:latin typeface="Century" charset="0"/>
                <a:cs typeface="Century" charset="0"/>
                <a:sym typeface="Century" charset="0"/>
              </a:rPr>
              <a:t>Far</a:t>
            </a:r>
          </a:p>
        </p:txBody>
      </p:sp>
      <p:sp>
        <p:nvSpPr>
          <p:cNvPr id="49156" name="Rectangle 4"/>
          <p:cNvSpPr>
            <a:spLocks/>
          </p:cNvSpPr>
          <p:nvPr/>
        </p:nvSpPr>
        <p:spPr bwMode="auto">
          <a:xfrm>
            <a:off x="428625" y="3221038"/>
            <a:ext cx="4445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en-US" sz="1200">
                <a:solidFill>
                  <a:schemeClr val="tx1"/>
                </a:solidFill>
                <a:latin typeface="Century" charset="0"/>
                <a:cs typeface="Century" charset="0"/>
                <a:sym typeface="Century" charset="0"/>
              </a:rPr>
              <a:t>Near</a:t>
            </a:r>
          </a:p>
        </p:txBody>
      </p:sp>
      <p:sp>
        <p:nvSpPr>
          <p:cNvPr id="49157" name="Rectangle 5"/>
          <p:cNvSpPr>
            <a:spLocks/>
          </p:cNvSpPr>
          <p:nvPr/>
        </p:nvSpPr>
        <p:spPr bwMode="auto">
          <a:xfrm>
            <a:off x="1446213" y="3533775"/>
            <a:ext cx="1282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shape / depth</a:t>
            </a:r>
          </a:p>
        </p:txBody>
      </p:sp>
      <p:sp>
        <p:nvSpPr>
          <p:cNvPr id="49158" name="Rectangle 6"/>
          <p:cNvSpPr>
            <a:spLocks/>
          </p:cNvSpPr>
          <p:nvPr/>
        </p:nvSpPr>
        <p:spPr bwMode="auto">
          <a:xfrm>
            <a:off x="7105650" y="3560763"/>
            <a:ext cx="14478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illumination</a:t>
            </a:r>
          </a:p>
        </p:txBody>
      </p:sp>
      <p:sp>
        <p:nvSpPr>
          <p:cNvPr id="49159" name="Rectangle 7"/>
          <p:cNvSpPr>
            <a:spLocks/>
          </p:cNvSpPr>
          <p:nvPr/>
        </p:nvSpPr>
        <p:spPr bwMode="auto">
          <a:xfrm>
            <a:off x="-76200" y="139700"/>
            <a:ext cx="91313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0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Forward Optics</a:t>
            </a:r>
          </a:p>
        </p:txBody>
      </p:sp>
      <p:pic>
        <p:nvPicPr>
          <p:cNvPr id="4916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" y="1647825"/>
            <a:ext cx="24130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1" name="Rectangle 9"/>
          <p:cNvSpPr>
            <a:spLocks/>
          </p:cNvSpPr>
          <p:nvPr/>
        </p:nvSpPr>
        <p:spPr bwMode="auto">
          <a:xfrm>
            <a:off x="1447800" y="3238500"/>
            <a:ext cx="12827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8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Z</a:t>
            </a:r>
          </a:p>
        </p:txBody>
      </p:sp>
      <p:sp>
        <p:nvSpPr>
          <p:cNvPr id="49162" name="Rectangle 10"/>
          <p:cNvSpPr>
            <a:spLocks/>
          </p:cNvSpPr>
          <p:nvPr/>
        </p:nvSpPr>
        <p:spPr bwMode="auto">
          <a:xfrm>
            <a:off x="7175500" y="3225800"/>
            <a:ext cx="12827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8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L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can perceive depth in a single picture</a:t>
            </a:r>
            <a:endParaRPr lang="en-US" dirty="0"/>
          </a:p>
        </p:txBody>
      </p:sp>
      <p:pic>
        <p:nvPicPr>
          <p:cNvPr id="790531" name="Picture 3" descr="ground-plane"/>
          <p:cNvPicPr>
            <a:picLocks noChangeAspect="1" noChangeArrowheads="1"/>
          </p:cNvPicPr>
          <p:nvPr/>
        </p:nvPicPr>
        <p:blipFill>
          <a:blip r:embed="rId3">
            <a:lum bright="-12000" contras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8991600" cy="405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4452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943100"/>
            <a:ext cx="1016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539875"/>
            <a:ext cx="155575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0179" name="Rectangle 3"/>
          <p:cNvSpPr>
            <a:spLocks/>
          </p:cNvSpPr>
          <p:nvPr/>
        </p:nvSpPr>
        <p:spPr bwMode="auto">
          <a:xfrm>
            <a:off x="471488" y="1268413"/>
            <a:ext cx="338137" cy="25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en-US" sz="1200">
                <a:solidFill>
                  <a:schemeClr val="tx1"/>
                </a:solidFill>
                <a:latin typeface="Century" charset="0"/>
                <a:cs typeface="Century" charset="0"/>
                <a:sym typeface="Century" charset="0"/>
              </a:rPr>
              <a:t>Far</a:t>
            </a:r>
          </a:p>
        </p:txBody>
      </p:sp>
      <p:sp>
        <p:nvSpPr>
          <p:cNvPr id="50180" name="Rectangle 4"/>
          <p:cNvSpPr>
            <a:spLocks/>
          </p:cNvSpPr>
          <p:nvPr/>
        </p:nvSpPr>
        <p:spPr bwMode="auto">
          <a:xfrm>
            <a:off x="428625" y="3221038"/>
            <a:ext cx="4445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en-US" sz="1200">
                <a:solidFill>
                  <a:schemeClr val="tx1"/>
                </a:solidFill>
                <a:latin typeface="Century" charset="0"/>
                <a:cs typeface="Century" charset="0"/>
                <a:sym typeface="Century" charset="0"/>
              </a:rPr>
              <a:t>Near</a:t>
            </a:r>
          </a:p>
        </p:txBody>
      </p:sp>
      <p:sp>
        <p:nvSpPr>
          <p:cNvPr id="50181" name="Line 5"/>
          <p:cNvSpPr>
            <a:spLocks noChangeShapeType="1"/>
          </p:cNvSpPr>
          <p:nvPr/>
        </p:nvSpPr>
        <p:spPr bwMode="auto">
          <a:xfrm>
            <a:off x="3570288" y="2474913"/>
            <a:ext cx="357187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82" name="Rectangle 6"/>
          <p:cNvSpPr>
            <a:spLocks/>
          </p:cNvSpPr>
          <p:nvPr/>
        </p:nvSpPr>
        <p:spPr bwMode="auto">
          <a:xfrm>
            <a:off x="4110038" y="3560763"/>
            <a:ext cx="26066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log-shading image of </a:t>
            </a:r>
            <a:r>
              <a:rPr lang="en-US" sz="1200">
                <a:solidFill>
                  <a:schemeClr val="tx1"/>
                </a:solidFill>
                <a:latin typeface="Century" charset="0"/>
                <a:cs typeface="Century" charset="0"/>
                <a:sym typeface="Century" charset="0"/>
              </a:rPr>
              <a:t>Z</a:t>
            </a:r>
            <a:r>
              <a:rPr lang="en-US" sz="1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 and </a:t>
            </a:r>
            <a:r>
              <a:rPr lang="en-US" sz="1200">
                <a:solidFill>
                  <a:schemeClr val="tx1"/>
                </a:solidFill>
                <a:latin typeface="Century" charset="0"/>
                <a:cs typeface="Century" charset="0"/>
                <a:sym typeface="Century" charset="0"/>
              </a:rPr>
              <a:t>L</a:t>
            </a:r>
          </a:p>
        </p:txBody>
      </p:sp>
      <p:sp>
        <p:nvSpPr>
          <p:cNvPr id="50183" name="Rectangle 7"/>
          <p:cNvSpPr>
            <a:spLocks/>
          </p:cNvSpPr>
          <p:nvPr/>
        </p:nvSpPr>
        <p:spPr bwMode="auto">
          <a:xfrm>
            <a:off x="1446213" y="3533775"/>
            <a:ext cx="1282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shape / depth</a:t>
            </a:r>
          </a:p>
        </p:txBody>
      </p:sp>
      <p:sp>
        <p:nvSpPr>
          <p:cNvPr id="50184" name="Line 8"/>
          <p:cNvSpPr>
            <a:spLocks noChangeShapeType="1"/>
          </p:cNvSpPr>
          <p:nvPr/>
        </p:nvSpPr>
        <p:spPr bwMode="auto">
          <a:xfrm flipH="1">
            <a:off x="6683375" y="2470150"/>
            <a:ext cx="3746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0185" name="Rectangle 9"/>
          <p:cNvSpPr>
            <a:spLocks/>
          </p:cNvSpPr>
          <p:nvPr/>
        </p:nvSpPr>
        <p:spPr bwMode="auto">
          <a:xfrm>
            <a:off x="7105650" y="3560763"/>
            <a:ext cx="14478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illumination</a:t>
            </a:r>
          </a:p>
        </p:txBody>
      </p:sp>
      <p:sp>
        <p:nvSpPr>
          <p:cNvPr id="50186" name="Rectangle 10"/>
          <p:cNvSpPr>
            <a:spLocks/>
          </p:cNvSpPr>
          <p:nvPr/>
        </p:nvSpPr>
        <p:spPr bwMode="auto">
          <a:xfrm>
            <a:off x="-76200" y="139700"/>
            <a:ext cx="91313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0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Forward Optics</a:t>
            </a:r>
          </a:p>
        </p:txBody>
      </p:sp>
      <p:pic>
        <p:nvPicPr>
          <p:cNvPr id="5018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" y="1647825"/>
            <a:ext cx="24130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8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1647825"/>
            <a:ext cx="2438400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9" name="Rectangle 13"/>
          <p:cNvSpPr>
            <a:spLocks/>
          </p:cNvSpPr>
          <p:nvPr/>
        </p:nvSpPr>
        <p:spPr bwMode="auto">
          <a:xfrm>
            <a:off x="1447800" y="3238500"/>
            <a:ext cx="12827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8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Z</a:t>
            </a:r>
          </a:p>
        </p:txBody>
      </p:sp>
      <p:sp>
        <p:nvSpPr>
          <p:cNvPr id="50190" name="Rectangle 14"/>
          <p:cNvSpPr>
            <a:spLocks/>
          </p:cNvSpPr>
          <p:nvPr/>
        </p:nvSpPr>
        <p:spPr bwMode="auto">
          <a:xfrm>
            <a:off x="4724400" y="3251200"/>
            <a:ext cx="12827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8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S(Z, L)</a:t>
            </a:r>
          </a:p>
        </p:txBody>
      </p:sp>
      <p:sp>
        <p:nvSpPr>
          <p:cNvPr id="50191" name="Rectangle 15"/>
          <p:cNvSpPr>
            <a:spLocks/>
          </p:cNvSpPr>
          <p:nvPr/>
        </p:nvSpPr>
        <p:spPr bwMode="auto">
          <a:xfrm>
            <a:off x="7175500" y="3225800"/>
            <a:ext cx="12827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8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L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4216400"/>
            <a:ext cx="247650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943100"/>
            <a:ext cx="1016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539875"/>
            <a:ext cx="155575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1204" name="Rectangle 4"/>
          <p:cNvSpPr>
            <a:spLocks/>
          </p:cNvSpPr>
          <p:nvPr/>
        </p:nvSpPr>
        <p:spPr bwMode="auto">
          <a:xfrm>
            <a:off x="471488" y="1268413"/>
            <a:ext cx="338137" cy="25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en-US" sz="1200">
                <a:solidFill>
                  <a:schemeClr val="tx1"/>
                </a:solidFill>
                <a:latin typeface="Century" charset="0"/>
                <a:cs typeface="Century" charset="0"/>
                <a:sym typeface="Century" charset="0"/>
              </a:rPr>
              <a:t>Far</a:t>
            </a:r>
          </a:p>
        </p:txBody>
      </p:sp>
      <p:sp>
        <p:nvSpPr>
          <p:cNvPr id="51205" name="Rectangle 5"/>
          <p:cNvSpPr>
            <a:spLocks/>
          </p:cNvSpPr>
          <p:nvPr/>
        </p:nvSpPr>
        <p:spPr bwMode="auto">
          <a:xfrm>
            <a:off x="428625" y="3221038"/>
            <a:ext cx="4445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en-US" sz="1200">
                <a:solidFill>
                  <a:schemeClr val="tx1"/>
                </a:solidFill>
                <a:latin typeface="Century" charset="0"/>
                <a:cs typeface="Century" charset="0"/>
                <a:sym typeface="Century" charset="0"/>
              </a:rPr>
              <a:t>Near</a:t>
            </a:r>
          </a:p>
        </p:txBody>
      </p:sp>
      <p:sp>
        <p:nvSpPr>
          <p:cNvPr id="51206" name="Line 6"/>
          <p:cNvSpPr>
            <a:spLocks noChangeShapeType="1"/>
          </p:cNvSpPr>
          <p:nvPr/>
        </p:nvSpPr>
        <p:spPr bwMode="auto">
          <a:xfrm>
            <a:off x="3570288" y="2474913"/>
            <a:ext cx="357187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07" name="Rectangle 7"/>
          <p:cNvSpPr>
            <a:spLocks/>
          </p:cNvSpPr>
          <p:nvPr/>
        </p:nvSpPr>
        <p:spPr bwMode="auto">
          <a:xfrm>
            <a:off x="4110038" y="3560763"/>
            <a:ext cx="26066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log-shading image of </a:t>
            </a:r>
            <a:r>
              <a:rPr lang="en-US" sz="1200">
                <a:solidFill>
                  <a:schemeClr val="tx1"/>
                </a:solidFill>
                <a:latin typeface="Century" charset="0"/>
                <a:cs typeface="Century" charset="0"/>
                <a:sym typeface="Century" charset="0"/>
              </a:rPr>
              <a:t>Z</a:t>
            </a:r>
            <a:r>
              <a:rPr lang="en-US" sz="1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 and </a:t>
            </a:r>
            <a:r>
              <a:rPr lang="en-US" sz="1200">
                <a:solidFill>
                  <a:schemeClr val="tx1"/>
                </a:solidFill>
                <a:latin typeface="Century" charset="0"/>
                <a:cs typeface="Century" charset="0"/>
                <a:sym typeface="Century" charset="0"/>
              </a:rPr>
              <a:t>L</a:t>
            </a:r>
          </a:p>
        </p:txBody>
      </p:sp>
      <p:sp>
        <p:nvSpPr>
          <p:cNvPr id="51208" name="Rectangle 8"/>
          <p:cNvSpPr>
            <a:spLocks/>
          </p:cNvSpPr>
          <p:nvPr/>
        </p:nvSpPr>
        <p:spPr bwMode="auto">
          <a:xfrm>
            <a:off x="1446213" y="3533775"/>
            <a:ext cx="1282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shape / depth</a:t>
            </a:r>
          </a:p>
        </p:txBody>
      </p:sp>
      <p:sp>
        <p:nvSpPr>
          <p:cNvPr id="51209" name="Rectangle 9"/>
          <p:cNvSpPr>
            <a:spLocks/>
          </p:cNvSpPr>
          <p:nvPr/>
        </p:nvSpPr>
        <p:spPr bwMode="auto">
          <a:xfrm>
            <a:off x="1190625" y="6235700"/>
            <a:ext cx="2209800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log-reflectance</a:t>
            </a:r>
          </a:p>
        </p:txBody>
      </p:sp>
      <p:sp>
        <p:nvSpPr>
          <p:cNvPr id="51210" name="Line 10"/>
          <p:cNvSpPr>
            <a:spLocks noChangeShapeType="1"/>
          </p:cNvSpPr>
          <p:nvPr/>
        </p:nvSpPr>
        <p:spPr bwMode="auto">
          <a:xfrm flipH="1">
            <a:off x="6683375" y="2470150"/>
            <a:ext cx="3746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1211" name="Rectangle 11"/>
          <p:cNvSpPr>
            <a:spLocks/>
          </p:cNvSpPr>
          <p:nvPr/>
        </p:nvSpPr>
        <p:spPr bwMode="auto">
          <a:xfrm>
            <a:off x="7105650" y="3560763"/>
            <a:ext cx="14478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illumination</a:t>
            </a:r>
          </a:p>
        </p:txBody>
      </p:sp>
      <p:sp>
        <p:nvSpPr>
          <p:cNvPr id="51212" name="Rectangle 12"/>
          <p:cNvSpPr>
            <a:spLocks/>
          </p:cNvSpPr>
          <p:nvPr/>
        </p:nvSpPr>
        <p:spPr bwMode="auto">
          <a:xfrm>
            <a:off x="-76200" y="139700"/>
            <a:ext cx="91313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0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Forward Optics</a:t>
            </a:r>
          </a:p>
        </p:txBody>
      </p:sp>
      <p:pic>
        <p:nvPicPr>
          <p:cNvPr id="51213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" y="1647825"/>
            <a:ext cx="24130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4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1647825"/>
            <a:ext cx="2438400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15" name="Rectangle 15"/>
          <p:cNvSpPr>
            <a:spLocks/>
          </p:cNvSpPr>
          <p:nvPr/>
        </p:nvSpPr>
        <p:spPr bwMode="auto">
          <a:xfrm>
            <a:off x="1447800" y="3238500"/>
            <a:ext cx="12827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8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Z</a:t>
            </a:r>
          </a:p>
        </p:txBody>
      </p:sp>
      <p:sp>
        <p:nvSpPr>
          <p:cNvPr id="51216" name="Rectangle 16"/>
          <p:cNvSpPr>
            <a:spLocks/>
          </p:cNvSpPr>
          <p:nvPr/>
        </p:nvSpPr>
        <p:spPr bwMode="auto">
          <a:xfrm>
            <a:off x="4724400" y="3251200"/>
            <a:ext cx="12827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8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S(Z, L)</a:t>
            </a:r>
          </a:p>
        </p:txBody>
      </p:sp>
      <p:sp>
        <p:nvSpPr>
          <p:cNvPr id="51217" name="Rectangle 17"/>
          <p:cNvSpPr>
            <a:spLocks/>
          </p:cNvSpPr>
          <p:nvPr/>
        </p:nvSpPr>
        <p:spPr bwMode="auto">
          <a:xfrm>
            <a:off x="7175500" y="3225800"/>
            <a:ext cx="12827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8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L</a:t>
            </a:r>
          </a:p>
        </p:txBody>
      </p:sp>
      <p:sp>
        <p:nvSpPr>
          <p:cNvPr id="51218" name="Rectangle 18"/>
          <p:cNvSpPr>
            <a:spLocks/>
          </p:cNvSpPr>
          <p:nvPr/>
        </p:nvSpPr>
        <p:spPr bwMode="auto">
          <a:xfrm>
            <a:off x="1651000" y="5943600"/>
            <a:ext cx="12827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8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R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4240213"/>
            <a:ext cx="2476500" cy="170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4216400"/>
            <a:ext cx="247650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943100"/>
            <a:ext cx="1016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539875"/>
            <a:ext cx="155575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2229" name="Rectangle 5"/>
          <p:cNvSpPr>
            <a:spLocks/>
          </p:cNvSpPr>
          <p:nvPr/>
        </p:nvSpPr>
        <p:spPr bwMode="auto">
          <a:xfrm>
            <a:off x="471488" y="1268413"/>
            <a:ext cx="338137" cy="25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en-US" sz="1200">
                <a:solidFill>
                  <a:schemeClr val="tx1"/>
                </a:solidFill>
                <a:latin typeface="Century" charset="0"/>
                <a:cs typeface="Century" charset="0"/>
                <a:sym typeface="Century" charset="0"/>
              </a:rPr>
              <a:t>Far</a:t>
            </a:r>
          </a:p>
        </p:txBody>
      </p:sp>
      <p:sp>
        <p:nvSpPr>
          <p:cNvPr id="52230" name="Rectangle 6"/>
          <p:cNvSpPr>
            <a:spLocks/>
          </p:cNvSpPr>
          <p:nvPr/>
        </p:nvSpPr>
        <p:spPr bwMode="auto">
          <a:xfrm>
            <a:off x="428625" y="3221038"/>
            <a:ext cx="4445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en-US" sz="1200">
                <a:solidFill>
                  <a:schemeClr val="tx1"/>
                </a:solidFill>
                <a:latin typeface="Century" charset="0"/>
                <a:cs typeface="Century" charset="0"/>
                <a:sym typeface="Century" charset="0"/>
              </a:rPr>
              <a:t>Near</a:t>
            </a:r>
          </a:p>
        </p:txBody>
      </p:sp>
      <p:sp>
        <p:nvSpPr>
          <p:cNvPr id="52231" name="Line 7"/>
          <p:cNvSpPr>
            <a:spLocks noChangeShapeType="1"/>
          </p:cNvSpPr>
          <p:nvPr/>
        </p:nvSpPr>
        <p:spPr bwMode="auto">
          <a:xfrm>
            <a:off x="3570288" y="2474913"/>
            <a:ext cx="357187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32" name="Line 8"/>
          <p:cNvSpPr>
            <a:spLocks noChangeShapeType="1"/>
          </p:cNvSpPr>
          <p:nvPr/>
        </p:nvSpPr>
        <p:spPr bwMode="auto">
          <a:xfrm>
            <a:off x="3570288" y="5094288"/>
            <a:ext cx="357187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33" name="Line 9"/>
          <p:cNvSpPr>
            <a:spLocks noChangeShapeType="1"/>
          </p:cNvSpPr>
          <p:nvPr/>
        </p:nvSpPr>
        <p:spPr bwMode="auto">
          <a:xfrm>
            <a:off x="5337175" y="3863975"/>
            <a:ext cx="0" cy="379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34" name="Rectangle 10"/>
          <p:cNvSpPr>
            <a:spLocks/>
          </p:cNvSpPr>
          <p:nvPr/>
        </p:nvSpPr>
        <p:spPr bwMode="auto">
          <a:xfrm>
            <a:off x="4110038" y="3560763"/>
            <a:ext cx="26066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log-shading image of </a:t>
            </a:r>
            <a:r>
              <a:rPr lang="en-US" sz="1200">
                <a:solidFill>
                  <a:schemeClr val="tx1"/>
                </a:solidFill>
                <a:latin typeface="Century" charset="0"/>
                <a:cs typeface="Century" charset="0"/>
                <a:sym typeface="Century" charset="0"/>
              </a:rPr>
              <a:t>Z</a:t>
            </a:r>
            <a:r>
              <a:rPr lang="en-US" sz="1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 and </a:t>
            </a:r>
            <a:r>
              <a:rPr lang="en-US" sz="1200">
                <a:solidFill>
                  <a:schemeClr val="tx1"/>
                </a:solidFill>
                <a:latin typeface="Century" charset="0"/>
                <a:cs typeface="Century" charset="0"/>
                <a:sym typeface="Century" charset="0"/>
              </a:rPr>
              <a:t>L</a:t>
            </a:r>
          </a:p>
        </p:txBody>
      </p:sp>
      <p:sp>
        <p:nvSpPr>
          <p:cNvPr id="52235" name="Rectangle 11"/>
          <p:cNvSpPr>
            <a:spLocks/>
          </p:cNvSpPr>
          <p:nvPr/>
        </p:nvSpPr>
        <p:spPr bwMode="auto">
          <a:xfrm>
            <a:off x="1446213" y="3533775"/>
            <a:ext cx="1282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shape / depth</a:t>
            </a:r>
          </a:p>
        </p:txBody>
      </p:sp>
      <p:sp>
        <p:nvSpPr>
          <p:cNvPr id="52236" name="Rectangle 12"/>
          <p:cNvSpPr>
            <a:spLocks/>
          </p:cNvSpPr>
          <p:nvPr/>
        </p:nvSpPr>
        <p:spPr bwMode="auto">
          <a:xfrm>
            <a:off x="1190625" y="6235700"/>
            <a:ext cx="2209800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log-reflectance</a:t>
            </a:r>
          </a:p>
        </p:txBody>
      </p:sp>
      <p:sp>
        <p:nvSpPr>
          <p:cNvPr id="52237" name="Line 13"/>
          <p:cNvSpPr>
            <a:spLocks noChangeShapeType="1"/>
          </p:cNvSpPr>
          <p:nvPr/>
        </p:nvSpPr>
        <p:spPr bwMode="auto">
          <a:xfrm flipH="1">
            <a:off x="6683375" y="2470150"/>
            <a:ext cx="3746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2238" name="Rectangle 14"/>
          <p:cNvSpPr>
            <a:spLocks/>
          </p:cNvSpPr>
          <p:nvPr/>
        </p:nvSpPr>
        <p:spPr bwMode="auto">
          <a:xfrm>
            <a:off x="7105650" y="3560763"/>
            <a:ext cx="14478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illumination</a:t>
            </a:r>
          </a:p>
        </p:txBody>
      </p:sp>
      <p:sp>
        <p:nvSpPr>
          <p:cNvPr id="52239" name="Rectangle 15"/>
          <p:cNvSpPr>
            <a:spLocks/>
          </p:cNvSpPr>
          <p:nvPr/>
        </p:nvSpPr>
        <p:spPr bwMode="auto">
          <a:xfrm>
            <a:off x="3849688" y="6240463"/>
            <a:ext cx="33909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Lambertian reflectance in log-intensity</a:t>
            </a:r>
          </a:p>
        </p:txBody>
      </p:sp>
      <p:sp>
        <p:nvSpPr>
          <p:cNvPr id="52240" name="Rectangle 16"/>
          <p:cNvSpPr>
            <a:spLocks/>
          </p:cNvSpPr>
          <p:nvPr/>
        </p:nvSpPr>
        <p:spPr bwMode="auto">
          <a:xfrm>
            <a:off x="-76200" y="139700"/>
            <a:ext cx="91313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0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Forward Optics</a:t>
            </a:r>
          </a:p>
        </p:txBody>
      </p:sp>
      <p:pic>
        <p:nvPicPr>
          <p:cNvPr id="52241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" y="1647825"/>
            <a:ext cx="24130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42" name="Picture 1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1647825"/>
            <a:ext cx="2438400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43" name="Rectangle 19"/>
          <p:cNvSpPr>
            <a:spLocks/>
          </p:cNvSpPr>
          <p:nvPr/>
        </p:nvSpPr>
        <p:spPr bwMode="auto">
          <a:xfrm>
            <a:off x="1447800" y="3238500"/>
            <a:ext cx="12827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8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Z</a:t>
            </a:r>
          </a:p>
        </p:txBody>
      </p:sp>
      <p:sp>
        <p:nvSpPr>
          <p:cNvPr id="52244" name="Rectangle 20"/>
          <p:cNvSpPr>
            <a:spLocks/>
          </p:cNvSpPr>
          <p:nvPr/>
        </p:nvSpPr>
        <p:spPr bwMode="auto">
          <a:xfrm>
            <a:off x="4724400" y="3251200"/>
            <a:ext cx="12827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8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S(Z, L)</a:t>
            </a:r>
          </a:p>
        </p:txBody>
      </p:sp>
      <p:sp>
        <p:nvSpPr>
          <p:cNvPr id="52245" name="Rectangle 21"/>
          <p:cNvSpPr>
            <a:spLocks/>
          </p:cNvSpPr>
          <p:nvPr/>
        </p:nvSpPr>
        <p:spPr bwMode="auto">
          <a:xfrm>
            <a:off x="7175500" y="3225800"/>
            <a:ext cx="12827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8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L</a:t>
            </a:r>
          </a:p>
        </p:txBody>
      </p:sp>
      <p:sp>
        <p:nvSpPr>
          <p:cNvPr id="52246" name="Rectangle 22"/>
          <p:cNvSpPr>
            <a:spLocks/>
          </p:cNvSpPr>
          <p:nvPr/>
        </p:nvSpPr>
        <p:spPr bwMode="auto">
          <a:xfrm>
            <a:off x="1651000" y="5943600"/>
            <a:ext cx="12827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8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R</a:t>
            </a:r>
          </a:p>
        </p:txBody>
      </p:sp>
      <p:sp>
        <p:nvSpPr>
          <p:cNvPr id="52247" name="Rectangle 23"/>
          <p:cNvSpPr>
            <a:spLocks/>
          </p:cNvSpPr>
          <p:nvPr/>
        </p:nvSpPr>
        <p:spPr bwMode="auto">
          <a:xfrm>
            <a:off x="4648200" y="5930900"/>
            <a:ext cx="15113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8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I = R + S(Z, L)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4240213"/>
            <a:ext cx="2476500" cy="170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4216400"/>
            <a:ext cx="247650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943100"/>
            <a:ext cx="1016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539875"/>
            <a:ext cx="155575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4277" name="Rectangle 5"/>
          <p:cNvSpPr>
            <a:spLocks/>
          </p:cNvSpPr>
          <p:nvPr/>
        </p:nvSpPr>
        <p:spPr bwMode="auto">
          <a:xfrm>
            <a:off x="471488" y="1268413"/>
            <a:ext cx="338137" cy="25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en-US" sz="1200">
                <a:solidFill>
                  <a:schemeClr val="tx1"/>
                </a:solidFill>
                <a:latin typeface="Century" charset="0"/>
                <a:cs typeface="Century" charset="0"/>
                <a:sym typeface="Century" charset="0"/>
              </a:rPr>
              <a:t>Far</a:t>
            </a:r>
          </a:p>
        </p:txBody>
      </p:sp>
      <p:sp>
        <p:nvSpPr>
          <p:cNvPr id="54278" name="Rectangle 6"/>
          <p:cNvSpPr>
            <a:spLocks/>
          </p:cNvSpPr>
          <p:nvPr/>
        </p:nvSpPr>
        <p:spPr bwMode="auto">
          <a:xfrm>
            <a:off x="428625" y="3221038"/>
            <a:ext cx="4445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en-US" sz="1200">
                <a:solidFill>
                  <a:schemeClr val="tx1"/>
                </a:solidFill>
                <a:latin typeface="Century" charset="0"/>
                <a:cs typeface="Century" charset="0"/>
                <a:sym typeface="Century" charset="0"/>
              </a:rPr>
              <a:t>Near</a:t>
            </a:r>
          </a:p>
        </p:txBody>
      </p:sp>
      <p:sp>
        <p:nvSpPr>
          <p:cNvPr id="54279" name="Line 7"/>
          <p:cNvSpPr>
            <a:spLocks noChangeShapeType="1"/>
          </p:cNvSpPr>
          <p:nvPr/>
        </p:nvSpPr>
        <p:spPr bwMode="auto">
          <a:xfrm>
            <a:off x="3570288" y="2474913"/>
            <a:ext cx="357187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4280" name="Line 8"/>
          <p:cNvSpPr>
            <a:spLocks noChangeShapeType="1"/>
          </p:cNvSpPr>
          <p:nvPr/>
        </p:nvSpPr>
        <p:spPr bwMode="auto">
          <a:xfrm>
            <a:off x="3570288" y="5094288"/>
            <a:ext cx="357187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4281" name="Rectangle 9"/>
          <p:cNvSpPr>
            <a:spLocks/>
          </p:cNvSpPr>
          <p:nvPr/>
        </p:nvSpPr>
        <p:spPr bwMode="auto">
          <a:xfrm>
            <a:off x="4110038" y="3560763"/>
            <a:ext cx="26066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log-shading image of </a:t>
            </a:r>
            <a:r>
              <a:rPr lang="en-US" sz="1200">
                <a:solidFill>
                  <a:schemeClr val="tx1"/>
                </a:solidFill>
                <a:latin typeface="Century" charset="0"/>
                <a:cs typeface="Century" charset="0"/>
                <a:sym typeface="Century" charset="0"/>
              </a:rPr>
              <a:t>Z</a:t>
            </a:r>
            <a:r>
              <a:rPr lang="en-US" sz="1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 and </a:t>
            </a:r>
            <a:r>
              <a:rPr lang="en-US" sz="1200">
                <a:solidFill>
                  <a:schemeClr val="tx1"/>
                </a:solidFill>
                <a:latin typeface="Century" charset="0"/>
                <a:cs typeface="Century" charset="0"/>
                <a:sym typeface="Century" charset="0"/>
              </a:rPr>
              <a:t>L</a:t>
            </a:r>
          </a:p>
        </p:txBody>
      </p:sp>
      <p:sp>
        <p:nvSpPr>
          <p:cNvPr id="54282" name="Rectangle 10"/>
          <p:cNvSpPr>
            <a:spLocks/>
          </p:cNvSpPr>
          <p:nvPr/>
        </p:nvSpPr>
        <p:spPr bwMode="auto">
          <a:xfrm>
            <a:off x="1446213" y="3533775"/>
            <a:ext cx="1282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shape / depth</a:t>
            </a:r>
          </a:p>
        </p:txBody>
      </p:sp>
      <p:sp>
        <p:nvSpPr>
          <p:cNvPr id="54283" name="Rectangle 11"/>
          <p:cNvSpPr>
            <a:spLocks/>
          </p:cNvSpPr>
          <p:nvPr/>
        </p:nvSpPr>
        <p:spPr bwMode="auto">
          <a:xfrm>
            <a:off x="1190625" y="6235700"/>
            <a:ext cx="2209800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log-reflectance</a:t>
            </a:r>
          </a:p>
        </p:txBody>
      </p:sp>
      <p:sp>
        <p:nvSpPr>
          <p:cNvPr id="54284" name="Line 12"/>
          <p:cNvSpPr>
            <a:spLocks noChangeShapeType="1"/>
          </p:cNvSpPr>
          <p:nvPr/>
        </p:nvSpPr>
        <p:spPr bwMode="auto">
          <a:xfrm flipH="1">
            <a:off x="6683375" y="2470150"/>
            <a:ext cx="3746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4285" name="Rectangle 13"/>
          <p:cNvSpPr>
            <a:spLocks/>
          </p:cNvSpPr>
          <p:nvPr/>
        </p:nvSpPr>
        <p:spPr bwMode="auto">
          <a:xfrm>
            <a:off x="7105650" y="3560763"/>
            <a:ext cx="14478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illumination</a:t>
            </a:r>
          </a:p>
        </p:txBody>
      </p:sp>
      <p:sp>
        <p:nvSpPr>
          <p:cNvPr id="54286" name="Rectangle 14"/>
          <p:cNvSpPr>
            <a:spLocks/>
          </p:cNvSpPr>
          <p:nvPr/>
        </p:nvSpPr>
        <p:spPr bwMode="auto">
          <a:xfrm>
            <a:off x="3849688" y="6240463"/>
            <a:ext cx="33909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Lambertian reflectance in log-intensity</a:t>
            </a:r>
          </a:p>
        </p:txBody>
      </p:sp>
      <p:pic>
        <p:nvPicPr>
          <p:cNvPr id="54287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" y="1647825"/>
            <a:ext cx="24130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8" name="Picture 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700" y="1647825"/>
            <a:ext cx="2438400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9" name="Rectangle 17"/>
          <p:cNvSpPr>
            <a:spLocks/>
          </p:cNvSpPr>
          <p:nvPr/>
        </p:nvSpPr>
        <p:spPr bwMode="auto">
          <a:xfrm>
            <a:off x="1447800" y="3238500"/>
            <a:ext cx="12827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8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Z</a:t>
            </a:r>
          </a:p>
        </p:txBody>
      </p:sp>
      <p:sp>
        <p:nvSpPr>
          <p:cNvPr id="54290" name="Rectangle 18"/>
          <p:cNvSpPr>
            <a:spLocks/>
          </p:cNvSpPr>
          <p:nvPr/>
        </p:nvSpPr>
        <p:spPr bwMode="auto">
          <a:xfrm>
            <a:off x="4724400" y="3251200"/>
            <a:ext cx="12827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8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S(Z, L)</a:t>
            </a:r>
          </a:p>
        </p:txBody>
      </p:sp>
      <p:sp>
        <p:nvSpPr>
          <p:cNvPr id="54291" name="Rectangle 19"/>
          <p:cNvSpPr>
            <a:spLocks/>
          </p:cNvSpPr>
          <p:nvPr/>
        </p:nvSpPr>
        <p:spPr bwMode="auto">
          <a:xfrm>
            <a:off x="7175500" y="3225800"/>
            <a:ext cx="12827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8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L</a:t>
            </a:r>
          </a:p>
        </p:txBody>
      </p:sp>
      <p:sp>
        <p:nvSpPr>
          <p:cNvPr id="54292" name="Rectangle 20"/>
          <p:cNvSpPr>
            <a:spLocks/>
          </p:cNvSpPr>
          <p:nvPr/>
        </p:nvSpPr>
        <p:spPr bwMode="auto">
          <a:xfrm>
            <a:off x="1651000" y="5943600"/>
            <a:ext cx="12827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8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R</a:t>
            </a:r>
          </a:p>
        </p:txBody>
      </p:sp>
      <p:sp>
        <p:nvSpPr>
          <p:cNvPr id="54293" name="Rectangle 21"/>
          <p:cNvSpPr>
            <a:spLocks/>
          </p:cNvSpPr>
          <p:nvPr/>
        </p:nvSpPr>
        <p:spPr bwMode="auto">
          <a:xfrm>
            <a:off x="4648200" y="5930900"/>
            <a:ext cx="15113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8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I = R + S(Z, L)</a:t>
            </a:r>
          </a:p>
        </p:txBody>
      </p:sp>
      <p:sp>
        <p:nvSpPr>
          <p:cNvPr id="54294" name="Rectangle 22"/>
          <p:cNvSpPr>
            <a:spLocks/>
          </p:cNvSpPr>
          <p:nvPr/>
        </p:nvSpPr>
        <p:spPr bwMode="auto">
          <a:xfrm>
            <a:off x="-76200" y="139700"/>
            <a:ext cx="91313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0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Our problem</a:t>
            </a:r>
          </a:p>
        </p:txBody>
      </p:sp>
      <p:sp>
        <p:nvSpPr>
          <p:cNvPr id="29719" name="Rectangle 23"/>
          <p:cNvSpPr>
            <a:spLocks/>
          </p:cNvSpPr>
          <p:nvPr/>
        </p:nvSpPr>
        <p:spPr bwMode="auto">
          <a:xfrm>
            <a:off x="7248525" y="1352550"/>
            <a:ext cx="1155700" cy="18034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en-US" sz="150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 Bold" charset="0"/>
              <a:cs typeface="Calibri Bold" charset="0"/>
              <a:sym typeface="Calibri Bold" charset="0"/>
            </a:endParaRPr>
          </a:p>
          <a:p>
            <a:pPr>
              <a:defRPr/>
            </a:pPr>
            <a:endParaRPr lang="en-US" sz="150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 Bold" charset="0"/>
              <a:cs typeface="Calibri Bold" charset="0"/>
              <a:sym typeface="Calibri Bold" charset="0"/>
            </a:endParaRPr>
          </a:p>
          <a:p>
            <a:pPr>
              <a:defRPr/>
            </a:pPr>
            <a:endParaRPr lang="en-US" sz="150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 Bold" charset="0"/>
              <a:cs typeface="Calibri Bold" charset="0"/>
              <a:sym typeface="Calibri Bold" charset="0"/>
            </a:endParaRPr>
          </a:p>
          <a:p>
            <a:pPr>
              <a:defRPr/>
            </a:pPr>
            <a:r>
              <a:rPr lang="en-US" sz="46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 Bold" charset="0"/>
                <a:cs typeface="Calibri Bold" charset="0"/>
                <a:sym typeface="Calibri Bold" charset="0"/>
              </a:rPr>
              <a:t>?</a:t>
            </a:r>
          </a:p>
        </p:txBody>
      </p:sp>
      <p:sp>
        <p:nvSpPr>
          <p:cNvPr id="29720" name="Rectangle 24"/>
          <p:cNvSpPr>
            <a:spLocks/>
          </p:cNvSpPr>
          <p:nvPr/>
        </p:nvSpPr>
        <p:spPr bwMode="auto">
          <a:xfrm>
            <a:off x="865188" y="1322388"/>
            <a:ext cx="2603500" cy="20193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en-US" sz="150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 Bold" charset="0"/>
              <a:cs typeface="Calibri Bold" charset="0"/>
              <a:sym typeface="Calibri Bold" charset="0"/>
            </a:endParaRPr>
          </a:p>
          <a:p>
            <a:pPr>
              <a:defRPr/>
            </a:pPr>
            <a:endParaRPr lang="en-US" sz="150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 Bold" charset="0"/>
              <a:cs typeface="Calibri Bold" charset="0"/>
              <a:sym typeface="Calibri Bold" charset="0"/>
            </a:endParaRPr>
          </a:p>
          <a:p>
            <a:pPr>
              <a:defRPr/>
            </a:pPr>
            <a:endParaRPr lang="en-US" sz="150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 Bold" charset="0"/>
              <a:cs typeface="Calibri Bold" charset="0"/>
              <a:sym typeface="Calibri Bold" charset="0"/>
            </a:endParaRPr>
          </a:p>
          <a:p>
            <a:pPr>
              <a:defRPr/>
            </a:pPr>
            <a:r>
              <a:rPr lang="en-US" sz="60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 Bold" charset="0"/>
                <a:cs typeface="Calibri Bold" charset="0"/>
                <a:sym typeface="Calibri Bold" charset="0"/>
              </a:rPr>
              <a:t>?</a:t>
            </a:r>
          </a:p>
        </p:txBody>
      </p:sp>
      <p:sp>
        <p:nvSpPr>
          <p:cNvPr id="29721" name="Rectangle 25"/>
          <p:cNvSpPr>
            <a:spLocks/>
          </p:cNvSpPr>
          <p:nvPr/>
        </p:nvSpPr>
        <p:spPr bwMode="auto">
          <a:xfrm>
            <a:off x="4000500" y="1358900"/>
            <a:ext cx="2603500" cy="20193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en-US" sz="150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 Bold" charset="0"/>
              <a:cs typeface="Calibri Bold" charset="0"/>
              <a:sym typeface="Calibri Bold" charset="0"/>
            </a:endParaRPr>
          </a:p>
          <a:p>
            <a:pPr>
              <a:defRPr/>
            </a:pPr>
            <a:endParaRPr lang="en-US" sz="150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 Bold" charset="0"/>
              <a:cs typeface="Calibri Bold" charset="0"/>
              <a:sym typeface="Calibri Bold" charset="0"/>
            </a:endParaRPr>
          </a:p>
          <a:p>
            <a:pPr>
              <a:defRPr/>
            </a:pPr>
            <a:endParaRPr lang="en-US" sz="150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 Bold" charset="0"/>
              <a:cs typeface="Calibri Bold" charset="0"/>
              <a:sym typeface="Calibri Bold" charset="0"/>
            </a:endParaRPr>
          </a:p>
          <a:p>
            <a:pPr>
              <a:defRPr/>
            </a:pPr>
            <a:r>
              <a:rPr lang="en-US" sz="60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 Bold" charset="0"/>
                <a:cs typeface="Calibri Bold" charset="0"/>
                <a:sym typeface="Calibri Bold" charset="0"/>
              </a:rPr>
              <a:t>?</a:t>
            </a:r>
          </a:p>
        </p:txBody>
      </p:sp>
      <p:sp>
        <p:nvSpPr>
          <p:cNvPr id="54298" name="Line 26"/>
          <p:cNvSpPr>
            <a:spLocks noChangeShapeType="1"/>
          </p:cNvSpPr>
          <p:nvPr/>
        </p:nvSpPr>
        <p:spPr bwMode="auto">
          <a:xfrm>
            <a:off x="5337175" y="3863975"/>
            <a:ext cx="0" cy="379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9723" name="Rectangle 27"/>
          <p:cNvSpPr>
            <a:spLocks/>
          </p:cNvSpPr>
          <p:nvPr/>
        </p:nvSpPr>
        <p:spPr bwMode="auto">
          <a:xfrm>
            <a:off x="889000" y="3937000"/>
            <a:ext cx="2603500" cy="20193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en-US" sz="150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 Bold" charset="0"/>
              <a:cs typeface="Calibri Bold" charset="0"/>
              <a:sym typeface="Calibri Bold" charset="0"/>
            </a:endParaRPr>
          </a:p>
          <a:p>
            <a:pPr>
              <a:defRPr/>
            </a:pPr>
            <a:endParaRPr lang="en-US" sz="150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 Bold" charset="0"/>
              <a:cs typeface="Calibri Bold" charset="0"/>
              <a:sym typeface="Calibri Bold" charset="0"/>
            </a:endParaRPr>
          </a:p>
          <a:p>
            <a:pPr>
              <a:defRPr/>
            </a:pPr>
            <a:endParaRPr lang="en-US" sz="150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 Bold" charset="0"/>
              <a:cs typeface="Calibri Bold" charset="0"/>
              <a:sym typeface="Calibri Bold" charset="0"/>
            </a:endParaRPr>
          </a:p>
          <a:p>
            <a:pPr>
              <a:defRPr/>
            </a:pPr>
            <a:r>
              <a:rPr lang="en-US" sz="60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 Bold" charset="0"/>
                <a:cs typeface="Calibri Bold" charset="0"/>
                <a:sym typeface="Calibri Bold" charset="0"/>
              </a:rPr>
              <a:t>?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B891A6FA-3954-434F-A67A-3FE353531E18}" type="slidenum">
              <a:rPr lang="en-US" sz="1200">
                <a:solidFill>
                  <a:srgbClr val="878787"/>
                </a:solidFill>
                <a:latin typeface="Century Gothic" charset="0"/>
                <a:cs typeface="Century Gothic" charset="0"/>
                <a:sym typeface="Century Gothic" charset="0"/>
              </a:rPr>
              <a:pPr eaLnBrk="1" hangingPunct="1"/>
              <a:t>24</a:t>
            </a:fld>
            <a:endParaRPr lang="en-US" sz="1200">
              <a:solidFill>
                <a:srgbClr val="878787"/>
              </a:solidFill>
              <a:latin typeface="Century Gothic" charset="0"/>
              <a:cs typeface="Century Gothic" charset="0"/>
              <a:sym typeface="Century Gothic" charset="0"/>
            </a:endParaRPr>
          </a:p>
        </p:txBody>
      </p:sp>
      <p:sp>
        <p:nvSpPr>
          <p:cNvPr id="56322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687638"/>
            <a:ext cx="8229600" cy="1143000"/>
          </a:xfrm>
        </p:spPr>
        <p:txBody>
          <a:bodyPr/>
          <a:lstStyle/>
          <a:p>
            <a:pPr eaLnBrk="1" hangingPunct="1"/>
            <a:r>
              <a:rPr lang="en-US">
                <a:latin typeface="Century Gothic" charset="0"/>
                <a:ea typeface="ヒラギノ明朝 ProN W3" charset="0"/>
                <a:cs typeface="ヒラギノ明朝 ProN W3" charset="0"/>
              </a:rPr>
              <a:t>Past Work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3810000"/>
            <a:ext cx="4446587" cy="2336800"/>
          </a:xfrm>
          <a:prstGeom prst="rect">
            <a:avLst/>
          </a:prstGeom>
          <a:noFill/>
          <a:ln w="12700">
            <a:solidFill>
              <a:srgbClr val="9A9A9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46" name="Rectangle 2"/>
          <p:cNvSpPr>
            <a:spLocks/>
          </p:cNvSpPr>
          <p:nvPr/>
        </p:nvSpPr>
        <p:spPr bwMode="auto">
          <a:xfrm>
            <a:off x="1887538" y="1460500"/>
            <a:ext cx="5168900" cy="1320800"/>
          </a:xfrm>
          <a:prstGeom prst="rect">
            <a:avLst/>
          </a:prstGeom>
          <a:noFill/>
          <a:ln w="12700">
            <a:solidFill>
              <a:srgbClr val="9A9A9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7347" name="Rectangle 3"/>
          <p:cNvSpPr>
            <a:spLocks/>
          </p:cNvSpPr>
          <p:nvPr/>
        </p:nvSpPr>
        <p:spPr bwMode="auto">
          <a:xfrm>
            <a:off x="1041400" y="2781300"/>
            <a:ext cx="6896100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spcBef>
                <a:spcPts val="763"/>
              </a:spcBef>
            </a:pPr>
            <a:endParaRPr lang="en-US" sz="1600">
              <a:solidFill>
                <a:schemeClr val="tx1"/>
              </a:solidFill>
              <a:latin typeface="Century Gothic" charset="0"/>
              <a:cs typeface="Century Gothic" charset="0"/>
              <a:sym typeface="Century Gothic" charset="0"/>
            </a:endParaRPr>
          </a:p>
          <a:p>
            <a:pPr>
              <a:spcBef>
                <a:spcPts val="763"/>
              </a:spcBef>
            </a:pPr>
            <a:r>
              <a:rPr lang="en-US" sz="16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Basic Assumption: illumination and albedo are known.</a:t>
            </a:r>
          </a:p>
        </p:txBody>
      </p:sp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150" y="6249988"/>
            <a:ext cx="4754563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Rectangle 5"/>
          <p:cNvSpPr>
            <a:spLocks/>
          </p:cNvSpPr>
          <p:nvPr/>
        </p:nvSpPr>
        <p:spPr bwMode="auto">
          <a:xfrm>
            <a:off x="1473200" y="139700"/>
            <a:ext cx="2133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200" b="1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Past Work</a:t>
            </a:r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:</a:t>
            </a:r>
          </a:p>
        </p:txBody>
      </p:sp>
      <p:sp>
        <p:nvSpPr>
          <p:cNvPr id="57350" name="Rectangle 6"/>
          <p:cNvSpPr>
            <a:spLocks/>
          </p:cNvSpPr>
          <p:nvPr/>
        </p:nvSpPr>
        <p:spPr bwMode="auto">
          <a:xfrm>
            <a:off x="3619500" y="139700"/>
            <a:ext cx="59309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Shape from Shading</a:t>
            </a:r>
          </a:p>
        </p:txBody>
      </p:sp>
      <p:grpSp>
        <p:nvGrpSpPr>
          <p:cNvPr id="57351" name="Group 12"/>
          <p:cNvGrpSpPr>
            <a:grpSpLocks/>
          </p:cNvGrpSpPr>
          <p:nvPr/>
        </p:nvGrpSpPr>
        <p:grpSpPr bwMode="auto">
          <a:xfrm>
            <a:off x="1965325" y="1562100"/>
            <a:ext cx="4892675" cy="1117600"/>
            <a:chOff x="0" y="0"/>
            <a:chExt cx="3081" cy="704"/>
          </a:xfrm>
        </p:grpSpPr>
        <p:pic>
          <p:nvPicPr>
            <p:cNvPr id="57353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5" y="123"/>
              <a:ext cx="426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54" name="Line 8"/>
            <p:cNvSpPr>
              <a:spLocks noChangeShapeType="1"/>
            </p:cNvSpPr>
            <p:nvPr/>
          </p:nvSpPr>
          <p:spPr bwMode="auto">
            <a:xfrm>
              <a:off x="1086" y="346"/>
              <a:ext cx="15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355" name="Line 9"/>
            <p:cNvSpPr>
              <a:spLocks noChangeShapeType="1"/>
            </p:cNvSpPr>
            <p:nvPr/>
          </p:nvSpPr>
          <p:spPr bwMode="auto">
            <a:xfrm flipH="1">
              <a:off x="2391" y="344"/>
              <a:ext cx="15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57356" name="Picture 1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011" cy="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57" name="Picture 1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8" y="0"/>
              <a:ext cx="1022" cy="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781" name="Rectangle 13"/>
          <p:cNvSpPr>
            <a:spLocks/>
          </p:cNvSpPr>
          <p:nvPr/>
        </p:nvSpPr>
        <p:spPr bwMode="auto">
          <a:xfrm>
            <a:off x="1925638" y="1500188"/>
            <a:ext cx="1727200" cy="11938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en-US" sz="40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 Bold" charset="0"/>
              <a:cs typeface="Calibri Bold" charset="0"/>
              <a:sym typeface="Calibri Bold" charset="0"/>
            </a:endParaRPr>
          </a:p>
          <a:p>
            <a:pPr>
              <a:defRPr/>
            </a:pPr>
            <a:r>
              <a:rPr lang="en-US" sz="60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 Bold" charset="0"/>
                <a:cs typeface="Calibri Bold" charset="0"/>
                <a:sym typeface="Calibri Bold" charset="0"/>
              </a:rPr>
              <a:t>?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497013"/>
            <a:ext cx="2959100" cy="454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05550"/>
            <a:ext cx="32893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Rectangle 3"/>
          <p:cNvSpPr>
            <a:spLocks/>
          </p:cNvSpPr>
          <p:nvPr/>
        </p:nvSpPr>
        <p:spPr bwMode="auto">
          <a:xfrm>
            <a:off x="1473200" y="139700"/>
            <a:ext cx="2133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200" b="1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Past Work</a:t>
            </a:r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:</a:t>
            </a:r>
          </a:p>
        </p:txBody>
      </p:sp>
      <p:sp>
        <p:nvSpPr>
          <p:cNvPr id="59396" name="Rectangle 4"/>
          <p:cNvSpPr>
            <a:spLocks/>
          </p:cNvSpPr>
          <p:nvPr/>
        </p:nvSpPr>
        <p:spPr bwMode="auto">
          <a:xfrm>
            <a:off x="3619500" y="139700"/>
            <a:ext cx="59309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Shape from Shading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497013"/>
            <a:ext cx="2959100" cy="454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05550"/>
            <a:ext cx="32893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900" y="2498725"/>
            <a:ext cx="4521200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6272213"/>
            <a:ext cx="4254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5" name="Rectangle 5"/>
          <p:cNvSpPr>
            <a:spLocks/>
          </p:cNvSpPr>
          <p:nvPr/>
        </p:nvSpPr>
        <p:spPr bwMode="auto">
          <a:xfrm>
            <a:off x="1473200" y="139700"/>
            <a:ext cx="2133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200" b="1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Past Work</a:t>
            </a:r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:</a:t>
            </a:r>
          </a:p>
        </p:txBody>
      </p:sp>
      <p:sp>
        <p:nvSpPr>
          <p:cNvPr id="61446" name="Rectangle 6"/>
          <p:cNvSpPr>
            <a:spLocks/>
          </p:cNvSpPr>
          <p:nvPr/>
        </p:nvSpPr>
        <p:spPr bwMode="auto">
          <a:xfrm>
            <a:off x="3619500" y="139700"/>
            <a:ext cx="59309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Shape from Shading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013" y="1422400"/>
            <a:ext cx="4792662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3490" name="Rectangle 2"/>
          <p:cNvSpPr>
            <a:spLocks/>
          </p:cNvSpPr>
          <p:nvPr/>
        </p:nvSpPr>
        <p:spPr bwMode="auto">
          <a:xfrm>
            <a:off x="2057400" y="5969000"/>
            <a:ext cx="50165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l"/>
            <a:r>
              <a:rPr lang="en-US" sz="14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Ecker &amp; Jepson, Polynomial Shape from Shading, </a:t>
            </a:r>
            <a:r>
              <a:rPr lang="en-US" sz="1400" i="1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CVPR</a:t>
            </a:r>
            <a:r>
              <a:rPr lang="en-US" sz="14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 2010</a:t>
            </a:r>
          </a:p>
        </p:txBody>
      </p:sp>
      <p:sp>
        <p:nvSpPr>
          <p:cNvPr id="63491" name="Rectangle 3"/>
          <p:cNvSpPr>
            <a:spLocks/>
          </p:cNvSpPr>
          <p:nvPr/>
        </p:nvSpPr>
        <p:spPr bwMode="auto">
          <a:xfrm>
            <a:off x="1473200" y="139700"/>
            <a:ext cx="2133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200" b="1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Past Work</a:t>
            </a:r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:</a:t>
            </a:r>
          </a:p>
        </p:txBody>
      </p:sp>
      <p:sp>
        <p:nvSpPr>
          <p:cNvPr id="63492" name="Rectangle 4"/>
          <p:cNvSpPr>
            <a:spLocks/>
          </p:cNvSpPr>
          <p:nvPr/>
        </p:nvSpPr>
        <p:spPr bwMode="auto">
          <a:xfrm>
            <a:off x="3619500" y="139700"/>
            <a:ext cx="59309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Shape from Shading</a:t>
            </a:r>
          </a:p>
        </p:txBody>
      </p:sp>
      <p:sp>
        <p:nvSpPr>
          <p:cNvPr id="63493" name="Rectangle 5"/>
          <p:cNvSpPr>
            <a:spLocks/>
          </p:cNvSpPr>
          <p:nvPr/>
        </p:nvSpPr>
        <p:spPr bwMode="auto">
          <a:xfrm>
            <a:off x="469900" y="2806700"/>
            <a:ext cx="8420100" cy="31877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013" y="1422400"/>
            <a:ext cx="4792662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5538" name="Rectangle 2"/>
          <p:cNvSpPr>
            <a:spLocks/>
          </p:cNvSpPr>
          <p:nvPr/>
        </p:nvSpPr>
        <p:spPr bwMode="auto">
          <a:xfrm>
            <a:off x="2057400" y="5969000"/>
            <a:ext cx="50165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l"/>
            <a:r>
              <a:rPr lang="en-US" sz="14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Ecker &amp; Jepson, Polynomial Shape from Shading, </a:t>
            </a:r>
            <a:r>
              <a:rPr lang="en-US" sz="1400" i="1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CVPR</a:t>
            </a:r>
            <a:r>
              <a:rPr lang="en-US" sz="14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 2010</a:t>
            </a:r>
          </a:p>
        </p:txBody>
      </p:sp>
      <p:sp>
        <p:nvSpPr>
          <p:cNvPr id="65539" name="Rectangle 3"/>
          <p:cNvSpPr>
            <a:spLocks/>
          </p:cNvSpPr>
          <p:nvPr/>
        </p:nvSpPr>
        <p:spPr bwMode="auto">
          <a:xfrm>
            <a:off x="1473200" y="139700"/>
            <a:ext cx="2133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200" b="1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Past Work</a:t>
            </a:r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:</a:t>
            </a:r>
          </a:p>
        </p:txBody>
      </p:sp>
      <p:sp>
        <p:nvSpPr>
          <p:cNvPr id="65540" name="Rectangle 4"/>
          <p:cNvSpPr>
            <a:spLocks/>
          </p:cNvSpPr>
          <p:nvPr/>
        </p:nvSpPr>
        <p:spPr bwMode="auto">
          <a:xfrm>
            <a:off x="3619500" y="139700"/>
            <a:ext cx="59309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Shape from Shading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6" name="Picture 2" descr="E:\myfigures\list-3d-cues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6" t="6860" r="1768" b="4573"/>
          <a:stretch>
            <a:fillRect/>
          </a:stretch>
        </p:blipFill>
        <p:spPr bwMode="auto">
          <a:xfrm>
            <a:off x="609600" y="912812"/>
            <a:ext cx="7907338" cy="594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933"/>
            <a:ext cx="9448800" cy="1143000"/>
          </a:xfrm>
        </p:spPr>
        <p:txBody>
          <a:bodyPr/>
          <a:lstStyle/>
          <a:p>
            <a:r>
              <a:rPr lang="en-US" dirty="0" smtClean="0"/>
              <a:t>List of cues from Palmer’s Vision book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7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3748088"/>
            <a:ext cx="2224087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45"/>
          <a:stretch>
            <a:fillRect/>
          </a:stretch>
        </p:blipFill>
        <p:spPr bwMode="auto">
          <a:xfrm>
            <a:off x="5578475" y="3679825"/>
            <a:ext cx="2297113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3" y="6299200"/>
            <a:ext cx="3328987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Rectangle 4"/>
          <p:cNvSpPr>
            <a:spLocks/>
          </p:cNvSpPr>
          <p:nvPr/>
        </p:nvSpPr>
        <p:spPr bwMode="auto">
          <a:xfrm>
            <a:off x="1625600" y="2882900"/>
            <a:ext cx="60960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spcBef>
                <a:spcPts val="763"/>
              </a:spcBef>
            </a:pPr>
            <a:r>
              <a:rPr lang="en-US" sz="16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Basic assumption: Shape is ignored, illumination varies slowly, therefore all edges are reflectance edges.</a:t>
            </a:r>
          </a:p>
        </p:txBody>
      </p:sp>
      <p:sp>
        <p:nvSpPr>
          <p:cNvPr id="66565" name="Rectangle 5"/>
          <p:cNvSpPr>
            <a:spLocks/>
          </p:cNvSpPr>
          <p:nvPr/>
        </p:nvSpPr>
        <p:spPr bwMode="auto">
          <a:xfrm>
            <a:off x="596900" y="6350000"/>
            <a:ext cx="40005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en-US" sz="14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Piet Mondrian, Composition A. Oil on Canvas, 1920.</a:t>
            </a:r>
          </a:p>
        </p:txBody>
      </p:sp>
      <p:sp>
        <p:nvSpPr>
          <p:cNvPr id="66566" name="Rectangle 6"/>
          <p:cNvSpPr>
            <a:spLocks/>
          </p:cNvSpPr>
          <p:nvPr/>
        </p:nvSpPr>
        <p:spPr bwMode="auto">
          <a:xfrm>
            <a:off x="1473200" y="139700"/>
            <a:ext cx="2133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200" b="1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Past Work</a:t>
            </a:r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:</a:t>
            </a:r>
          </a:p>
        </p:txBody>
      </p:sp>
      <p:sp>
        <p:nvSpPr>
          <p:cNvPr id="66567" name="Rectangle 7"/>
          <p:cNvSpPr>
            <a:spLocks/>
          </p:cNvSpPr>
          <p:nvPr/>
        </p:nvSpPr>
        <p:spPr bwMode="auto">
          <a:xfrm>
            <a:off x="3619500" y="139700"/>
            <a:ext cx="59309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Lightness Recovery</a:t>
            </a:r>
          </a:p>
        </p:txBody>
      </p:sp>
      <p:pic>
        <p:nvPicPr>
          <p:cNvPr id="6656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400" y="1420813"/>
            <a:ext cx="1670050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9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3" y="1403350"/>
            <a:ext cx="1670050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70" name="Line 10"/>
          <p:cNvSpPr>
            <a:spLocks noChangeShapeType="1"/>
          </p:cNvSpPr>
          <p:nvPr/>
        </p:nvSpPr>
        <p:spPr bwMode="auto">
          <a:xfrm>
            <a:off x="3494088" y="1997075"/>
            <a:ext cx="2413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6571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8" y="1436688"/>
            <a:ext cx="16446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6" name="Rectangle 12"/>
          <p:cNvSpPr>
            <a:spLocks/>
          </p:cNvSpPr>
          <p:nvPr/>
        </p:nvSpPr>
        <p:spPr bwMode="auto">
          <a:xfrm>
            <a:off x="5899150" y="1241425"/>
            <a:ext cx="1755775" cy="1360488"/>
          </a:xfrm>
          <a:prstGeom prst="rect">
            <a:avLst/>
          </a:prstGeom>
          <a:solidFill>
            <a:schemeClr val="accent1">
              <a:alpha val="50000"/>
            </a:schemeClr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en-US" sz="150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 Bold" charset="0"/>
              <a:cs typeface="Calibri Bold" charset="0"/>
              <a:sym typeface="Calibri Bold" charset="0"/>
            </a:endParaRPr>
          </a:p>
          <a:p>
            <a:pPr>
              <a:defRPr/>
            </a:pPr>
            <a:r>
              <a:rPr lang="en-US" sz="60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 Bold" charset="0"/>
                <a:cs typeface="Calibri Bold" charset="0"/>
                <a:sym typeface="Calibri Bold" charset="0"/>
              </a:rPr>
              <a:t>?</a:t>
            </a:r>
          </a:p>
        </p:txBody>
      </p:sp>
      <p:sp>
        <p:nvSpPr>
          <p:cNvPr id="41997" name="Rectangle 13"/>
          <p:cNvSpPr>
            <a:spLocks/>
          </p:cNvSpPr>
          <p:nvPr/>
        </p:nvSpPr>
        <p:spPr bwMode="auto">
          <a:xfrm>
            <a:off x="1685925" y="1216025"/>
            <a:ext cx="1755775" cy="1360488"/>
          </a:xfrm>
          <a:prstGeom prst="rect">
            <a:avLst/>
          </a:prstGeom>
          <a:solidFill>
            <a:schemeClr val="accent1">
              <a:alpha val="50000"/>
            </a:schemeClr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en-US" sz="150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 Bold" charset="0"/>
              <a:cs typeface="Calibri Bold" charset="0"/>
              <a:sym typeface="Calibri Bold" charset="0"/>
            </a:endParaRPr>
          </a:p>
          <a:p>
            <a:pPr>
              <a:defRPr/>
            </a:pPr>
            <a:r>
              <a:rPr lang="en-US" sz="60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 Bold" charset="0"/>
                <a:cs typeface="Calibri Bold" charset="0"/>
                <a:sym typeface="Calibri Bold" charset="0"/>
              </a:rPr>
              <a:t>?</a:t>
            </a:r>
          </a:p>
        </p:txBody>
      </p:sp>
      <p:sp>
        <p:nvSpPr>
          <p:cNvPr id="66574" name="Line 14"/>
          <p:cNvSpPr>
            <a:spLocks noChangeShapeType="1"/>
          </p:cNvSpPr>
          <p:nvPr/>
        </p:nvSpPr>
        <p:spPr bwMode="auto">
          <a:xfrm flipH="1">
            <a:off x="5600700" y="1985963"/>
            <a:ext cx="241300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6575" name="Rectangle 15"/>
          <p:cNvSpPr>
            <a:spLocks/>
          </p:cNvSpPr>
          <p:nvPr/>
        </p:nvSpPr>
        <p:spPr bwMode="auto">
          <a:xfrm>
            <a:off x="1658938" y="1320800"/>
            <a:ext cx="6045200" cy="1320800"/>
          </a:xfrm>
          <a:prstGeom prst="rect">
            <a:avLst/>
          </a:prstGeom>
          <a:noFill/>
          <a:ln w="12700">
            <a:solidFill>
              <a:srgbClr val="9A9A9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1"/>
          <p:cNvSpPr>
            <a:spLocks/>
          </p:cNvSpPr>
          <p:nvPr/>
        </p:nvSpPr>
        <p:spPr bwMode="auto">
          <a:xfrm>
            <a:off x="965200" y="6134100"/>
            <a:ext cx="74295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l">
              <a:spcBef>
                <a:spcPts val="1200"/>
              </a:spcBef>
            </a:pPr>
            <a:r>
              <a:rPr lang="en-US" sz="14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Horn. Determining lightness from an image. CGIP, 1974</a:t>
            </a:r>
            <a:br>
              <a:rPr lang="en-US" sz="14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</a:br>
            <a:r>
              <a:rPr lang="en-US" sz="14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Grosse et el., Ground-truth dataset and baseline evaluations for intrinsic image algorithms, ICCV, 2009</a:t>
            </a:r>
          </a:p>
        </p:txBody>
      </p:sp>
      <p:sp>
        <p:nvSpPr>
          <p:cNvPr id="68610" name="Rectangle 2"/>
          <p:cNvSpPr>
            <a:spLocks/>
          </p:cNvSpPr>
          <p:nvPr/>
        </p:nvSpPr>
        <p:spPr bwMode="auto">
          <a:xfrm>
            <a:off x="1065213" y="1290638"/>
            <a:ext cx="2681287" cy="1420812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68611" name="Group 5"/>
          <p:cNvGrpSpPr>
            <a:grpSpLocks/>
          </p:cNvGrpSpPr>
          <p:nvPr/>
        </p:nvGrpSpPr>
        <p:grpSpPr bwMode="auto">
          <a:xfrm>
            <a:off x="1125538" y="1471613"/>
            <a:ext cx="6824662" cy="4203700"/>
            <a:chOff x="0" y="0"/>
            <a:chExt cx="4298" cy="2648"/>
          </a:xfrm>
        </p:grpSpPr>
        <p:pic>
          <p:nvPicPr>
            <p:cNvPr id="68616" name="Picture 3"/>
            <p:cNvPicPr>
              <a:picLocks noChangeAspect="1" noChangeArrowheads="1"/>
            </p:cNvPicPr>
            <p:nvPr/>
          </p:nvPicPr>
          <p:blipFill>
            <a:blip r:embed="rId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298" cy="2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68617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" y="134"/>
              <a:ext cx="638" cy="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68612" name="Rectangle 6"/>
          <p:cNvSpPr>
            <a:spLocks/>
          </p:cNvSpPr>
          <p:nvPr/>
        </p:nvSpPr>
        <p:spPr bwMode="auto">
          <a:xfrm>
            <a:off x="1473200" y="139700"/>
            <a:ext cx="2133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200" b="1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Past Work</a:t>
            </a:r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:</a:t>
            </a:r>
          </a:p>
        </p:txBody>
      </p:sp>
      <p:sp>
        <p:nvSpPr>
          <p:cNvPr id="68613" name="Rectangle 7"/>
          <p:cNvSpPr>
            <a:spLocks/>
          </p:cNvSpPr>
          <p:nvPr/>
        </p:nvSpPr>
        <p:spPr bwMode="auto">
          <a:xfrm>
            <a:off x="3619500" y="139700"/>
            <a:ext cx="59309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Lightness Recovery</a:t>
            </a:r>
          </a:p>
        </p:txBody>
      </p:sp>
      <p:sp>
        <p:nvSpPr>
          <p:cNvPr id="68614" name="Rectangle 8"/>
          <p:cNvSpPr>
            <a:spLocks/>
          </p:cNvSpPr>
          <p:nvPr/>
        </p:nvSpPr>
        <p:spPr bwMode="auto">
          <a:xfrm>
            <a:off x="469900" y="2781300"/>
            <a:ext cx="8420100" cy="31877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8615" name="Rectangle 9"/>
          <p:cNvSpPr>
            <a:spLocks/>
          </p:cNvSpPr>
          <p:nvPr/>
        </p:nvSpPr>
        <p:spPr bwMode="auto">
          <a:xfrm>
            <a:off x="1981200" y="2438400"/>
            <a:ext cx="203200" cy="2667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1"/>
          <p:cNvSpPr>
            <a:spLocks/>
          </p:cNvSpPr>
          <p:nvPr/>
        </p:nvSpPr>
        <p:spPr bwMode="auto">
          <a:xfrm>
            <a:off x="965200" y="6134100"/>
            <a:ext cx="74295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l">
              <a:spcBef>
                <a:spcPts val="1200"/>
              </a:spcBef>
            </a:pPr>
            <a:r>
              <a:rPr lang="en-US" sz="14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Horn. Determining lightness from an image. CGIP, 1974</a:t>
            </a:r>
            <a:br>
              <a:rPr lang="en-US" sz="14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</a:br>
            <a:r>
              <a:rPr lang="en-US" sz="14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Grosse et el., Ground-truth dataset and baseline evaluations for intrinsic image algorithms, ICCV, 2009</a:t>
            </a:r>
          </a:p>
        </p:txBody>
      </p:sp>
      <p:sp>
        <p:nvSpPr>
          <p:cNvPr id="70658" name="Rectangle 2"/>
          <p:cNvSpPr>
            <a:spLocks/>
          </p:cNvSpPr>
          <p:nvPr/>
        </p:nvSpPr>
        <p:spPr bwMode="auto">
          <a:xfrm>
            <a:off x="1065213" y="1290638"/>
            <a:ext cx="2681287" cy="1420812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70659" name="Group 5"/>
          <p:cNvGrpSpPr>
            <a:grpSpLocks/>
          </p:cNvGrpSpPr>
          <p:nvPr/>
        </p:nvGrpSpPr>
        <p:grpSpPr bwMode="auto">
          <a:xfrm>
            <a:off x="1125538" y="1471613"/>
            <a:ext cx="6824662" cy="4203700"/>
            <a:chOff x="0" y="0"/>
            <a:chExt cx="4298" cy="2648"/>
          </a:xfrm>
        </p:grpSpPr>
        <p:pic>
          <p:nvPicPr>
            <p:cNvPr id="70664" name="Picture 3"/>
            <p:cNvPicPr>
              <a:picLocks noChangeAspect="1" noChangeArrowheads="1"/>
            </p:cNvPicPr>
            <p:nvPr/>
          </p:nvPicPr>
          <p:blipFill>
            <a:blip r:embed="rId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298" cy="2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70665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" y="134"/>
              <a:ext cx="638" cy="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70660" name="Rectangle 6"/>
          <p:cNvSpPr>
            <a:spLocks/>
          </p:cNvSpPr>
          <p:nvPr/>
        </p:nvSpPr>
        <p:spPr bwMode="auto">
          <a:xfrm>
            <a:off x="1473200" y="139700"/>
            <a:ext cx="2133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200" b="1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Past Work</a:t>
            </a:r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:</a:t>
            </a:r>
          </a:p>
        </p:txBody>
      </p:sp>
      <p:sp>
        <p:nvSpPr>
          <p:cNvPr id="70661" name="Rectangle 7"/>
          <p:cNvSpPr>
            <a:spLocks/>
          </p:cNvSpPr>
          <p:nvPr/>
        </p:nvSpPr>
        <p:spPr bwMode="auto">
          <a:xfrm>
            <a:off x="3619500" y="139700"/>
            <a:ext cx="59309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Lightness Recovery</a:t>
            </a:r>
          </a:p>
        </p:txBody>
      </p:sp>
      <p:sp>
        <p:nvSpPr>
          <p:cNvPr id="70662" name="Rectangle 8"/>
          <p:cNvSpPr>
            <a:spLocks/>
          </p:cNvSpPr>
          <p:nvPr/>
        </p:nvSpPr>
        <p:spPr bwMode="auto">
          <a:xfrm>
            <a:off x="469900" y="4203700"/>
            <a:ext cx="8420100" cy="17272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0663" name="Rectangle 9"/>
          <p:cNvSpPr>
            <a:spLocks/>
          </p:cNvSpPr>
          <p:nvPr/>
        </p:nvSpPr>
        <p:spPr bwMode="auto">
          <a:xfrm>
            <a:off x="1981200" y="2438400"/>
            <a:ext cx="203200" cy="2667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1"/>
          <p:cNvSpPr>
            <a:spLocks/>
          </p:cNvSpPr>
          <p:nvPr/>
        </p:nvSpPr>
        <p:spPr bwMode="auto">
          <a:xfrm>
            <a:off x="965200" y="6134100"/>
            <a:ext cx="74295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l">
              <a:spcBef>
                <a:spcPts val="1200"/>
              </a:spcBef>
            </a:pPr>
            <a:r>
              <a:rPr lang="en-US" sz="14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Horn. Determining lightness from an image. CGIP, 1974</a:t>
            </a:r>
            <a:br>
              <a:rPr lang="en-US" sz="14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</a:br>
            <a:r>
              <a:rPr lang="en-US" sz="14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Grosse et el., Ground-truth dataset and baseline evaluations for intrinsic image algorithms, ICCV, 2009</a:t>
            </a:r>
          </a:p>
        </p:txBody>
      </p:sp>
      <p:sp>
        <p:nvSpPr>
          <p:cNvPr id="72706" name="Rectangle 2"/>
          <p:cNvSpPr>
            <a:spLocks/>
          </p:cNvSpPr>
          <p:nvPr/>
        </p:nvSpPr>
        <p:spPr bwMode="auto">
          <a:xfrm>
            <a:off x="1065213" y="1290638"/>
            <a:ext cx="2681287" cy="1420812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72707" name="Group 5"/>
          <p:cNvGrpSpPr>
            <a:grpSpLocks/>
          </p:cNvGrpSpPr>
          <p:nvPr/>
        </p:nvGrpSpPr>
        <p:grpSpPr bwMode="auto">
          <a:xfrm>
            <a:off x="1125538" y="1471613"/>
            <a:ext cx="6824662" cy="4203700"/>
            <a:chOff x="0" y="0"/>
            <a:chExt cx="4298" cy="2648"/>
          </a:xfrm>
        </p:grpSpPr>
        <p:pic>
          <p:nvPicPr>
            <p:cNvPr id="72711" name="Picture 3"/>
            <p:cNvPicPr>
              <a:picLocks noChangeAspect="1" noChangeArrowheads="1"/>
            </p:cNvPicPr>
            <p:nvPr/>
          </p:nvPicPr>
          <p:blipFill>
            <a:blip r:embed="rId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298" cy="2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7271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" y="134"/>
              <a:ext cx="638" cy="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72708" name="Rectangle 6"/>
          <p:cNvSpPr>
            <a:spLocks/>
          </p:cNvSpPr>
          <p:nvPr/>
        </p:nvSpPr>
        <p:spPr bwMode="auto">
          <a:xfrm>
            <a:off x="1473200" y="139700"/>
            <a:ext cx="2133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200" b="1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Past Work</a:t>
            </a:r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:</a:t>
            </a:r>
          </a:p>
        </p:txBody>
      </p:sp>
      <p:sp>
        <p:nvSpPr>
          <p:cNvPr id="72709" name="Rectangle 7"/>
          <p:cNvSpPr>
            <a:spLocks/>
          </p:cNvSpPr>
          <p:nvPr/>
        </p:nvSpPr>
        <p:spPr bwMode="auto">
          <a:xfrm>
            <a:off x="3619500" y="139700"/>
            <a:ext cx="59309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Lightness Recovery</a:t>
            </a:r>
          </a:p>
        </p:txBody>
      </p:sp>
      <p:sp>
        <p:nvSpPr>
          <p:cNvPr id="72710" name="Rectangle 8"/>
          <p:cNvSpPr>
            <a:spLocks/>
          </p:cNvSpPr>
          <p:nvPr/>
        </p:nvSpPr>
        <p:spPr bwMode="auto">
          <a:xfrm>
            <a:off x="1981200" y="2438400"/>
            <a:ext cx="203200" cy="2667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350963"/>
            <a:ext cx="2898775" cy="490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4" name="Rectangle 2"/>
          <p:cNvSpPr>
            <a:spLocks/>
          </p:cNvSpPr>
          <p:nvPr/>
        </p:nvSpPr>
        <p:spPr bwMode="auto">
          <a:xfrm>
            <a:off x="1473200" y="139700"/>
            <a:ext cx="2133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200" b="1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Past Work</a:t>
            </a:r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:</a:t>
            </a:r>
          </a:p>
        </p:txBody>
      </p:sp>
      <p:sp>
        <p:nvSpPr>
          <p:cNvPr id="74755" name="Rectangle 3"/>
          <p:cNvSpPr>
            <a:spLocks/>
          </p:cNvSpPr>
          <p:nvPr/>
        </p:nvSpPr>
        <p:spPr bwMode="auto">
          <a:xfrm>
            <a:off x="3619500" y="139700"/>
            <a:ext cx="59309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Color Constancy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" y="1333500"/>
            <a:ext cx="48133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8" name="Rectangle 2"/>
          <p:cNvSpPr>
            <a:spLocks/>
          </p:cNvSpPr>
          <p:nvPr/>
        </p:nvSpPr>
        <p:spPr bwMode="auto">
          <a:xfrm>
            <a:off x="812800" y="4953000"/>
            <a:ext cx="81407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2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D. Field. Relations between the statistics of natural images and the response properties of cortical cells. JOSA A, 1987.</a:t>
            </a:r>
          </a:p>
        </p:txBody>
      </p:sp>
      <p:sp>
        <p:nvSpPr>
          <p:cNvPr id="75779" name="Rectangle 3"/>
          <p:cNvSpPr>
            <a:spLocks/>
          </p:cNvSpPr>
          <p:nvPr/>
        </p:nvSpPr>
        <p:spPr bwMode="auto">
          <a:xfrm>
            <a:off x="1473200" y="139700"/>
            <a:ext cx="2133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200" b="1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Past Work</a:t>
            </a:r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:</a:t>
            </a:r>
          </a:p>
        </p:txBody>
      </p:sp>
      <p:sp>
        <p:nvSpPr>
          <p:cNvPr id="75780" name="Rectangle 4"/>
          <p:cNvSpPr>
            <a:spLocks/>
          </p:cNvSpPr>
          <p:nvPr/>
        </p:nvSpPr>
        <p:spPr bwMode="auto">
          <a:xfrm>
            <a:off x="3619500" y="139700"/>
            <a:ext cx="59309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Natural Image Statistics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813" y="1344613"/>
            <a:ext cx="1970087" cy="340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" y="1333500"/>
            <a:ext cx="48133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Rectangle 3"/>
          <p:cNvSpPr>
            <a:spLocks/>
          </p:cNvSpPr>
          <p:nvPr/>
        </p:nvSpPr>
        <p:spPr bwMode="auto">
          <a:xfrm>
            <a:off x="812800" y="4953000"/>
            <a:ext cx="81407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2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D. Field. Relations between the statistics of natural images and the response properties of cortical cells. JOSA A, 1987.</a:t>
            </a:r>
          </a:p>
        </p:txBody>
      </p:sp>
      <p:sp>
        <p:nvSpPr>
          <p:cNvPr id="76804" name="Rectangle 4"/>
          <p:cNvSpPr>
            <a:spLocks/>
          </p:cNvSpPr>
          <p:nvPr/>
        </p:nvSpPr>
        <p:spPr bwMode="auto">
          <a:xfrm>
            <a:off x="1473200" y="139700"/>
            <a:ext cx="2133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200" b="1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Past Work</a:t>
            </a:r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:</a:t>
            </a:r>
          </a:p>
        </p:txBody>
      </p:sp>
      <p:sp>
        <p:nvSpPr>
          <p:cNvPr id="76805" name="Rectangle 5"/>
          <p:cNvSpPr>
            <a:spLocks/>
          </p:cNvSpPr>
          <p:nvPr/>
        </p:nvSpPr>
        <p:spPr bwMode="auto">
          <a:xfrm>
            <a:off x="3619500" y="139700"/>
            <a:ext cx="59309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Natural Image Statistics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813" y="1344613"/>
            <a:ext cx="1970087" cy="340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" y="1333500"/>
            <a:ext cx="48133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Rectangle 3"/>
          <p:cNvSpPr>
            <a:spLocks/>
          </p:cNvSpPr>
          <p:nvPr/>
        </p:nvSpPr>
        <p:spPr bwMode="auto">
          <a:xfrm>
            <a:off x="812800" y="4953000"/>
            <a:ext cx="81407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2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D. Field. Relations between the statistics of natural images and the response properties of cortical cells. JOSA A, 1987.</a:t>
            </a:r>
          </a:p>
        </p:txBody>
      </p:sp>
      <p:sp>
        <p:nvSpPr>
          <p:cNvPr id="77828" name="Rectangle 4"/>
          <p:cNvSpPr>
            <a:spLocks/>
          </p:cNvSpPr>
          <p:nvPr/>
        </p:nvSpPr>
        <p:spPr bwMode="auto">
          <a:xfrm>
            <a:off x="1587500" y="5664200"/>
            <a:ext cx="7226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l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6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Statistical regularities arise in natural images (mostly) because of statistical regularities in natural environments!</a:t>
            </a:r>
          </a:p>
        </p:txBody>
      </p:sp>
      <p:sp>
        <p:nvSpPr>
          <p:cNvPr id="77829" name="Rectangle 5"/>
          <p:cNvSpPr>
            <a:spLocks/>
          </p:cNvSpPr>
          <p:nvPr/>
        </p:nvSpPr>
        <p:spPr bwMode="auto">
          <a:xfrm>
            <a:off x="1473200" y="139700"/>
            <a:ext cx="2133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200" b="1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Past Work</a:t>
            </a:r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:</a:t>
            </a:r>
          </a:p>
        </p:txBody>
      </p:sp>
      <p:sp>
        <p:nvSpPr>
          <p:cNvPr id="77830" name="Rectangle 6"/>
          <p:cNvSpPr>
            <a:spLocks/>
          </p:cNvSpPr>
          <p:nvPr/>
        </p:nvSpPr>
        <p:spPr bwMode="auto">
          <a:xfrm>
            <a:off x="3619500" y="139700"/>
            <a:ext cx="59309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Natural Image Statistics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687638"/>
            <a:ext cx="8229600" cy="1143000"/>
          </a:xfrm>
        </p:spPr>
        <p:txBody>
          <a:bodyPr/>
          <a:lstStyle/>
          <a:p>
            <a:pPr eaLnBrk="1" hangingPunct="1"/>
            <a:r>
              <a:rPr lang="en-US">
                <a:latin typeface="Century Gothic" charset="0"/>
                <a:ea typeface="ヒラギノ明朝 ProN W3" charset="0"/>
                <a:cs typeface="ヒラギノ明朝 ProN W3" charset="0"/>
              </a:rPr>
              <a:t>Our Work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1"/>
          <p:cNvSpPr>
            <a:spLocks/>
          </p:cNvSpPr>
          <p:nvPr/>
        </p:nvSpPr>
        <p:spPr bwMode="auto">
          <a:xfrm>
            <a:off x="317500" y="2984500"/>
            <a:ext cx="92392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24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Input:</a:t>
            </a:r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800" y="2171700"/>
            <a:ext cx="3006725" cy="193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Rectangle 3"/>
          <p:cNvSpPr>
            <a:spLocks/>
          </p:cNvSpPr>
          <p:nvPr/>
        </p:nvSpPr>
        <p:spPr bwMode="auto">
          <a:xfrm>
            <a:off x="190500" y="5130800"/>
            <a:ext cx="122237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24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Output:</a:t>
            </a:r>
          </a:p>
        </p:txBody>
      </p:sp>
      <p:pic>
        <p:nvPicPr>
          <p:cNvPr id="798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0" y="4483100"/>
            <a:ext cx="740410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7" name="Rectangle 5"/>
          <p:cNvSpPr>
            <a:spLocks/>
          </p:cNvSpPr>
          <p:nvPr/>
        </p:nvSpPr>
        <p:spPr bwMode="auto">
          <a:xfrm>
            <a:off x="4356100" y="4038600"/>
            <a:ext cx="5715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Image</a:t>
            </a:r>
          </a:p>
        </p:txBody>
      </p:sp>
      <p:sp>
        <p:nvSpPr>
          <p:cNvPr id="79878" name="Rectangle 6"/>
          <p:cNvSpPr>
            <a:spLocks/>
          </p:cNvSpPr>
          <p:nvPr/>
        </p:nvSpPr>
        <p:spPr bwMode="auto">
          <a:xfrm>
            <a:off x="8178800" y="6311900"/>
            <a:ext cx="922338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Illumination</a:t>
            </a:r>
          </a:p>
        </p:txBody>
      </p:sp>
      <p:sp>
        <p:nvSpPr>
          <p:cNvPr id="79879" name="Rectangle 7"/>
          <p:cNvSpPr>
            <a:spLocks/>
          </p:cNvSpPr>
          <p:nvPr/>
        </p:nvSpPr>
        <p:spPr bwMode="auto">
          <a:xfrm>
            <a:off x="2425700" y="6311900"/>
            <a:ext cx="56356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Shape</a:t>
            </a:r>
          </a:p>
        </p:txBody>
      </p:sp>
      <p:sp>
        <p:nvSpPr>
          <p:cNvPr id="79880" name="Rectangle 8"/>
          <p:cNvSpPr>
            <a:spLocks/>
          </p:cNvSpPr>
          <p:nvPr/>
        </p:nvSpPr>
        <p:spPr bwMode="auto">
          <a:xfrm>
            <a:off x="4584700" y="6311900"/>
            <a:ext cx="638175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Albedo</a:t>
            </a:r>
          </a:p>
        </p:txBody>
      </p:sp>
      <p:sp>
        <p:nvSpPr>
          <p:cNvPr id="79881" name="Rectangle 9"/>
          <p:cNvSpPr>
            <a:spLocks/>
          </p:cNvSpPr>
          <p:nvPr/>
        </p:nvSpPr>
        <p:spPr bwMode="auto">
          <a:xfrm>
            <a:off x="6756400" y="6311900"/>
            <a:ext cx="69215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Shading</a:t>
            </a:r>
          </a:p>
        </p:txBody>
      </p:sp>
      <p:sp>
        <p:nvSpPr>
          <p:cNvPr id="79882" name="Rectangle 10"/>
          <p:cNvSpPr>
            <a:spLocks/>
          </p:cNvSpPr>
          <p:nvPr/>
        </p:nvSpPr>
        <p:spPr bwMode="auto">
          <a:xfrm>
            <a:off x="241300" y="266700"/>
            <a:ext cx="88011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Shape, Illumination and Reflectance</a:t>
            </a:r>
          </a:p>
          <a:p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from Shading</a:t>
            </a:r>
          </a:p>
        </p:txBody>
      </p:sp>
      <p:sp>
        <p:nvSpPr>
          <p:cNvPr id="79883" name="Rectangle 11"/>
          <p:cNvSpPr>
            <a:spLocks/>
          </p:cNvSpPr>
          <p:nvPr/>
        </p:nvSpPr>
        <p:spPr bwMode="auto">
          <a:xfrm>
            <a:off x="1257300" y="1587500"/>
            <a:ext cx="66294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4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Barron &amp; Malik, CVPR 2011, CVPR 2012, ECCV 2012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Accomodation</a:t>
            </a:r>
            <a:r>
              <a:rPr lang="en-US" dirty="0" smtClean="0"/>
              <a:t>/Depth of Focus</a:t>
            </a:r>
            <a:endParaRPr lang="en-US" dirty="0"/>
          </a:p>
        </p:txBody>
      </p:sp>
      <p:pic>
        <p:nvPicPr>
          <p:cNvPr id="218115" name="Picture 3" descr="E:\myfigures\accomod-cue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76400"/>
            <a:ext cx="5638800" cy="467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46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solve-1.mov" descr="/Users/jon/Work/Backup/Shape/documents/SIRFS/Barron.ppt_media/solve-1.mo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1311275"/>
            <a:ext cx="8089900" cy="508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8" name="Rectangle 2"/>
          <p:cNvSpPr>
            <a:spLocks/>
          </p:cNvSpPr>
          <p:nvPr/>
        </p:nvSpPr>
        <p:spPr bwMode="auto">
          <a:xfrm>
            <a:off x="457200" y="147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0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Demo!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31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318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31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931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186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/>
          <p:cNvSpPr>
            <a:spLocks/>
          </p:cNvSpPr>
          <p:nvPr/>
        </p:nvSpPr>
        <p:spPr bwMode="auto">
          <a:xfrm>
            <a:off x="2413000" y="1143000"/>
            <a:ext cx="4241800" cy="2794000"/>
          </a:xfrm>
          <a:prstGeom prst="rect">
            <a:avLst/>
          </a:prstGeom>
          <a:noFill/>
          <a:ln w="12700" cap="flat">
            <a:solidFill>
              <a:srgbClr val="7B7B7B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en-US" sz="4000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  <a:cs typeface="Calibri" charset="0"/>
              <a:sym typeface="Calibri" charset="0"/>
            </a:endParaRPr>
          </a:p>
          <a:p>
            <a:pPr>
              <a:defRPr/>
            </a:pPr>
            <a:endParaRPr lang="en-US" sz="4000">
              <a:solidFill>
                <a:srgbClr val="FFFFFF"/>
              </a:solidFill>
              <a:latin typeface="Calibri" charset="0"/>
              <a:cs typeface="Calibri" charset="0"/>
              <a:sym typeface="Calibri" charset="0"/>
            </a:endParaRPr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300" y="4222750"/>
            <a:ext cx="5308600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3" name="Rectangle 3"/>
          <p:cNvSpPr>
            <a:spLocks/>
          </p:cNvSpPr>
          <p:nvPr/>
        </p:nvSpPr>
        <p:spPr bwMode="auto">
          <a:xfrm>
            <a:off x="469900" y="5575300"/>
            <a:ext cx="82296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ja-JP" altLang="en-US" sz="16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“</a:t>
            </a:r>
            <a:r>
              <a:rPr lang="en-US" altLang="ja-JP" sz="16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Search for the most likely explanation</a:t>
            </a:r>
          </a:p>
          <a:p>
            <a:r>
              <a:rPr lang="en-US" sz="16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(shape </a:t>
            </a:r>
            <a:r>
              <a:rPr lang="en-US" sz="1600" i="1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Z</a:t>
            </a:r>
            <a:r>
              <a:rPr lang="en-US" sz="16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, log-reflectance </a:t>
            </a:r>
            <a:r>
              <a:rPr lang="en-US" sz="1600" i="1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R</a:t>
            </a:r>
            <a:r>
              <a:rPr lang="en-US" sz="16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 and illumination</a:t>
            </a:r>
            <a:r>
              <a:rPr lang="en-US" sz="1600" i="1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 L</a:t>
            </a:r>
            <a:r>
              <a:rPr lang="en-US" sz="16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)</a:t>
            </a:r>
          </a:p>
          <a:p>
            <a:r>
              <a:rPr lang="en-US" sz="16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that together exactly reconstructs log-image </a:t>
            </a:r>
            <a:r>
              <a:rPr lang="en-US" sz="1600" i="1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I</a:t>
            </a:r>
            <a:r>
              <a:rPr lang="ja-JP" altLang="en-US" sz="16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”</a:t>
            </a:r>
            <a:endParaRPr lang="en-US" sz="1600">
              <a:solidFill>
                <a:schemeClr val="tx1"/>
              </a:solidFill>
              <a:latin typeface="Century Gothic" charset="0"/>
              <a:cs typeface="Century Gothic" charset="0"/>
              <a:sym typeface="Century Gothic" charset="0"/>
            </a:endParaRPr>
          </a:p>
        </p:txBody>
      </p:sp>
      <p:sp>
        <p:nvSpPr>
          <p:cNvPr id="81924" name="Rectangle 4"/>
          <p:cNvSpPr>
            <a:spLocks/>
          </p:cNvSpPr>
          <p:nvPr/>
        </p:nvSpPr>
        <p:spPr bwMode="auto">
          <a:xfrm>
            <a:off x="2471738" y="406400"/>
            <a:ext cx="4148137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Problem Formulation</a:t>
            </a:r>
          </a:p>
        </p:txBody>
      </p:sp>
      <p:pic>
        <p:nvPicPr>
          <p:cNvPr id="819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863" y="2767013"/>
            <a:ext cx="1317625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688" y="2752725"/>
            <a:ext cx="1317625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300" y="1543050"/>
            <a:ext cx="541338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8" name="Line 8"/>
          <p:cNvSpPr>
            <a:spLocks noChangeShapeType="1"/>
          </p:cNvSpPr>
          <p:nvPr/>
        </p:nvSpPr>
        <p:spPr bwMode="auto">
          <a:xfrm>
            <a:off x="3965575" y="1827213"/>
            <a:ext cx="1905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29" name="Line 9"/>
          <p:cNvSpPr>
            <a:spLocks noChangeShapeType="1"/>
          </p:cNvSpPr>
          <p:nvPr/>
        </p:nvSpPr>
        <p:spPr bwMode="auto">
          <a:xfrm>
            <a:off x="3965575" y="3221038"/>
            <a:ext cx="1905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1930" name="Line 10"/>
          <p:cNvSpPr>
            <a:spLocks noChangeShapeType="1"/>
          </p:cNvSpPr>
          <p:nvPr/>
        </p:nvSpPr>
        <p:spPr bwMode="auto">
          <a:xfrm flipH="1">
            <a:off x="5621338" y="1824038"/>
            <a:ext cx="2000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81931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038" y="1387475"/>
            <a:ext cx="1284287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32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863" y="1387475"/>
            <a:ext cx="1296987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33" name="Rectangle 13"/>
          <p:cNvSpPr>
            <a:spLocks/>
          </p:cNvSpPr>
          <p:nvPr/>
        </p:nvSpPr>
        <p:spPr bwMode="auto">
          <a:xfrm>
            <a:off x="2962275" y="2232025"/>
            <a:ext cx="6858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2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Z</a:t>
            </a:r>
          </a:p>
        </p:txBody>
      </p:sp>
      <p:sp>
        <p:nvSpPr>
          <p:cNvPr id="81934" name="Rectangle 14"/>
          <p:cNvSpPr>
            <a:spLocks/>
          </p:cNvSpPr>
          <p:nvPr/>
        </p:nvSpPr>
        <p:spPr bwMode="auto">
          <a:xfrm>
            <a:off x="4562475" y="2239963"/>
            <a:ext cx="6985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2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S(Z, L)</a:t>
            </a:r>
          </a:p>
        </p:txBody>
      </p:sp>
      <p:sp>
        <p:nvSpPr>
          <p:cNvPr id="81935" name="Rectangle 15"/>
          <p:cNvSpPr>
            <a:spLocks/>
          </p:cNvSpPr>
          <p:nvPr/>
        </p:nvSpPr>
        <p:spPr bwMode="auto">
          <a:xfrm>
            <a:off x="5880100" y="2225675"/>
            <a:ext cx="6858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2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L</a:t>
            </a:r>
          </a:p>
        </p:txBody>
      </p:sp>
      <p:sp>
        <p:nvSpPr>
          <p:cNvPr id="81936" name="Rectangle 16"/>
          <p:cNvSpPr>
            <a:spLocks/>
          </p:cNvSpPr>
          <p:nvPr/>
        </p:nvSpPr>
        <p:spPr bwMode="auto">
          <a:xfrm>
            <a:off x="2941638" y="3671888"/>
            <a:ext cx="7366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2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R</a:t>
            </a:r>
          </a:p>
        </p:txBody>
      </p:sp>
      <p:sp>
        <p:nvSpPr>
          <p:cNvPr id="81937" name="Rectangle 17"/>
          <p:cNvSpPr>
            <a:spLocks/>
          </p:cNvSpPr>
          <p:nvPr/>
        </p:nvSpPr>
        <p:spPr bwMode="auto">
          <a:xfrm>
            <a:off x="4538663" y="3665538"/>
            <a:ext cx="812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2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I</a:t>
            </a:r>
          </a:p>
        </p:txBody>
      </p:sp>
      <p:sp>
        <p:nvSpPr>
          <p:cNvPr id="64530" name="Rectangle 18"/>
          <p:cNvSpPr>
            <a:spLocks/>
          </p:cNvSpPr>
          <p:nvPr/>
        </p:nvSpPr>
        <p:spPr bwMode="auto">
          <a:xfrm>
            <a:off x="2527300" y="1214438"/>
            <a:ext cx="1384300" cy="1073150"/>
          </a:xfrm>
          <a:prstGeom prst="rect">
            <a:avLst/>
          </a:prstGeom>
          <a:solidFill>
            <a:schemeClr val="accent1">
              <a:alpha val="50000"/>
            </a:schemeClr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en-US" sz="240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 Bold" charset="0"/>
              <a:cs typeface="Calibri Bold" charset="0"/>
              <a:sym typeface="Calibri Bold" charset="0"/>
            </a:endParaRPr>
          </a:p>
          <a:p>
            <a:pPr>
              <a:defRPr/>
            </a:pPr>
            <a:r>
              <a:rPr lang="en-US" sz="30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 Bold" charset="0"/>
                <a:cs typeface="Calibri Bold" charset="0"/>
                <a:sym typeface="Calibri Bold" charset="0"/>
              </a:rPr>
              <a:t>?</a:t>
            </a:r>
          </a:p>
        </p:txBody>
      </p:sp>
      <p:sp>
        <p:nvSpPr>
          <p:cNvPr id="81939" name="Line 19"/>
          <p:cNvSpPr>
            <a:spLocks noChangeShapeType="1"/>
          </p:cNvSpPr>
          <p:nvPr/>
        </p:nvSpPr>
        <p:spPr bwMode="auto">
          <a:xfrm>
            <a:off x="4905375" y="2565400"/>
            <a:ext cx="0" cy="203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4532" name="Rectangle 20"/>
          <p:cNvSpPr>
            <a:spLocks/>
          </p:cNvSpPr>
          <p:nvPr/>
        </p:nvSpPr>
        <p:spPr bwMode="auto">
          <a:xfrm>
            <a:off x="4216400" y="1231900"/>
            <a:ext cx="1384300" cy="1073150"/>
          </a:xfrm>
          <a:prstGeom prst="rect">
            <a:avLst/>
          </a:prstGeom>
          <a:solidFill>
            <a:schemeClr val="accent1">
              <a:alpha val="50000"/>
            </a:schemeClr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en-US" sz="240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 Bold" charset="0"/>
              <a:cs typeface="Calibri Bold" charset="0"/>
              <a:sym typeface="Calibri Bold" charset="0"/>
            </a:endParaRPr>
          </a:p>
          <a:p>
            <a:pPr>
              <a:defRPr/>
            </a:pPr>
            <a:r>
              <a:rPr lang="en-US" sz="30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 Bold" charset="0"/>
                <a:cs typeface="Calibri Bold" charset="0"/>
                <a:sym typeface="Calibri Bold" charset="0"/>
              </a:rPr>
              <a:t>?</a:t>
            </a:r>
          </a:p>
        </p:txBody>
      </p:sp>
      <p:sp>
        <p:nvSpPr>
          <p:cNvPr id="64533" name="Rectangle 21"/>
          <p:cNvSpPr>
            <a:spLocks/>
          </p:cNvSpPr>
          <p:nvPr/>
        </p:nvSpPr>
        <p:spPr bwMode="auto">
          <a:xfrm>
            <a:off x="2589213" y="2616200"/>
            <a:ext cx="1385887" cy="1073150"/>
          </a:xfrm>
          <a:prstGeom prst="rect">
            <a:avLst/>
          </a:prstGeom>
          <a:solidFill>
            <a:schemeClr val="accent1">
              <a:alpha val="50000"/>
            </a:schemeClr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en-US" sz="240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 Bold" charset="0"/>
              <a:cs typeface="Calibri Bold" charset="0"/>
              <a:sym typeface="Calibri Bold" charset="0"/>
            </a:endParaRPr>
          </a:p>
          <a:p>
            <a:pPr>
              <a:defRPr/>
            </a:pPr>
            <a:r>
              <a:rPr lang="en-US" sz="30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 Bold" charset="0"/>
                <a:cs typeface="Calibri Bold" charset="0"/>
                <a:sym typeface="Calibri Bold" charset="0"/>
              </a:rPr>
              <a:t>?</a:t>
            </a:r>
          </a:p>
        </p:txBody>
      </p:sp>
      <p:sp>
        <p:nvSpPr>
          <p:cNvPr id="64534" name="Rectangle 22"/>
          <p:cNvSpPr>
            <a:spLocks/>
          </p:cNvSpPr>
          <p:nvPr/>
        </p:nvSpPr>
        <p:spPr bwMode="auto">
          <a:xfrm>
            <a:off x="5842000" y="1139825"/>
            <a:ext cx="774700" cy="10795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en-US" sz="240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 Bold" charset="0"/>
              <a:cs typeface="Calibri Bold" charset="0"/>
              <a:sym typeface="Calibri Bold" charset="0"/>
            </a:endParaRPr>
          </a:p>
          <a:p>
            <a:pPr>
              <a:defRPr/>
            </a:pPr>
            <a:r>
              <a:rPr lang="en-US" sz="30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 Bold" charset="0"/>
                <a:cs typeface="Calibri Bold" charset="0"/>
                <a:sym typeface="Calibri Bold" charset="0"/>
              </a:rPr>
              <a:t>?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1"/>
          <p:cNvSpPr>
            <a:spLocks/>
          </p:cNvSpPr>
          <p:nvPr/>
        </p:nvSpPr>
        <p:spPr bwMode="auto">
          <a:xfrm>
            <a:off x="2413000" y="1143000"/>
            <a:ext cx="4241800" cy="2794000"/>
          </a:xfrm>
          <a:prstGeom prst="rect">
            <a:avLst/>
          </a:prstGeom>
          <a:noFill/>
          <a:ln w="12700" cap="flat">
            <a:solidFill>
              <a:srgbClr val="7B7B7B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en-US" sz="4000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  <a:cs typeface="Calibri" charset="0"/>
              <a:sym typeface="Calibri" charset="0"/>
            </a:endParaRPr>
          </a:p>
          <a:p>
            <a:pPr>
              <a:defRPr/>
            </a:pPr>
            <a:endParaRPr lang="en-US" sz="4000">
              <a:solidFill>
                <a:srgbClr val="FFFFFF"/>
              </a:solidFill>
              <a:latin typeface="Calibri" charset="0"/>
              <a:cs typeface="Calibri" charset="0"/>
              <a:sym typeface="Calibri" charset="0"/>
            </a:endParaRPr>
          </a:p>
        </p:txBody>
      </p:sp>
      <p:sp>
        <p:nvSpPr>
          <p:cNvPr id="82946" name="Rectangle 2"/>
          <p:cNvSpPr>
            <a:spLocks/>
          </p:cNvSpPr>
          <p:nvPr/>
        </p:nvSpPr>
        <p:spPr bwMode="auto">
          <a:xfrm>
            <a:off x="2471738" y="406400"/>
            <a:ext cx="4148137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Problem Formulation</a:t>
            </a:r>
          </a:p>
        </p:txBody>
      </p:sp>
      <p:pic>
        <p:nvPicPr>
          <p:cNvPr id="829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863" y="2767013"/>
            <a:ext cx="1317625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688" y="2752725"/>
            <a:ext cx="1317625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300" y="1543050"/>
            <a:ext cx="541338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0" name="Line 6"/>
          <p:cNvSpPr>
            <a:spLocks noChangeShapeType="1"/>
          </p:cNvSpPr>
          <p:nvPr/>
        </p:nvSpPr>
        <p:spPr bwMode="auto">
          <a:xfrm>
            <a:off x="3965575" y="1827213"/>
            <a:ext cx="1905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951" name="Line 7"/>
          <p:cNvSpPr>
            <a:spLocks noChangeShapeType="1"/>
          </p:cNvSpPr>
          <p:nvPr/>
        </p:nvSpPr>
        <p:spPr bwMode="auto">
          <a:xfrm>
            <a:off x="3965575" y="3221038"/>
            <a:ext cx="1905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2952" name="Line 8"/>
          <p:cNvSpPr>
            <a:spLocks noChangeShapeType="1"/>
          </p:cNvSpPr>
          <p:nvPr/>
        </p:nvSpPr>
        <p:spPr bwMode="auto">
          <a:xfrm flipH="1">
            <a:off x="5621338" y="1824038"/>
            <a:ext cx="2000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8295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038" y="1387475"/>
            <a:ext cx="1284287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863" y="1387475"/>
            <a:ext cx="1296987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5" name="Rectangle 11"/>
          <p:cNvSpPr>
            <a:spLocks/>
          </p:cNvSpPr>
          <p:nvPr/>
        </p:nvSpPr>
        <p:spPr bwMode="auto">
          <a:xfrm>
            <a:off x="2962275" y="2232025"/>
            <a:ext cx="6858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2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Z</a:t>
            </a:r>
          </a:p>
        </p:txBody>
      </p:sp>
      <p:sp>
        <p:nvSpPr>
          <p:cNvPr id="82956" name="Rectangle 12"/>
          <p:cNvSpPr>
            <a:spLocks/>
          </p:cNvSpPr>
          <p:nvPr/>
        </p:nvSpPr>
        <p:spPr bwMode="auto">
          <a:xfrm>
            <a:off x="4562475" y="2239963"/>
            <a:ext cx="6985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2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S(Z, L)</a:t>
            </a:r>
          </a:p>
        </p:txBody>
      </p:sp>
      <p:sp>
        <p:nvSpPr>
          <p:cNvPr id="82957" name="Rectangle 13"/>
          <p:cNvSpPr>
            <a:spLocks/>
          </p:cNvSpPr>
          <p:nvPr/>
        </p:nvSpPr>
        <p:spPr bwMode="auto">
          <a:xfrm>
            <a:off x="5880100" y="2225675"/>
            <a:ext cx="6858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2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L</a:t>
            </a:r>
          </a:p>
        </p:txBody>
      </p:sp>
      <p:sp>
        <p:nvSpPr>
          <p:cNvPr id="82958" name="Rectangle 14"/>
          <p:cNvSpPr>
            <a:spLocks/>
          </p:cNvSpPr>
          <p:nvPr/>
        </p:nvSpPr>
        <p:spPr bwMode="auto">
          <a:xfrm>
            <a:off x="2941638" y="3671888"/>
            <a:ext cx="7366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2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R</a:t>
            </a:r>
          </a:p>
        </p:txBody>
      </p:sp>
      <p:sp>
        <p:nvSpPr>
          <p:cNvPr id="82959" name="Rectangle 15"/>
          <p:cNvSpPr>
            <a:spLocks/>
          </p:cNvSpPr>
          <p:nvPr/>
        </p:nvSpPr>
        <p:spPr bwMode="auto">
          <a:xfrm>
            <a:off x="4538663" y="3665538"/>
            <a:ext cx="812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2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I</a:t>
            </a:r>
          </a:p>
        </p:txBody>
      </p:sp>
      <p:sp>
        <p:nvSpPr>
          <p:cNvPr id="65552" name="Rectangle 16"/>
          <p:cNvSpPr>
            <a:spLocks/>
          </p:cNvSpPr>
          <p:nvPr/>
        </p:nvSpPr>
        <p:spPr bwMode="auto">
          <a:xfrm>
            <a:off x="2527300" y="1214438"/>
            <a:ext cx="1384300" cy="1073150"/>
          </a:xfrm>
          <a:prstGeom prst="rect">
            <a:avLst/>
          </a:prstGeom>
          <a:solidFill>
            <a:schemeClr val="accent1">
              <a:alpha val="50000"/>
            </a:schemeClr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en-US" sz="240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 Bold" charset="0"/>
              <a:cs typeface="Calibri Bold" charset="0"/>
              <a:sym typeface="Calibri Bold" charset="0"/>
            </a:endParaRPr>
          </a:p>
          <a:p>
            <a:pPr>
              <a:defRPr/>
            </a:pPr>
            <a:r>
              <a:rPr lang="en-US" sz="30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 Bold" charset="0"/>
                <a:cs typeface="Calibri Bold" charset="0"/>
                <a:sym typeface="Calibri Bold" charset="0"/>
              </a:rPr>
              <a:t>?</a:t>
            </a:r>
          </a:p>
        </p:txBody>
      </p:sp>
      <p:sp>
        <p:nvSpPr>
          <p:cNvPr id="82961" name="Line 17"/>
          <p:cNvSpPr>
            <a:spLocks noChangeShapeType="1"/>
          </p:cNvSpPr>
          <p:nvPr/>
        </p:nvSpPr>
        <p:spPr bwMode="auto">
          <a:xfrm>
            <a:off x="4905375" y="2565400"/>
            <a:ext cx="0" cy="203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5554" name="Rectangle 18"/>
          <p:cNvSpPr>
            <a:spLocks/>
          </p:cNvSpPr>
          <p:nvPr/>
        </p:nvSpPr>
        <p:spPr bwMode="auto">
          <a:xfrm>
            <a:off x="4216400" y="1231900"/>
            <a:ext cx="1384300" cy="1073150"/>
          </a:xfrm>
          <a:prstGeom prst="rect">
            <a:avLst/>
          </a:prstGeom>
          <a:solidFill>
            <a:schemeClr val="accent1">
              <a:alpha val="50000"/>
            </a:schemeClr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en-US" sz="240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 Bold" charset="0"/>
              <a:cs typeface="Calibri Bold" charset="0"/>
              <a:sym typeface="Calibri Bold" charset="0"/>
            </a:endParaRPr>
          </a:p>
          <a:p>
            <a:pPr>
              <a:defRPr/>
            </a:pPr>
            <a:r>
              <a:rPr lang="en-US" sz="30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 Bold" charset="0"/>
                <a:cs typeface="Calibri Bold" charset="0"/>
                <a:sym typeface="Calibri Bold" charset="0"/>
              </a:rPr>
              <a:t>?</a:t>
            </a:r>
          </a:p>
        </p:txBody>
      </p:sp>
      <p:sp>
        <p:nvSpPr>
          <p:cNvPr id="65555" name="Rectangle 19"/>
          <p:cNvSpPr>
            <a:spLocks/>
          </p:cNvSpPr>
          <p:nvPr/>
        </p:nvSpPr>
        <p:spPr bwMode="auto">
          <a:xfrm>
            <a:off x="2589213" y="2616200"/>
            <a:ext cx="1385887" cy="1073150"/>
          </a:xfrm>
          <a:prstGeom prst="rect">
            <a:avLst/>
          </a:prstGeom>
          <a:solidFill>
            <a:schemeClr val="accent1">
              <a:alpha val="50000"/>
            </a:schemeClr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en-US" sz="240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 Bold" charset="0"/>
              <a:cs typeface="Calibri Bold" charset="0"/>
              <a:sym typeface="Calibri Bold" charset="0"/>
            </a:endParaRPr>
          </a:p>
          <a:p>
            <a:pPr>
              <a:defRPr/>
            </a:pPr>
            <a:r>
              <a:rPr lang="en-US" sz="30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 Bold" charset="0"/>
                <a:cs typeface="Calibri Bold" charset="0"/>
                <a:sym typeface="Calibri Bold" charset="0"/>
              </a:rPr>
              <a:t>?</a:t>
            </a:r>
          </a:p>
        </p:txBody>
      </p:sp>
      <p:sp>
        <p:nvSpPr>
          <p:cNvPr id="65556" name="Rectangle 20"/>
          <p:cNvSpPr>
            <a:spLocks/>
          </p:cNvSpPr>
          <p:nvPr/>
        </p:nvSpPr>
        <p:spPr bwMode="auto">
          <a:xfrm>
            <a:off x="5842000" y="1139825"/>
            <a:ext cx="774700" cy="10795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en-US" sz="240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 Bold" charset="0"/>
              <a:cs typeface="Calibri Bold" charset="0"/>
              <a:sym typeface="Calibri Bold" charset="0"/>
            </a:endParaRPr>
          </a:p>
          <a:p>
            <a:pPr>
              <a:defRPr/>
            </a:pPr>
            <a:r>
              <a:rPr lang="en-US" sz="30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 Bold" charset="0"/>
                <a:cs typeface="Calibri Bold" charset="0"/>
                <a:sym typeface="Calibri Bold" charset="0"/>
              </a:rPr>
              <a:t>?</a:t>
            </a:r>
          </a:p>
        </p:txBody>
      </p:sp>
      <p:sp>
        <p:nvSpPr>
          <p:cNvPr id="82965" name="Rectangle 21"/>
          <p:cNvSpPr>
            <a:spLocks/>
          </p:cNvSpPr>
          <p:nvPr/>
        </p:nvSpPr>
        <p:spPr bwMode="auto">
          <a:xfrm>
            <a:off x="469900" y="5575300"/>
            <a:ext cx="82296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ja-JP" altLang="en-US" sz="16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“</a:t>
            </a:r>
            <a:r>
              <a:rPr lang="en-US" altLang="ja-JP" sz="16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Search for the least costly explanation</a:t>
            </a:r>
          </a:p>
          <a:p>
            <a:r>
              <a:rPr lang="en-US" sz="16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(shape </a:t>
            </a:r>
            <a:r>
              <a:rPr lang="en-US" sz="1600" i="1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Z</a:t>
            </a:r>
            <a:r>
              <a:rPr lang="en-US" sz="16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, log-reflectance </a:t>
            </a:r>
            <a:r>
              <a:rPr lang="en-US" sz="1600" i="1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R</a:t>
            </a:r>
            <a:r>
              <a:rPr lang="en-US" sz="16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 and illumination</a:t>
            </a:r>
            <a:r>
              <a:rPr lang="en-US" sz="1600" i="1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 L</a:t>
            </a:r>
            <a:r>
              <a:rPr lang="en-US" sz="16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)</a:t>
            </a:r>
          </a:p>
          <a:p>
            <a:r>
              <a:rPr lang="en-US" sz="16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that together exactly reconstructs log-image </a:t>
            </a:r>
            <a:r>
              <a:rPr lang="en-US" sz="1600" i="1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I</a:t>
            </a:r>
            <a:r>
              <a:rPr lang="ja-JP" altLang="en-US" sz="16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”</a:t>
            </a:r>
            <a:endParaRPr lang="en-US" sz="1600">
              <a:solidFill>
                <a:schemeClr val="tx1"/>
              </a:solidFill>
              <a:latin typeface="Century Gothic" charset="0"/>
              <a:cs typeface="Century Gothic" charset="0"/>
              <a:sym typeface="Century Gothic" charset="0"/>
            </a:endParaRPr>
          </a:p>
        </p:txBody>
      </p:sp>
      <p:pic>
        <p:nvPicPr>
          <p:cNvPr id="82966" name="Picture 2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138" y="4216400"/>
            <a:ext cx="59690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3" y="1184275"/>
            <a:ext cx="1974850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3970" name="Rectangle 2"/>
          <p:cNvSpPr>
            <a:spLocks/>
          </p:cNvSpPr>
          <p:nvPr/>
        </p:nvSpPr>
        <p:spPr bwMode="auto">
          <a:xfrm>
            <a:off x="457200" y="147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0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Some Explanations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3" y="1184275"/>
            <a:ext cx="1974850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963" y="4656138"/>
            <a:ext cx="1909762" cy="15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963" y="2814638"/>
            <a:ext cx="1909762" cy="15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6020" name="Rectangle 4"/>
          <p:cNvSpPr>
            <a:spLocks/>
          </p:cNvSpPr>
          <p:nvPr/>
        </p:nvSpPr>
        <p:spPr bwMode="auto">
          <a:xfrm>
            <a:off x="457200" y="147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0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Some Explanations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3" y="1184275"/>
            <a:ext cx="1974850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188" y="4656138"/>
            <a:ext cx="1909762" cy="15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70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550" y="2814638"/>
            <a:ext cx="1909763" cy="15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70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963" y="4656138"/>
            <a:ext cx="1909762" cy="15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704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963" y="2814638"/>
            <a:ext cx="1909762" cy="15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7046" name="Rectangle 6"/>
          <p:cNvSpPr>
            <a:spLocks/>
          </p:cNvSpPr>
          <p:nvPr/>
        </p:nvSpPr>
        <p:spPr bwMode="auto">
          <a:xfrm>
            <a:off x="457200" y="147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0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Some Explanations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3" y="1184275"/>
            <a:ext cx="1974850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688" y="4656138"/>
            <a:ext cx="1909762" cy="15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688" y="2814638"/>
            <a:ext cx="1909762" cy="15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80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188" y="4656138"/>
            <a:ext cx="1909762" cy="15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806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550" y="2814638"/>
            <a:ext cx="1909763" cy="15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807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963" y="4656138"/>
            <a:ext cx="1909762" cy="15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807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963" y="2814638"/>
            <a:ext cx="1909762" cy="15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807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288" y="4749800"/>
            <a:ext cx="1709737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3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938" y="2914650"/>
            <a:ext cx="1712912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4" name="Rectangle 10"/>
          <p:cNvSpPr>
            <a:spLocks/>
          </p:cNvSpPr>
          <p:nvPr/>
        </p:nvSpPr>
        <p:spPr bwMode="auto">
          <a:xfrm>
            <a:off x="457200" y="147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0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Some Explanations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425" y="1587500"/>
            <a:ext cx="23780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3" y="1184275"/>
            <a:ext cx="1974850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688" y="4656138"/>
            <a:ext cx="1909762" cy="15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688" y="2814638"/>
            <a:ext cx="1909762" cy="15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909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188" y="4656138"/>
            <a:ext cx="1909762" cy="15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909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550" y="2814638"/>
            <a:ext cx="1909763" cy="15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909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963" y="4656138"/>
            <a:ext cx="1909762" cy="15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909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963" y="2814638"/>
            <a:ext cx="1909762" cy="15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9097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288" y="4749800"/>
            <a:ext cx="1709737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8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938" y="2914650"/>
            <a:ext cx="1712912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9" name="Rectangle 11"/>
          <p:cNvSpPr>
            <a:spLocks/>
          </p:cNvSpPr>
          <p:nvPr/>
        </p:nvSpPr>
        <p:spPr bwMode="auto">
          <a:xfrm>
            <a:off x="457200" y="147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0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Some Explanations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3" y="1184275"/>
            <a:ext cx="1974850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688" y="4656138"/>
            <a:ext cx="1909762" cy="15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01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688" y="2814638"/>
            <a:ext cx="1909762" cy="15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01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188" y="4656138"/>
            <a:ext cx="1909762" cy="15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011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550" y="2814638"/>
            <a:ext cx="1909763" cy="15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011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963" y="4656138"/>
            <a:ext cx="1909762" cy="15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011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963" y="2814638"/>
            <a:ext cx="1909762" cy="15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0120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550" y="4389438"/>
            <a:ext cx="977900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0121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288" y="4749800"/>
            <a:ext cx="1709737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2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938" y="2914650"/>
            <a:ext cx="1712912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23" name="Rectangle 11"/>
          <p:cNvSpPr>
            <a:spLocks/>
          </p:cNvSpPr>
          <p:nvPr/>
        </p:nvSpPr>
        <p:spPr bwMode="auto">
          <a:xfrm>
            <a:off x="457200" y="147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0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Some Explanations</a:t>
            </a:r>
          </a:p>
        </p:txBody>
      </p:sp>
      <p:pic>
        <p:nvPicPr>
          <p:cNvPr id="90124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425" y="1587500"/>
            <a:ext cx="23780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5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038" y="6223000"/>
            <a:ext cx="136366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3" y="1184275"/>
            <a:ext cx="1974850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688" y="4656138"/>
            <a:ext cx="1909762" cy="15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11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688" y="2814638"/>
            <a:ext cx="1909762" cy="15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11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188" y="4656138"/>
            <a:ext cx="1909762" cy="15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114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550" y="2814638"/>
            <a:ext cx="1909763" cy="15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114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963" y="4656138"/>
            <a:ext cx="1909762" cy="15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114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963" y="2814638"/>
            <a:ext cx="1909762" cy="15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1144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550" y="4389438"/>
            <a:ext cx="977900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1145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475" y="4400550"/>
            <a:ext cx="966788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1146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288" y="4749800"/>
            <a:ext cx="1709737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7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938" y="2914650"/>
            <a:ext cx="1712912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8" name="Rectangle 12"/>
          <p:cNvSpPr>
            <a:spLocks/>
          </p:cNvSpPr>
          <p:nvPr/>
        </p:nvSpPr>
        <p:spPr bwMode="auto">
          <a:xfrm>
            <a:off x="457200" y="147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0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Some Explanations</a:t>
            </a:r>
          </a:p>
        </p:txBody>
      </p:sp>
      <p:pic>
        <p:nvPicPr>
          <p:cNvPr id="91149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425" y="1587500"/>
            <a:ext cx="23780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50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038" y="6223000"/>
            <a:ext cx="136366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51" name="Picture 1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225" y="6210300"/>
            <a:ext cx="1400175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Convergence </a:t>
            </a:r>
          </a:p>
        </p:txBody>
      </p:sp>
      <p:pic>
        <p:nvPicPr>
          <p:cNvPr id="220163" name="Picture 3" descr="E:\myfigures\converge-cue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52600"/>
            <a:ext cx="8153400" cy="453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5599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3" y="1184275"/>
            <a:ext cx="1974850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688" y="4656138"/>
            <a:ext cx="1909762" cy="15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21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688" y="2814638"/>
            <a:ext cx="1909762" cy="15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21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188" y="4656138"/>
            <a:ext cx="1909762" cy="15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216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550" y="2814638"/>
            <a:ext cx="1909763" cy="15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216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963" y="4656138"/>
            <a:ext cx="1909762" cy="15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2167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963" y="2814638"/>
            <a:ext cx="1909762" cy="15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2168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550" y="4389438"/>
            <a:ext cx="977900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2169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475" y="4400550"/>
            <a:ext cx="966788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2170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0" y="4403725"/>
            <a:ext cx="8985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2171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288" y="4749800"/>
            <a:ext cx="1709737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72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938" y="2914650"/>
            <a:ext cx="1712912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73" name="Rectangle 13"/>
          <p:cNvSpPr>
            <a:spLocks/>
          </p:cNvSpPr>
          <p:nvPr/>
        </p:nvSpPr>
        <p:spPr bwMode="auto">
          <a:xfrm>
            <a:off x="457200" y="147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0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Some Explanations</a:t>
            </a:r>
          </a:p>
        </p:txBody>
      </p:sp>
      <p:pic>
        <p:nvPicPr>
          <p:cNvPr id="92174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425" y="1587500"/>
            <a:ext cx="23780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75" name="Picture 1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038" y="6223000"/>
            <a:ext cx="136366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76" name="Picture 1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225" y="6210300"/>
            <a:ext cx="1400175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77" name="Picture 1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325" y="6197600"/>
            <a:ext cx="14509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1"/>
          <p:cNvSpPr>
            <a:spLocks/>
          </p:cNvSpPr>
          <p:nvPr/>
        </p:nvSpPr>
        <p:spPr bwMode="auto">
          <a:xfrm>
            <a:off x="2413000" y="1143000"/>
            <a:ext cx="4241800" cy="2794000"/>
          </a:xfrm>
          <a:prstGeom prst="rect">
            <a:avLst/>
          </a:prstGeom>
          <a:noFill/>
          <a:ln w="12700" cap="flat">
            <a:solidFill>
              <a:srgbClr val="7B7B7B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en-US" sz="4000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  <a:cs typeface="Calibri" charset="0"/>
              <a:sym typeface="Calibri" charset="0"/>
            </a:endParaRPr>
          </a:p>
          <a:p>
            <a:pPr>
              <a:defRPr/>
            </a:pPr>
            <a:endParaRPr lang="en-US" sz="4000">
              <a:solidFill>
                <a:srgbClr val="FFFFFF"/>
              </a:solidFill>
              <a:latin typeface="Calibri" charset="0"/>
              <a:cs typeface="Calibri" charset="0"/>
              <a:sym typeface="Calibri" charset="0"/>
            </a:endParaRPr>
          </a:p>
        </p:txBody>
      </p:sp>
      <p:sp>
        <p:nvSpPr>
          <p:cNvPr id="93186" name="Rectangle 2"/>
          <p:cNvSpPr>
            <a:spLocks/>
          </p:cNvSpPr>
          <p:nvPr/>
        </p:nvSpPr>
        <p:spPr bwMode="auto">
          <a:xfrm>
            <a:off x="2471738" y="406400"/>
            <a:ext cx="4148137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Problem Formulation</a:t>
            </a:r>
          </a:p>
        </p:txBody>
      </p:sp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863" y="2767013"/>
            <a:ext cx="1317625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688" y="2752725"/>
            <a:ext cx="1317625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300" y="1543050"/>
            <a:ext cx="541338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0" name="Line 6"/>
          <p:cNvSpPr>
            <a:spLocks noChangeShapeType="1"/>
          </p:cNvSpPr>
          <p:nvPr/>
        </p:nvSpPr>
        <p:spPr bwMode="auto">
          <a:xfrm>
            <a:off x="3965575" y="1827213"/>
            <a:ext cx="1905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3191" name="Line 7"/>
          <p:cNvSpPr>
            <a:spLocks noChangeShapeType="1"/>
          </p:cNvSpPr>
          <p:nvPr/>
        </p:nvSpPr>
        <p:spPr bwMode="auto">
          <a:xfrm>
            <a:off x="3965575" y="3221038"/>
            <a:ext cx="1905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3192" name="Line 8"/>
          <p:cNvSpPr>
            <a:spLocks noChangeShapeType="1"/>
          </p:cNvSpPr>
          <p:nvPr/>
        </p:nvSpPr>
        <p:spPr bwMode="auto">
          <a:xfrm flipH="1">
            <a:off x="5621338" y="1824038"/>
            <a:ext cx="2000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9319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038" y="1387475"/>
            <a:ext cx="1284287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863" y="1387475"/>
            <a:ext cx="1296987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5" name="Rectangle 11"/>
          <p:cNvSpPr>
            <a:spLocks/>
          </p:cNvSpPr>
          <p:nvPr/>
        </p:nvSpPr>
        <p:spPr bwMode="auto">
          <a:xfrm>
            <a:off x="2962275" y="2232025"/>
            <a:ext cx="6858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2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Z</a:t>
            </a:r>
          </a:p>
        </p:txBody>
      </p:sp>
      <p:sp>
        <p:nvSpPr>
          <p:cNvPr id="93196" name="Rectangle 12"/>
          <p:cNvSpPr>
            <a:spLocks/>
          </p:cNvSpPr>
          <p:nvPr/>
        </p:nvSpPr>
        <p:spPr bwMode="auto">
          <a:xfrm>
            <a:off x="4562475" y="2239963"/>
            <a:ext cx="6985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2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S(Z, L)</a:t>
            </a:r>
          </a:p>
        </p:txBody>
      </p:sp>
      <p:sp>
        <p:nvSpPr>
          <p:cNvPr id="93197" name="Rectangle 13"/>
          <p:cNvSpPr>
            <a:spLocks/>
          </p:cNvSpPr>
          <p:nvPr/>
        </p:nvSpPr>
        <p:spPr bwMode="auto">
          <a:xfrm>
            <a:off x="5880100" y="2225675"/>
            <a:ext cx="6858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2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L</a:t>
            </a:r>
          </a:p>
        </p:txBody>
      </p:sp>
      <p:sp>
        <p:nvSpPr>
          <p:cNvPr id="93198" name="Rectangle 14"/>
          <p:cNvSpPr>
            <a:spLocks/>
          </p:cNvSpPr>
          <p:nvPr/>
        </p:nvSpPr>
        <p:spPr bwMode="auto">
          <a:xfrm>
            <a:off x="2941638" y="3671888"/>
            <a:ext cx="7366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2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R</a:t>
            </a:r>
          </a:p>
        </p:txBody>
      </p:sp>
      <p:sp>
        <p:nvSpPr>
          <p:cNvPr id="93199" name="Rectangle 15"/>
          <p:cNvSpPr>
            <a:spLocks/>
          </p:cNvSpPr>
          <p:nvPr/>
        </p:nvSpPr>
        <p:spPr bwMode="auto">
          <a:xfrm>
            <a:off x="4538663" y="3665538"/>
            <a:ext cx="812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2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I</a:t>
            </a:r>
          </a:p>
        </p:txBody>
      </p:sp>
      <p:sp>
        <p:nvSpPr>
          <p:cNvPr id="75792" name="Rectangle 16"/>
          <p:cNvSpPr>
            <a:spLocks/>
          </p:cNvSpPr>
          <p:nvPr/>
        </p:nvSpPr>
        <p:spPr bwMode="auto">
          <a:xfrm>
            <a:off x="2527300" y="1214438"/>
            <a:ext cx="1384300" cy="1073150"/>
          </a:xfrm>
          <a:prstGeom prst="rect">
            <a:avLst/>
          </a:prstGeom>
          <a:solidFill>
            <a:schemeClr val="accent1">
              <a:alpha val="50000"/>
            </a:schemeClr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en-US" sz="240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 Bold" charset="0"/>
              <a:cs typeface="Calibri Bold" charset="0"/>
              <a:sym typeface="Calibri Bold" charset="0"/>
            </a:endParaRPr>
          </a:p>
          <a:p>
            <a:pPr>
              <a:defRPr/>
            </a:pPr>
            <a:r>
              <a:rPr lang="en-US" sz="30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 Bold" charset="0"/>
                <a:cs typeface="Calibri Bold" charset="0"/>
                <a:sym typeface="Calibri Bold" charset="0"/>
              </a:rPr>
              <a:t>?</a:t>
            </a:r>
          </a:p>
        </p:txBody>
      </p:sp>
      <p:sp>
        <p:nvSpPr>
          <p:cNvPr id="93201" name="Line 17"/>
          <p:cNvSpPr>
            <a:spLocks noChangeShapeType="1"/>
          </p:cNvSpPr>
          <p:nvPr/>
        </p:nvSpPr>
        <p:spPr bwMode="auto">
          <a:xfrm>
            <a:off x="4905375" y="2565400"/>
            <a:ext cx="0" cy="203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5794" name="Rectangle 18"/>
          <p:cNvSpPr>
            <a:spLocks/>
          </p:cNvSpPr>
          <p:nvPr/>
        </p:nvSpPr>
        <p:spPr bwMode="auto">
          <a:xfrm>
            <a:off x="4216400" y="1231900"/>
            <a:ext cx="1384300" cy="1073150"/>
          </a:xfrm>
          <a:prstGeom prst="rect">
            <a:avLst/>
          </a:prstGeom>
          <a:solidFill>
            <a:schemeClr val="accent1">
              <a:alpha val="50000"/>
            </a:schemeClr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en-US" sz="240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 Bold" charset="0"/>
              <a:cs typeface="Calibri Bold" charset="0"/>
              <a:sym typeface="Calibri Bold" charset="0"/>
            </a:endParaRPr>
          </a:p>
          <a:p>
            <a:pPr>
              <a:defRPr/>
            </a:pPr>
            <a:r>
              <a:rPr lang="en-US" sz="30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 Bold" charset="0"/>
                <a:cs typeface="Calibri Bold" charset="0"/>
                <a:sym typeface="Calibri Bold" charset="0"/>
              </a:rPr>
              <a:t>?</a:t>
            </a:r>
          </a:p>
        </p:txBody>
      </p:sp>
      <p:sp>
        <p:nvSpPr>
          <p:cNvPr id="75795" name="Rectangle 19"/>
          <p:cNvSpPr>
            <a:spLocks/>
          </p:cNvSpPr>
          <p:nvPr/>
        </p:nvSpPr>
        <p:spPr bwMode="auto">
          <a:xfrm>
            <a:off x="2589213" y="2616200"/>
            <a:ext cx="1385887" cy="1073150"/>
          </a:xfrm>
          <a:prstGeom prst="rect">
            <a:avLst/>
          </a:prstGeom>
          <a:solidFill>
            <a:schemeClr val="accent1">
              <a:alpha val="50000"/>
            </a:schemeClr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en-US" sz="240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 Bold" charset="0"/>
              <a:cs typeface="Calibri Bold" charset="0"/>
              <a:sym typeface="Calibri Bold" charset="0"/>
            </a:endParaRPr>
          </a:p>
          <a:p>
            <a:pPr>
              <a:defRPr/>
            </a:pPr>
            <a:r>
              <a:rPr lang="en-US" sz="30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 Bold" charset="0"/>
                <a:cs typeface="Calibri Bold" charset="0"/>
                <a:sym typeface="Calibri Bold" charset="0"/>
              </a:rPr>
              <a:t>?</a:t>
            </a:r>
          </a:p>
        </p:txBody>
      </p:sp>
      <p:sp>
        <p:nvSpPr>
          <p:cNvPr id="75796" name="Rectangle 20"/>
          <p:cNvSpPr>
            <a:spLocks/>
          </p:cNvSpPr>
          <p:nvPr/>
        </p:nvSpPr>
        <p:spPr bwMode="auto">
          <a:xfrm>
            <a:off x="5842000" y="1139825"/>
            <a:ext cx="774700" cy="10795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en-US" sz="240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 Bold" charset="0"/>
              <a:cs typeface="Calibri Bold" charset="0"/>
              <a:sym typeface="Calibri Bold" charset="0"/>
            </a:endParaRPr>
          </a:p>
          <a:p>
            <a:pPr>
              <a:defRPr/>
            </a:pPr>
            <a:r>
              <a:rPr lang="en-US" sz="30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 Bold" charset="0"/>
                <a:cs typeface="Calibri Bold" charset="0"/>
                <a:sym typeface="Calibri Bold" charset="0"/>
              </a:rPr>
              <a:t>?</a:t>
            </a:r>
          </a:p>
        </p:txBody>
      </p:sp>
      <p:sp>
        <p:nvSpPr>
          <p:cNvPr id="93205" name="Rectangle 21"/>
          <p:cNvSpPr>
            <a:spLocks/>
          </p:cNvSpPr>
          <p:nvPr/>
        </p:nvSpPr>
        <p:spPr bwMode="auto">
          <a:xfrm>
            <a:off x="469900" y="5575300"/>
            <a:ext cx="82296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ja-JP" altLang="en-US" sz="16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“</a:t>
            </a:r>
            <a:r>
              <a:rPr lang="en-US" altLang="ja-JP" sz="16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Search for the least costly explanation</a:t>
            </a:r>
          </a:p>
          <a:p>
            <a:r>
              <a:rPr lang="en-US" sz="16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(shape </a:t>
            </a:r>
            <a:r>
              <a:rPr lang="en-US" sz="1600" i="1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Z</a:t>
            </a:r>
            <a:r>
              <a:rPr lang="en-US" sz="16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, log-reflectance </a:t>
            </a:r>
            <a:r>
              <a:rPr lang="en-US" sz="1600" i="1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R</a:t>
            </a:r>
            <a:r>
              <a:rPr lang="en-US" sz="16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 and illumination</a:t>
            </a:r>
            <a:r>
              <a:rPr lang="en-US" sz="1600" i="1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 L</a:t>
            </a:r>
            <a:r>
              <a:rPr lang="en-US" sz="16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)</a:t>
            </a:r>
          </a:p>
          <a:p>
            <a:r>
              <a:rPr lang="en-US" sz="16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that together exactly reconstructs log-image </a:t>
            </a:r>
            <a:r>
              <a:rPr lang="en-US" sz="1600" i="1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I</a:t>
            </a:r>
            <a:r>
              <a:rPr lang="ja-JP" altLang="en-US" sz="16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”</a:t>
            </a:r>
            <a:endParaRPr lang="en-US" sz="1600">
              <a:solidFill>
                <a:schemeClr val="tx1"/>
              </a:solidFill>
              <a:latin typeface="Century Gothic" charset="0"/>
              <a:cs typeface="Century Gothic" charset="0"/>
              <a:sym typeface="Century Gothic" charset="0"/>
            </a:endParaRPr>
          </a:p>
        </p:txBody>
      </p:sp>
      <p:pic>
        <p:nvPicPr>
          <p:cNvPr id="93206" name="Picture 2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138" y="4216400"/>
            <a:ext cx="59690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1"/>
          <p:cNvSpPr>
            <a:spLocks/>
          </p:cNvSpPr>
          <p:nvPr/>
        </p:nvSpPr>
        <p:spPr bwMode="auto">
          <a:xfrm>
            <a:off x="4267200" y="4140200"/>
            <a:ext cx="990600" cy="546100"/>
          </a:xfrm>
          <a:prstGeom prst="rect">
            <a:avLst/>
          </a:prstGeom>
          <a:solidFill>
            <a:srgbClr val="FFFF82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6802" name="Rectangle 2"/>
          <p:cNvSpPr>
            <a:spLocks/>
          </p:cNvSpPr>
          <p:nvPr/>
        </p:nvSpPr>
        <p:spPr bwMode="auto">
          <a:xfrm>
            <a:off x="2413000" y="1143000"/>
            <a:ext cx="4241800" cy="2794000"/>
          </a:xfrm>
          <a:prstGeom prst="rect">
            <a:avLst/>
          </a:prstGeom>
          <a:noFill/>
          <a:ln w="12700" cap="flat">
            <a:solidFill>
              <a:srgbClr val="7B7B7B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en-US" sz="4000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  <a:cs typeface="Calibri" charset="0"/>
              <a:sym typeface="Calibri" charset="0"/>
            </a:endParaRPr>
          </a:p>
          <a:p>
            <a:pPr>
              <a:defRPr/>
            </a:pPr>
            <a:endParaRPr lang="en-US" sz="4000">
              <a:solidFill>
                <a:srgbClr val="FFFFFF"/>
              </a:solidFill>
              <a:latin typeface="Calibri" charset="0"/>
              <a:cs typeface="Calibri" charset="0"/>
              <a:sym typeface="Calibri" charset="0"/>
            </a:endParaRPr>
          </a:p>
        </p:txBody>
      </p:sp>
      <p:sp>
        <p:nvSpPr>
          <p:cNvPr id="94211" name="Rectangle 3"/>
          <p:cNvSpPr>
            <a:spLocks/>
          </p:cNvSpPr>
          <p:nvPr/>
        </p:nvSpPr>
        <p:spPr bwMode="auto">
          <a:xfrm>
            <a:off x="2471738" y="406400"/>
            <a:ext cx="4148137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Problem Formulation</a:t>
            </a:r>
          </a:p>
        </p:txBody>
      </p:sp>
      <p:pic>
        <p:nvPicPr>
          <p:cNvPr id="942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863" y="2767013"/>
            <a:ext cx="1317625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688" y="2752725"/>
            <a:ext cx="1317625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300" y="1543050"/>
            <a:ext cx="541338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5" name="Line 7"/>
          <p:cNvSpPr>
            <a:spLocks noChangeShapeType="1"/>
          </p:cNvSpPr>
          <p:nvPr/>
        </p:nvSpPr>
        <p:spPr bwMode="auto">
          <a:xfrm>
            <a:off x="3965575" y="1827213"/>
            <a:ext cx="1905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4216" name="Line 8"/>
          <p:cNvSpPr>
            <a:spLocks noChangeShapeType="1"/>
          </p:cNvSpPr>
          <p:nvPr/>
        </p:nvSpPr>
        <p:spPr bwMode="auto">
          <a:xfrm>
            <a:off x="3965575" y="3221038"/>
            <a:ext cx="1905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4217" name="Line 9"/>
          <p:cNvSpPr>
            <a:spLocks noChangeShapeType="1"/>
          </p:cNvSpPr>
          <p:nvPr/>
        </p:nvSpPr>
        <p:spPr bwMode="auto">
          <a:xfrm flipH="1">
            <a:off x="5621338" y="1824038"/>
            <a:ext cx="2000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9421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038" y="1387475"/>
            <a:ext cx="1284287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9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863" y="1387475"/>
            <a:ext cx="1296987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20" name="Rectangle 12"/>
          <p:cNvSpPr>
            <a:spLocks/>
          </p:cNvSpPr>
          <p:nvPr/>
        </p:nvSpPr>
        <p:spPr bwMode="auto">
          <a:xfrm>
            <a:off x="2962275" y="2232025"/>
            <a:ext cx="6858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2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Z</a:t>
            </a:r>
          </a:p>
        </p:txBody>
      </p:sp>
      <p:sp>
        <p:nvSpPr>
          <p:cNvPr id="94221" name="Rectangle 13"/>
          <p:cNvSpPr>
            <a:spLocks/>
          </p:cNvSpPr>
          <p:nvPr/>
        </p:nvSpPr>
        <p:spPr bwMode="auto">
          <a:xfrm>
            <a:off x="4562475" y="2239963"/>
            <a:ext cx="6985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2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S(Z, L)</a:t>
            </a:r>
          </a:p>
        </p:txBody>
      </p:sp>
      <p:sp>
        <p:nvSpPr>
          <p:cNvPr id="94222" name="Rectangle 14"/>
          <p:cNvSpPr>
            <a:spLocks/>
          </p:cNvSpPr>
          <p:nvPr/>
        </p:nvSpPr>
        <p:spPr bwMode="auto">
          <a:xfrm>
            <a:off x="5880100" y="2225675"/>
            <a:ext cx="6858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2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L</a:t>
            </a:r>
          </a:p>
        </p:txBody>
      </p:sp>
      <p:sp>
        <p:nvSpPr>
          <p:cNvPr id="94223" name="Rectangle 15"/>
          <p:cNvSpPr>
            <a:spLocks/>
          </p:cNvSpPr>
          <p:nvPr/>
        </p:nvSpPr>
        <p:spPr bwMode="auto">
          <a:xfrm>
            <a:off x="2941638" y="3671888"/>
            <a:ext cx="7366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2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R</a:t>
            </a:r>
          </a:p>
        </p:txBody>
      </p:sp>
      <p:sp>
        <p:nvSpPr>
          <p:cNvPr id="94224" name="Rectangle 16"/>
          <p:cNvSpPr>
            <a:spLocks/>
          </p:cNvSpPr>
          <p:nvPr/>
        </p:nvSpPr>
        <p:spPr bwMode="auto">
          <a:xfrm>
            <a:off x="4538663" y="3665538"/>
            <a:ext cx="812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2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I</a:t>
            </a:r>
          </a:p>
        </p:txBody>
      </p:sp>
      <p:sp>
        <p:nvSpPr>
          <p:cNvPr id="76817" name="Rectangle 17"/>
          <p:cNvSpPr>
            <a:spLocks/>
          </p:cNvSpPr>
          <p:nvPr/>
        </p:nvSpPr>
        <p:spPr bwMode="auto">
          <a:xfrm>
            <a:off x="2527300" y="1214438"/>
            <a:ext cx="1384300" cy="1073150"/>
          </a:xfrm>
          <a:prstGeom prst="rect">
            <a:avLst/>
          </a:prstGeom>
          <a:solidFill>
            <a:schemeClr val="accent1">
              <a:alpha val="50000"/>
            </a:schemeClr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en-US" sz="240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 Bold" charset="0"/>
              <a:cs typeface="Calibri Bold" charset="0"/>
              <a:sym typeface="Calibri Bold" charset="0"/>
            </a:endParaRPr>
          </a:p>
          <a:p>
            <a:pPr>
              <a:defRPr/>
            </a:pPr>
            <a:r>
              <a:rPr lang="en-US" sz="30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 Bold" charset="0"/>
                <a:cs typeface="Calibri Bold" charset="0"/>
                <a:sym typeface="Calibri Bold" charset="0"/>
              </a:rPr>
              <a:t>?</a:t>
            </a:r>
          </a:p>
        </p:txBody>
      </p:sp>
      <p:sp>
        <p:nvSpPr>
          <p:cNvPr id="94226" name="Line 18"/>
          <p:cNvSpPr>
            <a:spLocks noChangeShapeType="1"/>
          </p:cNvSpPr>
          <p:nvPr/>
        </p:nvSpPr>
        <p:spPr bwMode="auto">
          <a:xfrm>
            <a:off x="4905375" y="2565400"/>
            <a:ext cx="0" cy="203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6819" name="Rectangle 19"/>
          <p:cNvSpPr>
            <a:spLocks/>
          </p:cNvSpPr>
          <p:nvPr/>
        </p:nvSpPr>
        <p:spPr bwMode="auto">
          <a:xfrm>
            <a:off x="4216400" y="1231900"/>
            <a:ext cx="1384300" cy="1073150"/>
          </a:xfrm>
          <a:prstGeom prst="rect">
            <a:avLst/>
          </a:prstGeom>
          <a:solidFill>
            <a:schemeClr val="accent1">
              <a:alpha val="50000"/>
            </a:schemeClr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en-US" sz="240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 Bold" charset="0"/>
              <a:cs typeface="Calibri Bold" charset="0"/>
              <a:sym typeface="Calibri Bold" charset="0"/>
            </a:endParaRPr>
          </a:p>
          <a:p>
            <a:pPr>
              <a:defRPr/>
            </a:pPr>
            <a:r>
              <a:rPr lang="en-US" sz="30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 Bold" charset="0"/>
                <a:cs typeface="Calibri Bold" charset="0"/>
                <a:sym typeface="Calibri Bold" charset="0"/>
              </a:rPr>
              <a:t>?</a:t>
            </a:r>
          </a:p>
        </p:txBody>
      </p:sp>
      <p:sp>
        <p:nvSpPr>
          <p:cNvPr id="76820" name="Rectangle 20"/>
          <p:cNvSpPr>
            <a:spLocks/>
          </p:cNvSpPr>
          <p:nvPr/>
        </p:nvSpPr>
        <p:spPr bwMode="auto">
          <a:xfrm>
            <a:off x="2589213" y="2616200"/>
            <a:ext cx="1385887" cy="1073150"/>
          </a:xfrm>
          <a:prstGeom prst="rect">
            <a:avLst/>
          </a:prstGeom>
          <a:solidFill>
            <a:schemeClr val="accent1">
              <a:alpha val="50000"/>
            </a:schemeClr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en-US" sz="240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 Bold" charset="0"/>
              <a:cs typeface="Calibri Bold" charset="0"/>
              <a:sym typeface="Calibri Bold" charset="0"/>
            </a:endParaRPr>
          </a:p>
          <a:p>
            <a:pPr>
              <a:defRPr/>
            </a:pPr>
            <a:r>
              <a:rPr lang="en-US" sz="30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 Bold" charset="0"/>
                <a:cs typeface="Calibri Bold" charset="0"/>
                <a:sym typeface="Calibri Bold" charset="0"/>
              </a:rPr>
              <a:t>?</a:t>
            </a:r>
          </a:p>
        </p:txBody>
      </p:sp>
      <p:sp>
        <p:nvSpPr>
          <p:cNvPr id="76821" name="Rectangle 21"/>
          <p:cNvSpPr>
            <a:spLocks/>
          </p:cNvSpPr>
          <p:nvPr/>
        </p:nvSpPr>
        <p:spPr bwMode="auto">
          <a:xfrm>
            <a:off x="5842000" y="1139825"/>
            <a:ext cx="774700" cy="10795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en-US" sz="240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 Bold" charset="0"/>
              <a:cs typeface="Calibri Bold" charset="0"/>
              <a:sym typeface="Calibri Bold" charset="0"/>
            </a:endParaRPr>
          </a:p>
          <a:p>
            <a:pPr>
              <a:defRPr/>
            </a:pPr>
            <a:r>
              <a:rPr lang="en-US" sz="30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 Bold" charset="0"/>
                <a:cs typeface="Calibri Bold" charset="0"/>
                <a:sym typeface="Calibri Bold" charset="0"/>
              </a:rPr>
              <a:t>?</a:t>
            </a:r>
          </a:p>
        </p:txBody>
      </p:sp>
      <p:sp>
        <p:nvSpPr>
          <p:cNvPr id="94230" name="Rectangle 22"/>
          <p:cNvSpPr>
            <a:spLocks/>
          </p:cNvSpPr>
          <p:nvPr/>
        </p:nvSpPr>
        <p:spPr bwMode="auto">
          <a:xfrm>
            <a:off x="469900" y="5575300"/>
            <a:ext cx="82296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ja-JP" altLang="en-US" sz="16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“</a:t>
            </a:r>
            <a:r>
              <a:rPr lang="en-US" altLang="ja-JP" sz="16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Search for the least costly explanation</a:t>
            </a:r>
          </a:p>
          <a:p>
            <a:r>
              <a:rPr lang="en-US" sz="16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(shape </a:t>
            </a:r>
            <a:r>
              <a:rPr lang="en-US" sz="1600" i="1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Z</a:t>
            </a:r>
            <a:r>
              <a:rPr lang="en-US" sz="16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, log-reflectance </a:t>
            </a:r>
            <a:r>
              <a:rPr lang="en-US" sz="1600" i="1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R</a:t>
            </a:r>
            <a:r>
              <a:rPr lang="en-US" sz="16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 and illumination</a:t>
            </a:r>
            <a:r>
              <a:rPr lang="en-US" sz="1600" i="1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 L</a:t>
            </a:r>
            <a:r>
              <a:rPr lang="en-US" sz="16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)</a:t>
            </a:r>
          </a:p>
          <a:p>
            <a:r>
              <a:rPr lang="en-US" sz="16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that together exactly reconstructs log-image </a:t>
            </a:r>
            <a:r>
              <a:rPr lang="en-US" sz="1600" i="1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I</a:t>
            </a:r>
            <a:r>
              <a:rPr lang="ja-JP" altLang="en-US" sz="16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”</a:t>
            </a:r>
            <a:endParaRPr lang="en-US" sz="1600">
              <a:solidFill>
                <a:schemeClr val="tx1"/>
              </a:solidFill>
              <a:latin typeface="Century Gothic" charset="0"/>
              <a:cs typeface="Century Gothic" charset="0"/>
              <a:sym typeface="Century Gothic" charset="0"/>
            </a:endParaRPr>
          </a:p>
        </p:txBody>
      </p:sp>
      <p:pic>
        <p:nvPicPr>
          <p:cNvPr id="94231" name="Picture 2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138" y="4216400"/>
            <a:ext cx="59690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1"/>
          <p:cNvSpPr>
            <a:spLocks/>
          </p:cNvSpPr>
          <p:nvPr/>
        </p:nvSpPr>
        <p:spPr bwMode="auto">
          <a:xfrm>
            <a:off x="457200" y="147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What do we know about </a:t>
            </a:r>
            <a:r>
              <a:rPr lang="en-US" sz="3200" b="1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reflectance</a:t>
            </a:r>
            <a:r>
              <a:rPr lang="en-US" sz="3200">
                <a:solidFill>
                  <a:schemeClr val="tx1"/>
                </a:solidFill>
                <a:latin typeface="Helvetica" charset="0"/>
                <a:cs typeface="Helvetica" charset="0"/>
                <a:sym typeface="Helvetica" charset="0"/>
              </a:rPr>
              <a:t>?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1"/>
          <p:cNvSpPr>
            <a:spLocks/>
          </p:cNvSpPr>
          <p:nvPr/>
        </p:nvSpPr>
        <p:spPr bwMode="auto">
          <a:xfrm>
            <a:off x="774700" y="5511800"/>
            <a:ext cx="3670300" cy="812800"/>
          </a:xfrm>
          <a:prstGeom prst="rect">
            <a:avLst/>
          </a:prstGeom>
          <a:solidFill>
            <a:srgbClr val="C0EDFE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6258" name="Rectangle 2"/>
          <p:cNvSpPr>
            <a:spLocks/>
          </p:cNvSpPr>
          <p:nvPr/>
        </p:nvSpPr>
        <p:spPr bwMode="auto">
          <a:xfrm>
            <a:off x="647700" y="2425700"/>
            <a:ext cx="4381500" cy="965200"/>
          </a:xfrm>
          <a:prstGeom prst="rect">
            <a:avLst/>
          </a:prstGeom>
          <a:solidFill>
            <a:srgbClr val="F6C7D9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6259" name="Rectangle 3"/>
          <p:cNvSpPr>
            <a:spLocks/>
          </p:cNvSpPr>
          <p:nvPr/>
        </p:nvSpPr>
        <p:spPr bwMode="auto">
          <a:xfrm>
            <a:off x="647700" y="1295400"/>
            <a:ext cx="4775200" cy="965200"/>
          </a:xfrm>
          <a:prstGeom prst="rect">
            <a:avLst/>
          </a:prstGeom>
          <a:solidFill>
            <a:srgbClr val="C0EDFE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6260" name="Rectangle 4"/>
          <p:cNvSpPr>
            <a:spLocks/>
          </p:cNvSpPr>
          <p:nvPr/>
        </p:nvSpPr>
        <p:spPr bwMode="auto">
          <a:xfrm>
            <a:off x="749300" y="1330325"/>
            <a:ext cx="82296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457200" indent="-457200" algn="l">
              <a:spcBef>
                <a:spcPts val="525"/>
              </a:spcBef>
            </a:pPr>
            <a:r>
              <a:rPr lang="en-US" sz="2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1) Piecewise smooth</a:t>
            </a:r>
          </a:p>
          <a:p>
            <a:pPr marL="457200" indent="-457200" algn="l">
              <a:spcBef>
                <a:spcPts val="525"/>
              </a:spcBef>
            </a:pPr>
            <a:r>
              <a:rPr lang="en-US" sz="2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      (variation is small and sparse)</a:t>
            </a:r>
            <a:br>
              <a:rPr lang="en-US" sz="2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</a:br>
            <a:endParaRPr lang="en-US" sz="3200">
              <a:solidFill>
                <a:schemeClr val="tx1"/>
              </a:solidFill>
              <a:latin typeface="Century Gothic" charset="0"/>
              <a:cs typeface="Century Gothic" charset="0"/>
              <a:sym typeface="Century Gothic" charset="0"/>
            </a:endParaRPr>
          </a:p>
          <a:p>
            <a:pPr marL="457200" indent="-457200" algn="l">
              <a:spcBef>
                <a:spcPts val="525"/>
              </a:spcBef>
            </a:pPr>
            <a:r>
              <a:rPr lang="en-US" sz="2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2) Palette is small</a:t>
            </a:r>
          </a:p>
          <a:p>
            <a:pPr marL="457200" indent="-457200" algn="l">
              <a:spcBef>
                <a:spcPts val="525"/>
              </a:spcBef>
            </a:pPr>
            <a:r>
              <a:rPr lang="en-US" sz="2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      (distribution is low-entropy)</a:t>
            </a:r>
            <a:br>
              <a:rPr lang="en-US" sz="2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</a:br>
            <a:endParaRPr lang="en-US" sz="3200">
              <a:solidFill>
                <a:schemeClr val="tx1"/>
              </a:solidFill>
              <a:latin typeface="Century Gothic" charset="0"/>
              <a:cs typeface="Century Gothic" charset="0"/>
              <a:sym typeface="Century Gothic" charset="0"/>
            </a:endParaRPr>
          </a:p>
          <a:p>
            <a:pPr marL="457200" indent="-457200" algn="l">
              <a:spcBef>
                <a:spcPts val="525"/>
              </a:spcBef>
            </a:pPr>
            <a:r>
              <a:rPr lang="en-US" sz="2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3) Some colors are common</a:t>
            </a:r>
          </a:p>
          <a:p>
            <a:pPr marL="457200" indent="-457200" algn="l">
              <a:spcBef>
                <a:spcPts val="525"/>
              </a:spcBef>
            </a:pPr>
            <a:r>
              <a:rPr lang="en-US" sz="2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(maximize likelihood under density model)</a:t>
            </a:r>
          </a:p>
        </p:txBody>
      </p:sp>
      <p:sp>
        <p:nvSpPr>
          <p:cNvPr id="96261" name="Rectangle 5"/>
          <p:cNvSpPr>
            <a:spLocks/>
          </p:cNvSpPr>
          <p:nvPr/>
        </p:nvSpPr>
        <p:spPr bwMode="auto">
          <a:xfrm>
            <a:off x="457200" y="147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What do we know about </a:t>
            </a:r>
            <a:r>
              <a:rPr lang="en-US" sz="3200" b="1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reflectance</a:t>
            </a:r>
            <a:r>
              <a:rPr lang="en-US" sz="3200">
                <a:solidFill>
                  <a:schemeClr val="tx1"/>
                </a:solidFill>
                <a:latin typeface="Helvetica" charset="0"/>
                <a:cs typeface="Helvetica" charset="0"/>
                <a:sym typeface="Helvetica" charset="0"/>
              </a:rPr>
              <a:t>?</a:t>
            </a:r>
          </a:p>
        </p:txBody>
      </p:sp>
      <p:sp>
        <p:nvSpPr>
          <p:cNvPr id="96262" name="Rectangle 6"/>
          <p:cNvSpPr>
            <a:spLocks/>
          </p:cNvSpPr>
          <p:nvPr/>
        </p:nvSpPr>
        <p:spPr bwMode="auto">
          <a:xfrm>
            <a:off x="431800" y="2425700"/>
            <a:ext cx="6705600" cy="23114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9626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5599113"/>
            <a:ext cx="86741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4" name="Rectangle 8"/>
          <p:cNvSpPr>
            <a:spLocks/>
          </p:cNvSpPr>
          <p:nvPr/>
        </p:nvSpPr>
        <p:spPr bwMode="auto">
          <a:xfrm>
            <a:off x="4470400" y="5511800"/>
            <a:ext cx="4508500" cy="8128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4"/>
          <p:cNvSpPr>
            <a:spLocks/>
          </p:cNvSpPr>
          <p:nvPr/>
        </p:nvSpPr>
        <p:spPr bwMode="auto">
          <a:xfrm>
            <a:off x="647700" y="2540000"/>
            <a:ext cx="4381500" cy="965200"/>
          </a:xfrm>
          <a:prstGeom prst="rect">
            <a:avLst/>
          </a:prstGeom>
          <a:solidFill>
            <a:srgbClr val="F6C7D9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7282" name="Rectangle 1"/>
          <p:cNvSpPr>
            <a:spLocks/>
          </p:cNvSpPr>
          <p:nvPr/>
        </p:nvSpPr>
        <p:spPr bwMode="auto">
          <a:xfrm>
            <a:off x="774700" y="5511800"/>
            <a:ext cx="3670300" cy="812800"/>
          </a:xfrm>
          <a:prstGeom prst="rect">
            <a:avLst/>
          </a:prstGeom>
          <a:solidFill>
            <a:srgbClr val="C0EDFE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7283" name="Rectangle 2"/>
          <p:cNvSpPr>
            <a:spLocks/>
          </p:cNvSpPr>
          <p:nvPr/>
        </p:nvSpPr>
        <p:spPr bwMode="auto">
          <a:xfrm>
            <a:off x="4635500" y="5511800"/>
            <a:ext cx="3022600" cy="812800"/>
          </a:xfrm>
          <a:prstGeom prst="rect">
            <a:avLst/>
          </a:prstGeom>
          <a:solidFill>
            <a:srgbClr val="F6C7D9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7284" name="Rectangle 4"/>
          <p:cNvSpPr>
            <a:spLocks/>
          </p:cNvSpPr>
          <p:nvPr/>
        </p:nvSpPr>
        <p:spPr bwMode="auto">
          <a:xfrm>
            <a:off x="647700" y="1295400"/>
            <a:ext cx="4775200" cy="965200"/>
          </a:xfrm>
          <a:prstGeom prst="rect">
            <a:avLst/>
          </a:prstGeom>
          <a:solidFill>
            <a:srgbClr val="C0EDFE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7285" name="Rectangle 5"/>
          <p:cNvSpPr>
            <a:spLocks/>
          </p:cNvSpPr>
          <p:nvPr/>
        </p:nvSpPr>
        <p:spPr bwMode="auto">
          <a:xfrm>
            <a:off x="749300" y="1330325"/>
            <a:ext cx="82296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457200" indent="-457200" algn="l">
              <a:spcBef>
                <a:spcPts val="525"/>
              </a:spcBef>
            </a:pPr>
            <a:r>
              <a:rPr lang="en-US" sz="2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1) Piecewise smooth</a:t>
            </a:r>
          </a:p>
          <a:p>
            <a:pPr marL="457200" indent="-457200" algn="l">
              <a:spcBef>
                <a:spcPts val="525"/>
              </a:spcBef>
            </a:pPr>
            <a:r>
              <a:rPr lang="en-US" sz="2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      (variation is small and sparse)</a:t>
            </a:r>
            <a:br>
              <a:rPr lang="en-US" sz="2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</a:br>
            <a:endParaRPr lang="en-US" sz="3200">
              <a:solidFill>
                <a:schemeClr val="tx1"/>
              </a:solidFill>
              <a:latin typeface="Century Gothic" charset="0"/>
              <a:cs typeface="Century Gothic" charset="0"/>
              <a:sym typeface="Century Gothic" charset="0"/>
            </a:endParaRPr>
          </a:p>
          <a:p>
            <a:pPr marL="457200" indent="-457200" algn="l">
              <a:spcBef>
                <a:spcPts val="525"/>
              </a:spcBef>
            </a:pPr>
            <a:r>
              <a:rPr lang="en-US" sz="2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2) Palette is small</a:t>
            </a:r>
          </a:p>
          <a:p>
            <a:pPr marL="457200" indent="-457200" algn="l">
              <a:spcBef>
                <a:spcPts val="525"/>
              </a:spcBef>
            </a:pPr>
            <a:r>
              <a:rPr lang="en-US" sz="2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      (distribution is low-entropy)</a:t>
            </a:r>
            <a:br>
              <a:rPr lang="en-US" sz="2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</a:br>
            <a:endParaRPr lang="en-US" sz="3200">
              <a:solidFill>
                <a:schemeClr val="tx1"/>
              </a:solidFill>
              <a:latin typeface="Century Gothic" charset="0"/>
              <a:cs typeface="Century Gothic" charset="0"/>
              <a:sym typeface="Century Gothic" charset="0"/>
            </a:endParaRPr>
          </a:p>
          <a:p>
            <a:pPr marL="457200" indent="-457200" algn="l">
              <a:spcBef>
                <a:spcPts val="525"/>
              </a:spcBef>
            </a:pPr>
            <a:r>
              <a:rPr lang="en-US" sz="2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3) Some colors are common</a:t>
            </a:r>
          </a:p>
          <a:p>
            <a:pPr marL="457200" indent="-457200" algn="l">
              <a:spcBef>
                <a:spcPts val="525"/>
              </a:spcBef>
            </a:pPr>
            <a:r>
              <a:rPr lang="en-US" sz="2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(maximize likelihood under density model)</a:t>
            </a:r>
          </a:p>
        </p:txBody>
      </p:sp>
      <p:sp>
        <p:nvSpPr>
          <p:cNvPr id="97286" name="Rectangle 6"/>
          <p:cNvSpPr>
            <a:spLocks/>
          </p:cNvSpPr>
          <p:nvPr/>
        </p:nvSpPr>
        <p:spPr bwMode="auto">
          <a:xfrm>
            <a:off x="457200" y="147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What do we know about </a:t>
            </a:r>
            <a:r>
              <a:rPr lang="en-US" sz="3200" b="1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reflectance</a:t>
            </a:r>
            <a:r>
              <a:rPr lang="en-US" sz="3200">
                <a:solidFill>
                  <a:schemeClr val="tx1"/>
                </a:solidFill>
                <a:latin typeface="Helvetica" charset="0"/>
                <a:cs typeface="Helvetica" charset="0"/>
                <a:sym typeface="Helvetica" charset="0"/>
              </a:rPr>
              <a:t>?</a:t>
            </a:r>
          </a:p>
        </p:txBody>
      </p:sp>
      <p:sp>
        <p:nvSpPr>
          <p:cNvPr id="97287" name="Rectangle 7"/>
          <p:cNvSpPr>
            <a:spLocks/>
          </p:cNvSpPr>
          <p:nvPr/>
        </p:nvSpPr>
        <p:spPr bwMode="auto">
          <a:xfrm>
            <a:off x="647700" y="3835400"/>
            <a:ext cx="6362700" cy="9652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9728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5599113"/>
            <a:ext cx="86741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9" name="Rectangle 9"/>
          <p:cNvSpPr>
            <a:spLocks/>
          </p:cNvSpPr>
          <p:nvPr/>
        </p:nvSpPr>
        <p:spPr bwMode="auto">
          <a:xfrm>
            <a:off x="7670800" y="5511800"/>
            <a:ext cx="1231900" cy="8128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4"/>
          <p:cNvSpPr>
            <a:spLocks/>
          </p:cNvSpPr>
          <p:nvPr/>
        </p:nvSpPr>
        <p:spPr bwMode="auto">
          <a:xfrm>
            <a:off x="647700" y="2540000"/>
            <a:ext cx="4381500" cy="965200"/>
          </a:xfrm>
          <a:prstGeom prst="rect">
            <a:avLst/>
          </a:prstGeom>
          <a:solidFill>
            <a:srgbClr val="F6C7D9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8306" name="Rectangle 1"/>
          <p:cNvSpPr>
            <a:spLocks/>
          </p:cNvSpPr>
          <p:nvPr/>
        </p:nvSpPr>
        <p:spPr bwMode="auto">
          <a:xfrm>
            <a:off x="647700" y="3835400"/>
            <a:ext cx="6362700" cy="965200"/>
          </a:xfrm>
          <a:prstGeom prst="rect">
            <a:avLst/>
          </a:prstGeom>
          <a:solidFill>
            <a:srgbClr val="FFEFCB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8307" name="Rectangle 2"/>
          <p:cNvSpPr>
            <a:spLocks/>
          </p:cNvSpPr>
          <p:nvPr/>
        </p:nvSpPr>
        <p:spPr bwMode="auto">
          <a:xfrm>
            <a:off x="7886700" y="5511800"/>
            <a:ext cx="1041400" cy="812800"/>
          </a:xfrm>
          <a:prstGeom prst="rect">
            <a:avLst/>
          </a:prstGeom>
          <a:solidFill>
            <a:srgbClr val="FFEFCB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8308" name="Rectangle 3"/>
          <p:cNvSpPr>
            <a:spLocks/>
          </p:cNvSpPr>
          <p:nvPr/>
        </p:nvSpPr>
        <p:spPr bwMode="auto">
          <a:xfrm>
            <a:off x="4635500" y="5511800"/>
            <a:ext cx="3022600" cy="812800"/>
          </a:xfrm>
          <a:prstGeom prst="rect">
            <a:avLst/>
          </a:prstGeom>
          <a:solidFill>
            <a:srgbClr val="F6C7D9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8309" name="Rectangle 5"/>
          <p:cNvSpPr>
            <a:spLocks/>
          </p:cNvSpPr>
          <p:nvPr/>
        </p:nvSpPr>
        <p:spPr bwMode="auto">
          <a:xfrm>
            <a:off x="774700" y="5511800"/>
            <a:ext cx="3670300" cy="812800"/>
          </a:xfrm>
          <a:prstGeom prst="rect">
            <a:avLst/>
          </a:prstGeom>
          <a:solidFill>
            <a:srgbClr val="C0EDFE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8310" name="Rectangle 6"/>
          <p:cNvSpPr>
            <a:spLocks/>
          </p:cNvSpPr>
          <p:nvPr/>
        </p:nvSpPr>
        <p:spPr bwMode="auto">
          <a:xfrm>
            <a:off x="647700" y="1295400"/>
            <a:ext cx="4775200" cy="965200"/>
          </a:xfrm>
          <a:prstGeom prst="rect">
            <a:avLst/>
          </a:prstGeom>
          <a:solidFill>
            <a:srgbClr val="C0EDFE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9831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5599113"/>
            <a:ext cx="86741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12" name="Rectangle 9"/>
          <p:cNvSpPr>
            <a:spLocks/>
          </p:cNvSpPr>
          <p:nvPr/>
        </p:nvSpPr>
        <p:spPr bwMode="auto">
          <a:xfrm>
            <a:off x="457200" y="147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What do we know about </a:t>
            </a:r>
            <a:r>
              <a:rPr lang="en-US" sz="3200" b="1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reflectance</a:t>
            </a:r>
            <a:r>
              <a:rPr lang="en-US" sz="3200">
                <a:solidFill>
                  <a:schemeClr val="tx1"/>
                </a:solidFill>
                <a:latin typeface="Helvetica" charset="0"/>
                <a:cs typeface="Helvetica" charset="0"/>
                <a:sym typeface="Helvetica" charset="0"/>
              </a:rPr>
              <a:t>?</a:t>
            </a:r>
          </a:p>
        </p:txBody>
      </p:sp>
      <p:sp>
        <p:nvSpPr>
          <p:cNvPr id="98313" name="Rectangle 5"/>
          <p:cNvSpPr>
            <a:spLocks/>
          </p:cNvSpPr>
          <p:nvPr/>
        </p:nvSpPr>
        <p:spPr bwMode="auto">
          <a:xfrm>
            <a:off x="749300" y="1330325"/>
            <a:ext cx="82296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457200" indent="-457200" algn="l">
              <a:spcBef>
                <a:spcPts val="525"/>
              </a:spcBef>
            </a:pPr>
            <a:r>
              <a:rPr lang="en-US" sz="2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1) Piecewise smooth</a:t>
            </a:r>
          </a:p>
          <a:p>
            <a:pPr marL="457200" indent="-457200" algn="l">
              <a:spcBef>
                <a:spcPts val="525"/>
              </a:spcBef>
            </a:pPr>
            <a:r>
              <a:rPr lang="en-US" sz="2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      (variation is small and sparse)</a:t>
            </a:r>
            <a:br>
              <a:rPr lang="en-US" sz="2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</a:br>
            <a:endParaRPr lang="en-US" sz="3200">
              <a:solidFill>
                <a:schemeClr val="tx1"/>
              </a:solidFill>
              <a:latin typeface="Century Gothic" charset="0"/>
              <a:cs typeface="Century Gothic" charset="0"/>
              <a:sym typeface="Century Gothic" charset="0"/>
            </a:endParaRPr>
          </a:p>
          <a:p>
            <a:pPr marL="457200" indent="-457200" algn="l">
              <a:spcBef>
                <a:spcPts val="525"/>
              </a:spcBef>
            </a:pPr>
            <a:r>
              <a:rPr lang="en-US" sz="2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2) Palette is small</a:t>
            </a:r>
          </a:p>
          <a:p>
            <a:pPr marL="457200" indent="-457200" algn="l">
              <a:spcBef>
                <a:spcPts val="525"/>
              </a:spcBef>
            </a:pPr>
            <a:r>
              <a:rPr lang="en-US" sz="2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      (distribution is low-entropy)</a:t>
            </a:r>
            <a:br>
              <a:rPr lang="en-US" sz="2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</a:br>
            <a:endParaRPr lang="en-US" sz="3200">
              <a:solidFill>
                <a:schemeClr val="tx1"/>
              </a:solidFill>
              <a:latin typeface="Century Gothic" charset="0"/>
              <a:cs typeface="Century Gothic" charset="0"/>
              <a:sym typeface="Century Gothic" charset="0"/>
            </a:endParaRPr>
          </a:p>
          <a:p>
            <a:pPr marL="457200" indent="-457200" algn="l">
              <a:spcBef>
                <a:spcPts val="525"/>
              </a:spcBef>
            </a:pPr>
            <a:r>
              <a:rPr lang="en-US" sz="2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3) Some colors are common</a:t>
            </a:r>
          </a:p>
          <a:p>
            <a:pPr marL="457200" indent="-457200" algn="l">
              <a:spcBef>
                <a:spcPts val="525"/>
              </a:spcBef>
            </a:pPr>
            <a:r>
              <a:rPr lang="en-US" sz="2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(maximize likelihood under density model)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2362200"/>
            <a:ext cx="3417888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0" name="Rectangle 2"/>
          <p:cNvSpPr>
            <a:spLocks/>
          </p:cNvSpPr>
          <p:nvPr/>
        </p:nvSpPr>
        <p:spPr bwMode="auto">
          <a:xfrm>
            <a:off x="1447800" y="228600"/>
            <a:ext cx="28702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US" sz="3200" b="1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Reflectance</a:t>
            </a:r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:</a:t>
            </a:r>
          </a:p>
        </p:txBody>
      </p:sp>
      <p:sp>
        <p:nvSpPr>
          <p:cNvPr id="99331" name="Rectangle 3"/>
          <p:cNvSpPr>
            <a:spLocks/>
          </p:cNvSpPr>
          <p:nvPr/>
        </p:nvSpPr>
        <p:spPr bwMode="auto">
          <a:xfrm>
            <a:off x="4356100" y="223838"/>
            <a:ext cx="42799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Smoothness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2362200"/>
            <a:ext cx="3417888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4" name="Rectangle 2"/>
          <p:cNvSpPr>
            <a:spLocks/>
          </p:cNvSpPr>
          <p:nvPr/>
        </p:nvSpPr>
        <p:spPr bwMode="auto">
          <a:xfrm>
            <a:off x="1447800" y="228600"/>
            <a:ext cx="28702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US" sz="3200" b="1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Reflectance</a:t>
            </a:r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:</a:t>
            </a:r>
          </a:p>
        </p:txBody>
      </p:sp>
      <p:sp>
        <p:nvSpPr>
          <p:cNvPr id="100355" name="Rectangle 3"/>
          <p:cNvSpPr>
            <a:spLocks/>
          </p:cNvSpPr>
          <p:nvPr/>
        </p:nvSpPr>
        <p:spPr bwMode="auto">
          <a:xfrm>
            <a:off x="4356100" y="223838"/>
            <a:ext cx="42799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Smoothness</a:t>
            </a:r>
          </a:p>
        </p:txBody>
      </p:sp>
      <p:sp>
        <p:nvSpPr>
          <p:cNvPr id="100356" name="Oval 4"/>
          <p:cNvSpPr>
            <a:spLocks/>
          </p:cNvSpPr>
          <p:nvPr/>
        </p:nvSpPr>
        <p:spPr bwMode="auto">
          <a:xfrm>
            <a:off x="2197100" y="33401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0357" name="Oval 5"/>
          <p:cNvSpPr>
            <a:spLocks/>
          </p:cNvSpPr>
          <p:nvPr/>
        </p:nvSpPr>
        <p:spPr bwMode="auto">
          <a:xfrm>
            <a:off x="2400300" y="33401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0358" name="Line 6"/>
          <p:cNvSpPr>
            <a:spLocks noChangeShapeType="1"/>
          </p:cNvSpPr>
          <p:nvPr/>
        </p:nvSpPr>
        <p:spPr bwMode="auto">
          <a:xfrm rot="10800000" flipH="1">
            <a:off x="2298700" y="3386138"/>
            <a:ext cx="107950" cy="3175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0359" name="Oval 7"/>
          <p:cNvSpPr>
            <a:spLocks/>
          </p:cNvSpPr>
          <p:nvPr/>
        </p:nvSpPr>
        <p:spPr bwMode="auto">
          <a:xfrm>
            <a:off x="1993900" y="33401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0360" name="Line 8"/>
          <p:cNvSpPr>
            <a:spLocks noChangeShapeType="1"/>
          </p:cNvSpPr>
          <p:nvPr/>
        </p:nvSpPr>
        <p:spPr bwMode="auto">
          <a:xfrm rot="10800000" flipH="1">
            <a:off x="2095500" y="3390900"/>
            <a:ext cx="107950" cy="3175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0361" name="Oval 9"/>
          <p:cNvSpPr>
            <a:spLocks/>
          </p:cNvSpPr>
          <p:nvPr/>
        </p:nvSpPr>
        <p:spPr bwMode="auto">
          <a:xfrm>
            <a:off x="2197100" y="31496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0362" name="Line 10"/>
          <p:cNvSpPr>
            <a:spLocks noChangeShapeType="1"/>
          </p:cNvSpPr>
          <p:nvPr/>
        </p:nvSpPr>
        <p:spPr bwMode="auto">
          <a:xfrm>
            <a:off x="2247900" y="3254375"/>
            <a:ext cx="0" cy="8255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0363" name="Oval 11"/>
          <p:cNvSpPr>
            <a:spLocks/>
          </p:cNvSpPr>
          <p:nvPr/>
        </p:nvSpPr>
        <p:spPr bwMode="auto">
          <a:xfrm>
            <a:off x="2197100" y="35306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0364" name="Line 12"/>
          <p:cNvSpPr>
            <a:spLocks noChangeShapeType="1"/>
          </p:cNvSpPr>
          <p:nvPr/>
        </p:nvSpPr>
        <p:spPr bwMode="auto">
          <a:xfrm>
            <a:off x="2247900" y="3441700"/>
            <a:ext cx="0" cy="80963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0365" name="Oval 13"/>
          <p:cNvSpPr>
            <a:spLocks/>
          </p:cNvSpPr>
          <p:nvPr/>
        </p:nvSpPr>
        <p:spPr bwMode="auto">
          <a:xfrm>
            <a:off x="2400300" y="35306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0366" name="Line 14"/>
          <p:cNvSpPr>
            <a:spLocks noChangeShapeType="1"/>
          </p:cNvSpPr>
          <p:nvPr/>
        </p:nvSpPr>
        <p:spPr bwMode="auto">
          <a:xfrm>
            <a:off x="2287588" y="3430588"/>
            <a:ext cx="125412" cy="117475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0367" name="Oval 15"/>
          <p:cNvSpPr>
            <a:spLocks/>
          </p:cNvSpPr>
          <p:nvPr/>
        </p:nvSpPr>
        <p:spPr bwMode="auto">
          <a:xfrm>
            <a:off x="2400300" y="31496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0368" name="Line 16"/>
          <p:cNvSpPr>
            <a:spLocks noChangeShapeType="1"/>
          </p:cNvSpPr>
          <p:nvPr/>
        </p:nvSpPr>
        <p:spPr bwMode="auto">
          <a:xfrm rot="10800000" flipH="1">
            <a:off x="2286000" y="3227388"/>
            <a:ext cx="123825" cy="125412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0369" name="Oval 17"/>
          <p:cNvSpPr>
            <a:spLocks/>
          </p:cNvSpPr>
          <p:nvPr/>
        </p:nvSpPr>
        <p:spPr bwMode="auto">
          <a:xfrm>
            <a:off x="1993900" y="31496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0370" name="Line 18"/>
          <p:cNvSpPr>
            <a:spLocks noChangeShapeType="1"/>
          </p:cNvSpPr>
          <p:nvPr/>
        </p:nvSpPr>
        <p:spPr bwMode="auto">
          <a:xfrm rot="10800000">
            <a:off x="2082800" y="3225800"/>
            <a:ext cx="123825" cy="123825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0371" name="Oval 19"/>
          <p:cNvSpPr>
            <a:spLocks/>
          </p:cNvSpPr>
          <p:nvPr/>
        </p:nvSpPr>
        <p:spPr bwMode="auto">
          <a:xfrm>
            <a:off x="1993900" y="35306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0372" name="Line 20"/>
          <p:cNvSpPr>
            <a:spLocks noChangeShapeType="1"/>
          </p:cNvSpPr>
          <p:nvPr/>
        </p:nvSpPr>
        <p:spPr bwMode="auto">
          <a:xfrm flipH="1">
            <a:off x="2082800" y="3429000"/>
            <a:ext cx="123825" cy="117475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0373" name="Oval 21"/>
          <p:cNvSpPr>
            <a:spLocks/>
          </p:cNvSpPr>
          <p:nvPr/>
        </p:nvSpPr>
        <p:spPr bwMode="auto">
          <a:xfrm>
            <a:off x="3086100" y="39751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0374" name="Oval 22"/>
          <p:cNvSpPr>
            <a:spLocks/>
          </p:cNvSpPr>
          <p:nvPr/>
        </p:nvSpPr>
        <p:spPr bwMode="auto">
          <a:xfrm>
            <a:off x="3289300" y="39751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0375" name="Line 23"/>
          <p:cNvSpPr>
            <a:spLocks noChangeShapeType="1"/>
          </p:cNvSpPr>
          <p:nvPr/>
        </p:nvSpPr>
        <p:spPr bwMode="auto">
          <a:xfrm rot="10800000" flipH="1">
            <a:off x="3187700" y="4021138"/>
            <a:ext cx="107950" cy="3175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0376" name="Oval 24"/>
          <p:cNvSpPr>
            <a:spLocks/>
          </p:cNvSpPr>
          <p:nvPr/>
        </p:nvSpPr>
        <p:spPr bwMode="auto">
          <a:xfrm>
            <a:off x="2882900" y="39751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0377" name="Line 25"/>
          <p:cNvSpPr>
            <a:spLocks noChangeShapeType="1"/>
          </p:cNvSpPr>
          <p:nvPr/>
        </p:nvSpPr>
        <p:spPr bwMode="auto">
          <a:xfrm rot="10800000" flipH="1">
            <a:off x="2984500" y="4025900"/>
            <a:ext cx="107950" cy="3175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0378" name="Oval 26"/>
          <p:cNvSpPr>
            <a:spLocks/>
          </p:cNvSpPr>
          <p:nvPr/>
        </p:nvSpPr>
        <p:spPr bwMode="auto">
          <a:xfrm>
            <a:off x="3086100" y="37846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0379" name="Line 27"/>
          <p:cNvSpPr>
            <a:spLocks noChangeShapeType="1"/>
          </p:cNvSpPr>
          <p:nvPr/>
        </p:nvSpPr>
        <p:spPr bwMode="auto">
          <a:xfrm>
            <a:off x="3136900" y="3889375"/>
            <a:ext cx="0" cy="8255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0380" name="Oval 28"/>
          <p:cNvSpPr>
            <a:spLocks/>
          </p:cNvSpPr>
          <p:nvPr/>
        </p:nvSpPr>
        <p:spPr bwMode="auto">
          <a:xfrm>
            <a:off x="3086100" y="41656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0381" name="Line 29"/>
          <p:cNvSpPr>
            <a:spLocks noChangeShapeType="1"/>
          </p:cNvSpPr>
          <p:nvPr/>
        </p:nvSpPr>
        <p:spPr bwMode="auto">
          <a:xfrm>
            <a:off x="3136900" y="4076700"/>
            <a:ext cx="0" cy="80963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0382" name="Oval 30"/>
          <p:cNvSpPr>
            <a:spLocks/>
          </p:cNvSpPr>
          <p:nvPr/>
        </p:nvSpPr>
        <p:spPr bwMode="auto">
          <a:xfrm>
            <a:off x="3289300" y="41656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0383" name="Line 31"/>
          <p:cNvSpPr>
            <a:spLocks noChangeShapeType="1"/>
          </p:cNvSpPr>
          <p:nvPr/>
        </p:nvSpPr>
        <p:spPr bwMode="auto">
          <a:xfrm>
            <a:off x="3176588" y="4065588"/>
            <a:ext cx="125412" cy="117475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0384" name="Oval 32"/>
          <p:cNvSpPr>
            <a:spLocks/>
          </p:cNvSpPr>
          <p:nvPr/>
        </p:nvSpPr>
        <p:spPr bwMode="auto">
          <a:xfrm>
            <a:off x="3289300" y="37846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0385" name="Line 33"/>
          <p:cNvSpPr>
            <a:spLocks noChangeShapeType="1"/>
          </p:cNvSpPr>
          <p:nvPr/>
        </p:nvSpPr>
        <p:spPr bwMode="auto">
          <a:xfrm rot="10800000" flipH="1">
            <a:off x="3175000" y="3862388"/>
            <a:ext cx="123825" cy="125412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0386" name="Oval 34"/>
          <p:cNvSpPr>
            <a:spLocks/>
          </p:cNvSpPr>
          <p:nvPr/>
        </p:nvSpPr>
        <p:spPr bwMode="auto">
          <a:xfrm>
            <a:off x="2882900" y="37846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0387" name="Line 35"/>
          <p:cNvSpPr>
            <a:spLocks noChangeShapeType="1"/>
          </p:cNvSpPr>
          <p:nvPr/>
        </p:nvSpPr>
        <p:spPr bwMode="auto">
          <a:xfrm rot="10800000">
            <a:off x="2971800" y="3860800"/>
            <a:ext cx="123825" cy="123825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0388" name="Oval 36"/>
          <p:cNvSpPr>
            <a:spLocks/>
          </p:cNvSpPr>
          <p:nvPr/>
        </p:nvSpPr>
        <p:spPr bwMode="auto">
          <a:xfrm>
            <a:off x="2882900" y="41656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0389" name="Line 37"/>
          <p:cNvSpPr>
            <a:spLocks noChangeShapeType="1"/>
          </p:cNvSpPr>
          <p:nvPr/>
        </p:nvSpPr>
        <p:spPr bwMode="auto">
          <a:xfrm flipH="1">
            <a:off x="2971800" y="4064000"/>
            <a:ext cx="123825" cy="117475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0390" name="Oval 38"/>
          <p:cNvSpPr>
            <a:spLocks/>
          </p:cNvSpPr>
          <p:nvPr/>
        </p:nvSpPr>
        <p:spPr bwMode="auto">
          <a:xfrm>
            <a:off x="3086100" y="29591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0391" name="Oval 39"/>
          <p:cNvSpPr>
            <a:spLocks/>
          </p:cNvSpPr>
          <p:nvPr/>
        </p:nvSpPr>
        <p:spPr bwMode="auto">
          <a:xfrm>
            <a:off x="3289300" y="29591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0392" name="Line 40"/>
          <p:cNvSpPr>
            <a:spLocks noChangeShapeType="1"/>
          </p:cNvSpPr>
          <p:nvPr/>
        </p:nvSpPr>
        <p:spPr bwMode="auto">
          <a:xfrm rot="10800000" flipH="1">
            <a:off x="3187700" y="3005138"/>
            <a:ext cx="107950" cy="4762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0393" name="Oval 41"/>
          <p:cNvSpPr>
            <a:spLocks/>
          </p:cNvSpPr>
          <p:nvPr/>
        </p:nvSpPr>
        <p:spPr bwMode="auto">
          <a:xfrm>
            <a:off x="2882900" y="29591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0394" name="Line 42"/>
          <p:cNvSpPr>
            <a:spLocks noChangeShapeType="1"/>
          </p:cNvSpPr>
          <p:nvPr/>
        </p:nvSpPr>
        <p:spPr bwMode="auto">
          <a:xfrm rot="10800000" flipH="1">
            <a:off x="2984500" y="3009900"/>
            <a:ext cx="107950" cy="3175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0395" name="Oval 43"/>
          <p:cNvSpPr>
            <a:spLocks/>
          </p:cNvSpPr>
          <p:nvPr/>
        </p:nvSpPr>
        <p:spPr bwMode="auto">
          <a:xfrm>
            <a:off x="3086100" y="27686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0396" name="Line 44"/>
          <p:cNvSpPr>
            <a:spLocks noChangeShapeType="1"/>
          </p:cNvSpPr>
          <p:nvPr/>
        </p:nvSpPr>
        <p:spPr bwMode="auto">
          <a:xfrm>
            <a:off x="3136900" y="2873375"/>
            <a:ext cx="0" cy="8255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0397" name="Oval 45"/>
          <p:cNvSpPr>
            <a:spLocks/>
          </p:cNvSpPr>
          <p:nvPr/>
        </p:nvSpPr>
        <p:spPr bwMode="auto">
          <a:xfrm>
            <a:off x="3086100" y="31496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0398" name="Line 46"/>
          <p:cNvSpPr>
            <a:spLocks noChangeShapeType="1"/>
          </p:cNvSpPr>
          <p:nvPr/>
        </p:nvSpPr>
        <p:spPr bwMode="auto">
          <a:xfrm>
            <a:off x="3136900" y="3060700"/>
            <a:ext cx="0" cy="80963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0399" name="Oval 47"/>
          <p:cNvSpPr>
            <a:spLocks/>
          </p:cNvSpPr>
          <p:nvPr/>
        </p:nvSpPr>
        <p:spPr bwMode="auto">
          <a:xfrm>
            <a:off x="3289300" y="31496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0400" name="Line 48"/>
          <p:cNvSpPr>
            <a:spLocks noChangeShapeType="1"/>
          </p:cNvSpPr>
          <p:nvPr/>
        </p:nvSpPr>
        <p:spPr bwMode="auto">
          <a:xfrm>
            <a:off x="3176588" y="3049588"/>
            <a:ext cx="125412" cy="117475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0401" name="Oval 49"/>
          <p:cNvSpPr>
            <a:spLocks/>
          </p:cNvSpPr>
          <p:nvPr/>
        </p:nvSpPr>
        <p:spPr bwMode="auto">
          <a:xfrm>
            <a:off x="3289300" y="27686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0402" name="Line 50"/>
          <p:cNvSpPr>
            <a:spLocks noChangeShapeType="1"/>
          </p:cNvSpPr>
          <p:nvPr/>
        </p:nvSpPr>
        <p:spPr bwMode="auto">
          <a:xfrm rot="10800000" flipH="1">
            <a:off x="3175000" y="2846388"/>
            <a:ext cx="123825" cy="125412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0403" name="Oval 51"/>
          <p:cNvSpPr>
            <a:spLocks/>
          </p:cNvSpPr>
          <p:nvPr/>
        </p:nvSpPr>
        <p:spPr bwMode="auto">
          <a:xfrm>
            <a:off x="2882900" y="27686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0404" name="Line 52"/>
          <p:cNvSpPr>
            <a:spLocks noChangeShapeType="1"/>
          </p:cNvSpPr>
          <p:nvPr/>
        </p:nvSpPr>
        <p:spPr bwMode="auto">
          <a:xfrm rot="10800000">
            <a:off x="2971800" y="2844800"/>
            <a:ext cx="123825" cy="123825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0405" name="Oval 53"/>
          <p:cNvSpPr>
            <a:spLocks/>
          </p:cNvSpPr>
          <p:nvPr/>
        </p:nvSpPr>
        <p:spPr bwMode="auto">
          <a:xfrm>
            <a:off x="2882900" y="31496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0406" name="Line 54"/>
          <p:cNvSpPr>
            <a:spLocks noChangeShapeType="1"/>
          </p:cNvSpPr>
          <p:nvPr/>
        </p:nvSpPr>
        <p:spPr bwMode="auto">
          <a:xfrm flipH="1">
            <a:off x="2971800" y="3048000"/>
            <a:ext cx="123825" cy="117475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100" y="5630863"/>
            <a:ext cx="3822700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600" y="1709738"/>
            <a:ext cx="3175000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0" y="5026025"/>
            <a:ext cx="6985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2362200"/>
            <a:ext cx="3417888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1" name="Rectangle 5"/>
          <p:cNvSpPr>
            <a:spLocks/>
          </p:cNvSpPr>
          <p:nvPr/>
        </p:nvSpPr>
        <p:spPr bwMode="auto">
          <a:xfrm>
            <a:off x="1447800" y="228600"/>
            <a:ext cx="28702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US" sz="3200" b="1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Reflectance</a:t>
            </a:r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:</a:t>
            </a:r>
          </a:p>
        </p:txBody>
      </p:sp>
      <p:sp>
        <p:nvSpPr>
          <p:cNvPr id="101382" name="Rectangle 6"/>
          <p:cNvSpPr>
            <a:spLocks/>
          </p:cNvSpPr>
          <p:nvPr/>
        </p:nvSpPr>
        <p:spPr bwMode="auto">
          <a:xfrm>
            <a:off x="4356100" y="223838"/>
            <a:ext cx="42799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Smoothness</a:t>
            </a:r>
          </a:p>
        </p:txBody>
      </p:sp>
      <p:sp>
        <p:nvSpPr>
          <p:cNvPr id="101383" name="Oval 7"/>
          <p:cNvSpPr>
            <a:spLocks/>
          </p:cNvSpPr>
          <p:nvPr/>
        </p:nvSpPr>
        <p:spPr bwMode="auto">
          <a:xfrm>
            <a:off x="2197100" y="33401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1384" name="Oval 8"/>
          <p:cNvSpPr>
            <a:spLocks/>
          </p:cNvSpPr>
          <p:nvPr/>
        </p:nvSpPr>
        <p:spPr bwMode="auto">
          <a:xfrm>
            <a:off x="2400300" y="33401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1385" name="Line 9"/>
          <p:cNvSpPr>
            <a:spLocks noChangeShapeType="1"/>
          </p:cNvSpPr>
          <p:nvPr/>
        </p:nvSpPr>
        <p:spPr bwMode="auto">
          <a:xfrm rot="10800000" flipH="1">
            <a:off x="2298700" y="3386138"/>
            <a:ext cx="107950" cy="3175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1386" name="Oval 10"/>
          <p:cNvSpPr>
            <a:spLocks/>
          </p:cNvSpPr>
          <p:nvPr/>
        </p:nvSpPr>
        <p:spPr bwMode="auto">
          <a:xfrm>
            <a:off x="1993900" y="33401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1387" name="Line 11"/>
          <p:cNvSpPr>
            <a:spLocks noChangeShapeType="1"/>
          </p:cNvSpPr>
          <p:nvPr/>
        </p:nvSpPr>
        <p:spPr bwMode="auto">
          <a:xfrm rot="10800000" flipH="1">
            <a:off x="2095500" y="3390900"/>
            <a:ext cx="107950" cy="3175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1388" name="Oval 12"/>
          <p:cNvSpPr>
            <a:spLocks/>
          </p:cNvSpPr>
          <p:nvPr/>
        </p:nvSpPr>
        <p:spPr bwMode="auto">
          <a:xfrm>
            <a:off x="2197100" y="31496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1389" name="Line 13"/>
          <p:cNvSpPr>
            <a:spLocks noChangeShapeType="1"/>
          </p:cNvSpPr>
          <p:nvPr/>
        </p:nvSpPr>
        <p:spPr bwMode="auto">
          <a:xfrm>
            <a:off x="2247900" y="3254375"/>
            <a:ext cx="0" cy="8255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1390" name="Oval 14"/>
          <p:cNvSpPr>
            <a:spLocks/>
          </p:cNvSpPr>
          <p:nvPr/>
        </p:nvSpPr>
        <p:spPr bwMode="auto">
          <a:xfrm>
            <a:off x="2197100" y="35306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1391" name="Line 15"/>
          <p:cNvSpPr>
            <a:spLocks noChangeShapeType="1"/>
          </p:cNvSpPr>
          <p:nvPr/>
        </p:nvSpPr>
        <p:spPr bwMode="auto">
          <a:xfrm>
            <a:off x="2247900" y="3441700"/>
            <a:ext cx="0" cy="80963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1392" name="Oval 16"/>
          <p:cNvSpPr>
            <a:spLocks/>
          </p:cNvSpPr>
          <p:nvPr/>
        </p:nvSpPr>
        <p:spPr bwMode="auto">
          <a:xfrm>
            <a:off x="2400300" y="35306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1393" name="Line 17"/>
          <p:cNvSpPr>
            <a:spLocks noChangeShapeType="1"/>
          </p:cNvSpPr>
          <p:nvPr/>
        </p:nvSpPr>
        <p:spPr bwMode="auto">
          <a:xfrm>
            <a:off x="2287588" y="3430588"/>
            <a:ext cx="125412" cy="117475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1394" name="Oval 18"/>
          <p:cNvSpPr>
            <a:spLocks/>
          </p:cNvSpPr>
          <p:nvPr/>
        </p:nvSpPr>
        <p:spPr bwMode="auto">
          <a:xfrm>
            <a:off x="2400300" y="31496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1395" name="Line 19"/>
          <p:cNvSpPr>
            <a:spLocks noChangeShapeType="1"/>
          </p:cNvSpPr>
          <p:nvPr/>
        </p:nvSpPr>
        <p:spPr bwMode="auto">
          <a:xfrm rot="10800000" flipH="1">
            <a:off x="2286000" y="3227388"/>
            <a:ext cx="123825" cy="125412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1396" name="Oval 20"/>
          <p:cNvSpPr>
            <a:spLocks/>
          </p:cNvSpPr>
          <p:nvPr/>
        </p:nvSpPr>
        <p:spPr bwMode="auto">
          <a:xfrm>
            <a:off x="1993900" y="31496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1397" name="Line 21"/>
          <p:cNvSpPr>
            <a:spLocks noChangeShapeType="1"/>
          </p:cNvSpPr>
          <p:nvPr/>
        </p:nvSpPr>
        <p:spPr bwMode="auto">
          <a:xfrm rot="10800000">
            <a:off x="2082800" y="3225800"/>
            <a:ext cx="123825" cy="123825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1398" name="Oval 22"/>
          <p:cNvSpPr>
            <a:spLocks/>
          </p:cNvSpPr>
          <p:nvPr/>
        </p:nvSpPr>
        <p:spPr bwMode="auto">
          <a:xfrm>
            <a:off x="1993900" y="35306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1399" name="Line 23"/>
          <p:cNvSpPr>
            <a:spLocks noChangeShapeType="1"/>
          </p:cNvSpPr>
          <p:nvPr/>
        </p:nvSpPr>
        <p:spPr bwMode="auto">
          <a:xfrm flipH="1">
            <a:off x="2082800" y="3429000"/>
            <a:ext cx="123825" cy="117475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1400" name="Oval 24"/>
          <p:cNvSpPr>
            <a:spLocks/>
          </p:cNvSpPr>
          <p:nvPr/>
        </p:nvSpPr>
        <p:spPr bwMode="auto">
          <a:xfrm>
            <a:off x="3086100" y="39751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1401" name="Oval 25"/>
          <p:cNvSpPr>
            <a:spLocks/>
          </p:cNvSpPr>
          <p:nvPr/>
        </p:nvSpPr>
        <p:spPr bwMode="auto">
          <a:xfrm>
            <a:off x="3289300" y="39751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1402" name="Line 26"/>
          <p:cNvSpPr>
            <a:spLocks noChangeShapeType="1"/>
          </p:cNvSpPr>
          <p:nvPr/>
        </p:nvSpPr>
        <p:spPr bwMode="auto">
          <a:xfrm rot="10800000" flipH="1">
            <a:off x="3187700" y="4021138"/>
            <a:ext cx="107950" cy="3175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1403" name="Oval 27"/>
          <p:cNvSpPr>
            <a:spLocks/>
          </p:cNvSpPr>
          <p:nvPr/>
        </p:nvSpPr>
        <p:spPr bwMode="auto">
          <a:xfrm>
            <a:off x="2882900" y="39751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1404" name="Line 28"/>
          <p:cNvSpPr>
            <a:spLocks noChangeShapeType="1"/>
          </p:cNvSpPr>
          <p:nvPr/>
        </p:nvSpPr>
        <p:spPr bwMode="auto">
          <a:xfrm rot="10800000" flipH="1">
            <a:off x="2984500" y="4025900"/>
            <a:ext cx="107950" cy="3175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1405" name="Oval 29"/>
          <p:cNvSpPr>
            <a:spLocks/>
          </p:cNvSpPr>
          <p:nvPr/>
        </p:nvSpPr>
        <p:spPr bwMode="auto">
          <a:xfrm>
            <a:off x="3086100" y="37846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1406" name="Line 30"/>
          <p:cNvSpPr>
            <a:spLocks noChangeShapeType="1"/>
          </p:cNvSpPr>
          <p:nvPr/>
        </p:nvSpPr>
        <p:spPr bwMode="auto">
          <a:xfrm>
            <a:off x="3136900" y="3889375"/>
            <a:ext cx="0" cy="8255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1407" name="Oval 31"/>
          <p:cNvSpPr>
            <a:spLocks/>
          </p:cNvSpPr>
          <p:nvPr/>
        </p:nvSpPr>
        <p:spPr bwMode="auto">
          <a:xfrm>
            <a:off x="3086100" y="41656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1408" name="Line 32"/>
          <p:cNvSpPr>
            <a:spLocks noChangeShapeType="1"/>
          </p:cNvSpPr>
          <p:nvPr/>
        </p:nvSpPr>
        <p:spPr bwMode="auto">
          <a:xfrm>
            <a:off x="3136900" y="4076700"/>
            <a:ext cx="0" cy="80963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1409" name="Oval 33"/>
          <p:cNvSpPr>
            <a:spLocks/>
          </p:cNvSpPr>
          <p:nvPr/>
        </p:nvSpPr>
        <p:spPr bwMode="auto">
          <a:xfrm>
            <a:off x="3289300" y="41656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1410" name="Line 34"/>
          <p:cNvSpPr>
            <a:spLocks noChangeShapeType="1"/>
          </p:cNvSpPr>
          <p:nvPr/>
        </p:nvSpPr>
        <p:spPr bwMode="auto">
          <a:xfrm>
            <a:off x="3176588" y="4065588"/>
            <a:ext cx="125412" cy="117475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1411" name="Oval 35"/>
          <p:cNvSpPr>
            <a:spLocks/>
          </p:cNvSpPr>
          <p:nvPr/>
        </p:nvSpPr>
        <p:spPr bwMode="auto">
          <a:xfrm>
            <a:off x="3289300" y="37846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1412" name="Line 36"/>
          <p:cNvSpPr>
            <a:spLocks noChangeShapeType="1"/>
          </p:cNvSpPr>
          <p:nvPr/>
        </p:nvSpPr>
        <p:spPr bwMode="auto">
          <a:xfrm rot="10800000" flipH="1">
            <a:off x="3175000" y="3862388"/>
            <a:ext cx="123825" cy="125412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1413" name="Oval 37"/>
          <p:cNvSpPr>
            <a:spLocks/>
          </p:cNvSpPr>
          <p:nvPr/>
        </p:nvSpPr>
        <p:spPr bwMode="auto">
          <a:xfrm>
            <a:off x="2882900" y="37846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1414" name="Line 38"/>
          <p:cNvSpPr>
            <a:spLocks noChangeShapeType="1"/>
          </p:cNvSpPr>
          <p:nvPr/>
        </p:nvSpPr>
        <p:spPr bwMode="auto">
          <a:xfrm rot="10800000">
            <a:off x="2971800" y="3860800"/>
            <a:ext cx="123825" cy="123825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1415" name="Oval 39"/>
          <p:cNvSpPr>
            <a:spLocks/>
          </p:cNvSpPr>
          <p:nvPr/>
        </p:nvSpPr>
        <p:spPr bwMode="auto">
          <a:xfrm>
            <a:off x="2882900" y="41656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1416" name="Line 40"/>
          <p:cNvSpPr>
            <a:spLocks noChangeShapeType="1"/>
          </p:cNvSpPr>
          <p:nvPr/>
        </p:nvSpPr>
        <p:spPr bwMode="auto">
          <a:xfrm flipH="1">
            <a:off x="2971800" y="4064000"/>
            <a:ext cx="123825" cy="117475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1417" name="Oval 41"/>
          <p:cNvSpPr>
            <a:spLocks/>
          </p:cNvSpPr>
          <p:nvPr/>
        </p:nvSpPr>
        <p:spPr bwMode="auto">
          <a:xfrm>
            <a:off x="3086100" y="29591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1418" name="Oval 42"/>
          <p:cNvSpPr>
            <a:spLocks/>
          </p:cNvSpPr>
          <p:nvPr/>
        </p:nvSpPr>
        <p:spPr bwMode="auto">
          <a:xfrm>
            <a:off x="3289300" y="29591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1419" name="Line 43"/>
          <p:cNvSpPr>
            <a:spLocks noChangeShapeType="1"/>
          </p:cNvSpPr>
          <p:nvPr/>
        </p:nvSpPr>
        <p:spPr bwMode="auto">
          <a:xfrm rot="10800000" flipH="1">
            <a:off x="3187700" y="3005138"/>
            <a:ext cx="107950" cy="4762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1420" name="Oval 44"/>
          <p:cNvSpPr>
            <a:spLocks/>
          </p:cNvSpPr>
          <p:nvPr/>
        </p:nvSpPr>
        <p:spPr bwMode="auto">
          <a:xfrm>
            <a:off x="2882900" y="29591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1421" name="Line 45"/>
          <p:cNvSpPr>
            <a:spLocks noChangeShapeType="1"/>
          </p:cNvSpPr>
          <p:nvPr/>
        </p:nvSpPr>
        <p:spPr bwMode="auto">
          <a:xfrm rot="10800000" flipH="1">
            <a:off x="2984500" y="3009900"/>
            <a:ext cx="107950" cy="3175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1422" name="Oval 46"/>
          <p:cNvSpPr>
            <a:spLocks/>
          </p:cNvSpPr>
          <p:nvPr/>
        </p:nvSpPr>
        <p:spPr bwMode="auto">
          <a:xfrm>
            <a:off x="3086100" y="27686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1423" name="Line 47"/>
          <p:cNvSpPr>
            <a:spLocks noChangeShapeType="1"/>
          </p:cNvSpPr>
          <p:nvPr/>
        </p:nvSpPr>
        <p:spPr bwMode="auto">
          <a:xfrm>
            <a:off x="3136900" y="2873375"/>
            <a:ext cx="0" cy="8255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1424" name="Oval 48"/>
          <p:cNvSpPr>
            <a:spLocks/>
          </p:cNvSpPr>
          <p:nvPr/>
        </p:nvSpPr>
        <p:spPr bwMode="auto">
          <a:xfrm>
            <a:off x="3086100" y="31496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1425" name="Line 49"/>
          <p:cNvSpPr>
            <a:spLocks noChangeShapeType="1"/>
          </p:cNvSpPr>
          <p:nvPr/>
        </p:nvSpPr>
        <p:spPr bwMode="auto">
          <a:xfrm>
            <a:off x="3136900" y="3060700"/>
            <a:ext cx="0" cy="80963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1426" name="Oval 50"/>
          <p:cNvSpPr>
            <a:spLocks/>
          </p:cNvSpPr>
          <p:nvPr/>
        </p:nvSpPr>
        <p:spPr bwMode="auto">
          <a:xfrm>
            <a:off x="3289300" y="31496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1427" name="Line 51"/>
          <p:cNvSpPr>
            <a:spLocks noChangeShapeType="1"/>
          </p:cNvSpPr>
          <p:nvPr/>
        </p:nvSpPr>
        <p:spPr bwMode="auto">
          <a:xfrm>
            <a:off x="3176588" y="3049588"/>
            <a:ext cx="125412" cy="117475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1428" name="Oval 52"/>
          <p:cNvSpPr>
            <a:spLocks/>
          </p:cNvSpPr>
          <p:nvPr/>
        </p:nvSpPr>
        <p:spPr bwMode="auto">
          <a:xfrm>
            <a:off x="3289300" y="27686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1429" name="Line 53"/>
          <p:cNvSpPr>
            <a:spLocks noChangeShapeType="1"/>
          </p:cNvSpPr>
          <p:nvPr/>
        </p:nvSpPr>
        <p:spPr bwMode="auto">
          <a:xfrm rot="10800000" flipH="1">
            <a:off x="3175000" y="2846388"/>
            <a:ext cx="123825" cy="125412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1430" name="Oval 54"/>
          <p:cNvSpPr>
            <a:spLocks/>
          </p:cNvSpPr>
          <p:nvPr/>
        </p:nvSpPr>
        <p:spPr bwMode="auto">
          <a:xfrm>
            <a:off x="2882900" y="27686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1431" name="Line 55"/>
          <p:cNvSpPr>
            <a:spLocks noChangeShapeType="1"/>
          </p:cNvSpPr>
          <p:nvPr/>
        </p:nvSpPr>
        <p:spPr bwMode="auto">
          <a:xfrm rot="10800000">
            <a:off x="2971800" y="2844800"/>
            <a:ext cx="123825" cy="123825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1432" name="Oval 56"/>
          <p:cNvSpPr>
            <a:spLocks/>
          </p:cNvSpPr>
          <p:nvPr/>
        </p:nvSpPr>
        <p:spPr bwMode="auto">
          <a:xfrm>
            <a:off x="2882900" y="31496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1433" name="Line 57"/>
          <p:cNvSpPr>
            <a:spLocks noChangeShapeType="1"/>
          </p:cNvSpPr>
          <p:nvPr/>
        </p:nvSpPr>
        <p:spPr bwMode="auto">
          <a:xfrm flipH="1">
            <a:off x="2971800" y="3048000"/>
            <a:ext cx="123825" cy="117475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101434" name="Picture 5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334669" y="3178969"/>
            <a:ext cx="136048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Convergence angle vs. distance</a:t>
            </a:r>
          </a:p>
        </p:txBody>
      </p:sp>
      <p:pic>
        <p:nvPicPr>
          <p:cNvPr id="221187" name="Picture 3" descr="E:\myfigures\converge-cue2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81200"/>
            <a:ext cx="7848600" cy="436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0867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100" y="5630863"/>
            <a:ext cx="3822700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2" name="Rectangle 2"/>
          <p:cNvSpPr>
            <a:spLocks/>
          </p:cNvSpPr>
          <p:nvPr/>
        </p:nvSpPr>
        <p:spPr bwMode="auto">
          <a:xfrm>
            <a:off x="1447800" y="228600"/>
            <a:ext cx="28702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US" sz="3200" b="1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Reflectance</a:t>
            </a:r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:</a:t>
            </a:r>
          </a:p>
        </p:txBody>
      </p:sp>
      <p:sp>
        <p:nvSpPr>
          <p:cNvPr id="102403" name="Rectangle 3"/>
          <p:cNvSpPr>
            <a:spLocks/>
          </p:cNvSpPr>
          <p:nvPr/>
        </p:nvSpPr>
        <p:spPr bwMode="auto">
          <a:xfrm>
            <a:off x="4356100" y="223838"/>
            <a:ext cx="42799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Smoothness</a:t>
            </a:r>
          </a:p>
        </p:txBody>
      </p:sp>
      <p:grpSp>
        <p:nvGrpSpPr>
          <p:cNvPr id="102404" name="Group 56"/>
          <p:cNvGrpSpPr>
            <a:grpSpLocks/>
          </p:cNvGrpSpPr>
          <p:nvPr/>
        </p:nvGrpSpPr>
        <p:grpSpPr bwMode="auto">
          <a:xfrm>
            <a:off x="596900" y="2354263"/>
            <a:ext cx="3340100" cy="2300287"/>
            <a:chOff x="0" y="0"/>
            <a:chExt cx="2104" cy="1449"/>
          </a:xfrm>
        </p:grpSpPr>
        <p:pic>
          <p:nvPicPr>
            <p:cNvPr id="102414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104" cy="1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415" name="Oval 5"/>
            <p:cNvSpPr>
              <a:spLocks/>
            </p:cNvSpPr>
            <p:nvPr/>
          </p:nvSpPr>
          <p:spPr bwMode="auto">
            <a:xfrm>
              <a:off x="1008" y="620"/>
              <a:ext cx="64" cy="64"/>
            </a:xfrm>
            <a:prstGeom prst="ellipse">
              <a:avLst/>
            </a:prstGeom>
            <a:solidFill>
              <a:srgbClr val="C0EDFE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2416" name="Oval 6"/>
            <p:cNvSpPr>
              <a:spLocks/>
            </p:cNvSpPr>
            <p:nvPr/>
          </p:nvSpPr>
          <p:spPr bwMode="auto">
            <a:xfrm>
              <a:off x="1136" y="620"/>
              <a:ext cx="64" cy="64"/>
            </a:xfrm>
            <a:prstGeom prst="ellipse">
              <a:avLst/>
            </a:prstGeom>
            <a:solidFill>
              <a:srgbClr val="C0EDFE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2417" name="Line 7"/>
            <p:cNvSpPr>
              <a:spLocks noChangeShapeType="1"/>
            </p:cNvSpPr>
            <p:nvPr/>
          </p:nvSpPr>
          <p:spPr bwMode="auto">
            <a:xfrm rot="10800000" flipH="1">
              <a:off x="1072" y="650"/>
              <a:ext cx="68" cy="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2418" name="Oval 8"/>
            <p:cNvSpPr>
              <a:spLocks/>
            </p:cNvSpPr>
            <p:nvPr/>
          </p:nvSpPr>
          <p:spPr bwMode="auto">
            <a:xfrm>
              <a:off x="880" y="620"/>
              <a:ext cx="64" cy="64"/>
            </a:xfrm>
            <a:prstGeom prst="ellipse">
              <a:avLst/>
            </a:prstGeom>
            <a:solidFill>
              <a:srgbClr val="C0EDFE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2419" name="Line 9"/>
            <p:cNvSpPr>
              <a:spLocks noChangeShapeType="1"/>
            </p:cNvSpPr>
            <p:nvPr/>
          </p:nvSpPr>
          <p:spPr bwMode="auto">
            <a:xfrm rot="10800000" flipH="1">
              <a:off x="944" y="652"/>
              <a:ext cx="68" cy="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2420" name="Oval 10"/>
            <p:cNvSpPr>
              <a:spLocks/>
            </p:cNvSpPr>
            <p:nvPr/>
          </p:nvSpPr>
          <p:spPr bwMode="auto">
            <a:xfrm>
              <a:off x="1008" y="500"/>
              <a:ext cx="64" cy="64"/>
            </a:xfrm>
            <a:prstGeom prst="ellipse">
              <a:avLst/>
            </a:prstGeom>
            <a:solidFill>
              <a:srgbClr val="C0EDFE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2421" name="Line 11"/>
            <p:cNvSpPr>
              <a:spLocks noChangeShapeType="1"/>
            </p:cNvSpPr>
            <p:nvPr/>
          </p:nvSpPr>
          <p:spPr bwMode="auto">
            <a:xfrm>
              <a:off x="1040" y="566"/>
              <a:ext cx="0" cy="5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2422" name="Oval 12"/>
            <p:cNvSpPr>
              <a:spLocks/>
            </p:cNvSpPr>
            <p:nvPr/>
          </p:nvSpPr>
          <p:spPr bwMode="auto">
            <a:xfrm>
              <a:off x="1008" y="740"/>
              <a:ext cx="64" cy="64"/>
            </a:xfrm>
            <a:prstGeom prst="ellipse">
              <a:avLst/>
            </a:prstGeom>
            <a:solidFill>
              <a:srgbClr val="C0EDFE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2423" name="Line 13"/>
            <p:cNvSpPr>
              <a:spLocks noChangeShapeType="1"/>
            </p:cNvSpPr>
            <p:nvPr/>
          </p:nvSpPr>
          <p:spPr bwMode="auto">
            <a:xfrm>
              <a:off x="1040" y="684"/>
              <a:ext cx="0" cy="5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2424" name="Oval 14"/>
            <p:cNvSpPr>
              <a:spLocks/>
            </p:cNvSpPr>
            <p:nvPr/>
          </p:nvSpPr>
          <p:spPr bwMode="auto">
            <a:xfrm>
              <a:off x="1136" y="740"/>
              <a:ext cx="64" cy="64"/>
            </a:xfrm>
            <a:prstGeom prst="ellipse">
              <a:avLst/>
            </a:prstGeom>
            <a:solidFill>
              <a:srgbClr val="C0EDFE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2425" name="Line 15"/>
            <p:cNvSpPr>
              <a:spLocks noChangeShapeType="1"/>
            </p:cNvSpPr>
            <p:nvPr/>
          </p:nvSpPr>
          <p:spPr bwMode="auto">
            <a:xfrm>
              <a:off x="1065" y="678"/>
              <a:ext cx="79" cy="7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2426" name="Oval 16"/>
            <p:cNvSpPr>
              <a:spLocks/>
            </p:cNvSpPr>
            <p:nvPr/>
          </p:nvSpPr>
          <p:spPr bwMode="auto">
            <a:xfrm>
              <a:off x="1136" y="500"/>
              <a:ext cx="64" cy="64"/>
            </a:xfrm>
            <a:prstGeom prst="ellipse">
              <a:avLst/>
            </a:prstGeom>
            <a:solidFill>
              <a:srgbClr val="C0EDFE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2427" name="Line 17"/>
            <p:cNvSpPr>
              <a:spLocks noChangeShapeType="1"/>
            </p:cNvSpPr>
            <p:nvPr/>
          </p:nvSpPr>
          <p:spPr bwMode="auto">
            <a:xfrm rot="10800000" flipH="1">
              <a:off x="1064" y="549"/>
              <a:ext cx="78" cy="7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2428" name="Oval 18"/>
            <p:cNvSpPr>
              <a:spLocks/>
            </p:cNvSpPr>
            <p:nvPr/>
          </p:nvSpPr>
          <p:spPr bwMode="auto">
            <a:xfrm>
              <a:off x="880" y="500"/>
              <a:ext cx="64" cy="64"/>
            </a:xfrm>
            <a:prstGeom prst="ellipse">
              <a:avLst/>
            </a:prstGeom>
            <a:solidFill>
              <a:srgbClr val="C0EDFE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2429" name="Line 19"/>
            <p:cNvSpPr>
              <a:spLocks noChangeShapeType="1"/>
            </p:cNvSpPr>
            <p:nvPr/>
          </p:nvSpPr>
          <p:spPr bwMode="auto">
            <a:xfrm rot="10800000">
              <a:off x="936" y="548"/>
              <a:ext cx="78" cy="7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2430" name="Oval 20"/>
            <p:cNvSpPr>
              <a:spLocks/>
            </p:cNvSpPr>
            <p:nvPr/>
          </p:nvSpPr>
          <p:spPr bwMode="auto">
            <a:xfrm>
              <a:off x="880" y="740"/>
              <a:ext cx="64" cy="64"/>
            </a:xfrm>
            <a:prstGeom prst="ellipse">
              <a:avLst/>
            </a:prstGeom>
            <a:solidFill>
              <a:srgbClr val="C0EDFE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2431" name="Line 21"/>
            <p:cNvSpPr>
              <a:spLocks noChangeShapeType="1"/>
            </p:cNvSpPr>
            <p:nvPr/>
          </p:nvSpPr>
          <p:spPr bwMode="auto">
            <a:xfrm flipH="1">
              <a:off x="936" y="676"/>
              <a:ext cx="78" cy="7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2432" name="Oval 22"/>
            <p:cNvSpPr>
              <a:spLocks/>
            </p:cNvSpPr>
            <p:nvPr/>
          </p:nvSpPr>
          <p:spPr bwMode="auto">
            <a:xfrm>
              <a:off x="1568" y="1020"/>
              <a:ext cx="64" cy="64"/>
            </a:xfrm>
            <a:prstGeom prst="ellipse">
              <a:avLst/>
            </a:prstGeom>
            <a:solidFill>
              <a:srgbClr val="C0EDFE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2433" name="Oval 23"/>
            <p:cNvSpPr>
              <a:spLocks/>
            </p:cNvSpPr>
            <p:nvPr/>
          </p:nvSpPr>
          <p:spPr bwMode="auto">
            <a:xfrm>
              <a:off x="1696" y="1020"/>
              <a:ext cx="64" cy="64"/>
            </a:xfrm>
            <a:prstGeom prst="ellipse">
              <a:avLst/>
            </a:prstGeom>
            <a:solidFill>
              <a:srgbClr val="C0EDFE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2434" name="Line 24"/>
            <p:cNvSpPr>
              <a:spLocks noChangeShapeType="1"/>
            </p:cNvSpPr>
            <p:nvPr/>
          </p:nvSpPr>
          <p:spPr bwMode="auto">
            <a:xfrm rot="10800000" flipH="1">
              <a:off x="1632" y="1050"/>
              <a:ext cx="68" cy="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2435" name="Oval 25"/>
            <p:cNvSpPr>
              <a:spLocks/>
            </p:cNvSpPr>
            <p:nvPr/>
          </p:nvSpPr>
          <p:spPr bwMode="auto">
            <a:xfrm>
              <a:off x="1440" y="1020"/>
              <a:ext cx="64" cy="64"/>
            </a:xfrm>
            <a:prstGeom prst="ellipse">
              <a:avLst/>
            </a:prstGeom>
            <a:solidFill>
              <a:srgbClr val="C0EDFE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2436" name="Line 26"/>
            <p:cNvSpPr>
              <a:spLocks noChangeShapeType="1"/>
            </p:cNvSpPr>
            <p:nvPr/>
          </p:nvSpPr>
          <p:spPr bwMode="auto">
            <a:xfrm rot="10800000" flipH="1">
              <a:off x="1504" y="1052"/>
              <a:ext cx="68" cy="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2437" name="Oval 27"/>
            <p:cNvSpPr>
              <a:spLocks/>
            </p:cNvSpPr>
            <p:nvPr/>
          </p:nvSpPr>
          <p:spPr bwMode="auto">
            <a:xfrm>
              <a:off x="1568" y="900"/>
              <a:ext cx="64" cy="64"/>
            </a:xfrm>
            <a:prstGeom prst="ellipse">
              <a:avLst/>
            </a:prstGeom>
            <a:solidFill>
              <a:srgbClr val="C0EDFE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2438" name="Line 28"/>
            <p:cNvSpPr>
              <a:spLocks noChangeShapeType="1"/>
            </p:cNvSpPr>
            <p:nvPr/>
          </p:nvSpPr>
          <p:spPr bwMode="auto">
            <a:xfrm>
              <a:off x="1600" y="966"/>
              <a:ext cx="0" cy="5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2439" name="Oval 29"/>
            <p:cNvSpPr>
              <a:spLocks/>
            </p:cNvSpPr>
            <p:nvPr/>
          </p:nvSpPr>
          <p:spPr bwMode="auto">
            <a:xfrm>
              <a:off x="1568" y="1140"/>
              <a:ext cx="64" cy="64"/>
            </a:xfrm>
            <a:prstGeom prst="ellipse">
              <a:avLst/>
            </a:prstGeom>
            <a:solidFill>
              <a:srgbClr val="C0EDFE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2440" name="Line 30"/>
            <p:cNvSpPr>
              <a:spLocks noChangeShapeType="1"/>
            </p:cNvSpPr>
            <p:nvPr/>
          </p:nvSpPr>
          <p:spPr bwMode="auto">
            <a:xfrm>
              <a:off x="1600" y="1084"/>
              <a:ext cx="0" cy="5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2441" name="Oval 31"/>
            <p:cNvSpPr>
              <a:spLocks/>
            </p:cNvSpPr>
            <p:nvPr/>
          </p:nvSpPr>
          <p:spPr bwMode="auto">
            <a:xfrm>
              <a:off x="1696" y="1140"/>
              <a:ext cx="64" cy="64"/>
            </a:xfrm>
            <a:prstGeom prst="ellipse">
              <a:avLst/>
            </a:prstGeom>
            <a:solidFill>
              <a:srgbClr val="C0EDFE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2442" name="Line 32"/>
            <p:cNvSpPr>
              <a:spLocks noChangeShapeType="1"/>
            </p:cNvSpPr>
            <p:nvPr/>
          </p:nvSpPr>
          <p:spPr bwMode="auto">
            <a:xfrm>
              <a:off x="1625" y="1078"/>
              <a:ext cx="79" cy="7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2443" name="Oval 33"/>
            <p:cNvSpPr>
              <a:spLocks/>
            </p:cNvSpPr>
            <p:nvPr/>
          </p:nvSpPr>
          <p:spPr bwMode="auto">
            <a:xfrm>
              <a:off x="1696" y="900"/>
              <a:ext cx="64" cy="64"/>
            </a:xfrm>
            <a:prstGeom prst="ellipse">
              <a:avLst/>
            </a:prstGeom>
            <a:solidFill>
              <a:srgbClr val="C0EDFE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2444" name="Line 34"/>
            <p:cNvSpPr>
              <a:spLocks noChangeShapeType="1"/>
            </p:cNvSpPr>
            <p:nvPr/>
          </p:nvSpPr>
          <p:spPr bwMode="auto">
            <a:xfrm rot="10800000" flipH="1">
              <a:off x="1624" y="949"/>
              <a:ext cx="78" cy="7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2445" name="Oval 35"/>
            <p:cNvSpPr>
              <a:spLocks/>
            </p:cNvSpPr>
            <p:nvPr/>
          </p:nvSpPr>
          <p:spPr bwMode="auto">
            <a:xfrm>
              <a:off x="1440" y="900"/>
              <a:ext cx="64" cy="64"/>
            </a:xfrm>
            <a:prstGeom prst="ellipse">
              <a:avLst/>
            </a:prstGeom>
            <a:solidFill>
              <a:srgbClr val="C0EDFE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2446" name="Line 36"/>
            <p:cNvSpPr>
              <a:spLocks noChangeShapeType="1"/>
            </p:cNvSpPr>
            <p:nvPr/>
          </p:nvSpPr>
          <p:spPr bwMode="auto">
            <a:xfrm rot="10800000">
              <a:off x="1496" y="948"/>
              <a:ext cx="78" cy="7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2447" name="Oval 37"/>
            <p:cNvSpPr>
              <a:spLocks/>
            </p:cNvSpPr>
            <p:nvPr/>
          </p:nvSpPr>
          <p:spPr bwMode="auto">
            <a:xfrm>
              <a:off x="1440" y="1140"/>
              <a:ext cx="64" cy="64"/>
            </a:xfrm>
            <a:prstGeom prst="ellipse">
              <a:avLst/>
            </a:prstGeom>
            <a:solidFill>
              <a:srgbClr val="C0EDFE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2448" name="Line 38"/>
            <p:cNvSpPr>
              <a:spLocks noChangeShapeType="1"/>
            </p:cNvSpPr>
            <p:nvPr/>
          </p:nvSpPr>
          <p:spPr bwMode="auto">
            <a:xfrm flipH="1">
              <a:off x="1496" y="1076"/>
              <a:ext cx="78" cy="7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2449" name="Oval 39"/>
            <p:cNvSpPr>
              <a:spLocks/>
            </p:cNvSpPr>
            <p:nvPr/>
          </p:nvSpPr>
          <p:spPr bwMode="auto">
            <a:xfrm>
              <a:off x="1568" y="380"/>
              <a:ext cx="64" cy="64"/>
            </a:xfrm>
            <a:prstGeom prst="ellipse">
              <a:avLst/>
            </a:prstGeom>
            <a:solidFill>
              <a:srgbClr val="C0EDFE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2450" name="Oval 40"/>
            <p:cNvSpPr>
              <a:spLocks/>
            </p:cNvSpPr>
            <p:nvPr/>
          </p:nvSpPr>
          <p:spPr bwMode="auto">
            <a:xfrm>
              <a:off x="1696" y="380"/>
              <a:ext cx="64" cy="64"/>
            </a:xfrm>
            <a:prstGeom prst="ellipse">
              <a:avLst/>
            </a:prstGeom>
            <a:solidFill>
              <a:srgbClr val="C0EDFE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2451" name="Line 41"/>
            <p:cNvSpPr>
              <a:spLocks noChangeShapeType="1"/>
            </p:cNvSpPr>
            <p:nvPr/>
          </p:nvSpPr>
          <p:spPr bwMode="auto">
            <a:xfrm rot="10800000" flipH="1">
              <a:off x="1632" y="410"/>
              <a:ext cx="68" cy="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2452" name="Oval 42"/>
            <p:cNvSpPr>
              <a:spLocks/>
            </p:cNvSpPr>
            <p:nvPr/>
          </p:nvSpPr>
          <p:spPr bwMode="auto">
            <a:xfrm>
              <a:off x="1440" y="380"/>
              <a:ext cx="64" cy="64"/>
            </a:xfrm>
            <a:prstGeom prst="ellipse">
              <a:avLst/>
            </a:prstGeom>
            <a:solidFill>
              <a:srgbClr val="C0EDFE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2453" name="Line 43"/>
            <p:cNvSpPr>
              <a:spLocks noChangeShapeType="1"/>
            </p:cNvSpPr>
            <p:nvPr/>
          </p:nvSpPr>
          <p:spPr bwMode="auto">
            <a:xfrm rot="10800000" flipH="1">
              <a:off x="1504" y="412"/>
              <a:ext cx="68" cy="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2454" name="Oval 44"/>
            <p:cNvSpPr>
              <a:spLocks/>
            </p:cNvSpPr>
            <p:nvPr/>
          </p:nvSpPr>
          <p:spPr bwMode="auto">
            <a:xfrm>
              <a:off x="1568" y="260"/>
              <a:ext cx="64" cy="64"/>
            </a:xfrm>
            <a:prstGeom prst="ellipse">
              <a:avLst/>
            </a:prstGeom>
            <a:solidFill>
              <a:srgbClr val="C0EDFE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2455" name="Line 45"/>
            <p:cNvSpPr>
              <a:spLocks noChangeShapeType="1"/>
            </p:cNvSpPr>
            <p:nvPr/>
          </p:nvSpPr>
          <p:spPr bwMode="auto">
            <a:xfrm>
              <a:off x="1600" y="326"/>
              <a:ext cx="0" cy="5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2456" name="Oval 46"/>
            <p:cNvSpPr>
              <a:spLocks/>
            </p:cNvSpPr>
            <p:nvPr/>
          </p:nvSpPr>
          <p:spPr bwMode="auto">
            <a:xfrm>
              <a:off x="1568" y="500"/>
              <a:ext cx="64" cy="64"/>
            </a:xfrm>
            <a:prstGeom prst="ellipse">
              <a:avLst/>
            </a:prstGeom>
            <a:solidFill>
              <a:srgbClr val="C0EDFE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2457" name="Line 47"/>
            <p:cNvSpPr>
              <a:spLocks noChangeShapeType="1"/>
            </p:cNvSpPr>
            <p:nvPr/>
          </p:nvSpPr>
          <p:spPr bwMode="auto">
            <a:xfrm>
              <a:off x="1600" y="444"/>
              <a:ext cx="0" cy="5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2458" name="Oval 48"/>
            <p:cNvSpPr>
              <a:spLocks/>
            </p:cNvSpPr>
            <p:nvPr/>
          </p:nvSpPr>
          <p:spPr bwMode="auto">
            <a:xfrm>
              <a:off x="1696" y="500"/>
              <a:ext cx="64" cy="64"/>
            </a:xfrm>
            <a:prstGeom prst="ellipse">
              <a:avLst/>
            </a:prstGeom>
            <a:solidFill>
              <a:srgbClr val="C0EDFE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2459" name="Line 49"/>
            <p:cNvSpPr>
              <a:spLocks noChangeShapeType="1"/>
            </p:cNvSpPr>
            <p:nvPr/>
          </p:nvSpPr>
          <p:spPr bwMode="auto">
            <a:xfrm>
              <a:off x="1625" y="438"/>
              <a:ext cx="79" cy="7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2460" name="Oval 50"/>
            <p:cNvSpPr>
              <a:spLocks/>
            </p:cNvSpPr>
            <p:nvPr/>
          </p:nvSpPr>
          <p:spPr bwMode="auto">
            <a:xfrm>
              <a:off x="1696" y="260"/>
              <a:ext cx="64" cy="64"/>
            </a:xfrm>
            <a:prstGeom prst="ellipse">
              <a:avLst/>
            </a:prstGeom>
            <a:solidFill>
              <a:srgbClr val="C0EDFE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2461" name="Line 51"/>
            <p:cNvSpPr>
              <a:spLocks noChangeShapeType="1"/>
            </p:cNvSpPr>
            <p:nvPr/>
          </p:nvSpPr>
          <p:spPr bwMode="auto">
            <a:xfrm rot="10800000" flipH="1">
              <a:off x="1624" y="309"/>
              <a:ext cx="78" cy="7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2462" name="Oval 52"/>
            <p:cNvSpPr>
              <a:spLocks/>
            </p:cNvSpPr>
            <p:nvPr/>
          </p:nvSpPr>
          <p:spPr bwMode="auto">
            <a:xfrm>
              <a:off x="1440" y="260"/>
              <a:ext cx="64" cy="64"/>
            </a:xfrm>
            <a:prstGeom prst="ellipse">
              <a:avLst/>
            </a:prstGeom>
            <a:solidFill>
              <a:srgbClr val="C0EDFE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2463" name="Line 53"/>
            <p:cNvSpPr>
              <a:spLocks noChangeShapeType="1"/>
            </p:cNvSpPr>
            <p:nvPr/>
          </p:nvSpPr>
          <p:spPr bwMode="auto">
            <a:xfrm rot="10800000">
              <a:off x="1496" y="308"/>
              <a:ext cx="78" cy="7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2464" name="Oval 54"/>
            <p:cNvSpPr>
              <a:spLocks/>
            </p:cNvSpPr>
            <p:nvPr/>
          </p:nvSpPr>
          <p:spPr bwMode="auto">
            <a:xfrm>
              <a:off x="1440" y="500"/>
              <a:ext cx="64" cy="64"/>
            </a:xfrm>
            <a:prstGeom prst="ellipse">
              <a:avLst/>
            </a:prstGeom>
            <a:solidFill>
              <a:srgbClr val="C0EDFE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2465" name="Line 55"/>
            <p:cNvSpPr>
              <a:spLocks noChangeShapeType="1"/>
            </p:cNvSpPr>
            <p:nvPr/>
          </p:nvSpPr>
          <p:spPr bwMode="auto">
            <a:xfrm flipH="1">
              <a:off x="1496" y="436"/>
              <a:ext cx="78" cy="7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pic>
        <p:nvPicPr>
          <p:cNvPr id="102405" name="Picture 5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1463675"/>
            <a:ext cx="4025900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6" name="Rectangle 58"/>
          <p:cNvSpPr>
            <a:spLocks/>
          </p:cNvSpPr>
          <p:nvPr/>
        </p:nvSpPr>
        <p:spPr bwMode="auto">
          <a:xfrm>
            <a:off x="6756400" y="4953000"/>
            <a:ext cx="1231900" cy="8128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2407" name="Rectangle 59"/>
          <p:cNvSpPr>
            <a:spLocks/>
          </p:cNvSpPr>
          <p:nvPr/>
        </p:nvSpPr>
        <p:spPr bwMode="auto">
          <a:xfrm>
            <a:off x="4394200" y="4724400"/>
            <a:ext cx="1231900" cy="8128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2408" name="Rectangle 60"/>
          <p:cNvSpPr>
            <a:spLocks/>
          </p:cNvSpPr>
          <p:nvPr/>
        </p:nvSpPr>
        <p:spPr bwMode="auto">
          <a:xfrm>
            <a:off x="4699000" y="2527300"/>
            <a:ext cx="469900" cy="11684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102409" name="Picture 6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525" y="5089525"/>
            <a:ext cx="769938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10" name="Picture 6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275" y="4622800"/>
            <a:ext cx="78105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11" name="Picture 6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163" y="2860675"/>
            <a:ext cx="757237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12" name="Picture 6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500" y="1758950"/>
            <a:ext cx="13970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2413" name="Picture 6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081169" y="2404269"/>
            <a:ext cx="136048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870075"/>
            <a:ext cx="181610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113" y="1651000"/>
            <a:ext cx="16002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34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550" y="1968500"/>
            <a:ext cx="1136650" cy="134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34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0" y="2063750"/>
            <a:ext cx="235267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3429" name="Rectangle 5"/>
          <p:cNvSpPr>
            <a:spLocks/>
          </p:cNvSpPr>
          <p:nvPr/>
        </p:nvSpPr>
        <p:spPr bwMode="auto">
          <a:xfrm>
            <a:off x="495300" y="3505200"/>
            <a:ext cx="8204200" cy="1270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3430" name="Rectangle 6"/>
          <p:cNvSpPr>
            <a:spLocks/>
          </p:cNvSpPr>
          <p:nvPr/>
        </p:nvSpPr>
        <p:spPr bwMode="auto">
          <a:xfrm>
            <a:off x="1447800" y="228600"/>
            <a:ext cx="28702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US" sz="3200" b="1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Reflectance</a:t>
            </a:r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:</a:t>
            </a:r>
          </a:p>
        </p:txBody>
      </p:sp>
      <p:sp>
        <p:nvSpPr>
          <p:cNvPr id="103431" name="Rectangle 7"/>
          <p:cNvSpPr>
            <a:spLocks/>
          </p:cNvSpPr>
          <p:nvPr/>
        </p:nvSpPr>
        <p:spPr bwMode="auto">
          <a:xfrm>
            <a:off x="4356100" y="223838"/>
            <a:ext cx="42799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Minimal Entropy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3479800"/>
            <a:ext cx="191770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3479800"/>
            <a:ext cx="191770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44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3479800"/>
            <a:ext cx="191770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44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0" y="3479800"/>
            <a:ext cx="191770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44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870075"/>
            <a:ext cx="181610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44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113" y="1651000"/>
            <a:ext cx="16002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445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550" y="1968500"/>
            <a:ext cx="1136650" cy="134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445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0" y="2063750"/>
            <a:ext cx="235267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4457" name="Rectangle 9"/>
          <p:cNvSpPr>
            <a:spLocks/>
          </p:cNvSpPr>
          <p:nvPr/>
        </p:nvSpPr>
        <p:spPr bwMode="auto">
          <a:xfrm>
            <a:off x="495300" y="3505200"/>
            <a:ext cx="8204200" cy="1270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4458" name="Rectangle 10"/>
          <p:cNvSpPr>
            <a:spLocks/>
          </p:cNvSpPr>
          <p:nvPr/>
        </p:nvSpPr>
        <p:spPr bwMode="auto">
          <a:xfrm>
            <a:off x="1447800" y="228600"/>
            <a:ext cx="28702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US" sz="3200" b="1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Reflectance</a:t>
            </a:r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:</a:t>
            </a:r>
          </a:p>
        </p:txBody>
      </p:sp>
      <p:sp>
        <p:nvSpPr>
          <p:cNvPr id="104459" name="Rectangle 11"/>
          <p:cNvSpPr>
            <a:spLocks/>
          </p:cNvSpPr>
          <p:nvPr/>
        </p:nvSpPr>
        <p:spPr bwMode="auto">
          <a:xfrm>
            <a:off x="4356100" y="223838"/>
            <a:ext cx="42799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Minimal Entropy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0" y="5975350"/>
            <a:ext cx="30099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3479800"/>
            <a:ext cx="191770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54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3479800"/>
            <a:ext cx="191770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54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3479800"/>
            <a:ext cx="191770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54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0" y="3479800"/>
            <a:ext cx="191770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54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870075"/>
            <a:ext cx="181610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54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113" y="1651000"/>
            <a:ext cx="16002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5480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550" y="1968500"/>
            <a:ext cx="1136650" cy="134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5481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0" y="2063750"/>
            <a:ext cx="235267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5482" name="Rectangle 10"/>
          <p:cNvSpPr>
            <a:spLocks/>
          </p:cNvSpPr>
          <p:nvPr/>
        </p:nvSpPr>
        <p:spPr bwMode="auto">
          <a:xfrm>
            <a:off x="495300" y="3505200"/>
            <a:ext cx="8204200" cy="1270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105483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41" t="11057" b="5545"/>
          <a:stretch>
            <a:fillRect/>
          </a:stretch>
        </p:blipFill>
        <p:spPr bwMode="auto">
          <a:xfrm>
            <a:off x="812800" y="5562600"/>
            <a:ext cx="5969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84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92" t="2147"/>
          <a:stretch>
            <a:fillRect/>
          </a:stretch>
        </p:blipFill>
        <p:spPr bwMode="auto">
          <a:xfrm>
            <a:off x="2959100" y="5549900"/>
            <a:ext cx="733425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85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3" t="21019" r="780"/>
          <a:stretch>
            <a:fillRect/>
          </a:stretch>
        </p:blipFill>
        <p:spPr bwMode="auto">
          <a:xfrm>
            <a:off x="5232400" y="5588000"/>
            <a:ext cx="73660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86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07" b="10164"/>
          <a:stretch>
            <a:fillRect/>
          </a:stretch>
        </p:blipFill>
        <p:spPr bwMode="auto">
          <a:xfrm>
            <a:off x="7569200" y="5553075"/>
            <a:ext cx="692150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87" name="Rectangle 15"/>
          <p:cNvSpPr>
            <a:spLocks/>
          </p:cNvSpPr>
          <p:nvPr/>
        </p:nvSpPr>
        <p:spPr bwMode="auto">
          <a:xfrm>
            <a:off x="1447800" y="228600"/>
            <a:ext cx="28702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US" sz="3200" b="1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Reflectance</a:t>
            </a:r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:</a:t>
            </a:r>
          </a:p>
        </p:txBody>
      </p:sp>
      <p:sp>
        <p:nvSpPr>
          <p:cNvPr id="105488" name="Rectangle 16"/>
          <p:cNvSpPr>
            <a:spLocks/>
          </p:cNvSpPr>
          <p:nvPr/>
        </p:nvSpPr>
        <p:spPr bwMode="auto">
          <a:xfrm>
            <a:off x="4356100" y="223838"/>
            <a:ext cx="42799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Minimal Entropy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" r="66766"/>
          <a:stretch>
            <a:fillRect/>
          </a:stretch>
        </p:blipFill>
        <p:spPr bwMode="auto">
          <a:xfrm>
            <a:off x="2865438" y="1308100"/>
            <a:ext cx="3675062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98" name="Rectangle 2"/>
          <p:cNvSpPr>
            <a:spLocks/>
          </p:cNvSpPr>
          <p:nvPr/>
        </p:nvSpPr>
        <p:spPr bwMode="auto">
          <a:xfrm>
            <a:off x="1447800" y="228600"/>
            <a:ext cx="28702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US" sz="3200" b="1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Reflectance</a:t>
            </a:r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:</a:t>
            </a:r>
          </a:p>
        </p:txBody>
      </p:sp>
      <p:sp>
        <p:nvSpPr>
          <p:cNvPr id="106499" name="Rectangle 3"/>
          <p:cNvSpPr>
            <a:spLocks/>
          </p:cNvSpPr>
          <p:nvPr/>
        </p:nvSpPr>
        <p:spPr bwMode="auto">
          <a:xfrm>
            <a:off x="4356100" y="223838"/>
            <a:ext cx="42799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Minimal Entropy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" r="66766"/>
          <a:stretch>
            <a:fillRect/>
          </a:stretch>
        </p:blipFill>
        <p:spPr bwMode="auto">
          <a:xfrm>
            <a:off x="2865438" y="1308100"/>
            <a:ext cx="3675062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2" name="Rectangle 2"/>
          <p:cNvSpPr>
            <a:spLocks/>
          </p:cNvSpPr>
          <p:nvPr/>
        </p:nvSpPr>
        <p:spPr bwMode="auto">
          <a:xfrm>
            <a:off x="1447800" y="228600"/>
            <a:ext cx="28702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US" sz="3200" b="1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Reflectance</a:t>
            </a:r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:</a:t>
            </a:r>
          </a:p>
        </p:txBody>
      </p:sp>
      <p:sp>
        <p:nvSpPr>
          <p:cNvPr id="107523" name="Rectangle 3"/>
          <p:cNvSpPr>
            <a:spLocks/>
          </p:cNvSpPr>
          <p:nvPr/>
        </p:nvSpPr>
        <p:spPr bwMode="auto">
          <a:xfrm>
            <a:off x="4356100" y="223838"/>
            <a:ext cx="42799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Minimal Entropy</a:t>
            </a:r>
          </a:p>
        </p:txBody>
      </p:sp>
      <p:pic>
        <p:nvPicPr>
          <p:cNvPr id="1075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34" t="2563"/>
          <a:stretch>
            <a:fillRect/>
          </a:stretch>
        </p:blipFill>
        <p:spPr bwMode="auto">
          <a:xfrm>
            <a:off x="1054100" y="4102100"/>
            <a:ext cx="7348538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69"/>
          <a:stretch>
            <a:fillRect/>
          </a:stretch>
        </p:blipFill>
        <p:spPr bwMode="auto">
          <a:xfrm>
            <a:off x="2136775" y="1303338"/>
            <a:ext cx="2371725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6" name="Rectangle 2"/>
          <p:cNvSpPr>
            <a:spLocks/>
          </p:cNvSpPr>
          <p:nvPr/>
        </p:nvSpPr>
        <p:spPr bwMode="auto">
          <a:xfrm>
            <a:off x="1447800" y="228600"/>
            <a:ext cx="28702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US" sz="3200" b="1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Reflectance</a:t>
            </a:r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:</a:t>
            </a:r>
          </a:p>
        </p:txBody>
      </p:sp>
      <p:sp>
        <p:nvSpPr>
          <p:cNvPr id="108547" name="Rectangle 3"/>
          <p:cNvSpPr>
            <a:spLocks/>
          </p:cNvSpPr>
          <p:nvPr/>
        </p:nvSpPr>
        <p:spPr bwMode="auto">
          <a:xfrm>
            <a:off x="4356100" y="223838"/>
            <a:ext cx="42799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Absolute Color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75" y="1303338"/>
            <a:ext cx="4759325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0" name="Rectangle 2"/>
          <p:cNvSpPr>
            <a:spLocks/>
          </p:cNvSpPr>
          <p:nvPr/>
        </p:nvSpPr>
        <p:spPr bwMode="auto">
          <a:xfrm>
            <a:off x="1447800" y="228600"/>
            <a:ext cx="28702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US" sz="3200" b="1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Reflectance</a:t>
            </a:r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:</a:t>
            </a:r>
          </a:p>
        </p:txBody>
      </p:sp>
      <p:sp>
        <p:nvSpPr>
          <p:cNvPr id="109571" name="Rectangle 3"/>
          <p:cNvSpPr>
            <a:spLocks/>
          </p:cNvSpPr>
          <p:nvPr/>
        </p:nvSpPr>
        <p:spPr bwMode="auto">
          <a:xfrm>
            <a:off x="4356100" y="223838"/>
            <a:ext cx="42799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Absolute Color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75" y="1303338"/>
            <a:ext cx="4759325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738" y="4140200"/>
            <a:ext cx="32385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5" name="Rectangle 3"/>
          <p:cNvSpPr>
            <a:spLocks/>
          </p:cNvSpPr>
          <p:nvPr/>
        </p:nvSpPr>
        <p:spPr bwMode="auto">
          <a:xfrm>
            <a:off x="1447800" y="228600"/>
            <a:ext cx="28702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US" sz="3200" b="1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Reflectance</a:t>
            </a:r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:</a:t>
            </a:r>
          </a:p>
        </p:txBody>
      </p:sp>
      <p:sp>
        <p:nvSpPr>
          <p:cNvPr id="110596" name="Rectangle 4"/>
          <p:cNvSpPr>
            <a:spLocks/>
          </p:cNvSpPr>
          <p:nvPr/>
        </p:nvSpPr>
        <p:spPr bwMode="auto">
          <a:xfrm>
            <a:off x="4356100" y="223838"/>
            <a:ext cx="42799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Absolute Color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1"/>
          <p:cNvSpPr>
            <a:spLocks/>
          </p:cNvSpPr>
          <p:nvPr/>
        </p:nvSpPr>
        <p:spPr bwMode="auto">
          <a:xfrm>
            <a:off x="4279900" y="4140200"/>
            <a:ext cx="990600" cy="546100"/>
          </a:xfrm>
          <a:prstGeom prst="rect">
            <a:avLst/>
          </a:prstGeom>
          <a:solidFill>
            <a:srgbClr val="FFFF82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4210" name="Rectangle 2"/>
          <p:cNvSpPr>
            <a:spLocks/>
          </p:cNvSpPr>
          <p:nvPr/>
        </p:nvSpPr>
        <p:spPr bwMode="auto">
          <a:xfrm>
            <a:off x="2413000" y="1143000"/>
            <a:ext cx="4241800" cy="2794000"/>
          </a:xfrm>
          <a:prstGeom prst="rect">
            <a:avLst/>
          </a:prstGeom>
          <a:noFill/>
          <a:ln w="12700" cap="flat">
            <a:solidFill>
              <a:srgbClr val="7B7B7B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en-US" sz="4000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  <a:cs typeface="Calibri" charset="0"/>
              <a:sym typeface="Calibri" charset="0"/>
            </a:endParaRPr>
          </a:p>
          <a:p>
            <a:pPr>
              <a:defRPr/>
            </a:pPr>
            <a:endParaRPr lang="en-US" sz="4000">
              <a:solidFill>
                <a:srgbClr val="FFFFFF"/>
              </a:solidFill>
              <a:latin typeface="Calibri" charset="0"/>
              <a:cs typeface="Calibri" charset="0"/>
              <a:sym typeface="Calibri" charset="0"/>
            </a:endParaRPr>
          </a:p>
        </p:txBody>
      </p:sp>
      <p:sp>
        <p:nvSpPr>
          <p:cNvPr id="111619" name="Rectangle 3"/>
          <p:cNvSpPr>
            <a:spLocks/>
          </p:cNvSpPr>
          <p:nvPr/>
        </p:nvSpPr>
        <p:spPr bwMode="auto">
          <a:xfrm>
            <a:off x="2471738" y="406400"/>
            <a:ext cx="4148137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Problem Formulation</a:t>
            </a:r>
          </a:p>
        </p:txBody>
      </p:sp>
      <p:pic>
        <p:nvPicPr>
          <p:cNvPr id="1116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863" y="2767013"/>
            <a:ext cx="1317625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688" y="2752725"/>
            <a:ext cx="1317625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300" y="1543050"/>
            <a:ext cx="541338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3" name="Line 7"/>
          <p:cNvSpPr>
            <a:spLocks noChangeShapeType="1"/>
          </p:cNvSpPr>
          <p:nvPr/>
        </p:nvSpPr>
        <p:spPr bwMode="auto">
          <a:xfrm>
            <a:off x="3965575" y="1827213"/>
            <a:ext cx="1905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1624" name="Line 8"/>
          <p:cNvSpPr>
            <a:spLocks noChangeShapeType="1"/>
          </p:cNvSpPr>
          <p:nvPr/>
        </p:nvSpPr>
        <p:spPr bwMode="auto">
          <a:xfrm>
            <a:off x="3965575" y="3221038"/>
            <a:ext cx="1905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1625" name="Line 9"/>
          <p:cNvSpPr>
            <a:spLocks noChangeShapeType="1"/>
          </p:cNvSpPr>
          <p:nvPr/>
        </p:nvSpPr>
        <p:spPr bwMode="auto">
          <a:xfrm flipH="1">
            <a:off x="5621338" y="1824038"/>
            <a:ext cx="2000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111626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038" y="1387475"/>
            <a:ext cx="1284287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7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863" y="1387475"/>
            <a:ext cx="1296987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8" name="Rectangle 12"/>
          <p:cNvSpPr>
            <a:spLocks/>
          </p:cNvSpPr>
          <p:nvPr/>
        </p:nvSpPr>
        <p:spPr bwMode="auto">
          <a:xfrm>
            <a:off x="2962275" y="2232025"/>
            <a:ext cx="6858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2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Z</a:t>
            </a:r>
          </a:p>
        </p:txBody>
      </p:sp>
      <p:sp>
        <p:nvSpPr>
          <p:cNvPr id="111629" name="Rectangle 13"/>
          <p:cNvSpPr>
            <a:spLocks/>
          </p:cNvSpPr>
          <p:nvPr/>
        </p:nvSpPr>
        <p:spPr bwMode="auto">
          <a:xfrm>
            <a:off x="4562475" y="2239963"/>
            <a:ext cx="6985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2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S(Z, L)</a:t>
            </a:r>
          </a:p>
        </p:txBody>
      </p:sp>
      <p:sp>
        <p:nvSpPr>
          <p:cNvPr id="111630" name="Rectangle 14"/>
          <p:cNvSpPr>
            <a:spLocks/>
          </p:cNvSpPr>
          <p:nvPr/>
        </p:nvSpPr>
        <p:spPr bwMode="auto">
          <a:xfrm>
            <a:off x="5880100" y="2225675"/>
            <a:ext cx="6858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2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L</a:t>
            </a:r>
          </a:p>
        </p:txBody>
      </p:sp>
      <p:sp>
        <p:nvSpPr>
          <p:cNvPr id="111631" name="Rectangle 15"/>
          <p:cNvSpPr>
            <a:spLocks/>
          </p:cNvSpPr>
          <p:nvPr/>
        </p:nvSpPr>
        <p:spPr bwMode="auto">
          <a:xfrm>
            <a:off x="2941638" y="3671888"/>
            <a:ext cx="7366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2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R</a:t>
            </a:r>
          </a:p>
        </p:txBody>
      </p:sp>
      <p:sp>
        <p:nvSpPr>
          <p:cNvPr id="111632" name="Rectangle 16"/>
          <p:cNvSpPr>
            <a:spLocks/>
          </p:cNvSpPr>
          <p:nvPr/>
        </p:nvSpPr>
        <p:spPr bwMode="auto">
          <a:xfrm>
            <a:off x="4538663" y="3665538"/>
            <a:ext cx="812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2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I</a:t>
            </a:r>
          </a:p>
        </p:txBody>
      </p:sp>
      <p:sp>
        <p:nvSpPr>
          <p:cNvPr id="94225" name="Rectangle 17"/>
          <p:cNvSpPr>
            <a:spLocks/>
          </p:cNvSpPr>
          <p:nvPr/>
        </p:nvSpPr>
        <p:spPr bwMode="auto">
          <a:xfrm>
            <a:off x="2527300" y="1214438"/>
            <a:ext cx="1384300" cy="1073150"/>
          </a:xfrm>
          <a:prstGeom prst="rect">
            <a:avLst/>
          </a:prstGeom>
          <a:solidFill>
            <a:schemeClr val="accent1">
              <a:alpha val="50000"/>
            </a:schemeClr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en-US" sz="240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 Bold" charset="0"/>
              <a:cs typeface="Calibri Bold" charset="0"/>
              <a:sym typeface="Calibri Bold" charset="0"/>
            </a:endParaRPr>
          </a:p>
          <a:p>
            <a:pPr>
              <a:defRPr/>
            </a:pPr>
            <a:r>
              <a:rPr lang="en-US" sz="30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 Bold" charset="0"/>
                <a:cs typeface="Calibri Bold" charset="0"/>
                <a:sym typeface="Calibri Bold" charset="0"/>
              </a:rPr>
              <a:t>?</a:t>
            </a:r>
          </a:p>
        </p:txBody>
      </p:sp>
      <p:sp>
        <p:nvSpPr>
          <p:cNvPr id="111634" name="Line 18"/>
          <p:cNvSpPr>
            <a:spLocks noChangeShapeType="1"/>
          </p:cNvSpPr>
          <p:nvPr/>
        </p:nvSpPr>
        <p:spPr bwMode="auto">
          <a:xfrm>
            <a:off x="4905375" y="2565400"/>
            <a:ext cx="0" cy="203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4227" name="Rectangle 19"/>
          <p:cNvSpPr>
            <a:spLocks/>
          </p:cNvSpPr>
          <p:nvPr/>
        </p:nvSpPr>
        <p:spPr bwMode="auto">
          <a:xfrm>
            <a:off x="4216400" y="1231900"/>
            <a:ext cx="1384300" cy="1073150"/>
          </a:xfrm>
          <a:prstGeom prst="rect">
            <a:avLst/>
          </a:prstGeom>
          <a:solidFill>
            <a:schemeClr val="accent1">
              <a:alpha val="50000"/>
            </a:schemeClr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en-US" sz="240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 Bold" charset="0"/>
              <a:cs typeface="Calibri Bold" charset="0"/>
              <a:sym typeface="Calibri Bold" charset="0"/>
            </a:endParaRPr>
          </a:p>
          <a:p>
            <a:pPr>
              <a:defRPr/>
            </a:pPr>
            <a:r>
              <a:rPr lang="en-US" sz="30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 Bold" charset="0"/>
                <a:cs typeface="Calibri Bold" charset="0"/>
                <a:sym typeface="Calibri Bold" charset="0"/>
              </a:rPr>
              <a:t>?</a:t>
            </a:r>
          </a:p>
        </p:txBody>
      </p:sp>
      <p:sp>
        <p:nvSpPr>
          <p:cNvPr id="94228" name="Rectangle 20"/>
          <p:cNvSpPr>
            <a:spLocks/>
          </p:cNvSpPr>
          <p:nvPr/>
        </p:nvSpPr>
        <p:spPr bwMode="auto">
          <a:xfrm>
            <a:off x="2589213" y="2616200"/>
            <a:ext cx="1385887" cy="1073150"/>
          </a:xfrm>
          <a:prstGeom prst="rect">
            <a:avLst/>
          </a:prstGeom>
          <a:solidFill>
            <a:schemeClr val="accent1">
              <a:alpha val="50000"/>
            </a:schemeClr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en-US" sz="240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 Bold" charset="0"/>
              <a:cs typeface="Calibri Bold" charset="0"/>
              <a:sym typeface="Calibri Bold" charset="0"/>
            </a:endParaRPr>
          </a:p>
          <a:p>
            <a:pPr>
              <a:defRPr/>
            </a:pPr>
            <a:r>
              <a:rPr lang="en-US" sz="30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 Bold" charset="0"/>
                <a:cs typeface="Calibri Bold" charset="0"/>
                <a:sym typeface="Calibri Bold" charset="0"/>
              </a:rPr>
              <a:t>?</a:t>
            </a:r>
          </a:p>
        </p:txBody>
      </p:sp>
      <p:sp>
        <p:nvSpPr>
          <p:cNvPr id="94229" name="Rectangle 21"/>
          <p:cNvSpPr>
            <a:spLocks/>
          </p:cNvSpPr>
          <p:nvPr/>
        </p:nvSpPr>
        <p:spPr bwMode="auto">
          <a:xfrm>
            <a:off x="5842000" y="1139825"/>
            <a:ext cx="774700" cy="10795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en-US" sz="240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 Bold" charset="0"/>
              <a:cs typeface="Calibri Bold" charset="0"/>
              <a:sym typeface="Calibri Bold" charset="0"/>
            </a:endParaRPr>
          </a:p>
          <a:p>
            <a:pPr>
              <a:defRPr/>
            </a:pPr>
            <a:r>
              <a:rPr lang="en-US" sz="30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 Bold" charset="0"/>
                <a:cs typeface="Calibri Bold" charset="0"/>
                <a:sym typeface="Calibri Bold" charset="0"/>
              </a:rPr>
              <a:t>?</a:t>
            </a:r>
          </a:p>
        </p:txBody>
      </p:sp>
      <p:sp>
        <p:nvSpPr>
          <p:cNvPr id="111638" name="Rectangle 22"/>
          <p:cNvSpPr>
            <a:spLocks/>
          </p:cNvSpPr>
          <p:nvPr/>
        </p:nvSpPr>
        <p:spPr bwMode="auto">
          <a:xfrm>
            <a:off x="469900" y="5575300"/>
            <a:ext cx="82296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ja-JP" altLang="en-US" sz="16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“</a:t>
            </a:r>
            <a:r>
              <a:rPr lang="en-US" altLang="ja-JP" sz="16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Search for the least costly explanation</a:t>
            </a:r>
          </a:p>
          <a:p>
            <a:r>
              <a:rPr lang="en-US" sz="16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(shape </a:t>
            </a:r>
            <a:r>
              <a:rPr lang="en-US" sz="1600" i="1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Z</a:t>
            </a:r>
            <a:r>
              <a:rPr lang="en-US" sz="16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, log-reflectance </a:t>
            </a:r>
            <a:r>
              <a:rPr lang="en-US" sz="1600" i="1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R</a:t>
            </a:r>
            <a:r>
              <a:rPr lang="en-US" sz="16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 and illumination</a:t>
            </a:r>
            <a:r>
              <a:rPr lang="en-US" sz="1600" i="1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 L</a:t>
            </a:r>
            <a:r>
              <a:rPr lang="en-US" sz="16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)</a:t>
            </a:r>
          </a:p>
          <a:p>
            <a:r>
              <a:rPr lang="en-US" sz="16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that together exactly reconstructs log-image </a:t>
            </a:r>
            <a:r>
              <a:rPr lang="en-US" sz="1600" i="1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I</a:t>
            </a:r>
            <a:r>
              <a:rPr lang="ja-JP" altLang="en-US" sz="16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”</a:t>
            </a:r>
            <a:endParaRPr lang="en-US" sz="1600">
              <a:solidFill>
                <a:schemeClr val="tx1"/>
              </a:solidFill>
              <a:latin typeface="Century Gothic" charset="0"/>
              <a:cs typeface="Century Gothic" charset="0"/>
              <a:sym typeface="Century Gothic" charset="0"/>
            </a:endParaRPr>
          </a:p>
        </p:txBody>
      </p:sp>
      <p:pic>
        <p:nvPicPr>
          <p:cNvPr id="111639" name="Picture 2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138" y="4216400"/>
            <a:ext cx="59690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534400" cy="1143000"/>
          </a:xfrm>
        </p:spPr>
        <p:txBody>
          <a:bodyPr/>
          <a:lstStyle/>
          <a:p>
            <a:r>
              <a:rPr lang="en-US" sz="3200" dirty="0" smtClean="0"/>
              <a:t>Humans perceive surface </a:t>
            </a:r>
            <a:r>
              <a:rPr lang="en-US" sz="3200" dirty="0" err="1" smtClean="0"/>
              <a:t>normals</a:t>
            </a:r>
            <a:r>
              <a:rPr lang="en-US" sz="3200" dirty="0" smtClean="0"/>
              <a:t>, not just depth, through a combination of various pictorial cues</a:t>
            </a:r>
            <a:endParaRPr lang="en-US" sz="3200" dirty="0"/>
          </a:p>
        </p:txBody>
      </p:sp>
      <p:pic>
        <p:nvPicPr>
          <p:cNvPr id="217091" name="Picture 3" descr="E:\myfigures\Koen-needle-map.TIF"/>
          <p:cNvPicPr>
            <a:picLocks noChangeAspect="1" noChangeArrowheads="1"/>
          </p:cNvPicPr>
          <p:nvPr/>
        </p:nvPicPr>
        <p:blipFill>
          <a:blip r:embed="rId2">
            <a:lum bright="-24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057400"/>
            <a:ext cx="7181850" cy="402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31857" y="6172200"/>
            <a:ext cx="63521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Koenderink</a:t>
            </a:r>
            <a:r>
              <a:rPr lang="en-US" sz="2800" dirty="0" smtClean="0"/>
              <a:t>, van </a:t>
            </a:r>
            <a:r>
              <a:rPr lang="en-US" sz="2800" dirty="0" err="1" smtClean="0"/>
              <a:t>Doorn</a:t>
            </a:r>
            <a:r>
              <a:rPr lang="en-US" sz="2800" dirty="0" smtClean="0"/>
              <a:t> and </a:t>
            </a:r>
            <a:r>
              <a:rPr lang="en-US" sz="2800" dirty="0" err="1" smtClean="0"/>
              <a:t>Kappers</a:t>
            </a:r>
            <a:r>
              <a:rPr lang="en-US" sz="2800" dirty="0" smtClean="0"/>
              <a:t>, 1992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13292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1"/>
          <p:cNvSpPr>
            <a:spLocks/>
          </p:cNvSpPr>
          <p:nvPr/>
        </p:nvSpPr>
        <p:spPr bwMode="auto">
          <a:xfrm>
            <a:off x="5638800" y="4140200"/>
            <a:ext cx="990600" cy="546100"/>
          </a:xfrm>
          <a:prstGeom prst="rect">
            <a:avLst/>
          </a:prstGeom>
          <a:solidFill>
            <a:srgbClr val="FFFF82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5234" name="Rectangle 2"/>
          <p:cNvSpPr>
            <a:spLocks/>
          </p:cNvSpPr>
          <p:nvPr/>
        </p:nvSpPr>
        <p:spPr bwMode="auto">
          <a:xfrm>
            <a:off x="2413000" y="1143000"/>
            <a:ext cx="4241800" cy="2794000"/>
          </a:xfrm>
          <a:prstGeom prst="rect">
            <a:avLst/>
          </a:prstGeom>
          <a:noFill/>
          <a:ln w="12700" cap="flat">
            <a:solidFill>
              <a:srgbClr val="7B7B7B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en-US" sz="4000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  <a:cs typeface="Calibri" charset="0"/>
              <a:sym typeface="Calibri" charset="0"/>
            </a:endParaRPr>
          </a:p>
          <a:p>
            <a:pPr>
              <a:defRPr/>
            </a:pPr>
            <a:endParaRPr lang="en-US" sz="4000">
              <a:solidFill>
                <a:srgbClr val="FFFFFF"/>
              </a:solidFill>
              <a:latin typeface="Calibri" charset="0"/>
              <a:cs typeface="Calibri" charset="0"/>
              <a:sym typeface="Calibri" charset="0"/>
            </a:endParaRPr>
          </a:p>
        </p:txBody>
      </p:sp>
      <p:sp>
        <p:nvSpPr>
          <p:cNvPr id="112643" name="Rectangle 3"/>
          <p:cNvSpPr>
            <a:spLocks/>
          </p:cNvSpPr>
          <p:nvPr/>
        </p:nvSpPr>
        <p:spPr bwMode="auto">
          <a:xfrm>
            <a:off x="2471738" y="406400"/>
            <a:ext cx="4148137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Problem Formulation</a:t>
            </a:r>
          </a:p>
        </p:txBody>
      </p:sp>
      <p:pic>
        <p:nvPicPr>
          <p:cNvPr id="1126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863" y="2767013"/>
            <a:ext cx="1317625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688" y="2752725"/>
            <a:ext cx="1317625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300" y="1543050"/>
            <a:ext cx="541338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7" name="Line 7"/>
          <p:cNvSpPr>
            <a:spLocks noChangeShapeType="1"/>
          </p:cNvSpPr>
          <p:nvPr/>
        </p:nvSpPr>
        <p:spPr bwMode="auto">
          <a:xfrm>
            <a:off x="3965575" y="1827213"/>
            <a:ext cx="1905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648" name="Line 8"/>
          <p:cNvSpPr>
            <a:spLocks noChangeShapeType="1"/>
          </p:cNvSpPr>
          <p:nvPr/>
        </p:nvSpPr>
        <p:spPr bwMode="auto">
          <a:xfrm>
            <a:off x="3965575" y="3221038"/>
            <a:ext cx="1905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649" name="Line 9"/>
          <p:cNvSpPr>
            <a:spLocks noChangeShapeType="1"/>
          </p:cNvSpPr>
          <p:nvPr/>
        </p:nvSpPr>
        <p:spPr bwMode="auto">
          <a:xfrm flipH="1">
            <a:off x="5621338" y="1824038"/>
            <a:ext cx="2000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11265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038" y="1387475"/>
            <a:ext cx="1284287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1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863" y="1387475"/>
            <a:ext cx="1296987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52" name="Rectangle 12"/>
          <p:cNvSpPr>
            <a:spLocks/>
          </p:cNvSpPr>
          <p:nvPr/>
        </p:nvSpPr>
        <p:spPr bwMode="auto">
          <a:xfrm>
            <a:off x="2962275" y="2232025"/>
            <a:ext cx="6858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2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Z</a:t>
            </a:r>
          </a:p>
        </p:txBody>
      </p:sp>
      <p:sp>
        <p:nvSpPr>
          <p:cNvPr id="112653" name="Rectangle 13"/>
          <p:cNvSpPr>
            <a:spLocks/>
          </p:cNvSpPr>
          <p:nvPr/>
        </p:nvSpPr>
        <p:spPr bwMode="auto">
          <a:xfrm>
            <a:off x="4562475" y="2239963"/>
            <a:ext cx="6985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2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S(Z, L)</a:t>
            </a:r>
          </a:p>
        </p:txBody>
      </p:sp>
      <p:sp>
        <p:nvSpPr>
          <p:cNvPr id="112654" name="Rectangle 14"/>
          <p:cNvSpPr>
            <a:spLocks/>
          </p:cNvSpPr>
          <p:nvPr/>
        </p:nvSpPr>
        <p:spPr bwMode="auto">
          <a:xfrm>
            <a:off x="5880100" y="2225675"/>
            <a:ext cx="6858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2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L</a:t>
            </a:r>
          </a:p>
        </p:txBody>
      </p:sp>
      <p:sp>
        <p:nvSpPr>
          <p:cNvPr id="112655" name="Rectangle 15"/>
          <p:cNvSpPr>
            <a:spLocks/>
          </p:cNvSpPr>
          <p:nvPr/>
        </p:nvSpPr>
        <p:spPr bwMode="auto">
          <a:xfrm>
            <a:off x="2941638" y="3671888"/>
            <a:ext cx="7366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2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R</a:t>
            </a:r>
          </a:p>
        </p:txBody>
      </p:sp>
      <p:sp>
        <p:nvSpPr>
          <p:cNvPr id="112656" name="Rectangle 16"/>
          <p:cNvSpPr>
            <a:spLocks/>
          </p:cNvSpPr>
          <p:nvPr/>
        </p:nvSpPr>
        <p:spPr bwMode="auto">
          <a:xfrm>
            <a:off x="4538663" y="3665538"/>
            <a:ext cx="812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2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I</a:t>
            </a:r>
          </a:p>
        </p:txBody>
      </p:sp>
      <p:sp>
        <p:nvSpPr>
          <p:cNvPr id="95249" name="Rectangle 17"/>
          <p:cNvSpPr>
            <a:spLocks/>
          </p:cNvSpPr>
          <p:nvPr/>
        </p:nvSpPr>
        <p:spPr bwMode="auto">
          <a:xfrm>
            <a:off x="2527300" y="1214438"/>
            <a:ext cx="1384300" cy="1073150"/>
          </a:xfrm>
          <a:prstGeom prst="rect">
            <a:avLst/>
          </a:prstGeom>
          <a:solidFill>
            <a:schemeClr val="accent1">
              <a:alpha val="50000"/>
            </a:schemeClr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en-US" sz="240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 Bold" charset="0"/>
              <a:cs typeface="Calibri Bold" charset="0"/>
              <a:sym typeface="Calibri Bold" charset="0"/>
            </a:endParaRPr>
          </a:p>
          <a:p>
            <a:pPr>
              <a:defRPr/>
            </a:pPr>
            <a:r>
              <a:rPr lang="en-US" sz="30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 Bold" charset="0"/>
                <a:cs typeface="Calibri Bold" charset="0"/>
                <a:sym typeface="Calibri Bold" charset="0"/>
              </a:rPr>
              <a:t>?</a:t>
            </a:r>
          </a:p>
        </p:txBody>
      </p:sp>
      <p:sp>
        <p:nvSpPr>
          <p:cNvPr id="112658" name="Line 18"/>
          <p:cNvSpPr>
            <a:spLocks noChangeShapeType="1"/>
          </p:cNvSpPr>
          <p:nvPr/>
        </p:nvSpPr>
        <p:spPr bwMode="auto">
          <a:xfrm>
            <a:off x="4905375" y="2565400"/>
            <a:ext cx="0" cy="203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5251" name="Rectangle 19"/>
          <p:cNvSpPr>
            <a:spLocks/>
          </p:cNvSpPr>
          <p:nvPr/>
        </p:nvSpPr>
        <p:spPr bwMode="auto">
          <a:xfrm>
            <a:off x="4216400" y="1231900"/>
            <a:ext cx="1384300" cy="1073150"/>
          </a:xfrm>
          <a:prstGeom prst="rect">
            <a:avLst/>
          </a:prstGeom>
          <a:solidFill>
            <a:schemeClr val="accent1">
              <a:alpha val="50000"/>
            </a:schemeClr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en-US" sz="240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 Bold" charset="0"/>
              <a:cs typeface="Calibri Bold" charset="0"/>
              <a:sym typeface="Calibri Bold" charset="0"/>
            </a:endParaRPr>
          </a:p>
          <a:p>
            <a:pPr>
              <a:defRPr/>
            </a:pPr>
            <a:r>
              <a:rPr lang="en-US" sz="30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 Bold" charset="0"/>
                <a:cs typeface="Calibri Bold" charset="0"/>
                <a:sym typeface="Calibri Bold" charset="0"/>
              </a:rPr>
              <a:t>?</a:t>
            </a:r>
          </a:p>
        </p:txBody>
      </p:sp>
      <p:sp>
        <p:nvSpPr>
          <p:cNvPr id="95252" name="Rectangle 20"/>
          <p:cNvSpPr>
            <a:spLocks/>
          </p:cNvSpPr>
          <p:nvPr/>
        </p:nvSpPr>
        <p:spPr bwMode="auto">
          <a:xfrm>
            <a:off x="2589213" y="2616200"/>
            <a:ext cx="1385887" cy="1073150"/>
          </a:xfrm>
          <a:prstGeom prst="rect">
            <a:avLst/>
          </a:prstGeom>
          <a:solidFill>
            <a:schemeClr val="accent1">
              <a:alpha val="50000"/>
            </a:schemeClr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en-US" sz="240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 Bold" charset="0"/>
              <a:cs typeface="Calibri Bold" charset="0"/>
              <a:sym typeface="Calibri Bold" charset="0"/>
            </a:endParaRPr>
          </a:p>
          <a:p>
            <a:pPr>
              <a:defRPr/>
            </a:pPr>
            <a:r>
              <a:rPr lang="en-US" sz="30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 Bold" charset="0"/>
                <a:cs typeface="Calibri Bold" charset="0"/>
                <a:sym typeface="Calibri Bold" charset="0"/>
              </a:rPr>
              <a:t>?</a:t>
            </a:r>
          </a:p>
        </p:txBody>
      </p:sp>
      <p:sp>
        <p:nvSpPr>
          <p:cNvPr id="95253" name="Rectangle 21"/>
          <p:cNvSpPr>
            <a:spLocks/>
          </p:cNvSpPr>
          <p:nvPr/>
        </p:nvSpPr>
        <p:spPr bwMode="auto">
          <a:xfrm>
            <a:off x="5842000" y="1139825"/>
            <a:ext cx="774700" cy="10795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en-US" sz="240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 Bold" charset="0"/>
              <a:cs typeface="Calibri Bold" charset="0"/>
              <a:sym typeface="Calibri Bold" charset="0"/>
            </a:endParaRPr>
          </a:p>
          <a:p>
            <a:pPr>
              <a:defRPr/>
            </a:pPr>
            <a:r>
              <a:rPr lang="en-US" sz="30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 Bold" charset="0"/>
                <a:cs typeface="Calibri Bold" charset="0"/>
                <a:sym typeface="Calibri Bold" charset="0"/>
              </a:rPr>
              <a:t>?</a:t>
            </a:r>
          </a:p>
        </p:txBody>
      </p:sp>
      <p:sp>
        <p:nvSpPr>
          <p:cNvPr id="112662" name="Rectangle 22"/>
          <p:cNvSpPr>
            <a:spLocks/>
          </p:cNvSpPr>
          <p:nvPr/>
        </p:nvSpPr>
        <p:spPr bwMode="auto">
          <a:xfrm>
            <a:off x="469900" y="5575300"/>
            <a:ext cx="82296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ja-JP" altLang="en-US" sz="16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“</a:t>
            </a:r>
            <a:r>
              <a:rPr lang="en-US" altLang="ja-JP" sz="16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Search for the least costly explanation</a:t>
            </a:r>
          </a:p>
          <a:p>
            <a:r>
              <a:rPr lang="en-US" sz="16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(shape </a:t>
            </a:r>
            <a:r>
              <a:rPr lang="en-US" sz="1600" i="1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Z</a:t>
            </a:r>
            <a:r>
              <a:rPr lang="en-US" sz="16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, log-reflectance </a:t>
            </a:r>
            <a:r>
              <a:rPr lang="en-US" sz="1600" i="1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R</a:t>
            </a:r>
            <a:r>
              <a:rPr lang="en-US" sz="16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 and illumination</a:t>
            </a:r>
            <a:r>
              <a:rPr lang="en-US" sz="1600" i="1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 L</a:t>
            </a:r>
            <a:r>
              <a:rPr lang="en-US" sz="16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)</a:t>
            </a:r>
          </a:p>
          <a:p>
            <a:r>
              <a:rPr lang="en-US" sz="16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that together exactly reconstructs log-image </a:t>
            </a:r>
            <a:r>
              <a:rPr lang="en-US" sz="1600" i="1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I</a:t>
            </a:r>
            <a:r>
              <a:rPr lang="ja-JP" altLang="en-US" sz="16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”</a:t>
            </a:r>
            <a:endParaRPr lang="en-US" sz="1600">
              <a:solidFill>
                <a:schemeClr val="tx1"/>
              </a:solidFill>
              <a:latin typeface="Century Gothic" charset="0"/>
              <a:cs typeface="Century Gothic" charset="0"/>
              <a:sym typeface="Century Gothic" charset="0"/>
            </a:endParaRPr>
          </a:p>
        </p:txBody>
      </p:sp>
      <p:pic>
        <p:nvPicPr>
          <p:cNvPr id="112663" name="Picture 2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138" y="4216400"/>
            <a:ext cx="59690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1"/>
          <p:cNvSpPr>
            <a:spLocks/>
          </p:cNvSpPr>
          <p:nvPr/>
        </p:nvSpPr>
        <p:spPr bwMode="auto">
          <a:xfrm>
            <a:off x="4508500" y="5588000"/>
            <a:ext cx="2921000" cy="596900"/>
          </a:xfrm>
          <a:prstGeom prst="rect">
            <a:avLst/>
          </a:prstGeom>
          <a:solidFill>
            <a:srgbClr val="F6C7D9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666" name="Rectangle 2"/>
          <p:cNvSpPr>
            <a:spLocks/>
          </p:cNvSpPr>
          <p:nvPr/>
        </p:nvSpPr>
        <p:spPr bwMode="auto">
          <a:xfrm>
            <a:off x="457200" y="147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What do we know about </a:t>
            </a:r>
            <a:r>
              <a:rPr lang="en-US" sz="3200" b="1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shapes</a:t>
            </a:r>
            <a:r>
              <a:rPr lang="en-US" sz="3200">
                <a:solidFill>
                  <a:schemeClr val="tx1"/>
                </a:solidFill>
                <a:latin typeface="Helvetica" charset="0"/>
                <a:cs typeface="Helvetica" charset="0"/>
                <a:sym typeface="Helvetica" charset="0"/>
              </a:rPr>
              <a:t>?</a:t>
            </a:r>
          </a:p>
        </p:txBody>
      </p:sp>
      <p:sp>
        <p:nvSpPr>
          <p:cNvPr id="113667" name="Rectangle 3"/>
          <p:cNvSpPr>
            <a:spLocks/>
          </p:cNvSpPr>
          <p:nvPr/>
        </p:nvSpPr>
        <p:spPr bwMode="auto">
          <a:xfrm>
            <a:off x="4406900" y="5575300"/>
            <a:ext cx="4546600" cy="6604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1"/>
          <p:cNvSpPr>
            <a:spLocks/>
          </p:cNvSpPr>
          <p:nvPr/>
        </p:nvSpPr>
        <p:spPr bwMode="auto">
          <a:xfrm>
            <a:off x="4508500" y="5588000"/>
            <a:ext cx="2921000" cy="596900"/>
          </a:xfrm>
          <a:prstGeom prst="rect">
            <a:avLst/>
          </a:prstGeom>
          <a:solidFill>
            <a:srgbClr val="F6C7D9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4690" name="Rectangle 2"/>
          <p:cNvSpPr>
            <a:spLocks/>
          </p:cNvSpPr>
          <p:nvPr/>
        </p:nvSpPr>
        <p:spPr bwMode="auto">
          <a:xfrm>
            <a:off x="698500" y="5588000"/>
            <a:ext cx="3683000" cy="596900"/>
          </a:xfrm>
          <a:prstGeom prst="rect">
            <a:avLst/>
          </a:prstGeom>
          <a:solidFill>
            <a:srgbClr val="C0EDFE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4691" name="Rectangle 3"/>
          <p:cNvSpPr>
            <a:spLocks/>
          </p:cNvSpPr>
          <p:nvPr/>
        </p:nvSpPr>
        <p:spPr bwMode="auto">
          <a:xfrm>
            <a:off x="647700" y="1295400"/>
            <a:ext cx="7251700" cy="965200"/>
          </a:xfrm>
          <a:prstGeom prst="rect">
            <a:avLst/>
          </a:prstGeom>
          <a:solidFill>
            <a:srgbClr val="C0EDFE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4692" name="Rectangle 4"/>
          <p:cNvSpPr>
            <a:spLocks/>
          </p:cNvSpPr>
          <p:nvPr/>
        </p:nvSpPr>
        <p:spPr bwMode="auto">
          <a:xfrm>
            <a:off x="749300" y="1330325"/>
            <a:ext cx="82296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457200" indent="-457200" algn="l">
              <a:spcBef>
                <a:spcPts val="525"/>
              </a:spcBef>
            </a:pPr>
            <a:r>
              <a:rPr lang="en-US" sz="2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1) Piecewise smooth</a:t>
            </a:r>
          </a:p>
          <a:p>
            <a:pPr marL="457200" indent="-457200" algn="l">
              <a:spcBef>
                <a:spcPts val="525"/>
              </a:spcBef>
            </a:pPr>
            <a:r>
              <a:rPr lang="en-US" sz="2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      (variation in mean curvature is small and sparse)</a:t>
            </a:r>
            <a:br>
              <a:rPr lang="en-US" sz="2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</a:br>
            <a:endParaRPr lang="en-US" sz="3200">
              <a:solidFill>
                <a:schemeClr val="tx1"/>
              </a:solidFill>
              <a:latin typeface="Century Gothic" charset="0"/>
              <a:cs typeface="Century Gothic" charset="0"/>
              <a:sym typeface="Century Gothic" charset="0"/>
            </a:endParaRPr>
          </a:p>
          <a:p>
            <a:pPr marL="457200" indent="-457200" algn="l">
              <a:spcBef>
                <a:spcPts val="525"/>
              </a:spcBef>
            </a:pPr>
            <a:endParaRPr lang="en-US" sz="2800">
              <a:solidFill>
                <a:schemeClr val="tx1"/>
              </a:solidFill>
              <a:latin typeface="Century Gothic" charset="0"/>
              <a:cs typeface="Century Gothic" charset="0"/>
              <a:sym typeface="Century Gothic" charset="0"/>
            </a:endParaRPr>
          </a:p>
        </p:txBody>
      </p:sp>
      <p:sp>
        <p:nvSpPr>
          <p:cNvPr id="114693" name="Rectangle 5"/>
          <p:cNvSpPr>
            <a:spLocks/>
          </p:cNvSpPr>
          <p:nvPr/>
        </p:nvSpPr>
        <p:spPr bwMode="auto">
          <a:xfrm>
            <a:off x="457200" y="147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What do we know about </a:t>
            </a:r>
            <a:r>
              <a:rPr lang="en-US" sz="3200" b="1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shapes</a:t>
            </a:r>
            <a:r>
              <a:rPr lang="en-US" sz="3200">
                <a:solidFill>
                  <a:schemeClr val="tx1"/>
                </a:solidFill>
                <a:latin typeface="Helvetica" charset="0"/>
                <a:cs typeface="Helvetica" charset="0"/>
                <a:sym typeface="Helvetica" charset="0"/>
              </a:rPr>
              <a:t>?</a:t>
            </a:r>
          </a:p>
        </p:txBody>
      </p:sp>
      <p:grpSp>
        <p:nvGrpSpPr>
          <p:cNvPr id="114694" name="Group 8"/>
          <p:cNvGrpSpPr>
            <a:grpSpLocks/>
          </p:cNvGrpSpPr>
          <p:nvPr/>
        </p:nvGrpSpPr>
        <p:grpSpPr bwMode="auto">
          <a:xfrm>
            <a:off x="209550" y="5649913"/>
            <a:ext cx="8685213" cy="500062"/>
            <a:chOff x="0" y="0"/>
            <a:chExt cx="5471" cy="314"/>
          </a:xfrm>
        </p:grpSpPr>
        <p:pic>
          <p:nvPicPr>
            <p:cNvPr id="114696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492" cy="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4697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0" y="73"/>
              <a:ext cx="901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4695" name="Rectangle 9"/>
          <p:cNvSpPr>
            <a:spLocks/>
          </p:cNvSpPr>
          <p:nvPr/>
        </p:nvSpPr>
        <p:spPr bwMode="auto">
          <a:xfrm>
            <a:off x="4406900" y="5575300"/>
            <a:ext cx="4546600" cy="6604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1"/>
          <p:cNvSpPr>
            <a:spLocks/>
          </p:cNvSpPr>
          <p:nvPr/>
        </p:nvSpPr>
        <p:spPr bwMode="auto">
          <a:xfrm>
            <a:off x="4508500" y="5588000"/>
            <a:ext cx="2921000" cy="596900"/>
          </a:xfrm>
          <a:prstGeom prst="rect">
            <a:avLst/>
          </a:prstGeom>
          <a:solidFill>
            <a:srgbClr val="F6C7D9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5714" name="Rectangle 2"/>
          <p:cNvSpPr>
            <a:spLocks/>
          </p:cNvSpPr>
          <p:nvPr/>
        </p:nvSpPr>
        <p:spPr bwMode="auto">
          <a:xfrm>
            <a:off x="647700" y="2984500"/>
            <a:ext cx="5969000" cy="596900"/>
          </a:xfrm>
          <a:prstGeom prst="rect">
            <a:avLst/>
          </a:prstGeom>
          <a:solidFill>
            <a:srgbClr val="F6C7D9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5715" name="Rectangle 3"/>
          <p:cNvSpPr>
            <a:spLocks/>
          </p:cNvSpPr>
          <p:nvPr/>
        </p:nvSpPr>
        <p:spPr bwMode="auto">
          <a:xfrm>
            <a:off x="698500" y="5588000"/>
            <a:ext cx="3683000" cy="596900"/>
          </a:xfrm>
          <a:prstGeom prst="rect">
            <a:avLst/>
          </a:prstGeom>
          <a:solidFill>
            <a:srgbClr val="C0EDFE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5716" name="Rectangle 4"/>
          <p:cNvSpPr>
            <a:spLocks/>
          </p:cNvSpPr>
          <p:nvPr/>
        </p:nvSpPr>
        <p:spPr bwMode="auto">
          <a:xfrm>
            <a:off x="647700" y="1295400"/>
            <a:ext cx="7251700" cy="965200"/>
          </a:xfrm>
          <a:prstGeom prst="rect">
            <a:avLst/>
          </a:prstGeom>
          <a:solidFill>
            <a:srgbClr val="C0EDFE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5717" name="Rectangle 5"/>
          <p:cNvSpPr>
            <a:spLocks/>
          </p:cNvSpPr>
          <p:nvPr/>
        </p:nvSpPr>
        <p:spPr bwMode="auto">
          <a:xfrm>
            <a:off x="749300" y="1330325"/>
            <a:ext cx="82296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457200" indent="-457200" algn="l">
              <a:spcBef>
                <a:spcPts val="525"/>
              </a:spcBef>
            </a:pPr>
            <a:r>
              <a:rPr lang="en-US" sz="2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1) Piecewise smooth</a:t>
            </a:r>
          </a:p>
          <a:p>
            <a:pPr marL="457200" indent="-457200" algn="l">
              <a:spcBef>
                <a:spcPts val="525"/>
              </a:spcBef>
            </a:pPr>
            <a:r>
              <a:rPr lang="en-US" sz="2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      (variation in mean curvature is small and sparse)</a:t>
            </a:r>
            <a:br>
              <a:rPr lang="en-US" sz="2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</a:br>
            <a:endParaRPr lang="en-US" sz="3200">
              <a:solidFill>
                <a:schemeClr val="tx1"/>
              </a:solidFill>
              <a:latin typeface="Century Gothic" charset="0"/>
              <a:cs typeface="Century Gothic" charset="0"/>
              <a:sym typeface="Century Gothic" charset="0"/>
            </a:endParaRPr>
          </a:p>
          <a:p>
            <a:pPr marL="457200" indent="-457200" algn="l">
              <a:spcBef>
                <a:spcPts val="525"/>
              </a:spcBef>
            </a:pPr>
            <a:endParaRPr lang="en-US" sz="3200">
              <a:solidFill>
                <a:schemeClr val="tx1"/>
              </a:solidFill>
              <a:latin typeface="Century Gothic" charset="0"/>
              <a:cs typeface="Century Gothic" charset="0"/>
              <a:sym typeface="Century Gothic" charset="0"/>
            </a:endParaRPr>
          </a:p>
          <a:p>
            <a:pPr marL="457200" indent="-457200" algn="l">
              <a:spcBef>
                <a:spcPts val="525"/>
              </a:spcBef>
            </a:pPr>
            <a:r>
              <a:rPr lang="en-US" sz="2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2) Face outward at the occluding contour</a:t>
            </a:r>
          </a:p>
          <a:p>
            <a:pPr marL="457200" indent="-457200" algn="l">
              <a:spcBef>
                <a:spcPts val="525"/>
              </a:spcBef>
            </a:pPr>
            <a:r>
              <a:rPr lang="en-US" sz="2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/>
            </a:r>
            <a:br>
              <a:rPr lang="en-US" sz="2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</a:br>
            <a:endParaRPr lang="en-US" sz="3200">
              <a:solidFill>
                <a:schemeClr val="tx1"/>
              </a:solidFill>
              <a:latin typeface="Century Gothic" charset="0"/>
              <a:cs typeface="Century Gothic" charset="0"/>
              <a:sym typeface="Century Gothic" charset="0"/>
            </a:endParaRPr>
          </a:p>
          <a:p>
            <a:pPr marL="457200" indent="-457200" algn="l">
              <a:spcBef>
                <a:spcPts val="525"/>
              </a:spcBef>
            </a:pPr>
            <a:r>
              <a:rPr lang="en-US" sz="2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3) Tend to be fronto-parallel</a:t>
            </a:r>
          </a:p>
          <a:p>
            <a:pPr marL="457200" indent="-457200" algn="l">
              <a:spcBef>
                <a:spcPts val="525"/>
              </a:spcBef>
            </a:pPr>
            <a:r>
              <a:rPr lang="en-US" sz="2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      (slant tends to be small)</a:t>
            </a:r>
          </a:p>
        </p:txBody>
      </p:sp>
      <p:sp>
        <p:nvSpPr>
          <p:cNvPr id="115718" name="Rectangle 6"/>
          <p:cNvSpPr>
            <a:spLocks/>
          </p:cNvSpPr>
          <p:nvPr/>
        </p:nvSpPr>
        <p:spPr bwMode="auto">
          <a:xfrm>
            <a:off x="457200" y="147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What do we know about </a:t>
            </a:r>
            <a:r>
              <a:rPr lang="en-US" sz="3200" b="1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shapes</a:t>
            </a:r>
            <a:r>
              <a:rPr lang="en-US" sz="3200">
                <a:solidFill>
                  <a:schemeClr val="tx1"/>
                </a:solidFill>
                <a:latin typeface="Helvetica" charset="0"/>
                <a:cs typeface="Helvetica" charset="0"/>
                <a:sym typeface="Helvetica" charset="0"/>
              </a:rPr>
              <a:t>?</a:t>
            </a:r>
          </a:p>
        </p:txBody>
      </p:sp>
      <p:grpSp>
        <p:nvGrpSpPr>
          <p:cNvPr id="115719" name="Group 9"/>
          <p:cNvGrpSpPr>
            <a:grpSpLocks/>
          </p:cNvGrpSpPr>
          <p:nvPr/>
        </p:nvGrpSpPr>
        <p:grpSpPr bwMode="auto">
          <a:xfrm>
            <a:off x="209550" y="5649913"/>
            <a:ext cx="8685213" cy="500062"/>
            <a:chOff x="0" y="0"/>
            <a:chExt cx="5471" cy="314"/>
          </a:xfrm>
        </p:grpSpPr>
        <p:pic>
          <p:nvPicPr>
            <p:cNvPr id="115722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492" cy="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5723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0" y="73"/>
              <a:ext cx="901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5720" name="Rectangle 10"/>
          <p:cNvSpPr>
            <a:spLocks/>
          </p:cNvSpPr>
          <p:nvPr/>
        </p:nvSpPr>
        <p:spPr bwMode="auto">
          <a:xfrm>
            <a:off x="647700" y="4368800"/>
            <a:ext cx="4076700" cy="9652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5721" name="Rectangle 11"/>
          <p:cNvSpPr>
            <a:spLocks/>
          </p:cNvSpPr>
          <p:nvPr/>
        </p:nvSpPr>
        <p:spPr bwMode="auto">
          <a:xfrm>
            <a:off x="7480300" y="5575300"/>
            <a:ext cx="1549400" cy="59690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1"/>
          <p:cNvSpPr>
            <a:spLocks/>
          </p:cNvSpPr>
          <p:nvPr/>
        </p:nvSpPr>
        <p:spPr bwMode="auto">
          <a:xfrm>
            <a:off x="647700" y="4368800"/>
            <a:ext cx="4076700" cy="965200"/>
          </a:xfrm>
          <a:prstGeom prst="rect">
            <a:avLst/>
          </a:prstGeom>
          <a:solidFill>
            <a:srgbClr val="FFEFCB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6738" name="Rectangle 2"/>
          <p:cNvSpPr>
            <a:spLocks/>
          </p:cNvSpPr>
          <p:nvPr/>
        </p:nvSpPr>
        <p:spPr bwMode="auto">
          <a:xfrm>
            <a:off x="7556500" y="5588000"/>
            <a:ext cx="1371600" cy="596900"/>
          </a:xfrm>
          <a:prstGeom prst="rect">
            <a:avLst/>
          </a:prstGeom>
          <a:solidFill>
            <a:srgbClr val="FFEFCB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6739" name="Rectangle 3"/>
          <p:cNvSpPr>
            <a:spLocks/>
          </p:cNvSpPr>
          <p:nvPr/>
        </p:nvSpPr>
        <p:spPr bwMode="auto">
          <a:xfrm>
            <a:off x="4508500" y="5588000"/>
            <a:ext cx="2921000" cy="596900"/>
          </a:xfrm>
          <a:prstGeom prst="rect">
            <a:avLst/>
          </a:prstGeom>
          <a:solidFill>
            <a:srgbClr val="F6C7D9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6740" name="Rectangle 4"/>
          <p:cNvSpPr>
            <a:spLocks/>
          </p:cNvSpPr>
          <p:nvPr/>
        </p:nvSpPr>
        <p:spPr bwMode="auto">
          <a:xfrm>
            <a:off x="647700" y="2984500"/>
            <a:ext cx="5969000" cy="596900"/>
          </a:xfrm>
          <a:prstGeom prst="rect">
            <a:avLst/>
          </a:prstGeom>
          <a:solidFill>
            <a:srgbClr val="F6C7D9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6741" name="Rectangle 5"/>
          <p:cNvSpPr>
            <a:spLocks/>
          </p:cNvSpPr>
          <p:nvPr/>
        </p:nvSpPr>
        <p:spPr bwMode="auto">
          <a:xfrm>
            <a:off x="698500" y="5588000"/>
            <a:ext cx="3683000" cy="596900"/>
          </a:xfrm>
          <a:prstGeom prst="rect">
            <a:avLst/>
          </a:prstGeom>
          <a:solidFill>
            <a:srgbClr val="C0EDFE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6742" name="Rectangle 6"/>
          <p:cNvSpPr>
            <a:spLocks/>
          </p:cNvSpPr>
          <p:nvPr/>
        </p:nvSpPr>
        <p:spPr bwMode="auto">
          <a:xfrm>
            <a:off x="647700" y="1295400"/>
            <a:ext cx="7251700" cy="965200"/>
          </a:xfrm>
          <a:prstGeom prst="rect">
            <a:avLst/>
          </a:prstGeom>
          <a:solidFill>
            <a:srgbClr val="C0EDFE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6743" name="Rectangle 7"/>
          <p:cNvSpPr>
            <a:spLocks/>
          </p:cNvSpPr>
          <p:nvPr/>
        </p:nvSpPr>
        <p:spPr bwMode="auto">
          <a:xfrm>
            <a:off x="749300" y="1330325"/>
            <a:ext cx="82296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457200" indent="-457200" algn="l">
              <a:spcBef>
                <a:spcPts val="525"/>
              </a:spcBef>
            </a:pPr>
            <a:r>
              <a:rPr lang="en-US" sz="2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1) Piecewise smooth</a:t>
            </a:r>
          </a:p>
          <a:p>
            <a:pPr marL="457200" indent="-457200" algn="l">
              <a:spcBef>
                <a:spcPts val="525"/>
              </a:spcBef>
            </a:pPr>
            <a:r>
              <a:rPr lang="en-US" sz="2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      (variation in mean curvature is small and sparse)</a:t>
            </a:r>
            <a:br>
              <a:rPr lang="en-US" sz="2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</a:br>
            <a:endParaRPr lang="en-US" sz="3200">
              <a:solidFill>
                <a:schemeClr val="tx1"/>
              </a:solidFill>
              <a:latin typeface="Century Gothic" charset="0"/>
              <a:cs typeface="Century Gothic" charset="0"/>
              <a:sym typeface="Century Gothic" charset="0"/>
            </a:endParaRPr>
          </a:p>
          <a:p>
            <a:pPr marL="457200" indent="-457200" algn="l">
              <a:spcBef>
                <a:spcPts val="525"/>
              </a:spcBef>
            </a:pPr>
            <a:endParaRPr lang="en-US" sz="3200">
              <a:solidFill>
                <a:schemeClr val="tx1"/>
              </a:solidFill>
              <a:latin typeface="Century Gothic" charset="0"/>
              <a:cs typeface="Century Gothic" charset="0"/>
              <a:sym typeface="Century Gothic" charset="0"/>
            </a:endParaRPr>
          </a:p>
          <a:p>
            <a:pPr marL="457200" indent="-457200" algn="l">
              <a:spcBef>
                <a:spcPts val="525"/>
              </a:spcBef>
            </a:pPr>
            <a:r>
              <a:rPr lang="en-US" sz="2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2) Face outward at the occluding contour</a:t>
            </a:r>
          </a:p>
          <a:p>
            <a:pPr marL="457200" indent="-457200" algn="l">
              <a:spcBef>
                <a:spcPts val="525"/>
              </a:spcBef>
            </a:pPr>
            <a:r>
              <a:rPr lang="en-US" sz="2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/>
            </a:r>
            <a:br>
              <a:rPr lang="en-US" sz="2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</a:br>
            <a:endParaRPr lang="en-US" sz="3200">
              <a:solidFill>
                <a:schemeClr val="tx1"/>
              </a:solidFill>
              <a:latin typeface="Century Gothic" charset="0"/>
              <a:cs typeface="Century Gothic" charset="0"/>
              <a:sym typeface="Century Gothic" charset="0"/>
            </a:endParaRPr>
          </a:p>
          <a:p>
            <a:pPr marL="457200" indent="-457200" algn="l">
              <a:spcBef>
                <a:spcPts val="525"/>
              </a:spcBef>
            </a:pPr>
            <a:r>
              <a:rPr lang="en-US" sz="2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3) Tend to be fronto-parallel</a:t>
            </a:r>
          </a:p>
          <a:p>
            <a:pPr marL="457200" indent="-457200" algn="l">
              <a:spcBef>
                <a:spcPts val="525"/>
              </a:spcBef>
            </a:pPr>
            <a:r>
              <a:rPr lang="en-US" sz="2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      (slant tends to be small)</a:t>
            </a:r>
          </a:p>
        </p:txBody>
      </p:sp>
      <p:sp>
        <p:nvSpPr>
          <p:cNvPr id="116744" name="Rectangle 8"/>
          <p:cNvSpPr>
            <a:spLocks/>
          </p:cNvSpPr>
          <p:nvPr/>
        </p:nvSpPr>
        <p:spPr bwMode="auto">
          <a:xfrm>
            <a:off x="457200" y="147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What do we know about </a:t>
            </a:r>
            <a:r>
              <a:rPr lang="en-US" sz="3200" b="1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shapes</a:t>
            </a:r>
            <a:r>
              <a:rPr lang="en-US" sz="3200">
                <a:solidFill>
                  <a:schemeClr val="tx1"/>
                </a:solidFill>
                <a:latin typeface="Helvetica" charset="0"/>
                <a:cs typeface="Helvetica" charset="0"/>
                <a:sym typeface="Helvetica" charset="0"/>
              </a:rPr>
              <a:t>?</a:t>
            </a:r>
          </a:p>
        </p:txBody>
      </p:sp>
      <p:grpSp>
        <p:nvGrpSpPr>
          <p:cNvPr id="116745" name="Group 11"/>
          <p:cNvGrpSpPr>
            <a:grpSpLocks/>
          </p:cNvGrpSpPr>
          <p:nvPr/>
        </p:nvGrpSpPr>
        <p:grpSpPr bwMode="auto">
          <a:xfrm>
            <a:off x="209550" y="5649913"/>
            <a:ext cx="8685213" cy="500062"/>
            <a:chOff x="0" y="0"/>
            <a:chExt cx="5471" cy="314"/>
          </a:xfrm>
        </p:grpSpPr>
        <p:pic>
          <p:nvPicPr>
            <p:cNvPr id="116746" name="Picture 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492" cy="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6747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0" y="73"/>
              <a:ext cx="901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1"/>
          <p:cNvSpPr>
            <a:spLocks/>
          </p:cNvSpPr>
          <p:nvPr/>
        </p:nvSpPr>
        <p:spPr bwMode="auto">
          <a:xfrm>
            <a:off x="1803400" y="228600"/>
            <a:ext cx="22606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US" sz="3200" b="1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Shapes</a:t>
            </a:r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:</a:t>
            </a:r>
          </a:p>
        </p:txBody>
      </p:sp>
      <p:sp>
        <p:nvSpPr>
          <p:cNvPr id="117762" name="Rectangle 2"/>
          <p:cNvSpPr>
            <a:spLocks/>
          </p:cNvSpPr>
          <p:nvPr/>
        </p:nvSpPr>
        <p:spPr bwMode="auto">
          <a:xfrm>
            <a:off x="4102100" y="223838"/>
            <a:ext cx="42799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Smoothness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409700"/>
            <a:ext cx="349885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900" y="4445000"/>
            <a:ext cx="3175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7" name="Rectangle 3"/>
          <p:cNvSpPr>
            <a:spLocks/>
          </p:cNvSpPr>
          <p:nvPr/>
        </p:nvSpPr>
        <p:spPr bwMode="auto">
          <a:xfrm>
            <a:off x="1803400" y="228600"/>
            <a:ext cx="22606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US" sz="3200" b="1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Shapes</a:t>
            </a:r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:</a:t>
            </a:r>
          </a:p>
        </p:txBody>
      </p:sp>
      <p:sp>
        <p:nvSpPr>
          <p:cNvPr id="118788" name="Rectangle 4"/>
          <p:cNvSpPr>
            <a:spLocks/>
          </p:cNvSpPr>
          <p:nvPr/>
        </p:nvSpPr>
        <p:spPr bwMode="auto">
          <a:xfrm>
            <a:off x="4102100" y="223838"/>
            <a:ext cx="42799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Smoothness</a:t>
            </a:r>
          </a:p>
        </p:txBody>
      </p:sp>
      <p:sp>
        <p:nvSpPr>
          <p:cNvPr id="118789" name="Rectangle 5"/>
          <p:cNvSpPr>
            <a:spLocks/>
          </p:cNvSpPr>
          <p:nvPr/>
        </p:nvSpPr>
        <p:spPr bwMode="auto">
          <a:xfrm>
            <a:off x="838200" y="5499100"/>
            <a:ext cx="7200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8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What</a:t>
            </a:r>
            <a:r>
              <a:rPr lang="ja-JP" altLang="en-US" sz="18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’</a:t>
            </a:r>
            <a:r>
              <a:rPr lang="en-US" altLang="ja-JP" sz="18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s a good representation of shape for imposing priors</a:t>
            </a:r>
            <a:r>
              <a:rPr lang="en-US" altLang="ja-JP" sz="1800">
                <a:solidFill>
                  <a:schemeClr val="tx1"/>
                </a:solidFill>
                <a:latin typeface="Calibri" charset="0"/>
                <a:cs typeface="Calibri" charset="0"/>
                <a:sym typeface="Calibri" charset="0"/>
              </a:rPr>
              <a:t>?</a:t>
            </a:r>
            <a:endParaRPr lang="en-US" sz="1800">
              <a:solidFill>
                <a:schemeClr val="tx1"/>
              </a:solidFill>
              <a:latin typeface="Calibri" charset="0"/>
              <a:cs typeface="Calibri" charset="0"/>
              <a:sym typeface="Calibri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409700"/>
            <a:ext cx="349885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419600"/>
            <a:ext cx="1054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7" name="Rectangle 3"/>
          <p:cNvSpPr>
            <a:spLocks/>
          </p:cNvSpPr>
          <p:nvPr/>
        </p:nvSpPr>
        <p:spPr bwMode="auto">
          <a:xfrm>
            <a:off x="1803400" y="228600"/>
            <a:ext cx="22606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US" sz="3200" b="1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Shapes</a:t>
            </a:r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:</a:t>
            </a:r>
          </a:p>
        </p:txBody>
      </p:sp>
      <p:sp>
        <p:nvSpPr>
          <p:cNvPr id="123908" name="Rectangle 4"/>
          <p:cNvSpPr>
            <a:spLocks/>
          </p:cNvSpPr>
          <p:nvPr/>
        </p:nvSpPr>
        <p:spPr bwMode="auto">
          <a:xfrm>
            <a:off x="4102100" y="223838"/>
            <a:ext cx="42799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Smoothness</a:t>
            </a:r>
          </a:p>
        </p:txBody>
      </p:sp>
      <p:sp>
        <p:nvSpPr>
          <p:cNvPr id="123909" name="Rectangle 5"/>
          <p:cNvSpPr>
            <a:spLocks/>
          </p:cNvSpPr>
          <p:nvPr/>
        </p:nvSpPr>
        <p:spPr bwMode="auto">
          <a:xfrm>
            <a:off x="838200" y="5372100"/>
            <a:ext cx="72009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8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Mean Curvature of Z</a:t>
            </a:r>
          </a:p>
          <a:p>
            <a:r>
              <a:rPr lang="en-US" sz="18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(zero on planes, constant on cylinders and spheres)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2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409700"/>
            <a:ext cx="349885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0" name="Rectangle 2"/>
          <p:cNvSpPr>
            <a:spLocks/>
          </p:cNvSpPr>
          <p:nvPr/>
        </p:nvSpPr>
        <p:spPr bwMode="auto">
          <a:xfrm>
            <a:off x="1803400" y="228600"/>
            <a:ext cx="22606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US" sz="3200" b="1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Shapes</a:t>
            </a:r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:</a:t>
            </a:r>
          </a:p>
        </p:txBody>
      </p:sp>
      <p:sp>
        <p:nvSpPr>
          <p:cNvPr id="124931" name="Rectangle 3"/>
          <p:cNvSpPr>
            <a:spLocks/>
          </p:cNvSpPr>
          <p:nvPr/>
        </p:nvSpPr>
        <p:spPr bwMode="auto">
          <a:xfrm>
            <a:off x="4102100" y="223838"/>
            <a:ext cx="42799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Smoothness</a:t>
            </a:r>
          </a:p>
        </p:txBody>
      </p:sp>
      <p:sp>
        <p:nvSpPr>
          <p:cNvPr id="124932" name="Rectangle 4"/>
          <p:cNvSpPr>
            <a:spLocks/>
          </p:cNvSpPr>
          <p:nvPr/>
        </p:nvSpPr>
        <p:spPr bwMode="auto">
          <a:xfrm>
            <a:off x="838200" y="5372100"/>
            <a:ext cx="72009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8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Variation of Mean Curvature of Z</a:t>
            </a:r>
          </a:p>
          <a:p>
            <a:r>
              <a:rPr lang="ja-JP" altLang="en-US" sz="18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“</a:t>
            </a:r>
            <a:r>
              <a:rPr lang="en-US" altLang="ja-JP" sz="18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bending</a:t>
            </a:r>
            <a:r>
              <a:rPr lang="ja-JP" altLang="en-US" sz="18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”</a:t>
            </a:r>
            <a:endParaRPr lang="en-US" sz="1800">
              <a:solidFill>
                <a:schemeClr val="tx1"/>
              </a:solidFill>
              <a:latin typeface="Century Gothic" charset="0"/>
              <a:cs typeface="Century Gothic" charset="0"/>
              <a:sym typeface="Century Gothic" charset="0"/>
            </a:endParaRPr>
          </a:p>
        </p:txBody>
      </p:sp>
      <p:pic>
        <p:nvPicPr>
          <p:cNvPr id="12493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419600"/>
            <a:ext cx="144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2359025"/>
            <a:ext cx="3429000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400" y="4864100"/>
            <a:ext cx="195263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5" name="Rectangle 3"/>
          <p:cNvSpPr>
            <a:spLocks/>
          </p:cNvSpPr>
          <p:nvPr/>
        </p:nvSpPr>
        <p:spPr bwMode="auto">
          <a:xfrm>
            <a:off x="1803400" y="228600"/>
            <a:ext cx="22606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US" sz="3200" b="1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Shapes</a:t>
            </a:r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:</a:t>
            </a:r>
          </a:p>
        </p:txBody>
      </p:sp>
      <p:sp>
        <p:nvSpPr>
          <p:cNvPr id="125956" name="Rectangle 4"/>
          <p:cNvSpPr>
            <a:spLocks/>
          </p:cNvSpPr>
          <p:nvPr/>
        </p:nvSpPr>
        <p:spPr bwMode="auto">
          <a:xfrm>
            <a:off x="4102100" y="223838"/>
            <a:ext cx="42799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Smoothness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Calibri" charset="0"/>
              </a:rPr>
              <a:t>Shape from Shading</a:t>
            </a:r>
            <a:endParaRPr lang="en-US" dirty="0">
              <a:latin typeface="Calibri" charset="0"/>
            </a:endParaRPr>
          </a:p>
        </p:txBody>
      </p:sp>
      <p:pic>
        <p:nvPicPr>
          <p:cNvPr id="41986" name="Picture 3" descr="E:\myfigures\ridges-grooves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363" y="2111375"/>
            <a:ext cx="5119687" cy="263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355850"/>
            <a:ext cx="3441700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78" name="Rectangle 2"/>
          <p:cNvSpPr>
            <a:spLocks/>
          </p:cNvSpPr>
          <p:nvPr/>
        </p:nvSpPr>
        <p:spPr bwMode="auto">
          <a:xfrm>
            <a:off x="1803400" y="228600"/>
            <a:ext cx="22606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US" sz="3200" b="1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Shapes</a:t>
            </a:r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:</a:t>
            </a:r>
          </a:p>
        </p:txBody>
      </p:sp>
      <p:sp>
        <p:nvSpPr>
          <p:cNvPr id="126979" name="Rectangle 3"/>
          <p:cNvSpPr>
            <a:spLocks/>
          </p:cNvSpPr>
          <p:nvPr/>
        </p:nvSpPr>
        <p:spPr bwMode="auto">
          <a:xfrm>
            <a:off x="4102100" y="223838"/>
            <a:ext cx="42799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Smoothness</a:t>
            </a:r>
          </a:p>
        </p:txBody>
      </p:sp>
      <p:pic>
        <p:nvPicPr>
          <p:cNvPr id="1269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4849813"/>
            <a:ext cx="647700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355850"/>
            <a:ext cx="3441700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2" name="Rectangle 2"/>
          <p:cNvSpPr>
            <a:spLocks/>
          </p:cNvSpPr>
          <p:nvPr/>
        </p:nvSpPr>
        <p:spPr bwMode="auto">
          <a:xfrm>
            <a:off x="1803400" y="228600"/>
            <a:ext cx="22606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US" sz="3200" b="1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Shapes</a:t>
            </a:r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:</a:t>
            </a:r>
          </a:p>
        </p:txBody>
      </p:sp>
      <p:sp>
        <p:nvSpPr>
          <p:cNvPr id="128003" name="Rectangle 3"/>
          <p:cNvSpPr>
            <a:spLocks/>
          </p:cNvSpPr>
          <p:nvPr/>
        </p:nvSpPr>
        <p:spPr bwMode="auto">
          <a:xfrm>
            <a:off x="4102100" y="223838"/>
            <a:ext cx="42799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Smoothness</a:t>
            </a:r>
          </a:p>
        </p:txBody>
      </p:sp>
      <p:sp>
        <p:nvSpPr>
          <p:cNvPr id="128004" name="Oval 4"/>
          <p:cNvSpPr>
            <a:spLocks/>
          </p:cNvSpPr>
          <p:nvPr/>
        </p:nvSpPr>
        <p:spPr bwMode="auto">
          <a:xfrm>
            <a:off x="2197100" y="33401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8005" name="Oval 5"/>
          <p:cNvSpPr>
            <a:spLocks/>
          </p:cNvSpPr>
          <p:nvPr/>
        </p:nvSpPr>
        <p:spPr bwMode="auto">
          <a:xfrm>
            <a:off x="2400300" y="33401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8006" name="Line 6"/>
          <p:cNvSpPr>
            <a:spLocks noChangeShapeType="1"/>
          </p:cNvSpPr>
          <p:nvPr/>
        </p:nvSpPr>
        <p:spPr bwMode="auto">
          <a:xfrm rot="10800000" flipH="1">
            <a:off x="2298700" y="3386138"/>
            <a:ext cx="107950" cy="3175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8007" name="Oval 7"/>
          <p:cNvSpPr>
            <a:spLocks/>
          </p:cNvSpPr>
          <p:nvPr/>
        </p:nvSpPr>
        <p:spPr bwMode="auto">
          <a:xfrm>
            <a:off x="1993900" y="33401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8008" name="Line 8"/>
          <p:cNvSpPr>
            <a:spLocks noChangeShapeType="1"/>
          </p:cNvSpPr>
          <p:nvPr/>
        </p:nvSpPr>
        <p:spPr bwMode="auto">
          <a:xfrm rot="10800000" flipH="1">
            <a:off x="2095500" y="3390900"/>
            <a:ext cx="107950" cy="3175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8009" name="Oval 9"/>
          <p:cNvSpPr>
            <a:spLocks/>
          </p:cNvSpPr>
          <p:nvPr/>
        </p:nvSpPr>
        <p:spPr bwMode="auto">
          <a:xfrm>
            <a:off x="2197100" y="31496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8010" name="Line 10"/>
          <p:cNvSpPr>
            <a:spLocks noChangeShapeType="1"/>
          </p:cNvSpPr>
          <p:nvPr/>
        </p:nvSpPr>
        <p:spPr bwMode="auto">
          <a:xfrm>
            <a:off x="2247900" y="3254375"/>
            <a:ext cx="0" cy="8255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8011" name="Oval 11"/>
          <p:cNvSpPr>
            <a:spLocks/>
          </p:cNvSpPr>
          <p:nvPr/>
        </p:nvSpPr>
        <p:spPr bwMode="auto">
          <a:xfrm>
            <a:off x="2197100" y="35306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8012" name="Line 12"/>
          <p:cNvSpPr>
            <a:spLocks noChangeShapeType="1"/>
          </p:cNvSpPr>
          <p:nvPr/>
        </p:nvSpPr>
        <p:spPr bwMode="auto">
          <a:xfrm>
            <a:off x="2247900" y="3441700"/>
            <a:ext cx="0" cy="80963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8013" name="Oval 13"/>
          <p:cNvSpPr>
            <a:spLocks/>
          </p:cNvSpPr>
          <p:nvPr/>
        </p:nvSpPr>
        <p:spPr bwMode="auto">
          <a:xfrm>
            <a:off x="2400300" y="35306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8014" name="Line 14"/>
          <p:cNvSpPr>
            <a:spLocks noChangeShapeType="1"/>
          </p:cNvSpPr>
          <p:nvPr/>
        </p:nvSpPr>
        <p:spPr bwMode="auto">
          <a:xfrm>
            <a:off x="2287588" y="3430588"/>
            <a:ext cx="125412" cy="117475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8015" name="Oval 15"/>
          <p:cNvSpPr>
            <a:spLocks/>
          </p:cNvSpPr>
          <p:nvPr/>
        </p:nvSpPr>
        <p:spPr bwMode="auto">
          <a:xfrm>
            <a:off x="2400300" y="31496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8016" name="Line 16"/>
          <p:cNvSpPr>
            <a:spLocks noChangeShapeType="1"/>
          </p:cNvSpPr>
          <p:nvPr/>
        </p:nvSpPr>
        <p:spPr bwMode="auto">
          <a:xfrm rot="10800000" flipH="1">
            <a:off x="2286000" y="3227388"/>
            <a:ext cx="123825" cy="125412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8017" name="Oval 17"/>
          <p:cNvSpPr>
            <a:spLocks/>
          </p:cNvSpPr>
          <p:nvPr/>
        </p:nvSpPr>
        <p:spPr bwMode="auto">
          <a:xfrm>
            <a:off x="1993900" y="31496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8018" name="Line 18"/>
          <p:cNvSpPr>
            <a:spLocks noChangeShapeType="1"/>
          </p:cNvSpPr>
          <p:nvPr/>
        </p:nvSpPr>
        <p:spPr bwMode="auto">
          <a:xfrm rot="10800000">
            <a:off x="2082800" y="3225800"/>
            <a:ext cx="123825" cy="123825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8019" name="Oval 19"/>
          <p:cNvSpPr>
            <a:spLocks/>
          </p:cNvSpPr>
          <p:nvPr/>
        </p:nvSpPr>
        <p:spPr bwMode="auto">
          <a:xfrm>
            <a:off x="1993900" y="35306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8020" name="Line 20"/>
          <p:cNvSpPr>
            <a:spLocks noChangeShapeType="1"/>
          </p:cNvSpPr>
          <p:nvPr/>
        </p:nvSpPr>
        <p:spPr bwMode="auto">
          <a:xfrm flipH="1">
            <a:off x="2082800" y="3429000"/>
            <a:ext cx="123825" cy="117475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8021" name="Oval 21"/>
          <p:cNvSpPr>
            <a:spLocks/>
          </p:cNvSpPr>
          <p:nvPr/>
        </p:nvSpPr>
        <p:spPr bwMode="auto">
          <a:xfrm>
            <a:off x="3086100" y="39751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8022" name="Oval 22"/>
          <p:cNvSpPr>
            <a:spLocks/>
          </p:cNvSpPr>
          <p:nvPr/>
        </p:nvSpPr>
        <p:spPr bwMode="auto">
          <a:xfrm>
            <a:off x="3289300" y="39751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8023" name="Line 23"/>
          <p:cNvSpPr>
            <a:spLocks noChangeShapeType="1"/>
          </p:cNvSpPr>
          <p:nvPr/>
        </p:nvSpPr>
        <p:spPr bwMode="auto">
          <a:xfrm rot="10800000" flipH="1">
            <a:off x="3187700" y="4021138"/>
            <a:ext cx="107950" cy="3175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8024" name="Oval 24"/>
          <p:cNvSpPr>
            <a:spLocks/>
          </p:cNvSpPr>
          <p:nvPr/>
        </p:nvSpPr>
        <p:spPr bwMode="auto">
          <a:xfrm>
            <a:off x="2882900" y="39751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8025" name="Line 25"/>
          <p:cNvSpPr>
            <a:spLocks noChangeShapeType="1"/>
          </p:cNvSpPr>
          <p:nvPr/>
        </p:nvSpPr>
        <p:spPr bwMode="auto">
          <a:xfrm rot="10800000" flipH="1">
            <a:off x="2984500" y="4025900"/>
            <a:ext cx="107950" cy="3175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8026" name="Oval 26"/>
          <p:cNvSpPr>
            <a:spLocks/>
          </p:cNvSpPr>
          <p:nvPr/>
        </p:nvSpPr>
        <p:spPr bwMode="auto">
          <a:xfrm>
            <a:off x="3086100" y="37846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8027" name="Line 27"/>
          <p:cNvSpPr>
            <a:spLocks noChangeShapeType="1"/>
          </p:cNvSpPr>
          <p:nvPr/>
        </p:nvSpPr>
        <p:spPr bwMode="auto">
          <a:xfrm>
            <a:off x="3136900" y="3889375"/>
            <a:ext cx="0" cy="8255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8028" name="Oval 28"/>
          <p:cNvSpPr>
            <a:spLocks/>
          </p:cNvSpPr>
          <p:nvPr/>
        </p:nvSpPr>
        <p:spPr bwMode="auto">
          <a:xfrm>
            <a:off x="3086100" y="41656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8029" name="Line 29"/>
          <p:cNvSpPr>
            <a:spLocks noChangeShapeType="1"/>
          </p:cNvSpPr>
          <p:nvPr/>
        </p:nvSpPr>
        <p:spPr bwMode="auto">
          <a:xfrm>
            <a:off x="3136900" y="4076700"/>
            <a:ext cx="0" cy="80963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8030" name="Oval 30"/>
          <p:cNvSpPr>
            <a:spLocks/>
          </p:cNvSpPr>
          <p:nvPr/>
        </p:nvSpPr>
        <p:spPr bwMode="auto">
          <a:xfrm>
            <a:off x="3289300" y="41656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8031" name="Line 31"/>
          <p:cNvSpPr>
            <a:spLocks noChangeShapeType="1"/>
          </p:cNvSpPr>
          <p:nvPr/>
        </p:nvSpPr>
        <p:spPr bwMode="auto">
          <a:xfrm>
            <a:off x="3176588" y="4065588"/>
            <a:ext cx="125412" cy="117475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8032" name="Oval 32"/>
          <p:cNvSpPr>
            <a:spLocks/>
          </p:cNvSpPr>
          <p:nvPr/>
        </p:nvSpPr>
        <p:spPr bwMode="auto">
          <a:xfrm>
            <a:off x="3289300" y="37846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8033" name="Line 33"/>
          <p:cNvSpPr>
            <a:spLocks noChangeShapeType="1"/>
          </p:cNvSpPr>
          <p:nvPr/>
        </p:nvSpPr>
        <p:spPr bwMode="auto">
          <a:xfrm rot="10800000" flipH="1">
            <a:off x="3175000" y="3862388"/>
            <a:ext cx="123825" cy="125412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8034" name="Oval 34"/>
          <p:cNvSpPr>
            <a:spLocks/>
          </p:cNvSpPr>
          <p:nvPr/>
        </p:nvSpPr>
        <p:spPr bwMode="auto">
          <a:xfrm>
            <a:off x="2882900" y="37846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8035" name="Line 35"/>
          <p:cNvSpPr>
            <a:spLocks noChangeShapeType="1"/>
          </p:cNvSpPr>
          <p:nvPr/>
        </p:nvSpPr>
        <p:spPr bwMode="auto">
          <a:xfrm rot="10800000">
            <a:off x="2971800" y="3860800"/>
            <a:ext cx="123825" cy="123825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8036" name="Oval 36"/>
          <p:cNvSpPr>
            <a:spLocks/>
          </p:cNvSpPr>
          <p:nvPr/>
        </p:nvSpPr>
        <p:spPr bwMode="auto">
          <a:xfrm>
            <a:off x="2882900" y="41656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8037" name="Line 37"/>
          <p:cNvSpPr>
            <a:spLocks noChangeShapeType="1"/>
          </p:cNvSpPr>
          <p:nvPr/>
        </p:nvSpPr>
        <p:spPr bwMode="auto">
          <a:xfrm flipH="1">
            <a:off x="2971800" y="4064000"/>
            <a:ext cx="123825" cy="117475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8038" name="Oval 38"/>
          <p:cNvSpPr>
            <a:spLocks/>
          </p:cNvSpPr>
          <p:nvPr/>
        </p:nvSpPr>
        <p:spPr bwMode="auto">
          <a:xfrm>
            <a:off x="3086100" y="29591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8039" name="Oval 39"/>
          <p:cNvSpPr>
            <a:spLocks/>
          </p:cNvSpPr>
          <p:nvPr/>
        </p:nvSpPr>
        <p:spPr bwMode="auto">
          <a:xfrm>
            <a:off x="3289300" y="29591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8040" name="Line 40"/>
          <p:cNvSpPr>
            <a:spLocks noChangeShapeType="1"/>
          </p:cNvSpPr>
          <p:nvPr/>
        </p:nvSpPr>
        <p:spPr bwMode="auto">
          <a:xfrm rot="10800000" flipH="1">
            <a:off x="3187700" y="3005138"/>
            <a:ext cx="107950" cy="4762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8041" name="Oval 41"/>
          <p:cNvSpPr>
            <a:spLocks/>
          </p:cNvSpPr>
          <p:nvPr/>
        </p:nvSpPr>
        <p:spPr bwMode="auto">
          <a:xfrm>
            <a:off x="2882900" y="29591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8042" name="Line 42"/>
          <p:cNvSpPr>
            <a:spLocks noChangeShapeType="1"/>
          </p:cNvSpPr>
          <p:nvPr/>
        </p:nvSpPr>
        <p:spPr bwMode="auto">
          <a:xfrm rot="10800000" flipH="1">
            <a:off x="2984500" y="3009900"/>
            <a:ext cx="107950" cy="3175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8043" name="Oval 43"/>
          <p:cNvSpPr>
            <a:spLocks/>
          </p:cNvSpPr>
          <p:nvPr/>
        </p:nvSpPr>
        <p:spPr bwMode="auto">
          <a:xfrm>
            <a:off x="3086100" y="27686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8044" name="Line 44"/>
          <p:cNvSpPr>
            <a:spLocks noChangeShapeType="1"/>
          </p:cNvSpPr>
          <p:nvPr/>
        </p:nvSpPr>
        <p:spPr bwMode="auto">
          <a:xfrm>
            <a:off x="3136900" y="2873375"/>
            <a:ext cx="0" cy="8255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8045" name="Oval 45"/>
          <p:cNvSpPr>
            <a:spLocks/>
          </p:cNvSpPr>
          <p:nvPr/>
        </p:nvSpPr>
        <p:spPr bwMode="auto">
          <a:xfrm>
            <a:off x="3086100" y="31496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8046" name="Line 46"/>
          <p:cNvSpPr>
            <a:spLocks noChangeShapeType="1"/>
          </p:cNvSpPr>
          <p:nvPr/>
        </p:nvSpPr>
        <p:spPr bwMode="auto">
          <a:xfrm>
            <a:off x="3136900" y="3060700"/>
            <a:ext cx="0" cy="80963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8047" name="Oval 47"/>
          <p:cNvSpPr>
            <a:spLocks/>
          </p:cNvSpPr>
          <p:nvPr/>
        </p:nvSpPr>
        <p:spPr bwMode="auto">
          <a:xfrm>
            <a:off x="3289300" y="31496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8048" name="Line 48"/>
          <p:cNvSpPr>
            <a:spLocks noChangeShapeType="1"/>
          </p:cNvSpPr>
          <p:nvPr/>
        </p:nvSpPr>
        <p:spPr bwMode="auto">
          <a:xfrm>
            <a:off x="3176588" y="3049588"/>
            <a:ext cx="125412" cy="117475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8049" name="Oval 49"/>
          <p:cNvSpPr>
            <a:spLocks/>
          </p:cNvSpPr>
          <p:nvPr/>
        </p:nvSpPr>
        <p:spPr bwMode="auto">
          <a:xfrm>
            <a:off x="3289300" y="27686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8050" name="Line 50"/>
          <p:cNvSpPr>
            <a:spLocks noChangeShapeType="1"/>
          </p:cNvSpPr>
          <p:nvPr/>
        </p:nvSpPr>
        <p:spPr bwMode="auto">
          <a:xfrm rot="10800000" flipH="1">
            <a:off x="3175000" y="2846388"/>
            <a:ext cx="123825" cy="125412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8051" name="Oval 51"/>
          <p:cNvSpPr>
            <a:spLocks/>
          </p:cNvSpPr>
          <p:nvPr/>
        </p:nvSpPr>
        <p:spPr bwMode="auto">
          <a:xfrm>
            <a:off x="2882900" y="27686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8052" name="Line 52"/>
          <p:cNvSpPr>
            <a:spLocks noChangeShapeType="1"/>
          </p:cNvSpPr>
          <p:nvPr/>
        </p:nvSpPr>
        <p:spPr bwMode="auto">
          <a:xfrm rot="10800000">
            <a:off x="2971800" y="2844800"/>
            <a:ext cx="123825" cy="123825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8053" name="Oval 53"/>
          <p:cNvSpPr>
            <a:spLocks/>
          </p:cNvSpPr>
          <p:nvPr/>
        </p:nvSpPr>
        <p:spPr bwMode="auto">
          <a:xfrm>
            <a:off x="2882900" y="31496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8054" name="Line 54"/>
          <p:cNvSpPr>
            <a:spLocks noChangeShapeType="1"/>
          </p:cNvSpPr>
          <p:nvPr/>
        </p:nvSpPr>
        <p:spPr bwMode="auto">
          <a:xfrm flipH="1">
            <a:off x="2971800" y="3048000"/>
            <a:ext cx="123825" cy="117475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128055" name="Picture 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4849813"/>
            <a:ext cx="647700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2359025"/>
            <a:ext cx="3429000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355850"/>
            <a:ext cx="3441700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088" y="5613400"/>
            <a:ext cx="437673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1724025"/>
            <a:ext cx="3200400" cy="316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225" y="5041900"/>
            <a:ext cx="14509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30" name="Rectangle 6"/>
          <p:cNvSpPr>
            <a:spLocks/>
          </p:cNvSpPr>
          <p:nvPr/>
        </p:nvSpPr>
        <p:spPr bwMode="auto">
          <a:xfrm>
            <a:off x="1803400" y="228600"/>
            <a:ext cx="22606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US" sz="3200" b="1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Shapes</a:t>
            </a:r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:</a:t>
            </a:r>
          </a:p>
        </p:txBody>
      </p:sp>
      <p:sp>
        <p:nvSpPr>
          <p:cNvPr id="129031" name="Rectangle 7"/>
          <p:cNvSpPr>
            <a:spLocks/>
          </p:cNvSpPr>
          <p:nvPr/>
        </p:nvSpPr>
        <p:spPr bwMode="auto">
          <a:xfrm>
            <a:off x="4102100" y="223838"/>
            <a:ext cx="42799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Smoothness</a:t>
            </a:r>
          </a:p>
        </p:txBody>
      </p:sp>
      <p:sp>
        <p:nvSpPr>
          <p:cNvPr id="129032" name="Oval 8"/>
          <p:cNvSpPr>
            <a:spLocks/>
          </p:cNvSpPr>
          <p:nvPr/>
        </p:nvSpPr>
        <p:spPr bwMode="auto">
          <a:xfrm>
            <a:off x="2197100" y="33401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9033" name="Oval 9"/>
          <p:cNvSpPr>
            <a:spLocks/>
          </p:cNvSpPr>
          <p:nvPr/>
        </p:nvSpPr>
        <p:spPr bwMode="auto">
          <a:xfrm>
            <a:off x="2400300" y="33401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9034" name="Line 10"/>
          <p:cNvSpPr>
            <a:spLocks noChangeShapeType="1"/>
          </p:cNvSpPr>
          <p:nvPr/>
        </p:nvSpPr>
        <p:spPr bwMode="auto">
          <a:xfrm rot="10800000" flipH="1">
            <a:off x="2298700" y="3386138"/>
            <a:ext cx="107950" cy="3175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9035" name="Oval 11"/>
          <p:cNvSpPr>
            <a:spLocks/>
          </p:cNvSpPr>
          <p:nvPr/>
        </p:nvSpPr>
        <p:spPr bwMode="auto">
          <a:xfrm>
            <a:off x="1993900" y="33401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9036" name="Line 12"/>
          <p:cNvSpPr>
            <a:spLocks noChangeShapeType="1"/>
          </p:cNvSpPr>
          <p:nvPr/>
        </p:nvSpPr>
        <p:spPr bwMode="auto">
          <a:xfrm rot="10800000" flipH="1">
            <a:off x="2095500" y="3390900"/>
            <a:ext cx="107950" cy="3175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9037" name="Oval 13"/>
          <p:cNvSpPr>
            <a:spLocks/>
          </p:cNvSpPr>
          <p:nvPr/>
        </p:nvSpPr>
        <p:spPr bwMode="auto">
          <a:xfrm>
            <a:off x="2197100" y="31496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9038" name="Line 14"/>
          <p:cNvSpPr>
            <a:spLocks noChangeShapeType="1"/>
          </p:cNvSpPr>
          <p:nvPr/>
        </p:nvSpPr>
        <p:spPr bwMode="auto">
          <a:xfrm>
            <a:off x="2247900" y="3254375"/>
            <a:ext cx="0" cy="8255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9039" name="Oval 15"/>
          <p:cNvSpPr>
            <a:spLocks/>
          </p:cNvSpPr>
          <p:nvPr/>
        </p:nvSpPr>
        <p:spPr bwMode="auto">
          <a:xfrm>
            <a:off x="2197100" y="35306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9040" name="Line 16"/>
          <p:cNvSpPr>
            <a:spLocks noChangeShapeType="1"/>
          </p:cNvSpPr>
          <p:nvPr/>
        </p:nvSpPr>
        <p:spPr bwMode="auto">
          <a:xfrm>
            <a:off x="2247900" y="3441700"/>
            <a:ext cx="0" cy="80963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9041" name="Oval 17"/>
          <p:cNvSpPr>
            <a:spLocks/>
          </p:cNvSpPr>
          <p:nvPr/>
        </p:nvSpPr>
        <p:spPr bwMode="auto">
          <a:xfrm>
            <a:off x="2400300" y="35306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9042" name="Line 18"/>
          <p:cNvSpPr>
            <a:spLocks noChangeShapeType="1"/>
          </p:cNvSpPr>
          <p:nvPr/>
        </p:nvSpPr>
        <p:spPr bwMode="auto">
          <a:xfrm>
            <a:off x="2287588" y="3430588"/>
            <a:ext cx="125412" cy="117475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9043" name="Oval 19"/>
          <p:cNvSpPr>
            <a:spLocks/>
          </p:cNvSpPr>
          <p:nvPr/>
        </p:nvSpPr>
        <p:spPr bwMode="auto">
          <a:xfrm>
            <a:off x="2400300" y="31496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9044" name="Line 20"/>
          <p:cNvSpPr>
            <a:spLocks noChangeShapeType="1"/>
          </p:cNvSpPr>
          <p:nvPr/>
        </p:nvSpPr>
        <p:spPr bwMode="auto">
          <a:xfrm rot="10800000" flipH="1">
            <a:off x="2286000" y="3227388"/>
            <a:ext cx="123825" cy="125412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9045" name="Oval 21"/>
          <p:cNvSpPr>
            <a:spLocks/>
          </p:cNvSpPr>
          <p:nvPr/>
        </p:nvSpPr>
        <p:spPr bwMode="auto">
          <a:xfrm>
            <a:off x="1993900" y="31496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9046" name="Line 22"/>
          <p:cNvSpPr>
            <a:spLocks noChangeShapeType="1"/>
          </p:cNvSpPr>
          <p:nvPr/>
        </p:nvSpPr>
        <p:spPr bwMode="auto">
          <a:xfrm rot="10800000">
            <a:off x="2082800" y="3225800"/>
            <a:ext cx="123825" cy="123825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9047" name="Oval 23"/>
          <p:cNvSpPr>
            <a:spLocks/>
          </p:cNvSpPr>
          <p:nvPr/>
        </p:nvSpPr>
        <p:spPr bwMode="auto">
          <a:xfrm>
            <a:off x="1993900" y="35306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9048" name="Line 24"/>
          <p:cNvSpPr>
            <a:spLocks noChangeShapeType="1"/>
          </p:cNvSpPr>
          <p:nvPr/>
        </p:nvSpPr>
        <p:spPr bwMode="auto">
          <a:xfrm flipH="1">
            <a:off x="2082800" y="3429000"/>
            <a:ext cx="123825" cy="117475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9049" name="Oval 25"/>
          <p:cNvSpPr>
            <a:spLocks/>
          </p:cNvSpPr>
          <p:nvPr/>
        </p:nvSpPr>
        <p:spPr bwMode="auto">
          <a:xfrm>
            <a:off x="3086100" y="39751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9050" name="Oval 26"/>
          <p:cNvSpPr>
            <a:spLocks/>
          </p:cNvSpPr>
          <p:nvPr/>
        </p:nvSpPr>
        <p:spPr bwMode="auto">
          <a:xfrm>
            <a:off x="3289300" y="39751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9051" name="Line 27"/>
          <p:cNvSpPr>
            <a:spLocks noChangeShapeType="1"/>
          </p:cNvSpPr>
          <p:nvPr/>
        </p:nvSpPr>
        <p:spPr bwMode="auto">
          <a:xfrm rot="10800000" flipH="1">
            <a:off x="3187700" y="4021138"/>
            <a:ext cx="107950" cy="3175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9052" name="Oval 28"/>
          <p:cNvSpPr>
            <a:spLocks/>
          </p:cNvSpPr>
          <p:nvPr/>
        </p:nvSpPr>
        <p:spPr bwMode="auto">
          <a:xfrm>
            <a:off x="2882900" y="39751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9053" name="Line 29"/>
          <p:cNvSpPr>
            <a:spLocks noChangeShapeType="1"/>
          </p:cNvSpPr>
          <p:nvPr/>
        </p:nvSpPr>
        <p:spPr bwMode="auto">
          <a:xfrm rot="10800000" flipH="1">
            <a:off x="2984500" y="4025900"/>
            <a:ext cx="107950" cy="3175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9054" name="Oval 30"/>
          <p:cNvSpPr>
            <a:spLocks/>
          </p:cNvSpPr>
          <p:nvPr/>
        </p:nvSpPr>
        <p:spPr bwMode="auto">
          <a:xfrm>
            <a:off x="3086100" y="37846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9055" name="Line 31"/>
          <p:cNvSpPr>
            <a:spLocks noChangeShapeType="1"/>
          </p:cNvSpPr>
          <p:nvPr/>
        </p:nvSpPr>
        <p:spPr bwMode="auto">
          <a:xfrm>
            <a:off x="3136900" y="3889375"/>
            <a:ext cx="0" cy="8255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9056" name="Oval 32"/>
          <p:cNvSpPr>
            <a:spLocks/>
          </p:cNvSpPr>
          <p:nvPr/>
        </p:nvSpPr>
        <p:spPr bwMode="auto">
          <a:xfrm>
            <a:off x="3086100" y="41656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9057" name="Line 33"/>
          <p:cNvSpPr>
            <a:spLocks noChangeShapeType="1"/>
          </p:cNvSpPr>
          <p:nvPr/>
        </p:nvSpPr>
        <p:spPr bwMode="auto">
          <a:xfrm>
            <a:off x="3136900" y="4076700"/>
            <a:ext cx="0" cy="80963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9058" name="Oval 34"/>
          <p:cNvSpPr>
            <a:spLocks/>
          </p:cNvSpPr>
          <p:nvPr/>
        </p:nvSpPr>
        <p:spPr bwMode="auto">
          <a:xfrm>
            <a:off x="3289300" y="41656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9059" name="Line 35"/>
          <p:cNvSpPr>
            <a:spLocks noChangeShapeType="1"/>
          </p:cNvSpPr>
          <p:nvPr/>
        </p:nvSpPr>
        <p:spPr bwMode="auto">
          <a:xfrm>
            <a:off x="3176588" y="4065588"/>
            <a:ext cx="125412" cy="117475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9060" name="Oval 36"/>
          <p:cNvSpPr>
            <a:spLocks/>
          </p:cNvSpPr>
          <p:nvPr/>
        </p:nvSpPr>
        <p:spPr bwMode="auto">
          <a:xfrm>
            <a:off x="3289300" y="37846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9061" name="Line 37"/>
          <p:cNvSpPr>
            <a:spLocks noChangeShapeType="1"/>
          </p:cNvSpPr>
          <p:nvPr/>
        </p:nvSpPr>
        <p:spPr bwMode="auto">
          <a:xfrm rot="10800000" flipH="1">
            <a:off x="3175000" y="3862388"/>
            <a:ext cx="123825" cy="125412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9062" name="Oval 38"/>
          <p:cNvSpPr>
            <a:spLocks/>
          </p:cNvSpPr>
          <p:nvPr/>
        </p:nvSpPr>
        <p:spPr bwMode="auto">
          <a:xfrm>
            <a:off x="2882900" y="37846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9063" name="Line 39"/>
          <p:cNvSpPr>
            <a:spLocks noChangeShapeType="1"/>
          </p:cNvSpPr>
          <p:nvPr/>
        </p:nvSpPr>
        <p:spPr bwMode="auto">
          <a:xfrm rot="10800000">
            <a:off x="2971800" y="3860800"/>
            <a:ext cx="123825" cy="123825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9064" name="Oval 40"/>
          <p:cNvSpPr>
            <a:spLocks/>
          </p:cNvSpPr>
          <p:nvPr/>
        </p:nvSpPr>
        <p:spPr bwMode="auto">
          <a:xfrm>
            <a:off x="2882900" y="41656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9065" name="Line 41"/>
          <p:cNvSpPr>
            <a:spLocks noChangeShapeType="1"/>
          </p:cNvSpPr>
          <p:nvPr/>
        </p:nvSpPr>
        <p:spPr bwMode="auto">
          <a:xfrm flipH="1">
            <a:off x="2971800" y="4064000"/>
            <a:ext cx="123825" cy="117475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9066" name="Oval 42"/>
          <p:cNvSpPr>
            <a:spLocks/>
          </p:cNvSpPr>
          <p:nvPr/>
        </p:nvSpPr>
        <p:spPr bwMode="auto">
          <a:xfrm>
            <a:off x="3086100" y="29591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9067" name="Oval 43"/>
          <p:cNvSpPr>
            <a:spLocks/>
          </p:cNvSpPr>
          <p:nvPr/>
        </p:nvSpPr>
        <p:spPr bwMode="auto">
          <a:xfrm>
            <a:off x="3289300" y="29591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9068" name="Line 44"/>
          <p:cNvSpPr>
            <a:spLocks noChangeShapeType="1"/>
          </p:cNvSpPr>
          <p:nvPr/>
        </p:nvSpPr>
        <p:spPr bwMode="auto">
          <a:xfrm rot="10800000" flipH="1">
            <a:off x="3187700" y="3005138"/>
            <a:ext cx="107950" cy="4762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9069" name="Oval 45"/>
          <p:cNvSpPr>
            <a:spLocks/>
          </p:cNvSpPr>
          <p:nvPr/>
        </p:nvSpPr>
        <p:spPr bwMode="auto">
          <a:xfrm>
            <a:off x="2882900" y="29591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9070" name="Line 46"/>
          <p:cNvSpPr>
            <a:spLocks noChangeShapeType="1"/>
          </p:cNvSpPr>
          <p:nvPr/>
        </p:nvSpPr>
        <p:spPr bwMode="auto">
          <a:xfrm rot="10800000" flipH="1">
            <a:off x="2984500" y="3009900"/>
            <a:ext cx="107950" cy="3175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9071" name="Oval 47"/>
          <p:cNvSpPr>
            <a:spLocks/>
          </p:cNvSpPr>
          <p:nvPr/>
        </p:nvSpPr>
        <p:spPr bwMode="auto">
          <a:xfrm>
            <a:off x="3086100" y="27686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9072" name="Line 48"/>
          <p:cNvSpPr>
            <a:spLocks noChangeShapeType="1"/>
          </p:cNvSpPr>
          <p:nvPr/>
        </p:nvSpPr>
        <p:spPr bwMode="auto">
          <a:xfrm>
            <a:off x="3136900" y="2873375"/>
            <a:ext cx="0" cy="82550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9073" name="Oval 49"/>
          <p:cNvSpPr>
            <a:spLocks/>
          </p:cNvSpPr>
          <p:nvPr/>
        </p:nvSpPr>
        <p:spPr bwMode="auto">
          <a:xfrm>
            <a:off x="3086100" y="31496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9074" name="Line 50"/>
          <p:cNvSpPr>
            <a:spLocks noChangeShapeType="1"/>
          </p:cNvSpPr>
          <p:nvPr/>
        </p:nvSpPr>
        <p:spPr bwMode="auto">
          <a:xfrm>
            <a:off x="3136900" y="3060700"/>
            <a:ext cx="0" cy="80963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9075" name="Oval 51"/>
          <p:cNvSpPr>
            <a:spLocks/>
          </p:cNvSpPr>
          <p:nvPr/>
        </p:nvSpPr>
        <p:spPr bwMode="auto">
          <a:xfrm>
            <a:off x="3289300" y="31496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9076" name="Line 52"/>
          <p:cNvSpPr>
            <a:spLocks noChangeShapeType="1"/>
          </p:cNvSpPr>
          <p:nvPr/>
        </p:nvSpPr>
        <p:spPr bwMode="auto">
          <a:xfrm>
            <a:off x="3176588" y="3049588"/>
            <a:ext cx="125412" cy="117475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9077" name="Oval 53"/>
          <p:cNvSpPr>
            <a:spLocks/>
          </p:cNvSpPr>
          <p:nvPr/>
        </p:nvSpPr>
        <p:spPr bwMode="auto">
          <a:xfrm>
            <a:off x="3289300" y="27686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9078" name="Line 54"/>
          <p:cNvSpPr>
            <a:spLocks noChangeShapeType="1"/>
          </p:cNvSpPr>
          <p:nvPr/>
        </p:nvSpPr>
        <p:spPr bwMode="auto">
          <a:xfrm rot="10800000" flipH="1">
            <a:off x="3175000" y="2846388"/>
            <a:ext cx="123825" cy="125412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9079" name="Oval 55"/>
          <p:cNvSpPr>
            <a:spLocks/>
          </p:cNvSpPr>
          <p:nvPr/>
        </p:nvSpPr>
        <p:spPr bwMode="auto">
          <a:xfrm>
            <a:off x="2882900" y="27686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9080" name="Line 56"/>
          <p:cNvSpPr>
            <a:spLocks noChangeShapeType="1"/>
          </p:cNvSpPr>
          <p:nvPr/>
        </p:nvSpPr>
        <p:spPr bwMode="auto">
          <a:xfrm rot="10800000">
            <a:off x="2971800" y="2844800"/>
            <a:ext cx="123825" cy="123825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9081" name="Oval 57"/>
          <p:cNvSpPr>
            <a:spLocks/>
          </p:cNvSpPr>
          <p:nvPr/>
        </p:nvSpPr>
        <p:spPr bwMode="auto">
          <a:xfrm>
            <a:off x="2882900" y="3149600"/>
            <a:ext cx="101600" cy="101600"/>
          </a:xfrm>
          <a:prstGeom prst="ellipse">
            <a:avLst/>
          </a:prstGeom>
          <a:solidFill>
            <a:srgbClr val="C0EDFE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9082" name="Line 58"/>
          <p:cNvSpPr>
            <a:spLocks noChangeShapeType="1"/>
          </p:cNvSpPr>
          <p:nvPr/>
        </p:nvSpPr>
        <p:spPr bwMode="auto">
          <a:xfrm flipH="1">
            <a:off x="2971800" y="3048000"/>
            <a:ext cx="123825" cy="117475"/>
          </a:xfrm>
          <a:prstGeom prst="line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129083" name="Picture 5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334669" y="3178969"/>
            <a:ext cx="136048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84" name="Picture 6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4849813"/>
            <a:ext cx="647700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1"/>
          <p:cNvSpPr>
            <a:spLocks/>
          </p:cNvSpPr>
          <p:nvPr/>
        </p:nvSpPr>
        <p:spPr bwMode="auto">
          <a:xfrm rot="-3240000">
            <a:off x="31750" y="5638800"/>
            <a:ext cx="2298700" cy="6858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0050" name="Rectangle 2"/>
          <p:cNvSpPr>
            <a:spLocks/>
          </p:cNvSpPr>
          <p:nvPr/>
        </p:nvSpPr>
        <p:spPr bwMode="auto">
          <a:xfrm>
            <a:off x="1600200" y="4927600"/>
            <a:ext cx="1689100" cy="9906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0051" name="Rectangle 3"/>
          <p:cNvSpPr>
            <a:spLocks/>
          </p:cNvSpPr>
          <p:nvPr/>
        </p:nvSpPr>
        <p:spPr bwMode="auto">
          <a:xfrm>
            <a:off x="1803400" y="228600"/>
            <a:ext cx="22606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US" sz="3200" b="1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Shapes</a:t>
            </a:r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:</a:t>
            </a:r>
          </a:p>
        </p:txBody>
      </p:sp>
      <p:sp>
        <p:nvSpPr>
          <p:cNvPr id="130052" name="Rectangle 4"/>
          <p:cNvSpPr>
            <a:spLocks/>
          </p:cNvSpPr>
          <p:nvPr/>
        </p:nvSpPr>
        <p:spPr bwMode="auto">
          <a:xfrm>
            <a:off x="4102100" y="223838"/>
            <a:ext cx="42799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Occluding Contours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03400"/>
            <a:ext cx="3948113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31074" name="Rectangle 2"/>
          <p:cNvSpPr>
            <a:spLocks/>
          </p:cNvSpPr>
          <p:nvPr/>
        </p:nvSpPr>
        <p:spPr bwMode="auto">
          <a:xfrm rot="-3240000">
            <a:off x="31750" y="5638800"/>
            <a:ext cx="2298700" cy="6858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1075" name="Rectangle 3"/>
          <p:cNvSpPr>
            <a:spLocks/>
          </p:cNvSpPr>
          <p:nvPr/>
        </p:nvSpPr>
        <p:spPr bwMode="auto">
          <a:xfrm>
            <a:off x="1600200" y="4927600"/>
            <a:ext cx="1689100" cy="9906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1076" name="Rectangle 4"/>
          <p:cNvSpPr>
            <a:spLocks/>
          </p:cNvSpPr>
          <p:nvPr/>
        </p:nvSpPr>
        <p:spPr bwMode="auto">
          <a:xfrm>
            <a:off x="1803400" y="228600"/>
            <a:ext cx="22606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US" sz="3200" b="1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Shapes</a:t>
            </a:r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:</a:t>
            </a:r>
          </a:p>
        </p:txBody>
      </p:sp>
      <p:sp>
        <p:nvSpPr>
          <p:cNvPr id="131077" name="Rectangle 5"/>
          <p:cNvSpPr>
            <a:spLocks/>
          </p:cNvSpPr>
          <p:nvPr/>
        </p:nvSpPr>
        <p:spPr bwMode="auto">
          <a:xfrm>
            <a:off x="4102100" y="223838"/>
            <a:ext cx="42799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Occluding Contours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03400"/>
            <a:ext cx="3948113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32098" name="Rectangle 2"/>
          <p:cNvSpPr>
            <a:spLocks/>
          </p:cNvSpPr>
          <p:nvPr/>
        </p:nvSpPr>
        <p:spPr bwMode="auto">
          <a:xfrm rot="-3240000">
            <a:off x="31750" y="5638800"/>
            <a:ext cx="2298700" cy="6858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2099" name="Rectangle 3"/>
          <p:cNvSpPr>
            <a:spLocks/>
          </p:cNvSpPr>
          <p:nvPr/>
        </p:nvSpPr>
        <p:spPr bwMode="auto">
          <a:xfrm>
            <a:off x="1600200" y="4927600"/>
            <a:ext cx="1689100" cy="9906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132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219200"/>
            <a:ext cx="6010275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32101" name="Rectangle 5"/>
          <p:cNvSpPr>
            <a:spLocks/>
          </p:cNvSpPr>
          <p:nvPr/>
        </p:nvSpPr>
        <p:spPr bwMode="auto">
          <a:xfrm>
            <a:off x="1803400" y="228600"/>
            <a:ext cx="22606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US" sz="3200" b="1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Shapes</a:t>
            </a:r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:</a:t>
            </a:r>
          </a:p>
        </p:txBody>
      </p:sp>
      <p:sp>
        <p:nvSpPr>
          <p:cNvPr id="132102" name="Rectangle 6"/>
          <p:cNvSpPr>
            <a:spLocks/>
          </p:cNvSpPr>
          <p:nvPr/>
        </p:nvSpPr>
        <p:spPr bwMode="auto">
          <a:xfrm>
            <a:off x="4102100" y="223838"/>
            <a:ext cx="42799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Occluding Contours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03400"/>
            <a:ext cx="3948113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288" y="2173288"/>
            <a:ext cx="4211637" cy="344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33123" name="Rectangle 3"/>
          <p:cNvSpPr>
            <a:spLocks/>
          </p:cNvSpPr>
          <p:nvPr/>
        </p:nvSpPr>
        <p:spPr bwMode="auto">
          <a:xfrm rot="-3240000">
            <a:off x="31750" y="5638800"/>
            <a:ext cx="2298700" cy="6858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3124" name="Rectangle 4"/>
          <p:cNvSpPr>
            <a:spLocks/>
          </p:cNvSpPr>
          <p:nvPr/>
        </p:nvSpPr>
        <p:spPr bwMode="auto">
          <a:xfrm>
            <a:off x="1600200" y="4927600"/>
            <a:ext cx="1689100" cy="9906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3125" name="Rectangle 5"/>
          <p:cNvSpPr>
            <a:spLocks/>
          </p:cNvSpPr>
          <p:nvPr/>
        </p:nvSpPr>
        <p:spPr bwMode="auto">
          <a:xfrm>
            <a:off x="1803400" y="228600"/>
            <a:ext cx="22606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US" sz="3200" b="1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Shapes</a:t>
            </a:r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:</a:t>
            </a:r>
          </a:p>
        </p:txBody>
      </p:sp>
      <p:sp>
        <p:nvSpPr>
          <p:cNvPr id="133126" name="Rectangle 6"/>
          <p:cNvSpPr>
            <a:spLocks/>
          </p:cNvSpPr>
          <p:nvPr/>
        </p:nvSpPr>
        <p:spPr bwMode="auto">
          <a:xfrm>
            <a:off x="4102100" y="223838"/>
            <a:ext cx="42799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Occluding Contours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1"/>
          <p:cNvSpPr>
            <a:spLocks/>
          </p:cNvSpPr>
          <p:nvPr/>
        </p:nvSpPr>
        <p:spPr bwMode="auto">
          <a:xfrm>
            <a:off x="1803400" y="228600"/>
            <a:ext cx="22606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US" sz="3200" b="1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Shapes</a:t>
            </a:r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:</a:t>
            </a:r>
          </a:p>
        </p:txBody>
      </p:sp>
      <p:sp>
        <p:nvSpPr>
          <p:cNvPr id="134146" name="Rectangle 2"/>
          <p:cNvSpPr>
            <a:spLocks/>
          </p:cNvSpPr>
          <p:nvPr/>
        </p:nvSpPr>
        <p:spPr bwMode="auto">
          <a:xfrm>
            <a:off x="4102100" y="223838"/>
            <a:ext cx="42799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Fronto-Parallel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6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1" t="1270" r="13651" b="528"/>
          <a:stretch>
            <a:fillRect/>
          </a:stretch>
        </p:blipFill>
        <p:spPr bwMode="auto">
          <a:xfrm>
            <a:off x="723900" y="1709738"/>
            <a:ext cx="3175000" cy="321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0" name="Rectangle 2"/>
          <p:cNvSpPr>
            <a:spLocks/>
          </p:cNvSpPr>
          <p:nvPr/>
        </p:nvSpPr>
        <p:spPr bwMode="auto">
          <a:xfrm>
            <a:off x="393700" y="5346700"/>
            <a:ext cx="40513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ts val="1200"/>
              </a:spcBef>
            </a:pPr>
            <a:r>
              <a:rPr lang="en-US" sz="16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If we observe a surface,</a:t>
            </a:r>
            <a:br>
              <a:rPr lang="en-US" sz="16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</a:br>
            <a:r>
              <a:rPr lang="en-US" sz="16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it is more likely that it faces us</a:t>
            </a:r>
            <a:r>
              <a:rPr lang="en-US" sz="16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 (N</a:t>
            </a:r>
            <a:r>
              <a:rPr lang="en-US" sz="2400" baseline="310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z </a:t>
            </a:r>
            <a:r>
              <a:rPr lang="en-US" sz="16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≈ 1)</a:t>
            </a:r>
            <a:br>
              <a:rPr lang="en-US" sz="16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</a:br>
            <a:r>
              <a:rPr lang="en-US" sz="16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than that it is perpendicular to us</a:t>
            </a:r>
            <a:r>
              <a:rPr lang="en-US" sz="16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 (N</a:t>
            </a:r>
            <a:r>
              <a:rPr lang="en-US" sz="2400" baseline="310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z</a:t>
            </a:r>
            <a:r>
              <a:rPr lang="en-US" sz="16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 ≈ 0)</a:t>
            </a:r>
          </a:p>
        </p:txBody>
      </p:sp>
      <p:sp>
        <p:nvSpPr>
          <p:cNvPr id="135171" name="Rectangle 3"/>
          <p:cNvSpPr>
            <a:spLocks/>
          </p:cNvSpPr>
          <p:nvPr/>
        </p:nvSpPr>
        <p:spPr bwMode="auto">
          <a:xfrm>
            <a:off x="1803400" y="228600"/>
            <a:ext cx="22606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US" sz="3200" b="1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Shapes</a:t>
            </a:r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:</a:t>
            </a:r>
          </a:p>
        </p:txBody>
      </p:sp>
      <p:sp>
        <p:nvSpPr>
          <p:cNvPr id="135172" name="Rectangle 4"/>
          <p:cNvSpPr>
            <a:spLocks/>
          </p:cNvSpPr>
          <p:nvPr/>
        </p:nvSpPr>
        <p:spPr bwMode="auto">
          <a:xfrm>
            <a:off x="4102100" y="223838"/>
            <a:ext cx="42799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Fronto-Parallel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1" t="1270" r="13651" b="528"/>
          <a:stretch>
            <a:fillRect/>
          </a:stretch>
        </p:blipFill>
        <p:spPr bwMode="auto">
          <a:xfrm>
            <a:off x="723900" y="1709738"/>
            <a:ext cx="3175000" cy="321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4" name="Rectangle 2"/>
          <p:cNvSpPr>
            <a:spLocks/>
          </p:cNvSpPr>
          <p:nvPr/>
        </p:nvSpPr>
        <p:spPr bwMode="auto">
          <a:xfrm>
            <a:off x="393700" y="5346700"/>
            <a:ext cx="40513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ts val="1200"/>
              </a:spcBef>
            </a:pPr>
            <a:r>
              <a:rPr lang="en-US" sz="16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If we observe a surface,</a:t>
            </a:r>
            <a:br>
              <a:rPr lang="en-US" sz="16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</a:br>
            <a:r>
              <a:rPr lang="en-US" sz="16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it is more likely that it faces us</a:t>
            </a:r>
            <a:r>
              <a:rPr lang="en-US" sz="16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 (N</a:t>
            </a:r>
            <a:r>
              <a:rPr lang="en-US" sz="2400" baseline="310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z </a:t>
            </a:r>
            <a:r>
              <a:rPr lang="en-US" sz="16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≈ 1)</a:t>
            </a:r>
            <a:br>
              <a:rPr lang="en-US" sz="16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</a:br>
            <a:r>
              <a:rPr lang="en-US" sz="16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than that it is perpendicular to us</a:t>
            </a:r>
            <a:r>
              <a:rPr lang="en-US" sz="16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 (N</a:t>
            </a:r>
            <a:r>
              <a:rPr lang="en-US" sz="2400" baseline="310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z</a:t>
            </a:r>
            <a:r>
              <a:rPr lang="en-US" sz="16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 ≈ 0)</a:t>
            </a:r>
          </a:p>
        </p:txBody>
      </p:sp>
      <p:sp>
        <p:nvSpPr>
          <p:cNvPr id="136195" name="Rectangle 3"/>
          <p:cNvSpPr>
            <a:spLocks/>
          </p:cNvSpPr>
          <p:nvPr/>
        </p:nvSpPr>
        <p:spPr bwMode="auto">
          <a:xfrm>
            <a:off x="1803400" y="228600"/>
            <a:ext cx="22606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US" sz="3200" b="1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Shapes</a:t>
            </a:r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:</a:t>
            </a:r>
          </a:p>
        </p:txBody>
      </p:sp>
      <p:sp>
        <p:nvSpPr>
          <p:cNvPr id="136196" name="Rectangle 4"/>
          <p:cNvSpPr>
            <a:spLocks/>
          </p:cNvSpPr>
          <p:nvPr/>
        </p:nvSpPr>
        <p:spPr bwMode="auto">
          <a:xfrm>
            <a:off x="4102100" y="223838"/>
            <a:ext cx="42799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Fronto-Parallel</a:t>
            </a:r>
          </a:p>
        </p:txBody>
      </p:sp>
      <p:pic>
        <p:nvPicPr>
          <p:cNvPr id="136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1625600"/>
            <a:ext cx="2667000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8" name="Rectangle 6"/>
          <p:cNvSpPr>
            <a:spLocks/>
          </p:cNvSpPr>
          <p:nvPr/>
        </p:nvSpPr>
        <p:spPr bwMode="auto">
          <a:xfrm>
            <a:off x="7962900" y="1981200"/>
            <a:ext cx="681038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Okay</a:t>
            </a:r>
          </a:p>
        </p:txBody>
      </p:sp>
      <p:sp>
        <p:nvSpPr>
          <p:cNvPr id="136199" name="Rectangle 7"/>
          <p:cNvSpPr>
            <a:spLocks/>
          </p:cNvSpPr>
          <p:nvPr/>
        </p:nvSpPr>
        <p:spPr bwMode="auto">
          <a:xfrm>
            <a:off x="7962900" y="2997200"/>
            <a:ext cx="739775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Better</a:t>
            </a:r>
          </a:p>
        </p:txBody>
      </p:sp>
      <p:sp>
        <p:nvSpPr>
          <p:cNvPr id="136200" name="Rectangle 8"/>
          <p:cNvSpPr>
            <a:spLocks/>
          </p:cNvSpPr>
          <p:nvPr/>
        </p:nvSpPr>
        <p:spPr bwMode="auto">
          <a:xfrm>
            <a:off x="8051800" y="4025900"/>
            <a:ext cx="531813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Bad</a:t>
            </a:r>
          </a:p>
        </p:txBody>
      </p:sp>
      <p:sp>
        <p:nvSpPr>
          <p:cNvPr id="136201" name="Rectangle 9"/>
          <p:cNvSpPr>
            <a:spLocks/>
          </p:cNvSpPr>
          <p:nvPr/>
        </p:nvSpPr>
        <p:spPr bwMode="auto">
          <a:xfrm>
            <a:off x="8039100" y="5105400"/>
            <a:ext cx="531813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Bad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 descr="E:\myfigures\rama-sfs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770063"/>
            <a:ext cx="2438400" cy="331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000" dirty="0" smtClean="0"/>
              <a:t>Grouping Based on Shape from Shading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1"/>
          <p:cNvSpPr>
            <a:spLocks/>
          </p:cNvSpPr>
          <p:nvPr/>
        </p:nvSpPr>
        <p:spPr bwMode="auto">
          <a:xfrm>
            <a:off x="5638800" y="4140200"/>
            <a:ext cx="977900" cy="546100"/>
          </a:xfrm>
          <a:prstGeom prst="rect">
            <a:avLst/>
          </a:prstGeom>
          <a:solidFill>
            <a:srgbClr val="FFFF82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9810" name="Rectangle 2"/>
          <p:cNvSpPr>
            <a:spLocks/>
          </p:cNvSpPr>
          <p:nvPr/>
        </p:nvSpPr>
        <p:spPr bwMode="auto">
          <a:xfrm>
            <a:off x="2413000" y="1143000"/>
            <a:ext cx="4241800" cy="2794000"/>
          </a:xfrm>
          <a:prstGeom prst="rect">
            <a:avLst/>
          </a:prstGeom>
          <a:noFill/>
          <a:ln w="12700" cap="flat">
            <a:solidFill>
              <a:srgbClr val="7B7B7B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en-US" sz="4000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  <a:cs typeface="Calibri" charset="0"/>
              <a:sym typeface="Calibri" charset="0"/>
            </a:endParaRPr>
          </a:p>
          <a:p>
            <a:pPr>
              <a:defRPr/>
            </a:pPr>
            <a:endParaRPr lang="en-US" sz="4000">
              <a:solidFill>
                <a:srgbClr val="FFFFFF"/>
              </a:solidFill>
              <a:latin typeface="Calibri" charset="0"/>
              <a:cs typeface="Calibri" charset="0"/>
              <a:sym typeface="Calibri" charset="0"/>
            </a:endParaRPr>
          </a:p>
        </p:txBody>
      </p:sp>
      <p:sp>
        <p:nvSpPr>
          <p:cNvPr id="137219" name="Rectangle 3"/>
          <p:cNvSpPr>
            <a:spLocks/>
          </p:cNvSpPr>
          <p:nvPr/>
        </p:nvSpPr>
        <p:spPr bwMode="auto">
          <a:xfrm>
            <a:off x="2471738" y="406400"/>
            <a:ext cx="4148137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Problem Formulation</a:t>
            </a:r>
          </a:p>
        </p:txBody>
      </p:sp>
      <p:pic>
        <p:nvPicPr>
          <p:cNvPr id="137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863" y="2767013"/>
            <a:ext cx="1317625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688" y="2752725"/>
            <a:ext cx="1317625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2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300" y="1543050"/>
            <a:ext cx="541338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23" name="Line 7"/>
          <p:cNvSpPr>
            <a:spLocks noChangeShapeType="1"/>
          </p:cNvSpPr>
          <p:nvPr/>
        </p:nvSpPr>
        <p:spPr bwMode="auto">
          <a:xfrm>
            <a:off x="3965575" y="1827213"/>
            <a:ext cx="1905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7224" name="Line 8"/>
          <p:cNvSpPr>
            <a:spLocks noChangeShapeType="1"/>
          </p:cNvSpPr>
          <p:nvPr/>
        </p:nvSpPr>
        <p:spPr bwMode="auto">
          <a:xfrm>
            <a:off x="3965575" y="3221038"/>
            <a:ext cx="1905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7225" name="Line 9"/>
          <p:cNvSpPr>
            <a:spLocks noChangeShapeType="1"/>
          </p:cNvSpPr>
          <p:nvPr/>
        </p:nvSpPr>
        <p:spPr bwMode="auto">
          <a:xfrm flipH="1">
            <a:off x="5621338" y="1824038"/>
            <a:ext cx="2000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137226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038" y="1387475"/>
            <a:ext cx="1284287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27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863" y="1387475"/>
            <a:ext cx="1296987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28" name="Rectangle 12"/>
          <p:cNvSpPr>
            <a:spLocks/>
          </p:cNvSpPr>
          <p:nvPr/>
        </p:nvSpPr>
        <p:spPr bwMode="auto">
          <a:xfrm>
            <a:off x="2962275" y="2232025"/>
            <a:ext cx="6858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2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Z</a:t>
            </a:r>
          </a:p>
        </p:txBody>
      </p:sp>
      <p:sp>
        <p:nvSpPr>
          <p:cNvPr id="137229" name="Rectangle 13"/>
          <p:cNvSpPr>
            <a:spLocks/>
          </p:cNvSpPr>
          <p:nvPr/>
        </p:nvSpPr>
        <p:spPr bwMode="auto">
          <a:xfrm>
            <a:off x="4562475" y="2239963"/>
            <a:ext cx="6985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2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S(Z, L)</a:t>
            </a:r>
          </a:p>
        </p:txBody>
      </p:sp>
      <p:sp>
        <p:nvSpPr>
          <p:cNvPr id="137230" name="Rectangle 14"/>
          <p:cNvSpPr>
            <a:spLocks/>
          </p:cNvSpPr>
          <p:nvPr/>
        </p:nvSpPr>
        <p:spPr bwMode="auto">
          <a:xfrm>
            <a:off x="5880100" y="2225675"/>
            <a:ext cx="6858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2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L</a:t>
            </a:r>
          </a:p>
        </p:txBody>
      </p:sp>
      <p:sp>
        <p:nvSpPr>
          <p:cNvPr id="137231" name="Rectangle 15"/>
          <p:cNvSpPr>
            <a:spLocks/>
          </p:cNvSpPr>
          <p:nvPr/>
        </p:nvSpPr>
        <p:spPr bwMode="auto">
          <a:xfrm>
            <a:off x="2941638" y="3671888"/>
            <a:ext cx="7366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2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R</a:t>
            </a:r>
          </a:p>
        </p:txBody>
      </p:sp>
      <p:sp>
        <p:nvSpPr>
          <p:cNvPr id="137232" name="Rectangle 16"/>
          <p:cNvSpPr>
            <a:spLocks/>
          </p:cNvSpPr>
          <p:nvPr/>
        </p:nvSpPr>
        <p:spPr bwMode="auto">
          <a:xfrm>
            <a:off x="4538663" y="3665538"/>
            <a:ext cx="812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2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I</a:t>
            </a:r>
          </a:p>
        </p:txBody>
      </p:sp>
      <p:sp>
        <p:nvSpPr>
          <p:cNvPr id="119825" name="Rectangle 17"/>
          <p:cNvSpPr>
            <a:spLocks/>
          </p:cNvSpPr>
          <p:nvPr/>
        </p:nvSpPr>
        <p:spPr bwMode="auto">
          <a:xfrm>
            <a:off x="2527300" y="1214438"/>
            <a:ext cx="1384300" cy="1073150"/>
          </a:xfrm>
          <a:prstGeom prst="rect">
            <a:avLst/>
          </a:prstGeom>
          <a:solidFill>
            <a:schemeClr val="accent1">
              <a:alpha val="50000"/>
            </a:schemeClr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en-US" sz="240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 Bold" charset="0"/>
              <a:cs typeface="Calibri Bold" charset="0"/>
              <a:sym typeface="Calibri Bold" charset="0"/>
            </a:endParaRPr>
          </a:p>
          <a:p>
            <a:pPr>
              <a:defRPr/>
            </a:pPr>
            <a:r>
              <a:rPr lang="en-US" sz="30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 Bold" charset="0"/>
                <a:cs typeface="Calibri Bold" charset="0"/>
                <a:sym typeface="Calibri Bold" charset="0"/>
              </a:rPr>
              <a:t>?</a:t>
            </a:r>
          </a:p>
        </p:txBody>
      </p:sp>
      <p:sp>
        <p:nvSpPr>
          <p:cNvPr id="137234" name="Line 18"/>
          <p:cNvSpPr>
            <a:spLocks noChangeShapeType="1"/>
          </p:cNvSpPr>
          <p:nvPr/>
        </p:nvSpPr>
        <p:spPr bwMode="auto">
          <a:xfrm>
            <a:off x="4905375" y="2565400"/>
            <a:ext cx="0" cy="203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9827" name="Rectangle 19"/>
          <p:cNvSpPr>
            <a:spLocks/>
          </p:cNvSpPr>
          <p:nvPr/>
        </p:nvSpPr>
        <p:spPr bwMode="auto">
          <a:xfrm>
            <a:off x="4216400" y="1231900"/>
            <a:ext cx="1384300" cy="1073150"/>
          </a:xfrm>
          <a:prstGeom prst="rect">
            <a:avLst/>
          </a:prstGeom>
          <a:solidFill>
            <a:schemeClr val="accent1">
              <a:alpha val="50000"/>
            </a:schemeClr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en-US" sz="240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 Bold" charset="0"/>
              <a:cs typeface="Calibri Bold" charset="0"/>
              <a:sym typeface="Calibri Bold" charset="0"/>
            </a:endParaRPr>
          </a:p>
          <a:p>
            <a:pPr>
              <a:defRPr/>
            </a:pPr>
            <a:r>
              <a:rPr lang="en-US" sz="30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 Bold" charset="0"/>
                <a:cs typeface="Calibri Bold" charset="0"/>
                <a:sym typeface="Calibri Bold" charset="0"/>
              </a:rPr>
              <a:t>?</a:t>
            </a:r>
          </a:p>
        </p:txBody>
      </p:sp>
      <p:sp>
        <p:nvSpPr>
          <p:cNvPr id="119828" name="Rectangle 20"/>
          <p:cNvSpPr>
            <a:spLocks/>
          </p:cNvSpPr>
          <p:nvPr/>
        </p:nvSpPr>
        <p:spPr bwMode="auto">
          <a:xfrm>
            <a:off x="2589213" y="2616200"/>
            <a:ext cx="1385887" cy="1073150"/>
          </a:xfrm>
          <a:prstGeom prst="rect">
            <a:avLst/>
          </a:prstGeom>
          <a:solidFill>
            <a:schemeClr val="accent1">
              <a:alpha val="50000"/>
            </a:schemeClr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en-US" sz="240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 Bold" charset="0"/>
              <a:cs typeface="Calibri Bold" charset="0"/>
              <a:sym typeface="Calibri Bold" charset="0"/>
            </a:endParaRPr>
          </a:p>
          <a:p>
            <a:pPr>
              <a:defRPr/>
            </a:pPr>
            <a:r>
              <a:rPr lang="en-US" sz="30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 Bold" charset="0"/>
                <a:cs typeface="Calibri Bold" charset="0"/>
                <a:sym typeface="Calibri Bold" charset="0"/>
              </a:rPr>
              <a:t>?</a:t>
            </a:r>
          </a:p>
        </p:txBody>
      </p:sp>
      <p:sp>
        <p:nvSpPr>
          <p:cNvPr id="119829" name="Rectangle 21"/>
          <p:cNvSpPr>
            <a:spLocks/>
          </p:cNvSpPr>
          <p:nvPr/>
        </p:nvSpPr>
        <p:spPr bwMode="auto">
          <a:xfrm>
            <a:off x="5842000" y="1139825"/>
            <a:ext cx="774700" cy="10795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en-US" sz="240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 Bold" charset="0"/>
              <a:cs typeface="Calibri Bold" charset="0"/>
              <a:sym typeface="Calibri Bold" charset="0"/>
            </a:endParaRPr>
          </a:p>
          <a:p>
            <a:pPr>
              <a:defRPr/>
            </a:pPr>
            <a:r>
              <a:rPr lang="en-US" sz="30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 Bold" charset="0"/>
                <a:cs typeface="Calibri Bold" charset="0"/>
                <a:sym typeface="Calibri Bold" charset="0"/>
              </a:rPr>
              <a:t>?</a:t>
            </a:r>
          </a:p>
        </p:txBody>
      </p:sp>
      <p:sp>
        <p:nvSpPr>
          <p:cNvPr id="137238" name="Rectangle 22"/>
          <p:cNvSpPr>
            <a:spLocks/>
          </p:cNvSpPr>
          <p:nvPr/>
        </p:nvSpPr>
        <p:spPr bwMode="auto">
          <a:xfrm>
            <a:off x="469900" y="5575300"/>
            <a:ext cx="82296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ja-JP" altLang="en-US" sz="16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“</a:t>
            </a:r>
            <a:r>
              <a:rPr lang="en-US" altLang="ja-JP" sz="16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Search for the least costly explanation</a:t>
            </a:r>
          </a:p>
          <a:p>
            <a:r>
              <a:rPr lang="en-US" sz="16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(shape </a:t>
            </a:r>
            <a:r>
              <a:rPr lang="en-US" sz="1600" i="1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Z</a:t>
            </a:r>
            <a:r>
              <a:rPr lang="en-US" sz="16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, log-reflectance </a:t>
            </a:r>
            <a:r>
              <a:rPr lang="en-US" sz="1600" i="1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R</a:t>
            </a:r>
            <a:r>
              <a:rPr lang="en-US" sz="16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 and illumination</a:t>
            </a:r>
            <a:r>
              <a:rPr lang="en-US" sz="1600" i="1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 L</a:t>
            </a:r>
            <a:r>
              <a:rPr lang="en-US" sz="16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)</a:t>
            </a:r>
          </a:p>
          <a:p>
            <a:r>
              <a:rPr lang="en-US" sz="16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that together exactly reconstructs log-image </a:t>
            </a:r>
            <a:r>
              <a:rPr lang="en-US" sz="1600" i="1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I</a:t>
            </a:r>
            <a:r>
              <a:rPr lang="ja-JP" altLang="en-US" sz="16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”</a:t>
            </a:r>
            <a:endParaRPr lang="en-US" sz="1600">
              <a:solidFill>
                <a:schemeClr val="tx1"/>
              </a:solidFill>
              <a:latin typeface="Century Gothic" charset="0"/>
              <a:cs typeface="Century Gothic" charset="0"/>
              <a:sym typeface="Century Gothic" charset="0"/>
            </a:endParaRPr>
          </a:p>
        </p:txBody>
      </p:sp>
      <p:pic>
        <p:nvPicPr>
          <p:cNvPr id="137239" name="Picture 2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138" y="4216400"/>
            <a:ext cx="59690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"/>
          <p:cNvSpPr>
            <a:spLocks/>
          </p:cNvSpPr>
          <p:nvPr/>
        </p:nvSpPr>
        <p:spPr bwMode="auto">
          <a:xfrm>
            <a:off x="6972300" y="4140200"/>
            <a:ext cx="977900" cy="546100"/>
          </a:xfrm>
          <a:prstGeom prst="rect">
            <a:avLst/>
          </a:prstGeom>
          <a:solidFill>
            <a:srgbClr val="FFFF82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0834" name="Rectangle 2"/>
          <p:cNvSpPr>
            <a:spLocks/>
          </p:cNvSpPr>
          <p:nvPr/>
        </p:nvSpPr>
        <p:spPr bwMode="auto">
          <a:xfrm>
            <a:off x="2413000" y="1143000"/>
            <a:ext cx="4241800" cy="2794000"/>
          </a:xfrm>
          <a:prstGeom prst="rect">
            <a:avLst/>
          </a:prstGeom>
          <a:noFill/>
          <a:ln w="12700" cap="flat">
            <a:solidFill>
              <a:srgbClr val="7B7B7B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en-US" sz="4000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  <a:cs typeface="Calibri" charset="0"/>
              <a:sym typeface="Calibri" charset="0"/>
            </a:endParaRPr>
          </a:p>
          <a:p>
            <a:pPr>
              <a:defRPr/>
            </a:pPr>
            <a:endParaRPr lang="en-US" sz="4000">
              <a:solidFill>
                <a:srgbClr val="FFFFFF"/>
              </a:solidFill>
              <a:latin typeface="Calibri" charset="0"/>
              <a:cs typeface="Calibri" charset="0"/>
              <a:sym typeface="Calibri" charset="0"/>
            </a:endParaRPr>
          </a:p>
        </p:txBody>
      </p:sp>
      <p:sp>
        <p:nvSpPr>
          <p:cNvPr id="138243" name="Rectangle 3"/>
          <p:cNvSpPr>
            <a:spLocks/>
          </p:cNvSpPr>
          <p:nvPr/>
        </p:nvSpPr>
        <p:spPr bwMode="auto">
          <a:xfrm>
            <a:off x="2471738" y="406400"/>
            <a:ext cx="4148137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Problem Formulation</a:t>
            </a:r>
          </a:p>
        </p:txBody>
      </p:sp>
      <p:pic>
        <p:nvPicPr>
          <p:cNvPr id="138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863" y="2767013"/>
            <a:ext cx="1317625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688" y="2752725"/>
            <a:ext cx="1317625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300" y="1543050"/>
            <a:ext cx="541338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7" name="Line 7"/>
          <p:cNvSpPr>
            <a:spLocks noChangeShapeType="1"/>
          </p:cNvSpPr>
          <p:nvPr/>
        </p:nvSpPr>
        <p:spPr bwMode="auto">
          <a:xfrm>
            <a:off x="3965575" y="1827213"/>
            <a:ext cx="1905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8248" name="Line 8"/>
          <p:cNvSpPr>
            <a:spLocks noChangeShapeType="1"/>
          </p:cNvSpPr>
          <p:nvPr/>
        </p:nvSpPr>
        <p:spPr bwMode="auto">
          <a:xfrm>
            <a:off x="3965575" y="3221038"/>
            <a:ext cx="1905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8249" name="Line 9"/>
          <p:cNvSpPr>
            <a:spLocks noChangeShapeType="1"/>
          </p:cNvSpPr>
          <p:nvPr/>
        </p:nvSpPr>
        <p:spPr bwMode="auto">
          <a:xfrm flipH="1">
            <a:off x="5621338" y="1824038"/>
            <a:ext cx="2000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13825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038" y="1387475"/>
            <a:ext cx="1284287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51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863" y="1387475"/>
            <a:ext cx="1296987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52" name="Rectangle 12"/>
          <p:cNvSpPr>
            <a:spLocks/>
          </p:cNvSpPr>
          <p:nvPr/>
        </p:nvSpPr>
        <p:spPr bwMode="auto">
          <a:xfrm>
            <a:off x="2962275" y="2232025"/>
            <a:ext cx="6858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2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Z</a:t>
            </a:r>
          </a:p>
        </p:txBody>
      </p:sp>
      <p:sp>
        <p:nvSpPr>
          <p:cNvPr id="138253" name="Rectangle 13"/>
          <p:cNvSpPr>
            <a:spLocks/>
          </p:cNvSpPr>
          <p:nvPr/>
        </p:nvSpPr>
        <p:spPr bwMode="auto">
          <a:xfrm>
            <a:off x="4562475" y="2239963"/>
            <a:ext cx="6985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2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S(Z, L)</a:t>
            </a:r>
          </a:p>
        </p:txBody>
      </p:sp>
      <p:sp>
        <p:nvSpPr>
          <p:cNvPr id="138254" name="Rectangle 14"/>
          <p:cNvSpPr>
            <a:spLocks/>
          </p:cNvSpPr>
          <p:nvPr/>
        </p:nvSpPr>
        <p:spPr bwMode="auto">
          <a:xfrm>
            <a:off x="5880100" y="2225675"/>
            <a:ext cx="6858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2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L</a:t>
            </a:r>
          </a:p>
        </p:txBody>
      </p:sp>
      <p:sp>
        <p:nvSpPr>
          <p:cNvPr id="138255" name="Rectangle 15"/>
          <p:cNvSpPr>
            <a:spLocks/>
          </p:cNvSpPr>
          <p:nvPr/>
        </p:nvSpPr>
        <p:spPr bwMode="auto">
          <a:xfrm>
            <a:off x="2941638" y="3671888"/>
            <a:ext cx="7366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2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R</a:t>
            </a:r>
          </a:p>
        </p:txBody>
      </p:sp>
      <p:sp>
        <p:nvSpPr>
          <p:cNvPr id="138256" name="Rectangle 16"/>
          <p:cNvSpPr>
            <a:spLocks/>
          </p:cNvSpPr>
          <p:nvPr/>
        </p:nvSpPr>
        <p:spPr bwMode="auto">
          <a:xfrm>
            <a:off x="4538663" y="3665538"/>
            <a:ext cx="812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2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I</a:t>
            </a:r>
          </a:p>
        </p:txBody>
      </p:sp>
      <p:sp>
        <p:nvSpPr>
          <p:cNvPr id="120849" name="Rectangle 17"/>
          <p:cNvSpPr>
            <a:spLocks/>
          </p:cNvSpPr>
          <p:nvPr/>
        </p:nvSpPr>
        <p:spPr bwMode="auto">
          <a:xfrm>
            <a:off x="2527300" y="1214438"/>
            <a:ext cx="1384300" cy="1073150"/>
          </a:xfrm>
          <a:prstGeom prst="rect">
            <a:avLst/>
          </a:prstGeom>
          <a:solidFill>
            <a:schemeClr val="accent1">
              <a:alpha val="50000"/>
            </a:schemeClr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en-US" sz="240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 Bold" charset="0"/>
              <a:cs typeface="Calibri Bold" charset="0"/>
              <a:sym typeface="Calibri Bold" charset="0"/>
            </a:endParaRPr>
          </a:p>
          <a:p>
            <a:pPr>
              <a:defRPr/>
            </a:pPr>
            <a:r>
              <a:rPr lang="en-US" sz="30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 Bold" charset="0"/>
                <a:cs typeface="Calibri Bold" charset="0"/>
                <a:sym typeface="Calibri Bold" charset="0"/>
              </a:rPr>
              <a:t>?</a:t>
            </a:r>
          </a:p>
        </p:txBody>
      </p:sp>
      <p:sp>
        <p:nvSpPr>
          <p:cNvPr id="138258" name="Line 18"/>
          <p:cNvSpPr>
            <a:spLocks noChangeShapeType="1"/>
          </p:cNvSpPr>
          <p:nvPr/>
        </p:nvSpPr>
        <p:spPr bwMode="auto">
          <a:xfrm>
            <a:off x="4905375" y="2565400"/>
            <a:ext cx="0" cy="203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0851" name="Rectangle 19"/>
          <p:cNvSpPr>
            <a:spLocks/>
          </p:cNvSpPr>
          <p:nvPr/>
        </p:nvSpPr>
        <p:spPr bwMode="auto">
          <a:xfrm>
            <a:off x="4216400" y="1231900"/>
            <a:ext cx="1384300" cy="1073150"/>
          </a:xfrm>
          <a:prstGeom prst="rect">
            <a:avLst/>
          </a:prstGeom>
          <a:solidFill>
            <a:schemeClr val="accent1">
              <a:alpha val="50000"/>
            </a:schemeClr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en-US" sz="240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 Bold" charset="0"/>
              <a:cs typeface="Calibri Bold" charset="0"/>
              <a:sym typeface="Calibri Bold" charset="0"/>
            </a:endParaRPr>
          </a:p>
          <a:p>
            <a:pPr>
              <a:defRPr/>
            </a:pPr>
            <a:r>
              <a:rPr lang="en-US" sz="30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 Bold" charset="0"/>
                <a:cs typeface="Calibri Bold" charset="0"/>
                <a:sym typeface="Calibri Bold" charset="0"/>
              </a:rPr>
              <a:t>?</a:t>
            </a:r>
          </a:p>
        </p:txBody>
      </p:sp>
      <p:sp>
        <p:nvSpPr>
          <p:cNvPr id="120852" name="Rectangle 20"/>
          <p:cNvSpPr>
            <a:spLocks/>
          </p:cNvSpPr>
          <p:nvPr/>
        </p:nvSpPr>
        <p:spPr bwMode="auto">
          <a:xfrm>
            <a:off x="2589213" y="2616200"/>
            <a:ext cx="1385887" cy="1073150"/>
          </a:xfrm>
          <a:prstGeom prst="rect">
            <a:avLst/>
          </a:prstGeom>
          <a:solidFill>
            <a:schemeClr val="accent1">
              <a:alpha val="50000"/>
            </a:schemeClr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en-US" sz="240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 Bold" charset="0"/>
              <a:cs typeface="Calibri Bold" charset="0"/>
              <a:sym typeface="Calibri Bold" charset="0"/>
            </a:endParaRPr>
          </a:p>
          <a:p>
            <a:pPr>
              <a:defRPr/>
            </a:pPr>
            <a:r>
              <a:rPr lang="en-US" sz="30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 Bold" charset="0"/>
                <a:cs typeface="Calibri Bold" charset="0"/>
                <a:sym typeface="Calibri Bold" charset="0"/>
              </a:rPr>
              <a:t>?</a:t>
            </a:r>
          </a:p>
        </p:txBody>
      </p:sp>
      <p:sp>
        <p:nvSpPr>
          <p:cNvPr id="120853" name="Rectangle 21"/>
          <p:cNvSpPr>
            <a:spLocks/>
          </p:cNvSpPr>
          <p:nvPr/>
        </p:nvSpPr>
        <p:spPr bwMode="auto">
          <a:xfrm>
            <a:off x="5842000" y="1139825"/>
            <a:ext cx="774700" cy="10795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en-US" sz="240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 Bold" charset="0"/>
              <a:cs typeface="Calibri Bold" charset="0"/>
              <a:sym typeface="Calibri Bold" charset="0"/>
            </a:endParaRPr>
          </a:p>
          <a:p>
            <a:pPr>
              <a:defRPr/>
            </a:pPr>
            <a:r>
              <a:rPr lang="en-US" sz="30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 Bold" charset="0"/>
                <a:cs typeface="Calibri Bold" charset="0"/>
                <a:sym typeface="Calibri Bold" charset="0"/>
              </a:rPr>
              <a:t>?</a:t>
            </a:r>
          </a:p>
        </p:txBody>
      </p:sp>
      <p:sp>
        <p:nvSpPr>
          <p:cNvPr id="138262" name="Rectangle 22"/>
          <p:cNvSpPr>
            <a:spLocks/>
          </p:cNvSpPr>
          <p:nvPr/>
        </p:nvSpPr>
        <p:spPr bwMode="auto">
          <a:xfrm>
            <a:off x="469900" y="5575300"/>
            <a:ext cx="82296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ja-JP" altLang="en-US" sz="16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“</a:t>
            </a:r>
            <a:r>
              <a:rPr lang="en-US" altLang="ja-JP" sz="16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Search for the least costly explanation</a:t>
            </a:r>
          </a:p>
          <a:p>
            <a:r>
              <a:rPr lang="en-US" sz="16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(shape </a:t>
            </a:r>
            <a:r>
              <a:rPr lang="en-US" sz="1600" i="1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Z</a:t>
            </a:r>
            <a:r>
              <a:rPr lang="en-US" sz="16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, log-reflectance </a:t>
            </a:r>
            <a:r>
              <a:rPr lang="en-US" sz="1600" i="1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R</a:t>
            </a:r>
            <a:r>
              <a:rPr lang="en-US" sz="16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 and illumination</a:t>
            </a:r>
            <a:r>
              <a:rPr lang="en-US" sz="1600" i="1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 L</a:t>
            </a:r>
            <a:r>
              <a:rPr lang="en-US" sz="16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)</a:t>
            </a:r>
          </a:p>
          <a:p>
            <a:r>
              <a:rPr lang="en-US" sz="16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that together exactly reconstructs log-image </a:t>
            </a:r>
            <a:r>
              <a:rPr lang="en-US" sz="1600" i="1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I</a:t>
            </a:r>
            <a:r>
              <a:rPr lang="ja-JP" altLang="en-US" sz="16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”</a:t>
            </a:r>
            <a:endParaRPr lang="en-US" sz="1600">
              <a:solidFill>
                <a:schemeClr val="tx1"/>
              </a:solidFill>
              <a:latin typeface="Century Gothic" charset="0"/>
              <a:cs typeface="Century Gothic" charset="0"/>
              <a:sym typeface="Century Gothic" charset="0"/>
            </a:endParaRPr>
          </a:p>
        </p:txBody>
      </p:sp>
      <p:pic>
        <p:nvPicPr>
          <p:cNvPr id="138263" name="Picture 2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138" y="4216400"/>
            <a:ext cx="59690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1"/>
          <p:cNvSpPr>
            <a:spLocks/>
          </p:cNvSpPr>
          <p:nvPr/>
        </p:nvSpPr>
        <p:spPr bwMode="auto">
          <a:xfrm>
            <a:off x="381000" y="1330325"/>
            <a:ext cx="8597900" cy="41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457200" indent="-457200" algn="l">
              <a:spcBef>
                <a:spcPts val="525"/>
              </a:spcBef>
            </a:pPr>
            <a:r>
              <a:rPr lang="en-US" sz="20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1) Global illumination is well modeled with spherical harmonics:</a:t>
            </a:r>
          </a:p>
          <a:p>
            <a:pPr marL="457200" indent="-457200" algn="l">
              <a:spcBef>
                <a:spcPts val="525"/>
              </a:spcBef>
            </a:pPr>
            <a:endParaRPr lang="en-US" sz="2000">
              <a:solidFill>
                <a:schemeClr val="tx1"/>
              </a:solidFill>
              <a:latin typeface="Century Gothic" charset="0"/>
              <a:cs typeface="Century Gothic" charset="0"/>
              <a:sym typeface="Century Gothic" charset="0"/>
            </a:endParaRPr>
          </a:p>
          <a:p>
            <a:pPr marL="457200" indent="-457200" algn="l">
              <a:spcBef>
                <a:spcPts val="525"/>
              </a:spcBef>
            </a:pPr>
            <a:endParaRPr lang="en-US" sz="2000">
              <a:solidFill>
                <a:schemeClr val="tx1"/>
              </a:solidFill>
              <a:latin typeface="Century Gothic" charset="0"/>
              <a:cs typeface="Century Gothic" charset="0"/>
              <a:sym typeface="Century Gothic" charset="0"/>
            </a:endParaRPr>
          </a:p>
          <a:p>
            <a:pPr marL="457200" indent="-457200" algn="l">
              <a:spcBef>
                <a:spcPts val="525"/>
              </a:spcBef>
            </a:pPr>
            <a:endParaRPr lang="en-US" sz="2000">
              <a:solidFill>
                <a:schemeClr val="tx1"/>
              </a:solidFill>
              <a:latin typeface="Century Gothic" charset="0"/>
              <a:cs typeface="Century Gothic" charset="0"/>
              <a:sym typeface="Century Gothic" charset="0"/>
            </a:endParaRPr>
          </a:p>
          <a:p>
            <a:pPr marL="457200" indent="-457200" algn="l">
              <a:spcBef>
                <a:spcPts val="525"/>
              </a:spcBef>
            </a:pPr>
            <a:endParaRPr lang="en-US" sz="2000">
              <a:solidFill>
                <a:schemeClr val="tx1"/>
              </a:solidFill>
              <a:latin typeface="Century Gothic" charset="0"/>
              <a:cs typeface="Century Gothic" charset="0"/>
              <a:sym typeface="Century Gothic" charset="0"/>
            </a:endParaRPr>
          </a:p>
          <a:p>
            <a:pPr marL="457200" indent="-457200" algn="l">
              <a:spcBef>
                <a:spcPts val="525"/>
              </a:spcBef>
            </a:pPr>
            <a:endParaRPr lang="en-US" sz="2000">
              <a:solidFill>
                <a:schemeClr val="tx1"/>
              </a:solidFill>
              <a:latin typeface="Century Gothic" charset="0"/>
              <a:cs typeface="Century Gothic" charset="0"/>
              <a:sym typeface="Century Gothic" charset="0"/>
            </a:endParaRPr>
          </a:p>
          <a:p>
            <a:pPr marL="457200" indent="-457200" algn="l">
              <a:spcBef>
                <a:spcPts val="525"/>
              </a:spcBef>
            </a:pPr>
            <a:endParaRPr lang="en-US" sz="2000">
              <a:solidFill>
                <a:schemeClr val="tx1"/>
              </a:solidFill>
              <a:latin typeface="Century Gothic" charset="0"/>
              <a:cs typeface="Century Gothic" charset="0"/>
              <a:sym typeface="Century Gothic" charset="0"/>
            </a:endParaRPr>
          </a:p>
        </p:txBody>
      </p:sp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2794000"/>
            <a:ext cx="9112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2778125"/>
            <a:ext cx="2413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963" y="2589213"/>
            <a:ext cx="5951537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2446338"/>
            <a:ext cx="958850" cy="96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70" name="Rectangle 6"/>
          <p:cNvSpPr>
            <a:spLocks/>
          </p:cNvSpPr>
          <p:nvPr/>
        </p:nvSpPr>
        <p:spPr bwMode="auto">
          <a:xfrm>
            <a:off x="457200" y="147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What do we know about </a:t>
            </a:r>
            <a:r>
              <a:rPr lang="en-US" sz="3200" b="1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light</a:t>
            </a:r>
            <a:r>
              <a:rPr lang="en-US" sz="3200">
                <a:solidFill>
                  <a:schemeClr val="tx1"/>
                </a:solidFill>
                <a:latin typeface="Helvetica" charset="0"/>
                <a:cs typeface="Helvetica" charset="0"/>
                <a:sym typeface="Helvetica" charset="0"/>
              </a:rPr>
              <a:t>?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1"/>
          <p:cNvSpPr>
            <a:spLocks/>
          </p:cNvSpPr>
          <p:nvPr/>
        </p:nvSpPr>
        <p:spPr bwMode="auto">
          <a:xfrm>
            <a:off x="381000" y="1330325"/>
            <a:ext cx="8597900" cy="41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457200" indent="-457200" algn="l">
              <a:spcBef>
                <a:spcPts val="525"/>
              </a:spcBef>
            </a:pPr>
            <a:r>
              <a:rPr lang="en-US" sz="20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1) Global illumination is well modeled with spherical harmonics:</a:t>
            </a:r>
          </a:p>
          <a:p>
            <a:pPr marL="457200" indent="-457200" algn="l">
              <a:spcBef>
                <a:spcPts val="525"/>
              </a:spcBef>
            </a:pPr>
            <a:endParaRPr lang="en-US" sz="2000">
              <a:solidFill>
                <a:schemeClr val="tx1"/>
              </a:solidFill>
              <a:latin typeface="Century Gothic" charset="0"/>
              <a:cs typeface="Century Gothic" charset="0"/>
              <a:sym typeface="Century Gothic" charset="0"/>
            </a:endParaRPr>
          </a:p>
          <a:p>
            <a:pPr marL="457200" indent="-457200" algn="l">
              <a:spcBef>
                <a:spcPts val="525"/>
              </a:spcBef>
            </a:pPr>
            <a:endParaRPr lang="en-US" sz="2000">
              <a:solidFill>
                <a:schemeClr val="tx1"/>
              </a:solidFill>
              <a:latin typeface="Century Gothic" charset="0"/>
              <a:cs typeface="Century Gothic" charset="0"/>
              <a:sym typeface="Century Gothic" charset="0"/>
            </a:endParaRPr>
          </a:p>
          <a:p>
            <a:pPr marL="457200" indent="-457200" algn="l">
              <a:spcBef>
                <a:spcPts val="525"/>
              </a:spcBef>
            </a:pPr>
            <a:endParaRPr lang="en-US" sz="2000">
              <a:solidFill>
                <a:schemeClr val="tx1"/>
              </a:solidFill>
              <a:latin typeface="Century Gothic" charset="0"/>
              <a:cs typeface="Century Gothic" charset="0"/>
              <a:sym typeface="Century Gothic" charset="0"/>
            </a:endParaRPr>
          </a:p>
          <a:p>
            <a:pPr marL="457200" indent="-457200" algn="l">
              <a:spcBef>
                <a:spcPts val="525"/>
              </a:spcBef>
            </a:pPr>
            <a:endParaRPr lang="en-US" sz="2000">
              <a:solidFill>
                <a:schemeClr val="tx1"/>
              </a:solidFill>
              <a:latin typeface="Century Gothic" charset="0"/>
              <a:cs typeface="Century Gothic" charset="0"/>
              <a:sym typeface="Century Gothic" charset="0"/>
            </a:endParaRPr>
          </a:p>
          <a:p>
            <a:pPr marL="457200" indent="-457200" algn="l">
              <a:spcBef>
                <a:spcPts val="525"/>
              </a:spcBef>
            </a:pPr>
            <a:endParaRPr lang="en-US" sz="2000">
              <a:solidFill>
                <a:schemeClr val="tx1"/>
              </a:solidFill>
              <a:latin typeface="Century Gothic" charset="0"/>
              <a:cs typeface="Century Gothic" charset="0"/>
              <a:sym typeface="Century Gothic" charset="0"/>
            </a:endParaRPr>
          </a:p>
          <a:p>
            <a:pPr marL="457200" indent="-457200" algn="l">
              <a:spcBef>
                <a:spcPts val="525"/>
              </a:spcBef>
            </a:pPr>
            <a:endParaRPr lang="en-US" sz="2000">
              <a:solidFill>
                <a:schemeClr val="tx1"/>
              </a:solidFill>
              <a:latin typeface="Century Gothic" charset="0"/>
              <a:cs typeface="Century Gothic" charset="0"/>
              <a:sym typeface="Century Gothic" charset="0"/>
            </a:endParaRPr>
          </a:p>
          <a:p>
            <a:pPr marL="457200" indent="-457200" algn="l">
              <a:spcBef>
                <a:spcPts val="525"/>
              </a:spcBef>
            </a:pPr>
            <a:r>
              <a:rPr lang="en-US" sz="20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2) Spherical harmonic coefficients are well-modeled with a Gaussian</a:t>
            </a:r>
            <a:br>
              <a:rPr lang="en-US" sz="20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</a:br>
            <a:endParaRPr lang="en-US" sz="2000">
              <a:solidFill>
                <a:schemeClr val="tx1"/>
              </a:solidFill>
              <a:latin typeface="Century Gothic" charset="0"/>
              <a:cs typeface="Century Gothic" charset="0"/>
              <a:sym typeface="Century Gothic" charset="0"/>
            </a:endParaRPr>
          </a:p>
        </p:txBody>
      </p:sp>
      <p:pic>
        <p:nvPicPr>
          <p:cNvPr id="140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5270500"/>
            <a:ext cx="5373688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2794000"/>
            <a:ext cx="9112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2778125"/>
            <a:ext cx="2413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2446338"/>
            <a:ext cx="958850" cy="96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4" name="Rectangle 6"/>
          <p:cNvSpPr>
            <a:spLocks/>
          </p:cNvSpPr>
          <p:nvPr/>
        </p:nvSpPr>
        <p:spPr bwMode="auto">
          <a:xfrm>
            <a:off x="457200" y="147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What do we know about </a:t>
            </a:r>
            <a:r>
              <a:rPr lang="en-US" sz="3200" b="1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light</a:t>
            </a:r>
            <a:r>
              <a:rPr lang="en-US" sz="3200">
                <a:solidFill>
                  <a:schemeClr val="tx1"/>
                </a:solidFill>
                <a:latin typeface="Helvetica" charset="0"/>
                <a:cs typeface="Helvetica" charset="0"/>
                <a:sym typeface="Helvetica" charset="0"/>
              </a:rPr>
              <a:t>?</a:t>
            </a:r>
          </a:p>
        </p:txBody>
      </p:sp>
      <p:pic>
        <p:nvPicPr>
          <p:cNvPr id="14029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963" y="2589213"/>
            <a:ext cx="5951537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" t="2142" r="50172"/>
          <a:stretch>
            <a:fillRect/>
          </a:stretch>
        </p:blipFill>
        <p:spPr bwMode="auto">
          <a:xfrm>
            <a:off x="990600" y="1892300"/>
            <a:ext cx="3568700" cy="347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4" name="Rectangle 2"/>
          <p:cNvSpPr>
            <a:spLocks/>
          </p:cNvSpPr>
          <p:nvPr/>
        </p:nvSpPr>
        <p:spPr bwMode="auto">
          <a:xfrm>
            <a:off x="457200" y="147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What do we know about </a:t>
            </a:r>
            <a:r>
              <a:rPr lang="en-US" sz="3200" b="1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light</a:t>
            </a:r>
            <a:r>
              <a:rPr lang="en-US" sz="3200">
                <a:solidFill>
                  <a:schemeClr val="tx1"/>
                </a:solidFill>
                <a:latin typeface="Helvetica" charset="0"/>
                <a:cs typeface="Helvetica" charset="0"/>
                <a:sym typeface="Helvetica" charset="0"/>
              </a:rPr>
              <a:t>?</a:t>
            </a:r>
          </a:p>
        </p:txBody>
      </p:sp>
      <p:sp>
        <p:nvSpPr>
          <p:cNvPr id="141315" name="Rectangle 3"/>
          <p:cNvSpPr>
            <a:spLocks/>
          </p:cNvSpPr>
          <p:nvPr/>
        </p:nvSpPr>
        <p:spPr bwMode="auto">
          <a:xfrm>
            <a:off x="1231900" y="5410200"/>
            <a:ext cx="29718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8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Natural Illuminations from our dataset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1816100"/>
            <a:ext cx="7316787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38" name="Rectangle 2"/>
          <p:cNvSpPr>
            <a:spLocks/>
          </p:cNvSpPr>
          <p:nvPr/>
        </p:nvSpPr>
        <p:spPr bwMode="auto">
          <a:xfrm>
            <a:off x="457200" y="147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What do we know about </a:t>
            </a:r>
            <a:r>
              <a:rPr lang="en-US" sz="3200" b="1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light</a:t>
            </a:r>
            <a:r>
              <a:rPr lang="en-US" sz="3200">
                <a:solidFill>
                  <a:schemeClr val="tx1"/>
                </a:solidFill>
                <a:latin typeface="Helvetica" charset="0"/>
                <a:cs typeface="Helvetica" charset="0"/>
                <a:sym typeface="Helvetica" charset="0"/>
              </a:rPr>
              <a:t>?</a:t>
            </a:r>
          </a:p>
        </p:txBody>
      </p:sp>
      <p:sp>
        <p:nvSpPr>
          <p:cNvPr id="142339" name="Rectangle 3"/>
          <p:cNvSpPr>
            <a:spLocks/>
          </p:cNvSpPr>
          <p:nvPr/>
        </p:nvSpPr>
        <p:spPr bwMode="auto">
          <a:xfrm>
            <a:off x="1231900" y="5410200"/>
            <a:ext cx="29718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8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Natural Illuminations from our dataset</a:t>
            </a:r>
          </a:p>
        </p:txBody>
      </p:sp>
      <p:sp>
        <p:nvSpPr>
          <p:cNvPr id="142340" name="Rectangle 4"/>
          <p:cNvSpPr>
            <a:spLocks/>
          </p:cNvSpPr>
          <p:nvPr/>
        </p:nvSpPr>
        <p:spPr bwMode="auto">
          <a:xfrm>
            <a:off x="4826000" y="5422900"/>
            <a:ext cx="29718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8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Samples from a Gaussian fit to the training set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1"/>
          <p:cNvSpPr>
            <a:spLocks/>
          </p:cNvSpPr>
          <p:nvPr/>
        </p:nvSpPr>
        <p:spPr bwMode="auto">
          <a:xfrm>
            <a:off x="6972300" y="4140200"/>
            <a:ext cx="977900" cy="546100"/>
          </a:xfrm>
          <a:prstGeom prst="rect">
            <a:avLst/>
          </a:prstGeom>
          <a:solidFill>
            <a:srgbClr val="FFFF82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5954" name="Rectangle 2"/>
          <p:cNvSpPr>
            <a:spLocks/>
          </p:cNvSpPr>
          <p:nvPr/>
        </p:nvSpPr>
        <p:spPr bwMode="auto">
          <a:xfrm>
            <a:off x="2413000" y="1143000"/>
            <a:ext cx="4241800" cy="2794000"/>
          </a:xfrm>
          <a:prstGeom prst="rect">
            <a:avLst/>
          </a:prstGeom>
          <a:noFill/>
          <a:ln w="12700" cap="flat">
            <a:solidFill>
              <a:srgbClr val="7B7B7B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en-US" sz="4000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  <a:cs typeface="Calibri" charset="0"/>
              <a:sym typeface="Calibri" charset="0"/>
            </a:endParaRPr>
          </a:p>
          <a:p>
            <a:pPr>
              <a:defRPr/>
            </a:pPr>
            <a:endParaRPr lang="en-US" sz="4000">
              <a:solidFill>
                <a:srgbClr val="FFFFFF"/>
              </a:solidFill>
              <a:latin typeface="Calibri" charset="0"/>
              <a:cs typeface="Calibri" charset="0"/>
              <a:sym typeface="Calibri" charset="0"/>
            </a:endParaRPr>
          </a:p>
        </p:txBody>
      </p:sp>
      <p:sp>
        <p:nvSpPr>
          <p:cNvPr id="143363" name="Rectangle 3"/>
          <p:cNvSpPr>
            <a:spLocks/>
          </p:cNvSpPr>
          <p:nvPr/>
        </p:nvSpPr>
        <p:spPr bwMode="auto">
          <a:xfrm>
            <a:off x="2471738" y="406400"/>
            <a:ext cx="4148137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Problem Formulation</a:t>
            </a:r>
          </a:p>
        </p:txBody>
      </p:sp>
      <p:pic>
        <p:nvPicPr>
          <p:cNvPr id="143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863" y="2767013"/>
            <a:ext cx="1317625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6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688" y="2752725"/>
            <a:ext cx="1317625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6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300" y="1543050"/>
            <a:ext cx="541338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7" name="Line 7"/>
          <p:cNvSpPr>
            <a:spLocks noChangeShapeType="1"/>
          </p:cNvSpPr>
          <p:nvPr/>
        </p:nvSpPr>
        <p:spPr bwMode="auto">
          <a:xfrm>
            <a:off x="3965575" y="1827213"/>
            <a:ext cx="1905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3368" name="Line 8"/>
          <p:cNvSpPr>
            <a:spLocks noChangeShapeType="1"/>
          </p:cNvSpPr>
          <p:nvPr/>
        </p:nvSpPr>
        <p:spPr bwMode="auto">
          <a:xfrm>
            <a:off x="3965575" y="3221038"/>
            <a:ext cx="1905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3369" name="Line 9"/>
          <p:cNvSpPr>
            <a:spLocks noChangeShapeType="1"/>
          </p:cNvSpPr>
          <p:nvPr/>
        </p:nvSpPr>
        <p:spPr bwMode="auto">
          <a:xfrm flipH="1">
            <a:off x="5621338" y="1824038"/>
            <a:ext cx="2000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14337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038" y="1387475"/>
            <a:ext cx="1284287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71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863" y="1387475"/>
            <a:ext cx="1296987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72" name="Rectangle 12"/>
          <p:cNvSpPr>
            <a:spLocks/>
          </p:cNvSpPr>
          <p:nvPr/>
        </p:nvSpPr>
        <p:spPr bwMode="auto">
          <a:xfrm>
            <a:off x="2962275" y="2232025"/>
            <a:ext cx="6858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2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Z</a:t>
            </a:r>
          </a:p>
        </p:txBody>
      </p:sp>
      <p:sp>
        <p:nvSpPr>
          <p:cNvPr id="143373" name="Rectangle 13"/>
          <p:cNvSpPr>
            <a:spLocks/>
          </p:cNvSpPr>
          <p:nvPr/>
        </p:nvSpPr>
        <p:spPr bwMode="auto">
          <a:xfrm>
            <a:off x="4562475" y="2239963"/>
            <a:ext cx="6985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2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S(Z, L)</a:t>
            </a:r>
          </a:p>
        </p:txBody>
      </p:sp>
      <p:sp>
        <p:nvSpPr>
          <p:cNvPr id="143374" name="Rectangle 14"/>
          <p:cNvSpPr>
            <a:spLocks/>
          </p:cNvSpPr>
          <p:nvPr/>
        </p:nvSpPr>
        <p:spPr bwMode="auto">
          <a:xfrm>
            <a:off x="5880100" y="2225675"/>
            <a:ext cx="6858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2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L</a:t>
            </a:r>
          </a:p>
        </p:txBody>
      </p:sp>
      <p:sp>
        <p:nvSpPr>
          <p:cNvPr id="143375" name="Rectangle 15"/>
          <p:cNvSpPr>
            <a:spLocks/>
          </p:cNvSpPr>
          <p:nvPr/>
        </p:nvSpPr>
        <p:spPr bwMode="auto">
          <a:xfrm>
            <a:off x="2941638" y="3671888"/>
            <a:ext cx="7366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2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R</a:t>
            </a:r>
          </a:p>
        </p:txBody>
      </p:sp>
      <p:sp>
        <p:nvSpPr>
          <p:cNvPr id="143376" name="Rectangle 16"/>
          <p:cNvSpPr>
            <a:spLocks/>
          </p:cNvSpPr>
          <p:nvPr/>
        </p:nvSpPr>
        <p:spPr bwMode="auto">
          <a:xfrm>
            <a:off x="4538663" y="3665538"/>
            <a:ext cx="812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2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I</a:t>
            </a:r>
          </a:p>
        </p:txBody>
      </p:sp>
      <p:sp>
        <p:nvSpPr>
          <p:cNvPr id="125969" name="Rectangle 17"/>
          <p:cNvSpPr>
            <a:spLocks/>
          </p:cNvSpPr>
          <p:nvPr/>
        </p:nvSpPr>
        <p:spPr bwMode="auto">
          <a:xfrm>
            <a:off x="2527300" y="1214438"/>
            <a:ext cx="1384300" cy="1073150"/>
          </a:xfrm>
          <a:prstGeom prst="rect">
            <a:avLst/>
          </a:prstGeom>
          <a:solidFill>
            <a:schemeClr val="accent1">
              <a:alpha val="50000"/>
            </a:schemeClr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en-US" sz="240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 Bold" charset="0"/>
              <a:cs typeface="Calibri Bold" charset="0"/>
              <a:sym typeface="Calibri Bold" charset="0"/>
            </a:endParaRPr>
          </a:p>
          <a:p>
            <a:pPr>
              <a:defRPr/>
            </a:pPr>
            <a:r>
              <a:rPr lang="en-US" sz="30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 Bold" charset="0"/>
                <a:cs typeface="Calibri Bold" charset="0"/>
                <a:sym typeface="Calibri Bold" charset="0"/>
              </a:rPr>
              <a:t>?</a:t>
            </a:r>
          </a:p>
        </p:txBody>
      </p:sp>
      <p:sp>
        <p:nvSpPr>
          <p:cNvPr id="143378" name="Line 18"/>
          <p:cNvSpPr>
            <a:spLocks noChangeShapeType="1"/>
          </p:cNvSpPr>
          <p:nvPr/>
        </p:nvSpPr>
        <p:spPr bwMode="auto">
          <a:xfrm>
            <a:off x="4905375" y="2565400"/>
            <a:ext cx="0" cy="203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5971" name="Rectangle 19"/>
          <p:cNvSpPr>
            <a:spLocks/>
          </p:cNvSpPr>
          <p:nvPr/>
        </p:nvSpPr>
        <p:spPr bwMode="auto">
          <a:xfrm>
            <a:off x="4216400" y="1231900"/>
            <a:ext cx="1384300" cy="1073150"/>
          </a:xfrm>
          <a:prstGeom prst="rect">
            <a:avLst/>
          </a:prstGeom>
          <a:solidFill>
            <a:schemeClr val="accent1">
              <a:alpha val="50000"/>
            </a:schemeClr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en-US" sz="240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 Bold" charset="0"/>
              <a:cs typeface="Calibri Bold" charset="0"/>
              <a:sym typeface="Calibri Bold" charset="0"/>
            </a:endParaRPr>
          </a:p>
          <a:p>
            <a:pPr>
              <a:defRPr/>
            </a:pPr>
            <a:r>
              <a:rPr lang="en-US" sz="30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 Bold" charset="0"/>
                <a:cs typeface="Calibri Bold" charset="0"/>
                <a:sym typeface="Calibri Bold" charset="0"/>
              </a:rPr>
              <a:t>?</a:t>
            </a:r>
          </a:p>
        </p:txBody>
      </p:sp>
      <p:sp>
        <p:nvSpPr>
          <p:cNvPr id="125972" name="Rectangle 20"/>
          <p:cNvSpPr>
            <a:spLocks/>
          </p:cNvSpPr>
          <p:nvPr/>
        </p:nvSpPr>
        <p:spPr bwMode="auto">
          <a:xfrm>
            <a:off x="2589213" y="2616200"/>
            <a:ext cx="1385887" cy="1073150"/>
          </a:xfrm>
          <a:prstGeom prst="rect">
            <a:avLst/>
          </a:prstGeom>
          <a:solidFill>
            <a:schemeClr val="accent1">
              <a:alpha val="50000"/>
            </a:schemeClr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en-US" sz="240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 Bold" charset="0"/>
              <a:cs typeface="Calibri Bold" charset="0"/>
              <a:sym typeface="Calibri Bold" charset="0"/>
            </a:endParaRPr>
          </a:p>
          <a:p>
            <a:pPr>
              <a:defRPr/>
            </a:pPr>
            <a:r>
              <a:rPr lang="en-US" sz="30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 Bold" charset="0"/>
                <a:cs typeface="Calibri Bold" charset="0"/>
                <a:sym typeface="Calibri Bold" charset="0"/>
              </a:rPr>
              <a:t>?</a:t>
            </a:r>
          </a:p>
        </p:txBody>
      </p:sp>
      <p:sp>
        <p:nvSpPr>
          <p:cNvPr id="125973" name="Rectangle 21"/>
          <p:cNvSpPr>
            <a:spLocks/>
          </p:cNvSpPr>
          <p:nvPr/>
        </p:nvSpPr>
        <p:spPr bwMode="auto">
          <a:xfrm>
            <a:off x="5842000" y="1139825"/>
            <a:ext cx="774700" cy="10795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en-US" sz="240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 Bold" charset="0"/>
              <a:cs typeface="Calibri Bold" charset="0"/>
              <a:sym typeface="Calibri Bold" charset="0"/>
            </a:endParaRPr>
          </a:p>
          <a:p>
            <a:pPr>
              <a:defRPr/>
            </a:pPr>
            <a:r>
              <a:rPr lang="en-US" sz="30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 Bold" charset="0"/>
                <a:cs typeface="Calibri Bold" charset="0"/>
                <a:sym typeface="Calibri Bold" charset="0"/>
              </a:rPr>
              <a:t>?</a:t>
            </a:r>
          </a:p>
        </p:txBody>
      </p:sp>
      <p:sp>
        <p:nvSpPr>
          <p:cNvPr id="143382" name="Rectangle 22"/>
          <p:cNvSpPr>
            <a:spLocks/>
          </p:cNvSpPr>
          <p:nvPr/>
        </p:nvSpPr>
        <p:spPr bwMode="auto">
          <a:xfrm>
            <a:off x="469900" y="5575300"/>
            <a:ext cx="82296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ja-JP" altLang="en-US" sz="16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“</a:t>
            </a:r>
            <a:r>
              <a:rPr lang="en-US" altLang="ja-JP" sz="16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Search for the least costly explanation</a:t>
            </a:r>
          </a:p>
          <a:p>
            <a:r>
              <a:rPr lang="en-US" sz="16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(shape </a:t>
            </a:r>
            <a:r>
              <a:rPr lang="en-US" sz="1600" i="1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Z</a:t>
            </a:r>
            <a:r>
              <a:rPr lang="en-US" sz="16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, log-reflectance </a:t>
            </a:r>
            <a:r>
              <a:rPr lang="en-US" sz="1600" i="1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R</a:t>
            </a:r>
            <a:r>
              <a:rPr lang="en-US" sz="16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 and illumination</a:t>
            </a:r>
            <a:r>
              <a:rPr lang="en-US" sz="1600" i="1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 L</a:t>
            </a:r>
            <a:r>
              <a:rPr lang="en-US" sz="16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)</a:t>
            </a:r>
          </a:p>
          <a:p>
            <a:r>
              <a:rPr lang="en-US" sz="16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that together exactly reconstructs log-image </a:t>
            </a:r>
            <a:r>
              <a:rPr lang="en-US" sz="1600" i="1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I</a:t>
            </a:r>
            <a:r>
              <a:rPr lang="ja-JP" altLang="en-US" sz="16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”</a:t>
            </a:r>
            <a:endParaRPr lang="en-US" sz="1600">
              <a:solidFill>
                <a:schemeClr val="tx1"/>
              </a:solidFill>
              <a:latin typeface="Century Gothic" charset="0"/>
              <a:cs typeface="Century Gothic" charset="0"/>
              <a:sym typeface="Century Gothic" charset="0"/>
            </a:endParaRPr>
          </a:p>
        </p:txBody>
      </p:sp>
      <p:pic>
        <p:nvPicPr>
          <p:cNvPr id="143383" name="Picture 2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138" y="4216400"/>
            <a:ext cx="59690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1"/>
          <p:cNvSpPr>
            <a:spLocks/>
          </p:cNvSpPr>
          <p:nvPr/>
        </p:nvSpPr>
        <p:spPr bwMode="auto">
          <a:xfrm>
            <a:off x="1879600" y="4152900"/>
            <a:ext cx="1854200" cy="736600"/>
          </a:xfrm>
          <a:prstGeom prst="rect">
            <a:avLst/>
          </a:prstGeom>
          <a:solidFill>
            <a:srgbClr val="FFFF82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6978" name="Rectangle 2"/>
          <p:cNvSpPr>
            <a:spLocks/>
          </p:cNvSpPr>
          <p:nvPr/>
        </p:nvSpPr>
        <p:spPr bwMode="auto">
          <a:xfrm>
            <a:off x="2413000" y="1143000"/>
            <a:ext cx="4241800" cy="2794000"/>
          </a:xfrm>
          <a:prstGeom prst="rect">
            <a:avLst/>
          </a:prstGeom>
          <a:noFill/>
          <a:ln w="12700" cap="flat">
            <a:solidFill>
              <a:srgbClr val="7B7B7B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en-US" sz="4000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  <a:cs typeface="Calibri" charset="0"/>
              <a:sym typeface="Calibri" charset="0"/>
            </a:endParaRPr>
          </a:p>
          <a:p>
            <a:pPr>
              <a:defRPr/>
            </a:pPr>
            <a:endParaRPr lang="en-US" sz="4000">
              <a:solidFill>
                <a:srgbClr val="FFFFFF"/>
              </a:solidFill>
              <a:latin typeface="Calibri" charset="0"/>
              <a:cs typeface="Calibri" charset="0"/>
              <a:sym typeface="Calibri" charset="0"/>
            </a:endParaRPr>
          </a:p>
        </p:txBody>
      </p:sp>
      <p:sp>
        <p:nvSpPr>
          <p:cNvPr id="144387" name="Rectangle 3"/>
          <p:cNvSpPr>
            <a:spLocks/>
          </p:cNvSpPr>
          <p:nvPr/>
        </p:nvSpPr>
        <p:spPr bwMode="auto">
          <a:xfrm>
            <a:off x="2471738" y="406400"/>
            <a:ext cx="4148137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Problem Formulation</a:t>
            </a:r>
          </a:p>
        </p:txBody>
      </p:sp>
      <p:pic>
        <p:nvPicPr>
          <p:cNvPr id="144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863" y="2767013"/>
            <a:ext cx="1317625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688" y="2752725"/>
            <a:ext cx="1317625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9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300" y="1543050"/>
            <a:ext cx="541338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91" name="Line 7"/>
          <p:cNvSpPr>
            <a:spLocks noChangeShapeType="1"/>
          </p:cNvSpPr>
          <p:nvPr/>
        </p:nvSpPr>
        <p:spPr bwMode="auto">
          <a:xfrm>
            <a:off x="3965575" y="1827213"/>
            <a:ext cx="1905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4392" name="Line 8"/>
          <p:cNvSpPr>
            <a:spLocks noChangeShapeType="1"/>
          </p:cNvSpPr>
          <p:nvPr/>
        </p:nvSpPr>
        <p:spPr bwMode="auto">
          <a:xfrm>
            <a:off x="3965575" y="3221038"/>
            <a:ext cx="1905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4393" name="Line 9"/>
          <p:cNvSpPr>
            <a:spLocks noChangeShapeType="1"/>
          </p:cNvSpPr>
          <p:nvPr/>
        </p:nvSpPr>
        <p:spPr bwMode="auto">
          <a:xfrm flipH="1">
            <a:off x="5621338" y="1824038"/>
            <a:ext cx="2000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14439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038" y="1387475"/>
            <a:ext cx="1284287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95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863" y="1387475"/>
            <a:ext cx="1296987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96" name="Rectangle 12"/>
          <p:cNvSpPr>
            <a:spLocks/>
          </p:cNvSpPr>
          <p:nvPr/>
        </p:nvSpPr>
        <p:spPr bwMode="auto">
          <a:xfrm>
            <a:off x="2962275" y="2232025"/>
            <a:ext cx="6858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2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Z</a:t>
            </a:r>
          </a:p>
        </p:txBody>
      </p:sp>
      <p:sp>
        <p:nvSpPr>
          <p:cNvPr id="144397" name="Rectangle 13"/>
          <p:cNvSpPr>
            <a:spLocks/>
          </p:cNvSpPr>
          <p:nvPr/>
        </p:nvSpPr>
        <p:spPr bwMode="auto">
          <a:xfrm>
            <a:off x="4562475" y="2239963"/>
            <a:ext cx="6985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2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S(Z, L)</a:t>
            </a:r>
          </a:p>
        </p:txBody>
      </p:sp>
      <p:sp>
        <p:nvSpPr>
          <p:cNvPr id="144398" name="Rectangle 14"/>
          <p:cNvSpPr>
            <a:spLocks/>
          </p:cNvSpPr>
          <p:nvPr/>
        </p:nvSpPr>
        <p:spPr bwMode="auto">
          <a:xfrm>
            <a:off x="5880100" y="2225675"/>
            <a:ext cx="6858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2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L</a:t>
            </a:r>
          </a:p>
        </p:txBody>
      </p:sp>
      <p:sp>
        <p:nvSpPr>
          <p:cNvPr id="144399" name="Rectangle 15"/>
          <p:cNvSpPr>
            <a:spLocks/>
          </p:cNvSpPr>
          <p:nvPr/>
        </p:nvSpPr>
        <p:spPr bwMode="auto">
          <a:xfrm>
            <a:off x="2941638" y="3671888"/>
            <a:ext cx="7366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2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R</a:t>
            </a:r>
          </a:p>
        </p:txBody>
      </p:sp>
      <p:sp>
        <p:nvSpPr>
          <p:cNvPr id="144400" name="Rectangle 16"/>
          <p:cNvSpPr>
            <a:spLocks/>
          </p:cNvSpPr>
          <p:nvPr/>
        </p:nvSpPr>
        <p:spPr bwMode="auto">
          <a:xfrm>
            <a:off x="4538663" y="3665538"/>
            <a:ext cx="812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2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I</a:t>
            </a:r>
          </a:p>
        </p:txBody>
      </p:sp>
      <p:sp>
        <p:nvSpPr>
          <p:cNvPr id="126993" name="Rectangle 17"/>
          <p:cNvSpPr>
            <a:spLocks/>
          </p:cNvSpPr>
          <p:nvPr/>
        </p:nvSpPr>
        <p:spPr bwMode="auto">
          <a:xfrm>
            <a:off x="2527300" y="1214438"/>
            <a:ext cx="1384300" cy="1073150"/>
          </a:xfrm>
          <a:prstGeom prst="rect">
            <a:avLst/>
          </a:prstGeom>
          <a:solidFill>
            <a:schemeClr val="accent1">
              <a:alpha val="50000"/>
            </a:schemeClr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en-US" sz="240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 Bold" charset="0"/>
              <a:cs typeface="Calibri Bold" charset="0"/>
              <a:sym typeface="Calibri Bold" charset="0"/>
            </a:endParaRPr>
          </a:p>
          <a:p>
            <a:pPr>
              <a:defRPr/>
            </a:pPr>
            <a:r>
              <a:rPr lang="en-US" sz="30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 Bold" charset="0"/>
                <a:cs typeface="Calibri Bold" charset="0"/>
                <a:sym typeface="Calibri Bold" charset="0"/>
              </a:rPr>
              <a:t>?</a:t>
            </a:r>
          </a:p>
        </p:txBody>
      </p:sp>
      <p:sp>
        <p:nvSpPr>
          <p:cNvPr id="144402" name="Line 18"/>
          <p:cNvSpPr>
            <a:spLocks noChangeShapeType="1"/>
          </p:cNvSpPr>
          <p:nvPr/>
        </p:nvSpPr>
        <p:spPr bwMode="auto">
          <a:xfrm>
            <a:off x="4905375" y="2565400"/>
            <a:ext cx="0" cy="203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6995" name="Rectangle 19"/>
          <p:cNvSpPr>
            <a:spLocks/>
          </p:cNvSpPr>
          <p:nvPr/>
        </p:nvSpPr>
        <p:spPr bwMode="auto">
          <a:xfrm>
            <a:off x="4216400" y="1231900"/>
            <a:ext cx="1384300" cy="1073150"/>
          </a:xfrm>
          <a:prstGeom prst="rect">
            <a:avLst/>
          </a:prstGeom>
          <a:solidFill>
            <a:schemeClr val="accent1">
              <a:alpha val="50000"/>
            </a:schemeClr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en-US" sz="240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 Bold" charset="0"/>
              <a:cs typeface="Calibri Bold" charset="0"/>
              <a:sym typeface="Calibri Bold" charset="0"/>
            </a:endParaRPr>
          </a:p>
          <a:p>
            <a:pPr>
              <a:defRPr/>
            </a:pPr>
            <a:r>
              <a:rPr lang="en-US" sz="30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 Bold" charset="0"/>
                <a:cs typeface="Calibri Bold" charset="0"/>
                <a:sym typeface="Calibri Bold" charset="0"/>
              </a:rPr>
              <a:t>?</a:t>
            </a:r>
          </a:p>
        </p:txBody>
      </p:sp>
      <p:sp>
        <p:nvSpPr>
          <p:cNvPr id="126996" name="Rectangle 20"/>
          <p:cNvSpPr>
            <a:spLocks/>
          </p:cNvSpPr>
          <p:nvPr/>
        </p:nvSpPr>
        <p:spPr bwMode="auto">
          <a:xfrm>
            <a:off x="2589213" y="2616200"/>
            <a:ext cx="1385887" cy="1073150"/>
          </a:xfrm>
          <a:prstGeom prst="rect">
            <a:avLst/>
          </a:prstGeom>
          <a:solidFill>
            <a:schemeClr val="accent1">
              <a:alpha val="50000"/>
            </a:schemeClr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en-US" sz="240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 Bold" charset="0"/>
              <a:cs typeface="Calibri Bold" charset="0"/>
              <a:sym typeface="Calibri Bold" charset="0"/>
            </a:endParaRPr>
          </a:p>
          <a:p>
            <a:pPr>
              <a:defRPr/>
            </a:pPr>
            <a:r>
              <a:rPr lang="en-US" sz="30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 Bold" charset="0"/>
                <a:cs typeface="Calibri Bold" charset="0"/>
                <a:sym typeface="Calibri Bold" charset="0"/>
              </a:rPr>
              <a:t>?</a:t>
            </a:r>
          </a:p>
        </p:txBody>
      </p:sp>
      <p:sp>
        <p:nvSpPr>
          <p:cNvPr id="126997" name="Rectangle 21"/>
          <p:cNvSpPr>
            <a:spLocks/>
          </p:cNvSpPr>
          <p:nvPr/>
        </p:nvSpPr>
        <p:spPr bwMode="auto">
          <a:xfrm>
            <a:off x="5842000" y="1139825"/>
            <a:ext cx="774700" cy="10795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en-US" sz="240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 Bold" charset="0"/>
              <a:cs typeface="Calibri Bold" charset="0"/>
              <a:sym typeface="Calibri Bold" charset="0"/>
            </a:endParaRPr>
          </a:p>
          <a:p>
            <a:pPr>
              <a:defRPr/>
            </a:pPr>
            <a:r>
              <a:rPr lang="en-US" sz="30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 Bold" charset="0"/>
                <a:cs typeface="Calibri Bold" charset="0"/>
                <a:sym typeface="Calibri Bold" charset="0"/>
              </a:rPr>
              <a:t>?</a:t>
            </a:r>
          </a:p>
        </p:txBody>
      </p:sp>
      <p:sp>
        <p:nvSpPr>
          <p:cNvPr id="144406" name="Rectangle 22"/>
          <p:cNvSpPr>
            <a:spLocks/>
          </p:cNvSpPr>
          <p:nvPr/>
        </p:nvSpPr>
        <p:spPr bwMode="auto">
          <a:xfrm>
            <a:off x="469900" y="5575300"/>
            <a:ext cx="82296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ja-JP" altLang="en-US" sz="16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“</a:t>
            </a:r>
            <a:r>
              <a:rPr lang="en-US" altLang="ja-JP" sz="16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Search for the least costly explanation</a:t>
            </a:r>
          </a:p>
          <a:p>
            <a:r>
              <a:rPr lang="en-US" sz="16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(shape </a:t>
            </a:r>
            <a:r>
              <a:rPr lang="en-US" sz="1600" i="1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Z</a:t>
            </a:r>
            <a:r>
              <a:rPr lang="en-US" sz="16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, log-reflectance </a:t>
            </a:r>
            <a:r>
              <a:rPr lang="en-US" sz="1600" i="1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R</a:t>
            </a:r>
            <a:r>
              <a:rPr lang="en-US" sz="16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 and illumination</a:t>
            </a:r>
            <a:r>
              <a:rPr lang="en-US" sz="1600" i="1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 L</a:t>
            </a:r>
            <a:r>
              <a:rPr lang="en-US" sz="16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)</a:t>
            </a:r>
          </a:p>
          <a:p>
            <a:r>
              <a:rPr lang="en-US" sz="16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that together exactly reconstructs log-image </a:t>
            </a:r>
            <a:r>
              <a:rPr lang="en-US" sz="1600" i="1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I</a:t>
            </a:r>
            <a:r>
              <a:rPr lang="ja-JP" altLang="en-US" sz="16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”</a:t>
            </a:r>
            <a:endParaRPr lang="en-US" sz="1600">
              <a:solidFill>
                <a:schemeClr val="tx1"/>
              </a:solidFill>
              <a:latin typeface="Century Gothic" charset="0"/>
              <a:cs typeface="Century Gothic" charset="0"/>
              <a:sym typeface="Century Gothic" charset="0"/>
            </a:endParaRPr>
          </a:p>
        </p:txBody>
      </p:sp>
      <p:pic>
        <p:nvPicPr>
          <p:cNvPr id="144407" name="Picture 2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138" y="4216400"/>
            <a:ext cx="59690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1"/>
          <p:cNvSpPr>
            <a:spLocks/>
          </p:cNvSpPr>
          <p:nvPr/>
        </p:nvSpPr>
        <p:spPr bwMode="auto">
          <a:xfrm>
            <a:off x="673100" y="4419600"/>
            <a:ext cx="1854200" cy="736600"/>
          </a:xfrm>
          <a:prstGeom prst="rect">
            <a:avLst/>
          </a:prstGeom>
          <a:solidFill>
            <a:srgbClr val="FFFF82"/>
          </a:solidFill>
          <a:ln w="25400">
            <a:solidFill>
              <a:schemeClr val="tx1">
                <a:alpha val="0"/>
              </a:schemeClr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8002" name="Rectangle 2"/>
          <p:cNvSpPr>
            <a:spLocks/>
          </p:cNvSpPr>
          <p:nvPr/>
        </p:nvSpPr>
        <p:spPr bwMode="auto">
          <a:xfrm>
            <a:off x="2413000" y="1143000"/>
            <a:ext cx="4241800" cy="2794000"/>
          </a:xfrm>
          <a:prstGeom prst="rect">
            <a:avLst/>
          </a:prstGeom>
          <a:noFill/>
          <a:ln w="12700" cap="flat">
            <a:solidFill>
              <a:srgbClr val="7B7B7B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en-US" sz="4000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  <a:cs typeface="Calibri" charset="0"/>
              <a:sym typeface="Calibri" charset="0"/>
            </a:endParaRPr>
          </a:p>
          <a:p>
            <a:pPr>
              <a:defRPr/>
            </a:pPr>
            <a:endParaRPr lang="en-US" sz="4000">
              <a:solidFill>
                <a:srgbClr val="FFFFFF"/>
              </a:solidFill>
              <a:latin typeface="Calibri" charset="0"/>
              <a:cs typeface="Calibri" charset="0"/>
              <a:sym typeface="Calibri" charset="0"/>
            </a:endParaRPr>
          </a:p>
        </p:txBody>
      </p:sp>
      <p:sp>
        <p:nvSpPr>
          <p:cNvPr id="145411" name="Rectangle 3"/>
          <p:cNvSpPr>
            <a:spLocks/>
          </p:cNvSpPr>
          <p:nvPr/>
        </p:nvSpPr>
        <p:spPr bwMode="auto">
          <a:xfrm>
            <a:off x="2471738" y="406400"/>
            <a:ext cx="4148137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Problem Formulation</a:t>
            </a:r>
          </a:p>
        </p:txBody>
      </p:sp>
      <p:pic>
        <p:nvPicPr>
          <p:cNvPr id="1454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863" y="2767013"/>
            <a:ext cx="1317625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688" y="2752725"/>
            <a:ext cx="1317625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300" y="1543050"/>
            <a:ext cx="541338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5" name="Line 7"/>
          <p:cNvSpPr>
            <a:spLocks noChangeShapeType="1"/>
          </p:cNvSpPr>
          <p:nvPr/>
        </p:nvSpPr>
        <p:spPr bwMode="auto">
          <a:xfrm>
            <a:off x="3965575" y="1827213"/>
            <a:ext cx="1905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5416" name="Line 8"/>
          <p:cNvSpPr>
            <a:spLocks noChangeShapeType="1"/>
          </p:cNvSpPr>
          <p:nvPr/>
        </p:nvSpPr>
        <p:spPr bwMode="auto">
          <a:xfrm>
            <a:off x="3965575" y="3221038"/>
            <a:ext cx="1905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5417" name="Line 9"/>
          <p:cNvSpPr>
            <a:spLocks noChangeShapeType="1"/>
          </p:cNvSpPr>
          <p:nvPr/>
        </p:nvSpPr>
        <p:spPr bwMode="auto">
          <a:xfrm flipH="1">
            <a:off x="5621338" y="1824038"/>
            <a:ext cx="2000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14541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038" y="1387475"/>
            <a:ext cx="1284287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9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863" y="1387475"/>
            <a:ext cx="1296987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20" name="Rectangle 12"/>
          <p:cNvSpPr>
            <a:spLocks/>
          </p:cNvSpPr>
          <p:nvPr/>
        </p:nvSpPr>
        <p:spPr bwMode="auto">
          <a:xfrm>
            <a:off x="2962275" y="2232025"/>
            <a:ext cx="6858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2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Z</a:t>
            </a:r>
          </a:p>
        </p:txBody>
      </p:sp>
      <p:sp>
        <p:nvSpPr>
          <p:cNvPr id="145421" name="Rectangle 13"/>
          <p:cNvSpPr>
            <a:spLocks/>
          </p:cNvSpPr>
          <p:nvPr/>
        </p:nvSpPr>
        <p:spPr bwMode="auto">
          <a:xfrm>
            <a:off x="4562475" y="2239963"/>
            <a:ext cx="6985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2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S(Z, L)</a:t>
            </a:r>
          </a:p>
        </p:txBody>
      </p:sp>
      <p:sp>
        <p:nvSpPr>
          <p:cNvPr id="145422" name="Rectangle 14"/>
          <p:cNvSpPr>
            <a:spLocks/>
          </p:cNvSpPr>
          <p:nvPr/>
        </p:nvSpPr>
        <p:spPr bwMode="auto">
          <a:xfrm>
            <a:off x="5880100" y="2225675"/>
            <a:ext cx="6858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2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L</a:t>
            </a:r>
          </a:p>
        </p:txBody>
      </p:sp>
      <p:sp>
        <p:nvSpPr>
          <p:cNvPr id="145423" name="Rectangle 15"/>
          <p:cNvSpPr>
            <a:spLocks/>
          </p:cNvSpPr>
          <p:nvPr/>
        </p:nvSpPr>
        <p:spPr bwMode="auto">
          <a:xfrm>
            <a:off x="2941638" y="3671888"/>
            <a:ext cx="7366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2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R</a:t>
            </a:r>
          </a:p>
        </p:txBody>
      </p:sp>
      <p:sp>
        <p:nvSpPr>
          <p:cNvPr id="145424" name="Rectangle 16"/>
          <p:cNvSpPr>
            <a:spLocks/>
          </p:cNvSpPr>
          <p:nvPr/>
        </p:nvSpPr>
        <p:spPr bwMode="auto">
          <a:xfrm>
            <a:off x="4538663" y="3665538"/>
            <a:ext cx="812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1200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I</a:t>
            </a:r>
          </a:p>
        </p:txBody>
      </p:sp>
      <p:sp>
        <p:nvSpPr>
          <p:cNvPr id="128017" name="Rectangle 17"/>
          <p:cNvSpPr>
            <a:spLocks/>
          </p:cNvSpPr>
          <p:nvPr/>
        </p:nvSpPr>
        <p:spPr bwMode="auto">
          <a:xfrm>
            <a:off x="2527300" y="1214438"/>
            <a:ext cx="1384300" cy="1073150"/>
          </a:xfrm>
          <a:prstGeom prst="rect">
            <a:avLst/>
          </a:prstGeom>
          <a:solidFill>
            <a:schemeClr val="accent1">
              <a:alpha val="50000"/>
            </a:schemeClr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en-US" sz="240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 Bold" charset="0"/>
              <a:cs typeface="Calibri Bold" charset="0"/>
              <a:sym typeface="Calibri Bold" charset="0"/>
            </a:endParaRPr>
          </a:p>
          <a:p>
            <a:pPr>
              <a:defRPr/>
            </a:pPr>
            <a:r>
              <a:rPr lang="en-US" sz="30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 Bold" charset="0"/>
                <a:cs typeface="Calibri Bold" charset="0"/>
                <a:sym typeface="Calibri Bold" charset="0"/>
              </a:rPr>
              <a:t>?</a:t>
            </a:r>
          </a:p>
        </p:txBody>
      </p:sp>
      <p:sp>
        <p:nvSpPr>
          <p:cNvPr id="145426" name="Line 18"/>
          <p:cNvSpPr>
            <a:spLocks noChangeShapeType="1"/>
          </p:cNvSpPr>
          <p:nvPr/>
        </p:nvSpPr>
        <p:spPr bwMode="auto">
          <a:xfrm>
            <a:off x="4905375" y="2565400"/>
            <a:ext cx="0" cy="203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8019" name="Rectangle 19"/>
          <p:cNvSpPr>
            <a:spLocks/>
          </p:cNvSpPr>
          <p:nvPr/>
        </p:nvSpPr>
        <p:spPr bwMode="auto">
          <a:xfrm>
            <a:off x="4216400" y="1231900"/>
            <a:ext cx="1384300" cy="1073150"/>
          </a:xfrm>
          <a:prstGeom prst="rect">
            <a:avLst/>
          </a:prstGeom>
          <a:solidFill>
            <a:schemeClr val="accent1">
              <a:alpha val="50000"/>
            </a:schemeClr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en-US" sz="240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 Bold" charset="0"/>
              <a:cs typeface="Calibri Bold" charset="0"/>
              <a:sym typeface="Calibri Bold" charset="0"/>
            </a:endParaRPr>
          </a:p>
          <a:p>
            <a:pPr>
              <a:defRPr/>
            </a:pPr>
            <a:r>
              <a:rPr lang="en-US" sz="30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 Bold" charset="0"/>
                <a:cs typeface="Calibri Bold" charset="0"/>
                <a:sym typeface="Calibri Bold" charset="0"/>
              </a:rPr>
              <a:t>?</a:t>
            </a:r>
          </a:p>
        </p:txBody>
      </p:sp>
      <p:sp>
        <p:nvSpPr>
          <p:cNvPr id="128020" name="Rectangle 20"/>
          <p:cNvSpPr>
            <a:spLocks/>
          </p:cNvSpPr>
          <p:nvPr/>
        </p:nvSpPr>
        <p:spPr bwMode="auto">
          <a:xfrm>
            <a:off x="2589213" y="2616200"/>
            <a:ext cx="1385887" cy="1073150"/>
          </a:xfrm>
          <a:prstGeom prst="rect">
            <a:avLst/>
          </a:prstGeom>
          <a:solidFill>
            <a:schemeClr val="accent1">
              <a:alpha val="50000"/>
            </a:schemeClr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en-US" sz="240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 Bold" charset="0"/>
              <a:cs typeface="Calibri Bold" charset="0"/>
              <a:sym typeface="Calibri Bold" charset="0"/>
            </a:endParaRPr>
          </a:p>
          <a:p>
            <a:pPr>
              <a:defRPr/>
            </a:pPr>
            <a:r>
              <a:rPr lang="en-US" sz="30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 Bold" charset="0"/>
                <a:cs typeface="Calibri Bold" charset="0"/>
                <a:sym typeface="Calibri Bold" charset="0"/>
              </a:rPr>
              <a:t>?</a:t>
            </a:r>
          </a:p>
        </p:txBody>
      </p:sp>
      <p:sp>
        <p:nvSpPr>
          <p:cNvPr id="128021" name="Rectangle 21"/>
          <p:cNvSpPr>
            <a:spLocks/>
          </p:cNvSpPr>
          <p:nvPr/>
        </p:nvSpPr>
        <p:spPr bwMode="auto">
          <a:xfrm>
            <a:off x="5842000" y="1139825"/>
            <a:ext cx="774700" cy="10795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>
              <a:defRPr/>
            </a:pPr>
            <a:endParaRPr lang="en-US" sz="240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 Bold" charset="0"/>
              <a:cs typeface="Calibri Bold" charset="0"/>
              <a:sym typeface="Calibri Bold" charset="0"/>
            </a:endParaRPr>
          </a:p>
          <a:p>
            <a:pPr>
              <a:defRPr/>
            </a:pPr>
            <a:r>
              <a:rPr lang="en-US" sz="30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 Bold" charset="0"/>
                <a:cs typeface="Calibri Bold" charset="0"/>
                <a:sym typeface="Calibri Bold" charset="0"/>
              </a:rPr>
              <a:t>?</a:t>
            </a:r>
          </a:p>
        </p:txBody>
      </p:sp>
      <p:pic>
        <p:nvPicPr>
          <p:cNvPr id="145430" name="Picture 2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4468813"/>
            <a:ext cx="7645400" cy="63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31" name="Rectangle 23"/>
          <p:cNvSpPr>
            <a:spLocks/>
          </p:cNvSpPr>
          <p:nvPr/>
        </p:nvSpPr>
        <p:spPr bwMode="auto">
          <a:xfrm>
            <a:off x="469900" y="5575300"/>
            <a:ext cx="82296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ja-JP" altLang="en-US" sz="16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“</a:t>
            </a:r>
            <a:r>
              <a:rPr lang="en-US" altLang="ja-JP" sz="16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Search for the least costly explanation</a:t>
            </a:r>
          </a:p>
          <a:p>
            <a:r>
              <a:rPr lang="en-US" sz="16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(shape </a:t>
            </a:r>
            <a:r>
              <a:rPr lang="en-US" sz="1600" i="1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Z</a:t>
            </a:r>
            <a:r>
              <a:rPr lang="en-US" sz="16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, log-reflectance </a:t>
            </a:r>
            <a:r>
              <a:rPr lang="en-US" sz="1600" i="1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R</a:t>
            </a:r>
            <a:r>
              <a:rPr lang="en-US" sz="16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 and illumination</a:t>
            </a:r>
            <a:r>
              <a:rPr lang="en-US" sz="1600" i="1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 L</a:t>
            </a:r>
            <a:r>
              <a:rPr lang="en-US" sz="16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)</a:t>
            </a:r>
          </a:p>
          <a:p>
            <a:r>
              <a:rPr lang="en-US" sz="16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that together exactly reconstructs log-image </a:t>
            </a:r>
            <a:r>
              <a:rPr lang="en-US" sz="1600" i="1">
                <a:solidFill>
                  <a:schemeClr val="tx1"/>
                </a:solidFill>
                <a:latin typeface="Times" charset="0"/>
                <a:cs typeface="Times" charset="0"/>
                <a:sym typeface="Times" charset="0"/>
              </a:rPr>
              <a:t>I</a:t>
            </a:r>
            <a:r>
              <a:rPr lang="ja-JP" altLang="en-US" sz="16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”</a:t>
            </a:r>
            <a:endParaRPr lang="en-US" sz="1600">
              <a:solidFill>
                <a:schemeClr val="tx1"/>
              </a:solidFill>
              <a:latin typeface="Century Gothic" charset="0"/>
              <a:cs typeface="Century Gothic" charset="0"/>
              <a:sym typeface="Century Gothic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895475"/>
            <a:ext cx="2590800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409700"/>
            <a:ext cx="2063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35" name="Rectangle 3"/>
          <p:cNvSpPr>
            <a:spLocks/>
          </p:cNvSpPr>
          <p:nvPr/>
        </p:nvSpPr>
        <p:spPr bwMode="auto">
          <a:xfrm>
            <a:off x="3254375" y="406400"/>
            <a:ext cx="2582863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32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Optimization</a:t>
            </a:r>
          </a:p>
        </p:txBody>
      </p:sp>
      <p:pic>
        <p:nvPicPr>
          <p:cNvPr id="146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600" y="3937000"/>
            <a:ext cx="2063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37" name="Rectangle 5"/>
          <p:cNvSpPr>
            <a:spLocks/>
          </p:cNvSpPr>
          <p:nvPr/>
        </p:nvSpPr>
        <p:spPr bwMode="auto">
          <a:xfrm>
            <a:off x="749300" y="1330325"/>
            <a:ext cx="8229600" cy="41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457200" indent="-457200" algn="l">
              <a:spcBef>
                <a:spcPts val="525"/>
              </a:spcBef>
            </a:pPr>
            <a:r>
              <a:rPr lang="en-US" sz="2100">
                <a:solidFill>
                  <a:schemeClr val="tx1"/>
                </a:solidFill>
                <a:latin typeface="Century Gothic" charset="0"/>
                <a:cs typeface="Century Gothic" charset="0"/>
                <a:sym typeface="Century Gothic" charset="0"/>
              </a:rPr>
              <a:t>Straightforward L-BFGS with respect to     fails!</a:t>
            </a:r>
          </a:p>
          <a:p>
            <a:pPr marL="457200" indent="-457200" algn="l">
              <a:spcBef>
                <a:spcPts val="525"/>
              </a:spcBef>
            </a:pPr>
            <a:endParaRPr lang="en-US" sz="2100">
              <a:solidFill>
                <a:schemeClr val="tx1"/>
              </a:solidFill>
              <a:latin typeface="Century Gothic" charset="0"/>
              <a:cs typeface="Century Gothic" charset="0"/>
              <a:sym typeface="Century Gothic" charset="0"/>
            </a:endParaRPr>
          </a:p>
          <a:p>
            <a:pPr marL="457200" indent="-457200" algn="l">
              <a:spcBef>
                <a:spcPts val="525"/>
              </a:spcBef>
            </a:pPr>
            <a:endParaRPr lang="en-US" sz="2100">
              <a:solidFill>
                <a:schemeClr val="tx1"/>
              </a:solidFill>
              <a:latin typeface="Century Gothic" charset="0"/>
              <a:cs typeface="Century Gothic" charset="0"/>
              <a:sym typeface="Century Gothic" charset="0"/>
            </a:endParaRPr>
          </a:p>
          <a:p>
            <a:pPr marL="457200" indent="-457200" algn="l">
              <a:spcBef>
                <a:spcPts val="525"/>
              </a:spcBef>
            </a:pPr>
            <a:endParaRPr lang="en-US" sz="2100">
              <a:solidFill>
                <a:schemeClr val="tx1"/>
              </a:solidFill>
              <a:latin typeface="Century Gothic" charset="0"/>
              <a:cs typeface="Century Gothic" charset="0"/>
              <a:sym typeface="Century Gothic" charset="0"/>
            </a:endParaRPr>
          </a:p>
          <a:p>
            <a:pPr marL="457200" indent="-457200" algn="l">
              <a:spcBef>
                <a:spcPts val="525"/>
              </a:spcBef>
            </a:pPr>
            <a:endParaRPr lang="en-US" sz="2100">
              <a:solidFill>
                <a:schemeClr val="tx1"/>
              </a:solidFill>
              <a:latin typeface="Century Gothic" charset="0"/>
              <a:cs typeface="Century Gothic" charset="0"/>
              <a:sym typeface="Century Gothic" charset="0"/>
            </a:endParaRPr>
          </a:p>
          <a:p>
            <a:pPr marL="457200" indent="-457200" algn="l">
              <a:spcBef>
                <a:spcPts val="525"/>
              </a:spcBef>
            </a:pPr>
            <a:endParaRPr lang="en-US" sz="2100">
              <a:solidFill>
                <a:schemeClr val="tx1"/>
              </a:solidFill>
              <a:latin typeface="Century Gothic" charset="0"/>
              <a:cs typeface="Century Gothic" charset="0"/>
              <a:sym typeface="Century Gothic" charset="0"/>
            </a:endParaRPr>
          </a:p>
          <a:p>
            <a:pPr marL="457200" indent="-457200" algn="l">
              <a:spcBef>
                <a:spcPts val="525"/>
              </a:spcBef>
            </a:pPr>
            <a:endParaRPr lang="en-US" sz="2100">
              <a:solidFill>
                <a:schemeClr val="tx1"/>
              </a:solidFill>
              <a:latin typeface="Century Gothic" charset="0"/>
              <a:cs typeface="Century Gothic" charset="0"/>
              <a:sym typeface="Century Gothic" charset="0"/>
            </a:endParaRPr>
          </a:p>
          <a:p>
            <a:pPr marL="457200" indent="-457200" algn="l">
              <a:spcBef>
                <a:spcPts val="525"/>
              </a:spcBef>
            </a:pPr>
            <a:endParaRPr lang="en-US" sz="3200">
              <a:solidFill>
                <a:schemeClr val="tx1"/>
              </a:solidFill>
              <a:latin typeface="Century Gothic" charset="0"/>
              <a:cs typeface="Century Gothic" charset="0"/>
              <a:sym typeface="Century Gothic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- Title and Content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and Content">
      <a:majorFont>
        <a:latin typeface="Century Gothic"/>
        <a:ea typeface="ヒラギノ明朝 ProN W3"/>
        <a:cs typeface="ヒラギノ明朝 ProN W3"/>
      </a:majorFont>
      <a:minorFont>
        <a:latin typeface="Century Gothic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-84" charset="0"/>
            <a:ea typeface="ヒラギノ角ゴ ProN W3" pitchFamily="-84" charset="-128"/>
            <a:cs typeface="ヒラギノ角ゴ ProN W3" pitchFamily="-84" charset="-128"/>
            <a:sym typeface="Gill Sans" pitchFamily="-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-84" charset="0"/>
            <a:ea typeface="ヒラギノ角ゴ ProN W3" pitchFamily="-84" charset="-128"/>
            <a:cs typeface="ヒラギノ角ゴ ProN W3" pitchFamily="-84" charset="-128"/>
            <a:sym typeface="Gill Sans" pitchFamily="-84" charset="0"/>
          </a:defRPr>
        </a:defPPr>
      </a:lstStyle>
    </a:lnDef>
  </a:objectDefaults>
  <a:extraClrSchemeLst>
    <a:extraClrScheme>
      <a:clrScheme name="Default - Title and Cont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- Title and Content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le and Content">
      <a:majorFont>
        <a:latin typeface="Calibri"/>
        <a:ea typeface="ヒラギノ角ゴ ProN W3"/>
        <a:cs typeface="ヒラギノ角ゴ ProN W3"/>
      </a:majorFont>
      <a:minorFont>
        <a:latin typeface="Calibri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-84" charset="0"/>
            <a:ea typeface="ヒラギノ角ゴ ProN W3" pitchFamily="-84" charset="-128"/>
            <a:cs typeface="ヒラギノ角ゴ ProN W3" pitchFamily="-84" charset="-128"/>
            <a:sym typeface="Gill Sans" pitchFamily="-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-84" charset="0"/>
            <a:ea typeface="ヒラギノ角ゴ ProN W3" pitchFamily="-84" charset="-128"/>
            <a:cs typeface="ヒラギノ角ゴ ProN W3" pitchFamily="-84" charset="-128"/>
            <a:sym typeface="Gill Sans" pitchFamily="-84" charset="0"/>
          </a:defRPr>
        </a:defPPr>
      </a:lstStyle>
    </a:lnDef>
  </a:objectDefaults>
  <a:extraClrSchemeLst>
    <a:extraClrScheme>
      <a:clrScheme name="Default - Title and Cont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</TotalTime>
  <Pages>0</Pages>
  <Words>2290</Words>
  <Characters>0</Characters>
  <Application>Microsoft Macintosh PowerPoint</Application>
  <PresentationFormat>On-screen Show (4:3)</PresentationFormat>
  <Lines>0</Lines>
  <Paragraphs>638</Paragraphs>
  <Slides>140</Slides>
  <Notes>15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140</vt:i4>
      </vt:variant>
    </vt:vector>
  </HeadingPairs>
  <TitlesOfParts>
    <vt:vector size="143" baseType="lpstr">
      <vt:lpstr>Default - Title and Content</vt:lpstr>
      <vt:lpstr>1_Default - Title and Content</vt:lpstr>
      <vt:lpstr>Office Theme</vt:lpstr>
      <vt:lpstr>Three-Dimensional Perception from a Single Image</vt:lpstr>
      <vt:lpstr>We can perceive depth in a single picture</vt:lpstr>
      <vt:lpstr>List of cues from Palmer’s Vision book</vt:lpstr>
      <vt:lpstr>Accomodation/Depth of Focus</vt:lpstr>
      <vt:lpstr>Convergence </vt:lpstr>
      <vt:lpstr>Convergence angle vs. distance</vt:lpstr>
      <vt:lpstr>Humans perceive surface normals, not just depth, through a combination of various pictorial cues</vt:lpstr>
      <vt:lpstr>Shape from Shading</vt:lpstr>
      <vt:lpstr>Grouping Based on Shape from Shading</vt:lpstr>
      <vt:lpstr>Leonardo thought of it first!</vt:lpstr>
      <vt:lpstr>What causes the outgoing radiance at a scene patch?</vt:lpstr>
      <vt:lpstr>The Lambertian model</vt:lpstr>
      <vt:lpstr>Shape from Shading</vt:lpstr>
      <vt:lpstr>SFS results in a partial differential equation</vt:lpstr>
      <vt:lpstr>Real world scenes have additional complexity…</vt:lpstr>
      <vt:lpstr>Adelson’s checkershadow</vt:lpstr>
      <vt:lpstr>A and B have same luminance!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Past 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Texture gradient cues</vt:lpstr>
      <vt:lpstr>PowerPoint Presentation</vt:lpstr>
      <vt:lpstr>PowerPoint Presentation</vt:lpstr>
      <vt:lpstr>Projection mapping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Statistics of Natural Objects</dc:title>
  <dc:subject/>
  <dc:creator>EECS Dept</dc:creator>
  <cp:keywords/>
  <dc:description/>
  <cp:lastModifiedBy>Pulkit</cp:lastModifiedBy>
  <cp:revision>23</cp:revision>
  <dcterms:modified xsi:type="dcterms:W3CDTF">2015-09-07T01:48:40Z</dcterms:modified>
  <cp:category/>
</cp:coreProperties>
</file>