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3" r:id="rId21"/>
    <p:sldId id="284" r:id="rId22"/>
    <p:sldId id="277" r:id="rId23"/>
    <p:sldId id="285" r:id="rId24"/>
    <p:sldId id="259" r:id="rId25"/>
    <p:sldId id="287" r:id="rId26"/>
    <p:sldId id="258" r:id="rId27"/>
    <p:sldId id="257" r:id="rId28"/>
    <p:sldId id="260" r:id="rId29"/>
    <p:sldId id="261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CB75-EF5C-EB46-AD2F-32D906B6BAFB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BC8E-62FE-DE4A-8F92-46E1FE40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6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CB75-EF5C-EB46-AD2F-32D906B6BAFB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BC8E-62FE-DE4A-8F92-46E1FE40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CB75-EF5C-EB46-AD2F-32D906B6BAFB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BC8E-62FE-DE4A-8F92-46E1FE40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7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CB75-EF5C-EB46-AD2F-32D906B6BAFB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BC8E-62FE-DE4A-8F92-46E1FE40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CB75-EF5C-EB46-AD2F-32D906B6BAFB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BC8E-62FE-DE4A-8F92-46E1FE40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CB75-EF5C-EB46-AD2F-32D906B6BAFB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BC8E-62FE-DE4A-8F92-46E1FE40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9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CB75-EF5C-EB46-AD2F-32D906B6BAFB}" type="datetimeFigureOut">
              <a:rPr lang="en-US" smtClean="0"/>
              <a:t>4/29/15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BC8E-62FE-DE4A-8F92-46E1FE40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5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CB75-EF5C-EB46-AD2F-32D906B6BAFB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BC8E-62FE-DE4A-8F92-46E1FE40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1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CB75-EF5C-EB46-AD2F-32D906B6BAFB}" type="datetimeFigureOut">
              <a:rPr lang="en-US" smtClean="0"/>
              <a:t>4/29/15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BC8E-62FE-DE4A-8F92-46E1FE40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CB75-EF5C-EB46-AD2F-32D906B6BAFB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BC8E-62FE-DE4A-8F92-46E1FE40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1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CB75-EF5C-EB46-AD2F-32D906B6BAFB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5BC8E-62FE-DE4A-8F92-46E1FE40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7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CB75-EF5C-EB46-AD2F-32D906B6BAFB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BC8E-62FE-DE4A-8F92-46E1FE404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smtClean="0"/>
              <a:t>Face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Jitendra Malik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8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6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96" y="244489"/>
            <a:ext cx="5304895" cy="59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0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6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6" y="979867"/>
            <a:ext cx="7669570" cy="55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5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26" y="805316"/>
            <a:ext cx="7386670" cy="51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8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6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1" y="264985"/>
            <a:ext cx="7641187" cy="64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7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0" y="1035079"/>
            <a:ext cx="8214462" cy="52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70" y="0"/>
            <a:ext cx="5969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2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92" y="0"/>
            <a:ext cx="6255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9.0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6" y="0"/>
            <a:ext cx="7680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6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9.0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2" y="460136"/>
            <a:ext cx="80645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1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9.0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" y="0"/>
            <a:ext cx="8162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9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200"/>
            <a:ext cx="9144000" cy="43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7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9.0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1" y="519582"/>
            <a:ext cx="8331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7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9.04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60"/>
            <a:ext cx="85471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9.18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6" y="1649781"/>
            <a:ext cx="8304948" cy="42939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74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Thatcher Illusion (Thompson 1980)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2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9.18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70" y="378167"/>
            <a:ext cx="64897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8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8 at 10.4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464"/>
            <a:ext cx="9144000" cy="38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/>
              <a:t>F</a:t>
            </a:r>
            <a:r>
              <a:rPr lang="en-US" dirty="0" err="1" smtClean="0"/>
              <a:t>rontalize</a:t>
            </a:r>
            <a:r>
              <a:rPr lang="en-US" dirty="0" smtClean="0"/>
              <a:t>” the face, so that the features can be computed in standard position</a:t>
            </a:r>
          </a:p>
          <a:p>
            <a:r>
              <a:rPr lang="en-US" dirty="0" smtClean="0"/>
              <a:t>Train a neural network to learn the features that are “identity specific” by treating examples of the same individual’s face as instances of the same category</a:t>
            </a:r>
          </a:p>
          <a:p>
            <a:r>
              <a:rPr lang="en-US" dirty="0" smtClean="0"/>
              <a:t>Use “local” receptive fields in higher layers, no longer maintaining the shift-invariant architecture of lower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6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8 at 10.5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2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8 at 11.06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6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2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8 at 10.52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6983"/>
            <a:ext cx="9144000" cy="29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8 at 10.5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56" y="1124605"/>
            <a:ext cx="62992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1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3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5" y="791365"/>
            <a:ext cx="6304255" cy="1691082"/>
          </a:xfrm>
          <a:prstGeom prst="rect">
            <a:avLst/>
          </a:prstGeom>
        </p:spPr>
      </p:pic>
      <p:pic>
        <p:nvPicPr>
          <p:cNvPr id="3" name="Picture 2" descr="Screen Shot 2015-04-29 at 8.53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7" y="2482447"/>
            <a:ext cx="6107363" cy="386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2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3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4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9" y="254000"/>
            <a:ext cx="65913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0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8" y="475698"/>
            <a:ext cx="7234390" cy="58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631"/>
            <a:ext cx="914400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2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5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644"/>
            <a:ext cx="9144000" cy="38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4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5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25" y="1347391"/>
            <a:ext cx="6341156" cy="44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9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9 at 8.55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7" y="134706"/>
            <a:ext cx="7413667" cy="64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1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79</Words>
  <Application>Microsoft Macintosh PowerPoint</Application>
  <PresentationFormat>On-screen Show (4:3)</PresentationFormat>
  <Paragraphs>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On Face Recognition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Thatcher Illusion (Thompson 1980)</vt:lpstr>
      <vt:lpstr>PowerPoint Presentation</vt:lpstr>
      <vt:lpstr>PowerPoint Presentation</vt:lpstr>
      <vt:lpstr>Key Ideas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Faces</dc:title>
  <dc:creator>Jitendra Malik</dc:creator>
  <cp:lastModifiedBy>Jitendra Malik</cp:lastModifiedBy>
  <cp:revision>9</cp:revision>
  <dcterms:created xsi:type="dcterms:W3CDTF">2015-04-29T15:48:16Z</dcterms:created>
  <dcterms:modified xsi:type="dcterms:W3CDTF">2015-04-29T18:09:55Z</dcterms:modified>
</cp:coreProperties>
</file>