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3.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6" r:id="rId4"/>
    <p:sldMasterId id="2147483838" r:id="rId5"/>
    <p:sldMasterId id="2147483851" r:id="rId6"/>
    <p:sldMasterId id="2147483878" r:id="rId7"/>
    <p:sldMasterId id="2147483906" r:id="rId8"/>
    <p:sldMasterId id="2147483933" r:id="rId9"/>
    <p:sldMasterId id="2147483961" r:id="rId10"/>
    <p:sldMasterId id="2147483989" r:id="rId11"/>
    <p:sldMasterId id="2147484017" r:id="rId12"/>
    <p:sldMasterId id="2147484045" r:id="rId13"/>
    <p:sldMasterId id="2147484073" r:id="rId14"/>
  </p:sldMasterIdLst>
  <p:notesMasterIdLst>
    <p:notesMasterId r:id="rId111"/>
  </p:notesMasterIdLst>
  <p:handoutMasterIdLst>
    <p:handoutMasterId r:id="rId112"/>
  </p:handoutMasterIdLst>
  <p:sldIdLst>
    <p:sldId id="863" r:id="rId15"/>
    <p:sldId id="948" r:id="rId16"/>
    <p:sldId id="957" r:id="rId17"/>
    <p:sldId id="899" r:id="rId18"/>
    <p:sldId id="803" r:id="rId19"/>
    <p:sldId id="804" r:id="rId20"/>
    <p:sldId id="864" r:id="rId21"/>
    <p:sldId id="865" r:id="rId22"/>
    <p:sldId id="918" r:id="rId23"/>
    <p:sldId id="807" r:id="rId24"/>
    <p:sldId id="806" r:id="rId25"/>
    <p:sldId id="927" r:id="rId26"/>
    <p:sldId id="922" r:id="rId27"/>
    <p:sldId id="969" r:id="rId28"/>
    <p:sldId id="973" r:id="rId29"/>
    <p:sldId id="974" r:id="rId30"/>
    <p:sldId id="975" r:id="rId31"/>
    <p:sldId id="977" r:id="rId32"/>
    <p:sldId id="970" r:id="rId33"/>
    <p:sldId id="971" r:id="rId34"/>
    <p:sldId id="972" r:id="rId35"/>
    <p:sldId id="924" r:id="rId36"/>
    <p:sldId id="926" r:id="rId37"/>
    <p:sldId id="925" r:id="rId38"/>
    <p:sldId id="978" r:id="rId39"/>
    <p:sldId id="979" r:id="rId40"/>
    <p:sldId id="939" r:id="rId41"/>
    <p:sldId id="870" r:id="rId42"/>
    <p:sldId id="962" r:id="rId43"/>
    <p:sldId id="959" r:id="rId44"/>
    <p:sldId id="891" r:id="rId45"/>
    <p:sldId id="919" r:id="rId46"/>
    <p:sldId id="950" r:id="rId47"/>
    <p:sldId id="930" r:id="rId48"/>
    <p:sldId id="931" r:id="rId49"/>
    <p:sldId id="932" r:id="rId50"/>
    <p:sldId id="934" r:id="rId51"/>
    <p:sldId id="935" r:id="rId52"/>
    <p:sldId id="920" r:id="rId53"/>
    <p:sldId id="921" r:id="rId54"/>
    <p:sldId id="936" r:id="rId55"/>
    <p:sldId id="843" r:id="rId56"/>
    <p:sldId id="946" r:id="rId57"/>
    <p:sldId id="941" r:id="rId58"/>
    <p:sldId id="844" r:id="rId59"/>
    <p:sldId id="945" r:id="rId60"/>
    <p:sldId id="869" r:id="rId61"/>
    <p:sldId id="845" r:id="rId62"/>
    <p:sldId id="846" r:id="rId63"/>
    <p:sldId id="847" r:id="rId64"/>
    <p:sldId id="878" r:id="rId65"/>
    <p:sldId id="879" r:id="rId66"/>
    <p:sldId id="880" r:id="rId67"/>
    <p:sldId id="881" r:id="rId68"/>
    <p:sldId id="882" r:id="rId69"/>
    <p:sldId id="883" r:id="rId70"/>
    <p:sldId id="884" r:id="rId71"/>
    <p:sldId id="886" r:id="rId72"/>
    <p:sldId id="889" r:id="rId73"/>
    <p:sldId id="893" r:id="rId74"/>
    <p:sldId id="853" r:id="rId75"/>
    <p:sldId id="937" r:id="rId76"/>
    <p:sldId id="938" r:id="rId77"/>
    <p:sldId id="943" r:id="rId78"/>
    <p:sldId id="834" r:id="rId79"/>
    <p:sldId id="897" r:id="rId80"/>
    <p:sldId id="958" r:id="rId81"/>
    <p:sldId id="961" r:id="rId82"/>
    <p:sldId id="960" r:id="rId83"/>
    <p:sldId id="944" r:id="rId84"/>
    <p:sldId id="980" r:id="rId85"/>
    <p:sldId id="867" r:id="rId86"/>
    <p:sldId id="940" r:id="rId87"/>
    <p:sldId id="860" r:id="rId88"/>
    <p:sldId id="951" r:id="rId89"/>
    <p:sldId id="952" r:id="rId90"/>
    <p:sldId id="953" r:id="rId91"/>
    <p:sldId id="954" r:id="rId92"/>
    <p:sldId id="955" r:id="rId93"/>
    <p:sldId id="956" r:id="rId94"/>
    <p:sldId id="890" r:id="rId95"/>
    <p:sldId id="942" r:id="rId96"/>
    <p:sldId id="861" r:id="rId97"/>
    <p:sldId id="904" r:id="rId98"/>
    <p:sldId id="905" r:id="rId99"/>
    <p:sldId id="906" r:id="rId100"/>
    <p:sldId id="907" r:id="rId101"/>
    <p:sldId id="908" r:id="rId102"/>
    <p:sldId id="909" r:id="rId103"/>
    <p:sldId id="910" r:id="rId104"/>
    <p:sldId id="912" r:id="rId105"/>
    <p:sldId id="914" r:id="rId106"/>
    <p:sldId id="895" r:id="rId107"/>
    <p:sldId id="896" r:id="rId108"/>
    <p:sldId id="916" r:id="rId109"/>
    <p:sldId id="885" r:id="rId110"/>
  </p:sldIdLst>
  <p:sldSz cx="12187238" cy="6859588"/>
  <p:notesSz cx="6858000" cy="9144000"/>
  <p:embeddedFontLst>
    <p:embeddedFont>
      <p:font typeface="Candara" panose="020E0502030303020204" pitchFamily="34" charset="0"/>
      <p:regular r:id="rId113"/>
      <p:bold r:id="rId114"/>
      <p:italic r:id="rId115"/>
      <p:boldItalic r:id="rId116"/>
    </p:embeddedFont>
    <p:embeddedFont>
      <p:font typeface="Andy" panose="03080602030302030203" pitchFamily="66" charset="0"/>
      <p:bold r:id="rId117"/>
    </p:embeddedFont>
    <p:embeddedFont>
      <p:font typeface="Segoe UI Light" panose="020B0502040204020203" pitchFamily="34" charset="0"/>
      <p:regular r:id="rId118"/>
    </p:embeddedFont>
    <p:embeddedFont>
      <p:font typeface="Helvetica" panose="020B0604020202020204" pitchFamily="34" charset="0"/>
      <p:regular r:id="rId119"/>
      <p:bold r:id="rId120"/>
      <p:italic r:id="rId121"/>
      <p:boldItalic r:id="rId122"/>
    </p:embeddedFont>
    <p:embeddedFont>
      <p:font typeface="Segoe Light" panose="020B0604020202020204" charset="0"/>
      <p:regular r:id="rId123"/>
      <p:italic r:id="rId124"/>
    </p:embeddedFont>
    <p:embeddedFont>
      <p:font typeface="Segoe UI" panose="020B0502040204020203" pitchFamily="34" charset="0"/>
      <p:regular r:id="rId125"/>
      <p:bold r:id="rId126"/>
      <p:italic r:id="rId127"/>
      <p:boldItalic r:id="rId128"/>
    </p:embeddedFont>
    <p:embeddedFont>
      <p:font typeface="Cambria Math" panose="02040503050406030204" pitchFamily="18" charset="0"/>
      <p:regular r:id="rId129"/>
    </p:embeddedFont>
    <p:embeddedFont>
      <p:font typeface="Consolas" panose="020B0609020204030204" pitchFamily="49" charset="0"/>
      <p:regular r:id="rId130"/>
      <p:bold r:id="rId131"/>
      <p:italic r:id="rId132"/>
      <p:boldItalic r:id="rId133"/>
    </p:embeddedFont>
  </p:embeddedFontLst>
  <p:defaultText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p15:clr>
            <a:srgbClr val="A4A3A4"/>
          </p15:clr>
        </p15:guide>
        <p15:guide id="2" orient="horz" pos="1202">
          <p15:clr>
            <a:srgbClr val="A4A3A4"/>
          </p15:clr>
        </p15:guide>
        <p15:guide id="3" orient="horz" pos="2737">
          <p15:clr>
            <a:srgbClr val="A4A3A4"/>
          </p15:clr>
        </p15:guide>
        <p15:guide id="4" orient="horz" pos="4177">
          <p15:clr>
            <a:srgbClr val="A4A3A4"/>
          </p15:clr>
        </p15:guide>
        <p15:guide id="5" orient="horz" pos="1488">
          <p15:clr>
            <a:srgbClr val="A4A3A4"/>
          </p15:clr>
        </p15:guide>
        <p15:guide id="6" orient="horz" pos="912">
          <p15:clr>
            <a:srgbClr val="A4A3A4"/>
          </p15:clr>
        </p15:guide>
        <p15:guide id="7" pos="3839">
          <p15:clr>
            <a:srgbClr val="A4A3A4"/>
          </p15:clr>
        </p15:guide>
        <p15:guide id="8" pos="327">
          <p15:clr>
            <a:srgbClr val="A4A3A4"/>
          </p15:clr>
        </p15:guide>
        <p15:guide id="9" pos="1190">
          <p15:clr>
            <a:srgbClr val="A4A3A4"/>
          </p15:clr>
        </p15:guide>
        <p15:guide id="10" pos="7349">
          <p15:clr>
            <a:srgbClr val="A4A3A4"/>
          </p15:clr>
        </p15:guide>
        <p15:guide id="11" pos="7063">
          <p15:clr>
            <a:srgbClr val="A4A3A4"/>
          </p15:clr>
        </p15:guide>
        <p15:guide id="12" pos="61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84" autoAdjust="0"/>
    <p:restoredTop sz="96105" autoAdjust="0"/>
  </p:normalViewPr>
  <p:slideViewPr>
    <p:cSldViewPr snapToGrid="0">
      <p:cViewPr varScale="1">
        <p:scale>
          <a:sx n="74" d="100"/>
          <a:sy n="74" d="100"/>
        </p:scale>
        <p:origin x="672" y="72"/>
      </p:cViewPr>
      <p:guideLst>
        <p:guide orient="horz" pos="144"/>
        <p:guide orient="horz" pos="1202"/>
        <p:guide orient="horz" pos="2737"/>
        <p:guide orient="horz" pos="4177"/>
        <p:guide orient="horz" pos="1488"/>
        <p:guide orient="horz" pos="912"/>
        <p:guide pos="3839"/>
        <p:guide pos="327"/>
        <p:guide pos="1190"/>
        <p:guide pos="7349"/>
        <p:guide pos="7063"/>
        <p:guide pos="610"/>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font" Target="fonts/font5.fntdata"/><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handoutMaster" Target="handoutMasters/handoutMaster1.xml"/><Relationship Id="rId133" Type="http://schemas.openxmlformats.org/officeDocument/2006/relationships/font" Target="fonts/font21.fntdata"/><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font" Target="fonts/font11.fntdata"/><Relationship Id="rId128" Type="http://schemas.openxmlformats.org/officeDocument/2006/relationships/font" Target="fonts/font16.fntdata"/><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font" Target="fonts/font1.fntdata"/><Relationship Id="rId118" Type="http://schemas.openxmlformats.org/officeDocument/2006/relationships/font" Target="fonts/font6.fntdata"/><Relationship Id="rId126" Type="http://schemas.openxmlformats.org/officeDocument/2006/relationships/font" Target="fonts/font14.fntdata"/><Relationship Id="rId13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font" Target="fonts/font4.fntdata"/><Relationship Id="rId124" Type="http://schemas.openxmlformats.org/officeDocument/2006/relationships/font" Target="fonts/font12.fntdata"/><Relationship Id="rId129" Type="http://schemas.openxmlformats.org/officeDocument/2006/relationships/font" Target="fonts/font17.fntdata"/><Relationship Id="rId13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notesMaster" Target="notesMasters/notesMaster1.xml"/><Relationship Id="rId13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font" Target="fonts/font2.fntdata"/><Relationship Id="rId119" Type="http://schemas.openxmlformats.org/officeDocument/2006/relationships/font" Target="fonts/font7.fntdata"/><Relationship Id="rId127" Type="http://schemas.openxmlformats.org/officeDocument/2006/relationships/font" Target="fonts/font15.fntdata"/><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font" Target="fonts/font10.fntdata"/><Relationship Id="rId130" Type="http://schemas.openxmlformats.org/officeDocument/2006/relationships/font" Target="fonts/font18.fntdata"/><Relationship Id="rId13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font" Target="fonts/font8.fntdata"/><Relationship Id="rId125" Type="http://schemas.openxmlformats.org/officeDocument/2006/relationships/font" Target="fonts/font13.fntdata"/><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font" Target="fonts/font3.fntdata"/><Relationship Id="rId131" Type="http://schemas.openxmlformats.org/officeDocument/2006/relationships/font" Target="fonts/font19.fntdata"/><Relationship Id="rId136"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smooth val="0"/>
        <c:axId val="299941304"/>
        <c:axId val="299941688"/>
      </c:lineChart>
      <c:catAx>
        <c:axId val="299941304"/>
        <c:scaling>
          <c:orientation val="minMax"/>
        </c:scaling>
        <c:delete val="0"/>
        <c:axPos val="b"/>
        <c:majorTickMark val="out"/>
        <c:minorTickMark val="none"/>
        <c:tickLblPos val="nextTo"/>
        <c:crossAx val="299941688"/>
        <c:crosses val="autoZero"/>
        <c:auto val="1"/>
        <c:lblAlgn val="ctr"/>
        <c:lblOffset val="100"/>
        <c:noMultiLvlLbl val="0"/>
      </c:catAx>
      <c:valAx>
        <c:axId val="299941688"/>
        <c:scaling>
          <c:orientation val="minMax"/>
        </c:scaling>
        <c:delete val="1"/>
        <c:axPos val="l"/>
        <c:numFmt formatCode="General" sourceLinked="1"/>
        <c:majorTickMark val="out"/>
        <c:minorTickMark val="none"/>
        <c:tickLblPos val="nextTo"/>
        <c:crossAx val="299941304"/>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3200" b="0" dirty="0" smtClean="0">
              <a:latin typeface="+mj-lt"/>
            </a:rPr>
            <a:t>F# Basics</a:t>
          </a:r>
          <a:endParaRPr lang="en-GB" sz="32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4F0A28B8-1F1A-4D80-9BE8-A97084A86C00}">
      <dgm:prSet custT="1"/>
      <dgm:spPr/>
      <dgm:t>
        <a:bodyPr/>
        <a:lstStyle/>
        <a:p>
          <a:pPr rtl="0"/>
          <a:r>
            <a:rPr lang="en-GB" sz="3200" b="0" dirty="0" smtClean="0">
              <a:latin typeface="+mj-lt"/>
            </a:rPr>
            <a:t>F# </a:t>
          </a:r>
          <a:r>
            <a:rPr lang="en-GB" sz="3200" b="0" dirty="0" smtClean="0">
              <a:latin typeface="+mj-lt"/>
            </a:rPr>
            <a:t>+ Excel</a:t>
          </a:r>
          <a:endParaRPr lang="en-GB" sz="3200" b="0" dirty="0">
            <a:latin typeface="+mj-lt"/>
          </a:endParaRPr>
        </a:p>
      </dgm:t>
    </dgm:pt>
    <dgm:pt modelId="{9ACF159B-AF69-4D41-8AEE-3551DAF2A823}" type="parTrans" cxnId="{D715C37B-47DA-44C5-A82D-1B814A321057}">
      <dgm:prSet/>
      <dgm:spPr/>
      <dgm:t>
        <a:bodyPr/>
        <a:lstStyle/>
        <a:p>
          <a:endParaRPr lang="en-GB" sz="3200" b="0">
            <a:latin typeface="+mj-lt"/>
          </a:endParaRPr>
        </a:p>
      </dgm:t>
    </dgm:pt>
    <dgm:pt modelId="{AA9FB4A7-4460-48D8-BF80-467A5FDBF772}" type="sibTrans" cxnId="{D715C37B-47DA-44C5-A82D-1B814A321057}">
      <dgm:prSet/>
      <dgm:spPr/>
      <dgm:t>
        <a:bodyPr/>
        <a:lstStyle/>
        <a:p>
          <a:endParaRPr lang="en-GB" sz="3200" b="0">
            <a:latin typeface="+mj-lt"/>
          </a:endParaRPr>
        </a:p>
      </dgm:t>
    </dgm:pt>
    <dgm:pt modelId="{480BBCCB-0D11-49A2-ADF6-0426D1B8FD6A}">
      <dgm:prSet custT="1"/>
      <dgm:spPr/>
      <dgm:t>
        <a:bodyPr/>
        <a:lstStyle/>
        <a:p>
          <a:pPr rtl="0"/>
          <a:r>
            <a:rPr lang="en-GB" sz="3200" b="0" dirty="0" smtClean="0">
              <a:latin typeface="+mj-lt"/>
            </a:rPr>
            <a:t>F# for DSLs in Risk and Insurance</a:t>
          </a:r>
          <a:endParaRPr lang="en-GB" sz="3200" b="0" dirty="0">
            <a:latin typeface="+mj-lt"/>
          </a:endParaRPr>
        </a:p>
      </dgm:t>
    </dgm:pt>
    <dgm:pt modelId="{3A665638-7CAC-47CC-AA4B-AAE34CBE8E78}" type="parTrans" cxnId="{EB3D17D2-BE45-4EB3-A73A-FC2A0E5E4515}">
      <dgm:prSet/>
      <dgm:spPr/>
      <dgm:t>
        <a:bodyPr/>
        <a:lstStyle/>
        <a:p>
          <a:endParaRPr lang="en-GB" sz="3200" b="0">
            <a:latin typeface="+mj-lt"/>
          </a:endParaRPr>
        </a:p>
      </dgm:t>
    </dgm:pt>
    <dgm:pt modelId="{4956E477-69D6-4D09-95A0-489728CE7589}" type="sibTrans" cxnId="{EB3D17D2-BE45-4EB3-A73A-FC2A0E5E4515}">
      <dgm:prSet/>
      <dgm:spPr/>
      <dgm:t>
        <a:bodyPr/>
        <a:lstStyle/>
        <a:p>
          <a:endParaRPr lang="en-GB" sz="3200" b="0">
            <a:latin typeface="+mj-lt"/>
          </a:endParaRPr>
        </a:p>
      </dgm:t>
    </dgm:pt>
    <dgm:pt modelId="{9CF568F0-5BE9-4CA8-B6C3-4B4C7AFEE50E}">
      <dgm:prSet custT="1"/>
      <dgm:spPr/>
      <dgm:t>
        <a:bodyPr/>
        <a:lstStyle/>
        <a:p>
          <a:pPr rtl="0"/>
          <a:r>
            <a:rPr lang="en-GB" sz="3200" b="0" baseline="0" dirty="0" smtClean="0">
              <a:latin typeface="+mj-lt"/>
            </a:rPr>
            <a:t>F# for GPUs</a:t>
          </a:r>
          <a:endParaRPr lang="en-GB" sz="3200" b="0" dirty="0">
            <a:latin typeface="+mj-lt"/>
          </a:endParaRPr>
        </a:p>
      </dgm:t>
    </dgm:pt>
    <dgm:pt modelId="{F41D042C-B088-489B-B1F7-4AD03B03C73A}" type="parTrans" cxnId="{9EE155B5-CD82-4780-8766-8553DC87CCC4}">
      <dgm:prSet/>
      <dgm:spPr/>
      <dgm:t>
        <a:bodyPr/>
        <a:lstStyle/>
        <a:p>
          <a:endParaRPr lang="en-GB" sz="3200"/>
        </a:p>
      </dgm:t>
    </dgm:pt>
    <dgm:pt modelId="{42D98DE4-578C-4F9E-AA25-44A9877E8FEA}" type="sibTrans" cxnId="{9EE155B5-CD82-4780-8766-8553DC87CCC4}">
      <dgm:prSet/>
      <dgm:spPr/>
      <dgm:t>
        <a:bodyPr/>
        <a:lstStyle/>
        <a:p>
          <a:endParaRPr lang="en-GB" sz="3200"/>
        </a:p>
      </dgm:t>
    </dgm:pt>
    <dgm:pt modelId="{A4661360-F828-43C9-A256-E9034F2C2550}">
      <dgm:prSet custT="1"/>
      <dgm:spPr/>
      <dgm:t>
        <a:bodyPr/>
        <a:lstStyle/>
        <a:p>
          <a:pPr rtl="0"/>
          <a:r>
            <a:rPr lang="en-GB" sz="3200" b="0" dirty="0" smtClean="0">
              <a:latin typeface="+mj-lt"/>
            </a:rPr>
            <a:t>F# for Pricing</a:t>
          </a:r>
          <a:endParaRPr lang="en-GB" sz="3200" b="0" dirty="0">
            <a:latin typeface="+mj-lt"/>
          </a:endParaRPr>
        </a:p>
      </dgm:t>
    </dgm:pt>
    <dgm:pt modelId="{3A445813-3A39-4F37-986B-1A740B3C211A}" type="parTrans" cxnId="{83F0EE17-6CF1-430E-B7E1-4306E0424C3A}">
      <dgm:prSet/>
      <dgm:spPr/>
      <dgm:t>
        <a:bodyPr/>
        <a:lstStyle/>
        <a:p>
          <a:endParaRPr lang="en-GB" sz="3200"/>
        </a:p>
      </dgm:t>
    </dgm:pt>
    <dgm:pt modelId="{643C0E40-D8E0-4608-AD8C-5A1331453068}" type="sibTrans" cxnId="{83F0EE17-6CF1-430E-B7E1-4306E0424C3A}">
      <dgm:prSet/>
      <dgm:spPr/>
      <dgm:t>
        <a:bodyPr/>
        <a:lstStyle/>
        <a:p>
          <a:endParaRPr lang="en-GB" sz="3200"/>
        </a:p>
      </dgm:t>
    </dgm:pt>
    <dgm:pt modelId="{CE12A5F0-51E9-4188-936B-C22A5D76B0C8}">
      <dgm:prSet custT="1"/>
      <dgm:spPr/>
      <dgm:t>
        <a:bodyPr/>
        <a:lstStyle/>
        <a:p>
          <a:pPr rtl="0"/>
          <a:r>
            <a:rPr lang="en-GB" sz="3200" b="0" dirty="0" smtClean="0">
              <a:latin typeface="+mj-lt"/>
            </a:rPr>
            <a:t>F# + R</a:t>
          </a:r>
          <a:endParaRPr lang="en-GB" sz="3200" b="0" dirty="0">
            <a:latin typeface="+mj-lt"/>
          </a:endParaRPr>
        </a:p>
      </dgm:t>
    </dgm:pt>
    <dgm:pt modelId="{5BE01557-18F1-496C-B492-7CF7DD160E43}" type="parTrans" cxnId="{B031F830-7CF3-426F-994B-8940AB83B489}">
      <dgm:prSet/>
      <dgm:spPr/>
      <dgm:t>
        <a:bodyPr/>
        <a:lstStyle/>
        <a:p>
          <a:endParaRPr lang="en-GB" sz="3200"/>
        </a:p>
      </dgm:t>
    </dgm:pt>
    <dgm:pt modelId="{796F2D04-5431-410C-962F-D2BB1CD59920}" type="sibTrans" cxnId="{B031F830-7CF3-426F-994B-8940AB83B489}">
      <dgm:prSet/>
      <dgm:spPr/>
      <dgm:t>
        <a:bodyPr/>
        <a:lstStyle/>
        <a:p>
          <a:endParaRPr lang="en-GB" sz="3200"/>
        </a:p>
      </dgm:t>
    </dgm:pt>
    <dgm:pt modelId="{C28BD1D3-73FD-45AC-9DD9-34250D73D7A8}">
      <dgm:prSet custT="1"/>
      <dgm:spPr/>
      <dgm:t>
        <a:bodyPr/>
        <a:lstStyle/>
        <a:p>
          <a:pPr rtl="0"/>
          <a:r>
            <a:rPr lang="en-GB" sz="3200" b="0" smtClean="0">
              <a:latin typeface="+mj-lt"/>
            </a:rPr>
            <a:t>F</a:t>
          </a:r>
          <a:r>
            <a:rPr lang="en-GB" sz="3200" b="0" dirty="0" smtClean="0">
              <a:latin typeface="+mj-lt"/>
            </a:rPr>
            <a:t># for Data Science</a:t>
          </a:r>
          <a:endParaRPr lang="en-GB" sz="3200" b="0" dirty="0">
            <a:latin typeface="+mj-lt"/>
          </a:endParaRPr>
        </a:p>
      </dgm:t>
    </dgm:pt>
    <dgm:pt modelId="{88FB5A05-08C6-427F-B6B3-3C69EA04BBCF}" type="parTrans" cxnId="{12610869-A354-46A2-ACE5-771B3917A9CA}">
      <dgm:prSet/>
      <dgm:spPr/>
      <dgm:t>
        <a:bodyPr/>
        <a:lstStyle/>
        <a:p>
          <a:endParaRPr lang="en-GB" sz="2400"/>
        </a:p>
      </dgm:t>
    </dgm:pt>
    <dgm:pt modelId="{0077A640-1A82-475A-84BB-2DE56F9168DC}" type="sibTrans" cxnId="{12610869-A354-46A2-ACE5-771B3917A9CA}">
      <dgm:prSet/>
      <dgm:spPr/>
      <dgm:t>
        <a:bodyPr/>
        <a:lstStyle/>
        <a:p>
          <a:endParaRPr lang="en-GB" sz="24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36F22CE9-2174-43C8-940C-5B4B8A388287}" type="presOf" srcId="{480BBCCB-0D11-49A2-ADF6-0426D1B8FD6A}" destId="{BCE7658B-2374-4A6C-9925-B2C56248DCAA}"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426A2967-06F2-427A-8B65-CFD5E1B68F25}" type="presOf" srcId="{5997C62F-5E7C-4475-ABF9-3701BF1F545C}" destId="{52A4FD40-540C-4BE8-8FDE-D96AA35A7D10}" srcOrd="0" destOrd="0" presId="urn:microsoft.com/office/officeart/2005/8/layout/default"/>
    <dgm:cxn modelId="{12610869-A354-46A2-ACE5-771B3917A9CA}" srcId="{5997C62F-5E7C-4475-ABF9-3701BF1F545C}" destId="{C28BD1D3-73FD-45AC-9DD9-34250D73D7A8}" srcOrd="1" destOrd="0" parTransId="{88FB5A05-08C6-427F-B6B3-3C69EA04BBCF}" sibTransId="{0077A640-1A82-475A-84BB-2DE56F9168DC}"/>
    <dgm:cxn modelId="{967FA3DB-1E45-40C2-AF22-DA2473074312}" type="presOf" srcId="{A4661360-F828-43C9-A256-E9034F2C2550}" destId="{9F535F91-926F-4CD9-9E50-DD6024FF90E6}" srcOrd="0" destOrd="0" presId="urn:microsoft.com/office/officeart/2005/8/layout/default"/>
    <dgm:cxn modelId="{8B9519CE-7D99-4F80-B0BE-7E63AF2D6A0A}" type="presOf" srcId="{CE12A5F0-51E9-4188-936B-C22A5D76B0C8}" destId="{D3652699-7A9F-4E10-8F28-EB1B4316ACCE}" srcOrd="0" destOrd="0" presId="urn:microsoft.com/office/officeart/2005/8/layout/default"/>
    <dgm:cxn modelId="{A28C7BC6-D6B3-43B7-8AD0-B9FF47ECCCE9}" type="presOf" srcId="{C28BD1D3-73FD-45AC-9DD9-34250D73D7A8}" destId="{E0E71C54-F2D1-4C91-8C80-6B09BF84E94B}" srcOrd="0" destOrd="0" presId="urn:microsoft.com/office/officeart/2005/8/layout/default"/>
    <dgm:cxn modelId="{9EE155B5-CD82-4780-8766-8553DC87CCC4}" srcId="{5997C62F-5E7C-4475-ABF9-3701BF1F545C}" destId="{9CF568F0-5BE9-4CA8-B6C3-4B4C7AFEE50E}" srcOrd="2" destOrd="0" parTransId="{F41D042C-B088-489B-B1F7-4AD03B03C73A}" sibTransId="{42D98DE4-578C-4F9E-AA25-44A9877E8FEA}"/>
    <dgm:cxn modelId="{3990948F-CA7B-4B2E-A1A3-3B55BF9BC332}" type="presOf" srcId="{4F0A28B8-1F1A-4D80-9BE8-A97084A86C00}" destId="{18B03463-1FBD-4DF5-8CA0-D3CB9BDC0293}" srcOrd="0" destOrd="0" presId="urn:microsoft.com/office/officeart/2005/8/layout/default"/>
    <dgm:cxn modelId="{58D5D9F2-6492-4CE2-84FA-D3DAC6733F6E}" type="presOf" srcId="{9CF568F0-5BE9-4CA8-B6C3-4B4C7AFEE50E}" destId="{5ADF61FE-FF80-45AA-A9CE-E34B60324B42}" srcOrd="0" destOrd="0" presId="urn:microsoft.com/office/officeart/2005/8/layout/default"/>
    <dgm:cxn modelId="{82953680-75C5-49A9-97FD-CA67C5C36763}" type="presOf" srcId="{98560FE6-8497-40FE-BB96-19DF5575BF5C}" destId="{06DCBB91-7B26-4835-B33A-CA07C186EB0F}" srcOrd="0" destOrd="0" presId="urn:microsoft.com/office/officeart/2005/8/layout/default"/>
    <dgm:cxn modelId="{B031F830-7CF3-426F-994B-8940AB83B489}" srcId="{5997C62F-5E7C-4475-ABF9-3701BF1F545C}" destId="{CE12A5F0-51E9-4188-936B-C22A5D76B0C8}" srcOrd="6" destOrd="0" parTransId="{5BE01557-18F1-496C-B492-7CF7DD160E43}" sibTransId="{796F2D04-5431-410C-962F-D2BB1CD59920}"/>
    <dgm:cxn modelId="{EB3D17D2-BE45-4EB3-A73A-FC2A0E5E4515}" srcId="{5997C62F-5E7C-4475-ABF9-3701BF1F545C}" destId="{480BBCCB-0D11-49A2-ADF6-0426D1B8FD6A}" srcOrd="5" destOrd="0" parTransId="{3A665638-7CAC-47CC-AA4B-AAE34CBE8E78}" sibTransId="{4956E477-69D6-4D09-95A0-489728CE7589}"/>
    <dgm:cxn modelId="{83F0EE17-6CF1-430E-B7E1-4306E0424C3A}" srcId="{5997C62F-5E7C-4475-ABF9-3701BF1F545C}" destId="{A4661360-F828-43C9-A256-E9034F2C2550}" srcOrd="4" destOrd="0" parTransId="{3A445813-3A39-4F37-986B-1A740B3C211A}" sibTransId="{643C0E40-D8E0-4608-AD8C-5A1331453068}"/>
    <dgm:cxn modelId="{FFCEE583-B4C0-45A3-A630-63A488554D9F}" srcId="{5997C62F-5E7C-4475-ABF9-3701BF1F545C}" destId="{98560FE6-8497-40FE-BB96-19DF5575BF5C}" srcOrd="0" destOrd="0" parTransId="{72B855FC-866E-4258-832D-30A37BCBCDE1}" sibTransId="{6BFF7754-84A9-4A25-AA68-AF749307859A}"/>
    <dgm:cxn modelId="{98959B32-9D89-43BB-A2A8-3EF41C88729D}" type="presParOf" srcId="{52A4FD40-540C-4BE8-8FDE-D96AA35A7D10}" destId="{06DCBB91-7B26-4835-B33A-CA07C186EB0F}" srcOrd="0" destOrd="0" presId="urn:microsoft.com/office/officeart/2005/8/layout/default"/>
    <dgm:cxn modelId="{E926DC63-32B6-4648-A76D-106CCB89DE2D}" type="presParOf" srcId="{52A4FD40-540C-4BE8-8FDE-D96AA35A7D10}" destId="{093FD4D1-2775-4A3E-AC72-EB598E32E147}" srcOrd="1" destOrd="0" presId="urn:microsoft.com/office/officeart/2005/8/layout/default"/>
    <dgm:cxn modelId="{8BC41EE9-7BDF-4A0F-BCCE-7B5776B0AA18}" type="presParOf" srcId="{52A4FD40-540C-4BE8-8FDE-D96AA35A7D10}" destId="{E0E71C54-F2D1-4C91-8C80-6B09BF84E94B}" srcOrd="2" destOrd="0" presId="urn:microsoft.com/office/officeart/2005/8/layout/default"/>
    <dgm:cxn modelId="{0D6E5749-AE67-4655-8FAD-8C92BF0DB658}" type="presParOf" srcId="{52A4FD40-540C-4BE8-8FDE-D96AA35A7D10}" destId="{E78BBC4B-316A-4A08-BFFB-73C51016128A}" srcOrd="3" destOrd="0" presId="urn:microsoft.com/office/officeart/2005/8/layout/default"/>
    <dgm:cxn modelId="{C89D1D2B-B7AD-42F7-95EC-77846F6D98C7}" type="presParOf" srcId="{52A4FD40-540C-4BE8-8FDE-D96AA35A7D10}" destId="{5ADF61FE-FF80-45AA-A9CE-E34B60324B42}" srcOrd="4" destOrd="0" presId="urn:microsoft.com/office/officeart/2005/8/layout/default"/>
    <dgm:cxn modelId="{BDB657D1-80AD-46BE-89B3-065A3BB1B0C7}" type="presParOf" srcId="{52A4FD40-540C-4BE8-8FDE-D96AA35A7D10}" destId="{F457AE65-E4FF-4C48-915D-16FFBAB09FE3}" srcOrd="5" destOrd="0" presId="urn:microsoft.com/office/officeart/2005/8/layout/default"/>
    <dgm:cxn modelId="{16BA052B-97AF-4FF8-8BA3-135E1F078D6C}" type="presParOf" srcId="{52A4FD40-540C-4BE8-8FDE-D96AA35A7D10}" destId="{18B03463-1FBD-4DF5-8CA0-D3CB9BDC0293}" srcOrd="6" destOrd="0" presId="urn:microsoft.com/office/officeart/2005/8/layout/default"/>
    <dgm:cxn modelId="{D63CC41D-5A3E-44E3-A777-D9E5E29C03F7}" type="presParOf" srcId="{52A4FD40-540C-4BE8-8FDE-D96AA35A7D10}" destId="{7BE245B1-DFD0-48DB-BF62-C9DB09716608}" srcOrd="7" destOrd="0" presId="urn:microsoft.com/office/officeart/2005/8/layout/default"/>
    <dgm:cxn modelId="{8D1D1E50-AF44-45C6-AAA6-A43765CEFD2A}" type="presParOf" srcId="{52A4FD40-540C-4BE8-8FDE-D96AA35A7D10}" destId="{9F535F91-926F-4CD9-9E50-DD6024FF90E6}" srcOrd="8" destOrd="0" presId="urn:microsoft.com/office/officeart/2005/8/layout/default"/>
    <dgm:cxn modelId="{FE7400DF-D8B3-4510-866E-B0580722707F}" type="presParOf" srcId="{52A4FD40-540C-4BE8-8FDE-D96AA35A7D10}" destId="{D4217C49-710B-4040-BD9D-E3996AEE299E}" srcOrd="9" destOrd="0" presId="urn:microsoft.com/office/officeart/2005/8/layout/default"/>
    <dgm:cxn modelId="{5A4CB5B6-3F42-4325-9489-374FF9813090}" type="presParOf" srcId="{52A4FD40-540C-4BE8-8FDE-D96AA35A7D10}" destId="{BCE7658B-2374-4A6C-9925-B2C56248DCAA}" srcOrd="10" destOrd="0" presId="urn:microsoft.com/office/officeart/2005/8/layout/default"/>
    <dgm:cxn modelId="{63E05AD4-9A18-459C-A537-ABE2622A0198}" type="presParOf" srcId="{52A4FD40-540C-4BE8-8FDE-D96AA35A7D10}" destId="{92B533C0-C227-458D-A105-6EECA8C9545E}" srcOrd="11" destOrd="0" presId="urn:microsoft.com/office/officeart/2005/8/layout/default"/>
    <dgm:cxn modelId="{778A069C-219C-48CD-BDEC-211C943B30D1}"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F7C46BBA-E9C4-40A5-BB7C-9518241C604E}">
      <dgm:prSet phldrT="[Text]" custT="1"/>
      <dgm:spPr/>
      <dgm:t>
        <a:bodyPr/>
        <a:lstStyle/>
        <a:p>
          <a:r>
            <a:rPr lang="en-GB" sz="2800" b="0" smtClean="0">
              <a:latin typeface="+mj-lt"/>
            </a:rPr>
            <a:t>Complexity</a:t>
          </a:r>
          <a:endParaRPr lang="en-GB" sz="2800" b="0" dirty="0">
            <a:latin typeface="+mj-lt"/>
          </a:endParaRPr>
        </a:p>
      </dgm:t>
    </dgm:pt>
    <dgm:pt modelId="{C3B8740C-0F8F-4AEA-8625-572736F52087}" type="sibTrans" cxnId="{1EEFE04A-42CF-46BB-8C36-52C13C34C77D}">
      <dgm:prSet/>
      <dgm:spPr/>
      <dgm:t>
        <a:bodyPr/>
        <a:lstStyle/>
        <a:p>
          <a:endParaRPr lang="en-GB" sz="1600" b="0">
            <a:solidFill>
              <a:schemeClr val="tx1"/>
            </a:solidFill>
            <a:latin typeface="+mj-lt"/>
          </a:endParaRPr>
        </a:p>
      </dgm:t>
    </dgm:pt>
    <dgm:pt modelId="{2E8F6556-4A91-4DB0-A4E9-3E373EEDFEF6}" type="parTrans" cxnId="{1EEFE04A-42CF-46BB-8C36-52C13C34C77D}">
      <dgm:prSet/>
      <dgm:spPr/>
      <dgm:t>
        <a:bodyPr/>
        <a:lstStyle/>
        <a:p>
          <a:endParaRPr lang="en-GB" sz="1600" b="0">
            <a:solidFill>
              <a:schemeClr val="tx1"/>
            </a:solidFill>
            <a:latin typeface="+mj-lt"/>
          </a:endParaRPr>
        </a:p>
      </dgm:t>
    </dgm:pt>
    <dgm:pt modelId="{23ABFDE5-97BC-4AC7-A9EE-C6CA7E39B6A3}">
      <dgm:prSet phldrT="[Text]" custT="1"/>
      <dgm:spPr/>
      <dgm:t>
        <a:bodyPr/>
        <a:lstStyle/>
        <a:p>
          <a:r>
            <a:rPr lang="en-GB" sz="2800" b="0" dirty="0" smtClean="0">
              <a:latin typeface="+mj-lt"/>
            </a:rPr>
            <a:t>for analytical components and services</a:t>
          </a:r>
          <a:endParaRPr lang="en-GB" sz="2800" b="0" dirty="0">
            <a:latin typeface="+mj-lt"/>
          </a:endParaRPr>
        </a:p>
      </dgm:t>
    </dgm:pt>
    <dgm:pt modelId="{BA5FA3AB-F9B6-4210-9310-35DDC728679C}" type="parTrans" cxnId="{7E42E62B-FFD2-4779-BA69-A016A3164DAC}">
      <dgm:prSet/>
      <dgm:spPr/>
      <dgm:t>
        <a:bodyPr/>
        <a:lstStyle/>
        <a:p>
          <a:endParaRPr lang="en-GB" sz="1600" b="0">
            <a:latin typeface="+mj-lt"/>
          </a:endParaRPr>
        </a:p>
      </dgm:t>
    </dgm:pt>
    <dgm:pt modelId="{4CCDCBF8-0EAE-46A8-BD79-5153A0FBF5F7}" type="sibTrans" cxnId="{7E42E62B-FFD2-4779-BA69-A016A3164DAC}">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38803D91-C661-4F0E-B573-12BA7943218B}" type="pres">
      <dgm:prSet presAssocID="{5B3C8C16-FA6D-4742-9BB9-251C03534EEB}" presName="spacer" presStyleCnt="0"/>
      <dgm:spPr/>
      <dgm:t>
        <a:bodyPr/>
        <a:lstStyle/>
        <a:p>
          <a:endParaRPr lang="en-GB"/>
        </a:p>
      </dgm:t>
    </dgm:pt>
    <dgm:pt modelId="{103D069B-D8CD-4B99-BBE7-8F61BEA97623}" type="pres">
      <dgm:prSet presAssocID="{F7C46BBA-E9C4-40A5-BB7C-9518241C604E}" presName="parentText" presStyleLbl="node1" presStyleIdx="3" presStyleCnt="4">
        <dgm:presLayoutVars>
          <dgm:chMax val="0"/>
          <dgm:bulletEnabled val="1"/>
        </dgm:presLayoutVars>
      </dgm:prSet>
      <dgm:spPr/>
      <dgm:t>
        <a:bodyPr/>
        <a:lstStyle/>
        <a:p>
          <a:endParaRPr lang="en-GB"/>
        </a:p>
      </dgm:t>
    </dgm:pt>
    <dgm:pt modelId="{50768FEC-F12F-4D00-99B9-699F35685B0E}" type="pres">
      <dgm:prSet presAssocID="{F7C46BBA-E9C4-40A5-BB7C-9518241C604E}" presName="childText" presStyleLbl="revTx" presStyleIdx="0" presStyleCnt="1">
        <dgm:presLayoutVars>
          <dgm:bulletEnabled val="1"/>
        </dgm:presLayoutVars>
      </dgm:prSet>
      <dgm:spPr/>
      <dgm:t>
        <a:bodyPr/>
        <a:lstStyle/>
        <a:p>
          <a:endParaRPr lang="en-GB"/>
        </a:p>
      </dgm:t>
    </dgm:pt>
  </dgm:ptLst>
  <dgm:cxnLst>
    <dgm:cxn modelId="{7E42E62B-FFD2-4779-BA69-A016A3164DAC}" srcId="{F7C46BBA-E9C4-40A5-BB7C-9518241C604E}" destId="{23ABFDE5-97BC-4AC7-A9EE-C6CA7E39B6A3}" srcOrd="0" destOrd="0" parTransId="{BA5FA3AB-F9B6-4210-9310-35DDC728679C}" sibTransId="{4CCDCBF8-0EAE-46A8-BD79-5153A0FBF5F7}"/>
    <dgm:cxn modelId="{78A2625B-C869-4DC2-B3F8-1897D873C3D4}" type="presOf" srcId="{0AC4619F-E89E-4E2E-8371-7F4D6D82FB8F}" destId="{4FD49528-3AFD-4586-A598-6BE044AE478F}" srcOrd="0" destOrd="0" presId="urn:microsoft.com/office/officeart/2005/8/layout/vList2"/>
    <dgm:cxn modelId="{54B5DF46-316E-4886-AE61-E933927947E6}" type="presOf" srcId="{2B52F956-BA16-4723-8DEA-CB1CEC17A8FF}" destId="{2394A785-3225-4F9E-B875-8DA5DC1E4124}"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21441E78-D39C-4401-BED4-D80D68A25A26}" type="presOf" srcId="{CEA9F22D-9D0A-4D96-892F-BE883584759F}" destId="{A40EF56E-93DE-42F2-ADBC-C1014EEA99A8}" srcOrd="0" destOrd="0" presId="urn:microsoft.com/office/officeart/2005/8/layout/vList2"/>
    <dgm:cxn modelId="{D6565A9E-3F5F-4ECD-B848-783278887B89}" srcId="{2B52F956-BA16-4723-8DEA-CB1CEC17A8FF}" destId="{CCCF7287-E029-474F-92E0-330D412FFCC9}" srcOrd="0" destOrd="0" parTransId="{4BB5B83E-5B8F-406F-A3D3-2B0C64F00D30}" sibTransId="{01C42DC7-2922-4CEF-9534-4FE73B7FDC12}"/>
    <dgm:cxn modelId="{81CDEF20-B511-40EC-B975-D7E68F9C6ACF}" type="presOf" srcId="{CCCF7287-E029-474F-92E0-330D412FFCC9}" destId="{62CA8009-81F8-479A-AF72-A10954E61399}" srcOrd="0" destOrd="0" presId="urn:microsoft.com/office/officeart/2005/8/layout/vList2"/>
    <dgm:cxn modelId="{755A74F4-7E41-40FA-8511-6E7441F6DF97}" type="presOf" srcId="{23ABFDE5-97BC-4AC7-A9EE-C6CA7E39B6A3}" destId="{50768FEC-F12F-4D00-99B9-699F35685B0E}" srcOrd="0" destOrd="0" presId="urn:microsoft.com/office/officeart/2005/8/layout/vList2"/>
    <dgm:cxn modelId="{D9E01E7A-946A-42B6-9904-D4FEA8768F4F}" type="presOf" srcId="{F7C46BBA-E9C4-40A5-BB7C-9518241C604E}" destId="{103D069B-D8CD-4B99-BBE7-8F61BEA97623}" srcOrd="0" destOrd="0" presId="urn:microsoft.com/office/officeart/2005/8/layout/vList2"/>
    <dgm:cxn modelId="{C77E1A6A-550F-48EC-A447-B496B4464F0D}" srcId="{2B52F956-BA16-4723-8DEA-CB1CEC17A8FF}" destId="{0AC4619F-E89E-4E2E-8371-7F4D6D82FB8F}" srcOrd="1" destOrd="0" parTransId="{4D979024-E543-4BCA-B063-E02AADB86185}" sibTransId="{428D89C5-5AAF-4269-8B11-A76DDB065351}"/>
    <dgm:cxn modelId="{1EEFE04A-42CF-46BB-8C36-52C13C34C77D}" srcId="{2B52F956-BA16-4723-8DEA-CB1CEC17A8FF}" destId="{F7C46BBA-E9C4-40A5-BB7C-9518241C604E}" srcOrd="3" destOrd="0" parTransId="{2E8F6556-4A91-4DB0-A4E9-3E373EEDFEF6}" sibTransId="{C3B8740C-0F8F-4AEA-8625-572736F52087}"/>
    <dgm:cxn modelId="{41CD1D28-B07C-4CFA-AA09-295F6E8CE3CA}" type="presParOf" srcId="{2394A785-3225-4F9E-B875-8DA5DC1E4124}" destId="{62CA8009-81F8-479A-AF72-A10954E61399}" srcOrd="0" destOrd="0" presId="urn:microsoft.com/office/officeart/2005/8/layout/vList2"/>
    <dgm:cxn modelId="{9302A4C6-9DFE-4066-9102-FC38F5EBC4B2}" type="presParOf" srcId="{2394A785-3225-4F9E-B875-8DA5DC1E4124}" destId="{9077E742-DAC2-44FC-B76D-01BCFD3C6C3B}" srcOrd="1" destOrd="0" presId="urn:microsoft.com/office/officeart/2005/8/layout/vList2"/>
    <dgm:cxn modelId="{24CB64D4-D9DB-43E7-A6B2-5D6897B158F4}" type="presParOf" srcId="{2394A785-3225-4F9E-B875-8DA5DC1E4124}" destId="{4FD49528-3AFD-4586-A598-6BE044AE478F}" srcOrd="2" destOrd="0" presId="urn:microsoft.com/office/officeart/2005/8/layout/vList2"/>
    <dgm:cxn modelId="{8E4D357E-4605-4797-955D-E6386CD4C0C0}" type="presParOf" srcId="{2394A785-3225-4F9E-B875-8DA5DC1E4124}" destId="{B6D7752C-B9F5-4B24-B383-000D110965AC}" srcOrd="3" destOrd="0" presId="urn:microsoft.com/office/officeart/2005/8/layout/vList2"/>
    <dgm:cxn modelId="{DD90B226-25AA-4D0E-9C6E-B9698C4061E0}" type="presParOf" srcId="{2394A785-3225-4F9E-B875-8DA5DC1E4124}" destId="{A40EF56E-93DE-42F2-ADBC-C1014EEA99A8}" srcOrd="4" destOrd="0" presId="urn:microsoft.com/office/officeart/2005/8/layout/vList2"/>
    <dgm:cxn modelId="{BD9F10D6-8BCE-4E6B-B0A8-586B1F6F7A13}" type="presParOf" srcId="{2394A785-3225-4F9E-B875-8DA5DC1E4124}" destId="{38803D91-C661-4F0E-B573-12BA7943218B}" srcOrd="5" destOrd="0" presId="urn:microsoft.com/office/officeart/2005/8/layout/vList2"/>
    <dgm:cxn modelId="{B678790F-7601-4DD0-B493-4441B2207ECF}" type="presParOf" srcId="{2394A785-3225-4F9E-B875-8DA5DC1E4124}" destId="{103D069B-D8CD-4B99-BBE7-8F61BEA97623}" srcOrd="6" destOrd="0" presId="urn:microsoft.com/office/officeart/2005/8/layout/vList2"/>
    <dgm:cxn modelId="{6D13E179-5F31-410F-9AB2-DF8E5FBECF1A}" type="presParOf" srcId="{2394A785-3225-4F9E-B875-8DA5DC1E4124}" destId="{50768FEC-F12F-4D00-99B9-699F35685B0E}"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a:solidFill>
          <a:schemeClr val="bg2"/>
        </a:solidFill>
      </dgm:spPr>
      <dgm:t>
        <a:bodyPr/>
        <a:lstStyle/>
        <a:p>
          <a:pPr rtl="0"/>
          <a:r>
            <a:rPr lang="en-GB" sz="3200" b="0" dirty="0" smtClean="0">
              <a:latin typeface="+mj-lt"/>
            </a:rPr>
            <a:t>F# Basics</a:t>
          </a:r>
          <a:endParaRPr lang="en-GB" sz="32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4F0A28B8-1F1A-4D80-9BE8-A97084A86C00}">
      <dgm:prSet custT="1"/>
      <dgm:spPr/>
      <dgm:t>
        <a:bodyPr/>
        <a:lstStyle/>
        <a:p>
          <a:pPr rtl="0"/>
          <a:r>
            <a:rPr lang="en-GB" sz="3200" b="0" dirty="0" smtClean="0">
              <a:latin typeface="+mj-lt"/>
            </a:rPr>
            <a:t>F# </a:t>
          </a:r>
          <a:r>
            <a:rPr lang="en-GB" sz="3200" b="0" dirty="0" smtClean="0">
              <a:latin typeface="+mj-lt"/>
            </a:rPr>
            <a:t>+ Excel</a:t>
          </a:r>
          <a:endParaRPr lang="en-GB" sz="3200" b="0" dirty="0">
            <a:latin typeface="+mj-lt"/>
          </a:endParaRPr>
        </a:p>
      </dgm:t>
    </dgm:pt>
    <dgm:pt modelId="{9ACF159B-AF69-4D41-8AEE-3551DAF2A823}" type="parTrans" cxnId="{D715C37B-47DA-44C5-A82D-1B814A321057}">
      <dgm:prSet/>
      <dgm:spPr/>
      <dgm:t>
        <a:bodyPr/>
        <a:lstStyle/>
        <a:p>
          <a:endParaRPr lang="en-GB" sz="3200" b="0">
            <a:latin typeface="+mj-lt"/>
          </a:endParaRPr>
        </a:p>
      </dgm:t>
    </dgm:pt>
    <dgm:pt modelId="{AA9FB4A7-4460-48D8-BF80-467A5FDBF772}" type="sibTrans" cxnId="{D715C37B-47DA-44C5-A82D-1B814A321057}">
      <dgm:prSet/>
      <dgm:spPr/>
      <dgm:t>
        <a:bodyPr/>
        <a:lstStyle/>
        <a:p>
          <a:endParaRPr lang="en-GB" sz="3200" b="0">
            <a:latin typeface="+mj-lt"/>
          </a:endParaRPr>
        </a:p>
      </dgm:t>
    </dgm:pt>
    <dgm:pt modelId="{480BBCCB-0D11-49A2-ADF6-0426D1B8FD6A}">
      <dgm:prSet custT="1"/>
      <dgm:spPr>
        <a:solidFill>
          <a:schemeClr val="bg2"/>
        </a:solidFill>
      </dgm:spPr>
      <dgm:t>
        <a:bodyPr/>
        <a:lstStyle/>
        <a:p>
          <a:pPr rtl="0"/>
          <a:r>
            <a:rPr lang="en-GB" sz="3200" b="0" dirty="0" smtClean="0">
              <a:latin typeface="+mj-lt"/>
            </a:rPr>
            <a:t>F# for DSLs in Risk and Insurance</a:t>
          </a:r>
          <a:endParaRPr lang="en-GB" sz="3200" b="0" dirty="0">
            <a:latin typeface="+mj-lt"/>
          </a:endParaRPr>
        </a:p>
      </dgm:t>
    </dgm:pt>
    <dgm:pt modelId="{3A665638-7CAC-47CC-AA4B-AAE34CBE8E78}" type="parTrans" cxnId="{EB3D17D2-BE45-4EB3-A73A-FC2A0E5E4515}">
      <dgm:prSet/>
      <dgm:spPr/>
      <dgm:t>
        <a:bodyPr/>
        <a:lstStyle/>
        <a:p>
          <a:endParaRPr lang="en-GB" sz="3200" b="0">
            <a:latin typeface="+mj-lt"/>
          </a:endParaRPr>
        </a:p>
      </dgm:t>
    </dgm:pt>
    <dgm:pt modelId="{4956E477-69D6-4D09-95A0-489728CE7589}" type="sibTrans" cxnId="{EB3D17D2-BE45-4EB3-A73A-FC2A0E5E4515}">
      <dgm:prSet/>
      <dgm:spPr/>
      <dgm:t>
        <a:bodyPr/>
        <a:lstStyle/>
        <a:p>
          <a:endParaRPr lang="en-GB" sz="3200" b="0">
            <a:latin typeface="+mj-lt"/>
          </a:endParaRPr>
        </a:p>
      </dgm:t>
    </dgm:pt>
    <dgm:pt modelId="{9CF568F0-5BE9-4CA8-B6C3-4B4C7AFEE50E}">
      <dgm:prSet custT="1"/>
      <dgm:spPr>
        <a:solidFill>
          <a:schemeClr val="bg2"/>
        </a:solidFill>
      </dgm:spPr>
      <dgm:t>
        <a:bodyPr/>
        <a:lstStyle/>
        <a:p>
          <a:pPr rtl="0"/>
          <a:r>
            <a:rPr lang="en-GB" sz="3200" b="0" baseline="0" dirty="0" smtClean="0">
              <a:latin typeface="+mj-lt"/>
            </a:rPr>
            <a:t>F# for GPUs</a:t>
          </a:r>
          <a:endParaRPr lang="en-GB" sz="3200" b="0" dirty="0">
            <a:latin typeface="+mj-lt"/>
          </a:endParaRPr>
        </a:p>
      </dgm:t>
    </dgm:pt>
    <dgm:pt modelId="{F41D042C-B088-489B-B1F7-4AD03B03C73A}" type="parTrans" cxnId="{9EE155B5-CD82-4780-8766-8553DC87CCC4}">
      <dgm:prSet/>
      <dgm:spPr/>
      <dgm:t>
        <a:bodyPr/>
        <a:lstStyle/>
        <a:p>
          <a:endParaRPr lang="en-GB" sz="3200"/>
        </a:p>
      </dgm:t>
    </dgm:pt>
    <dgm:pt modelId="{42D98DE4-578C-4F9E-AA25-44A9877E8FEA}" type="sibTrans" cxnId="{9EE155B5-CD82-4780-8766-8553DC87CCC4}">
      <dgm:prSet/>
      <dgm:spPr/>
      <dgm:t>
        <a:bodyPr/>
        <a:lstStyle/>
        <a:p>
          <a:endParaRPr lang="en-GB" sz="3200"/>
        </a:p>
      </dgm:t>
    </dgm:pt>
    <dgm:pt modelId="{A4661360-F828-43C9-A256-E9034F2C2550}">
      <dgm:prSet custT="1"/>
      <dgm:spPr>
        <a:solidFill>
          <a:schemeClr val="bg2"/>
        </a:solidFill>
      </dgm:spPr>
      <dgm:t>
        <a:bodyPr/>
        <a:lstStyle/>
        <a:p>
          <a:pPr rtl="0"/>
          <a:r>
            <a:rPr lang="en-GB" sz="3200" b="0" dirty="0" smtClean="0">
              <a:latin typeface="+mj-lt"/>
            </a:rPr>
            <a:t>F# for Pricing</a:t>
          </a:r>
          <a:endParaRPr lang="en-GB" sz="3200" b="0" dirty="0">
            <a:latin typeface="+mj-lt"/>
          </a:endParaRPr>
        </a:p>
      </dgm:t>
    </dgm:pt>
    <dgm:pt modelId="{3A445813-3A39-4F37-986B-1A740B3C211A}" type="parTrans" cxnId="{83F0EE17-6CF1-430E-B7E1-4306E0424C3A}">
      <dgm:prSet/>
      <dgm:spPr/>
      <dgm:t>
        <a:bodyPr/>
        <a:lstStyle/>
        <a:p>
          <a:endParaRPr lang="en-GB" sz="3200"/>
        </a:p>
      </dgm:t>
    </dgm:pt>
    <dgm:pt modelId="{643C0E40-D8E0-4608-AD8C-5A1331453068}" type="sibTrans" cxnId="{83F0EE17-6CF1-430E-B7E1-4306E0424C3A}">
      <dgm:prSet/>
      <dgm:spPr/>
      <dgm:t>
        <a:bodyPr/>
        <a:lstStyle/>
        <a:p>
          <a:endParaRPr lang="en-GB" sz="3200"/>
        </a:p>
      </dgm:t>
    </dgm:pt>
    <dgm:pt modelId="{CE12A5F0-51E9-4188-936B-C22A5D76B0C8}">
      <dgm:prSet custT="1"/>
      <dgm:spPr/>
      <dgm:t>
        <a:bodyPr/>
        <a:lstStyle/>
        <a:p>
          <a:pPr rtl="0"/>
          <a:r>
            <a:rPr lang="en-GB" sz="3200" b="0" dirty="0" smtClean="0">
              <a:latin typeface="+mj-lt"/>
            </a:rPr>
            <a:t>F# + R</a:t>
          </a:r>
          <a:endParaRPr lang="en-GB" sz="3200" b="0" dirty="0">
            <a:latin typeface="+mj-lt"/>
          </a:endParaRPr>
        </a:p>
      </dgm:t>
    </dgm:pt>
    <dgm:pt modelId="{5BE01557-18F1-496C-B492-7CF7DD160E43}" type="parTrans" cxnId="{B031F830-7CF3-426F-994B-8940AB83B489}">
      <dgm:prSet/>
      <dgm:spPr/>
      <dgm:t>
        <a:bodyPr/>
        <a:lstStyle/>
        <a:p>
          <a:endParaRPr lang="en-GB" sz="3200"/>
        </a:p>
      </dgm:t>
    </dgm:pt>
    <dgm:pt modelId="{796F2D04-5431-410C-962F-D2BB1CD59920}" type="sibTrans" cxnId="{B031F830-7CF3-426F-994B-8940AB83B489}">
      <dgm:prSet/>
      <dgm:spPr/>
      <dgm:t>
        <a:bodyPr/>
        <a:lstStyle/>
        <a:p>
          <a:endParaRPr lang="en-GB" sz="3200"/>
        </a:p>
      </dgm:t>
    </dgm:pt>
    <dgm:pt modelId="{C28BD1D3-73FD-45AC-9DD9-34250D73D7A8}">
      <dgm:prSet custT="1"/>
      <dgm:spPr>
        <a:solidFill>
          <a:schemeClr val="bg2"/>
        </a:solidFill>
      </dgm:spPr>
      <dgm:t>
        <a:bodyPr/>
        <a:lstStyle/>
        <a:p>
          <a:pPr rtl="0"/>
          <a:r>
            <a:rPr lang="en-GB" sz="3200" b="0" dirty="0" smtClean="0">
              <a:latin typeface="+mj-lt"/>
            </a:rPr>
            <a:t>F# for Data Science</a:t>
          </a:r>
          <a:endParaRPr lang="en-GB" sz="3200" b="0" dirty="0">
            <a:latin typeface="+mj-lt"/>
          </a:endParaRPr>
        </a:p>
      </dgm:t>
    </dgm:pt>
    <dgm:pt modelId="{88FB5A05-08C6-427F-B6B3-3C69EA04BBCF}" type="parTrans" cxnId="{12610869-A354-46A2-ACE5-771B3917A9CA}">
      <dgm:prSet/>
      <dgm:spPr/>
      <dgm:t>
        <a:bodyPr/>
        <a:lstStyle/>
        <a:p>
          <a:endParaRPr lang="en-GB" sz="2400"/>
        </a:p>
      </dgm:t>
    </dgm:pt>
    <dgm:pt modelId="{0077A640-1A82-475A-84BB-2DE56F9168DC}" type="sibTrans" cxnId="{12610869-A354-46A2-ACE5-771B3917A9CA}">
      <dgm:prSet/>
      <dgm:spPr/>
      <dgm:t>
        <a:bodyPr/>
        <a:lstStyle/>
        <a:p>
          <a:endParaRPr lang="en-GB" sz="24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949D9803-59B1-4AED-8C57-9E8696D2A45A}" type="presOf" srcId="{A4661360-F828-43C9-A256-E9034F2C2550}" destId="{9F535F91-926F-4CD9-9E50-DD6024FF90E6}" srcOrd="0" destOrd="0" presId="urn:microsoft.com/office/officeart/2005/8/layout/default"/>
    <dgm:cxn modelId="{FFCEE583-B4C0-45A3-A630-63A488554D9F}" srcId="{5997C62F-5E7C-4475-ABF9-3701BF1F545C}" destId="{98560FE6-8497-40FE-BB96-19DF5575BF5C}" srcOrd="0" destOrd="0" parTransId="{72B855FC-866E-4258-832D-30A37BCBCDE1}" sibTransId="{6BFF7754-84A9-4A25-AA68-AF749307859A}"/>
    <dgm:cxn modelId="{B031F830-7CF3-426F-994B-8940AB83B489}" srcId="{5997C62F-5E7C-4475-ABF9-3701BF1F545C}" destId="{CE12A5F0-51E9-4188-936B-C22A5D76B0C8}" srcOrd="6" destOrd="0" parTransId="{5BE01557-18F1-496C-B492-7CF7DD160E43}" sibTransId="{796F2D04-5431-410C-962F-D2BB1CD59920}"/>
    <dgm:cxn modelId="{83F0EE17-6CF1-430E-B7E1-4306E0424C3A}" srcId="{5997C62F-5E7C-4475-ABF9-3701BF1F545C}" destId="{A4661360-F828-43C9-A256-E9034F2C2550}" srcOrd="4" destOrd="0" parTransId="{3A445813-3A39-4F37-986B-1A740B3C211A}" sibTransId="{643C0E40-D8E0-4608-AD8C-5A1331453068}"/>
    <dgm:cxn modelId="{19CE2EB2-D3B3-4C7A-A52A-5009C3D1AA38}" type="presOf" srcId="{4F0A28B8-1F1A-4D80-9BE8-A97084A86C00}" destId="{18B03463-1FBD-4DF5-8CA0-D3CB9BDC0293}" srcOrd="0" destOrd="0" presId="urn:microsoft.com/office/officeart/2005/8/layout/default"/>
    <dgm:cxn modelId="{445FFBB1-E124-4492-AA76-AF1FB336EB5B}" type="presOf" srcId="{C28BD1D3-73FD-45AC-9DD9-34250D73D7A8}" destId="{E0E71C54-F2D1-4C91-8C80-6B09BF84E94B}" srcOrd="0" destOrd="0" presId="urn:microsoft.com/office/officeart/2005/8/layout/default"/>
    <dgm:cxn modelId="{44D4737F-6F73-42D0-9867-7D931781B10E}" type="presOf" srcId="{5997C62F-5E7C-4475-ABF9-3701BF1F545C}" destId="{52A4FD40-540C-4BE8-8FDE-D96AA35A7D10}" srcOrd="0" destOrd="0" presId="urn:microsoft.com/office/officeart/2005/8/layout/default"/>
    <dgm:cxn modelId="{EDC45D25-03E4-43F9-BBE1-9DBA7AE6EAC2}" type="presOf" srcId="{CE12A5F0-51E9-4188-936B-C22A5D76B0C8}" destId="{D3652699-7A9F-4E10-8F28-EB1B4316ACCE}"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12610869-A354-46A2-ACE5-771B3917A9CA}" srcId="{5997C62F-5E7C-4475-ABF9-3701BF1F545C}" destId="{C28BD1D3-73FD-45AC-9DD9-34250D73D7A8}" srcOrd="1" destOrd="0" parTransId="{88FB5A05-08C6-427F-B6B3-3C69EA04BBCF}" sibTransId="{0077A640-1A82-475A-84BB-2DE56F9168DC}"/>
    <dgm:cxn modelId="{EB3D17D2-BE45-4EB3-A73A-FC2A0E5E4515}" srcId="{5997C62F-5E7C-4475-ABF9-3701BF1F545C}" destId="{480BBCCB-0D11-49A2-ADF6-0426D1B8FD6A}" srcOrd="5" destOrd="0" parTransId="{3A665638-7CAC-47CC-AA4B-AAE34CBE8E78}" sibTransId="{4956E477-69D6-4D09-95A0-489728CE7589}"/>
    <dgm:cxn modelId="{9EE155B5-CD82-4780-8766-8553DC87CCC4}" srcId="{5997C62F-5E7C-4475-ABF9-3701BF1F545C}" destId="{9CF568F0-5BE9-4CA8-B6C3-4B4C7AFEE50E}" srcOrd="2" destOrd="0" parTransId="{F41D042C-B088-489B-B1F7-4AD03B03C73A}" sibTransId="{42D98DE4-578C-4F9E-AA25-44A9877E8FEA}"/>
    <dgm:cxn modelId="{564DDE03-47F7-403C-A0DF-B05FB2614DAB}" type="presOf" srcId="{9CF568F0-5BE9-4CA8-B6C3-4B4C7AFEE50E}" destId="{5ADF61FE-FF80-45AA-A9CE-E34B60324B42}" srcOrd="0" destOrd="0" presId="urn:microsoft.com/office/officeart/2005/8/layout/default"/>
    <dgm:cxn modelId="{7102E2E4-ADA0-45FE-B11A-581F3F8AAD8B}" type="presOf" srcId="{98560FE6-8497-40FE-BB96-19DF5575BF5C}" destId="{06DCBB91-7B26-4835-B33A-CA07C186EB0F}" srcOrd="0" destOrd="0" presId="urn:microsoft.com/office/officeart/2005/8/layout/default"/>
    <dgm:cxn modelId="{D05C72BE-AA27-4286-A9AB-1F5B56774ECE}" type="presOf" srcId="{480BBCCB-0D11-49A2-ADF6-0426D1B8FD6A}" destId="{BCE7658B-2374-4A6C-9925-B2C56248DCAA}" srcOrd="0" destOrd="0" presId="urn:microsoft.com/office/officeart/2005/8/layout/default"/>
    <dgm:cxn modelId="{5C3094CC-E69C-4763-B7D6-019050B98390}" type="presParOf" srcId="{52A4FD40-540C-4BE8-8FDE-D96AA35A7D10}" destId="{06DCBB91-7B26-4835-B33A-CA07C186EB0F}" srcOrd="0" destOrd="0" presId="urn:microsoft.com/office/officeart/2005/8/layout/default"/>
    <dgm:cxn modelId="{43AB527A-312A-4979-BDCA-4DD9D94491BB}" type="presParOf" srcId="{52A4FD40-540C-4BE8-8FDE-D96AA35A7D10}" destId="{093FD4D1-2775-4A3E-AC72-EB598E32E147}" srcOrd="1" destOrd="0" presId="urn:microsoft.com/office/officeart/2005/8/layout/default"/>
    <dgm:cxn modelId="{4E084A7B-9E4B-4EBD-915E-90E0BBCD8506}" type="presParOf" srcId="{52A4FD40-540C-4BE8-8FDE-D96AA35A7D10}" destId="{E0E71C54-F2D1-4C91-8C80-6B09BF84E94B}" srcOrd="2" destOrd="0" presId="urn:microsoft.com/office/officeart/2005/8/layout/default"/>
    <dgm:cxn modelId="{F306B8C6-F277-4EBD-87FF-F5EE7408BF3E}" type="presParOf" srcId="{52A4FD40-540C-4BE8-8FDE-D96AA35A7D10}" destId="{E78BBC4B-316A-4A08-BFFB-73C51016128A}" srcOrd="3" destOrd="0" presId="urn:microsoft.com/office/officeart/2005/8/layout/default"/>
    <dgm:cxn modelId="{8F61B660-D5B5-4406-97FF-4927F61A752E}" type="presParOf" srcId="{52A4FD40-540C-4BE8-8FDE-D96AA35A7D10}" destId="{5ADF61FE-FF80-45AA-A9CE-E34B60324B42}" srcOrd="4" destOrd="0" presId="urn:microsoft.com/office/officeart/2005/8/layout/default"/>
    <dgm:cxn modelId="{CB0CC83F-8EA9-4634-829D-E52F0E7526A5}" type="presParOf" srcId="{52A4FD40-540C-4BE8-8FDE-D96AA35A7D10}" destId="{F457AE65-E4FF-4C48-915D-16FFBAB09FE3}" srcOrd="5" destOrd="0" presId="urn:microsoft.com/office/officeart/2005/8/layout/default"/>
    <dgm:cxn modelId="{1D176005-7EAC-4801-B934-9AD6251F58BD}" type="presParOf" srcId="{52A4FD40-540C-4BE8-8FDE-D96AA35A7D10}" destId="{18B03463-1FBD-4DF5-8CA0-D3CB9BDC0293}" srcOrd="6" destOrd="0" presId="urn:microsoft.com/office/officeart/2005/8/layout/default"/>
    <dgm:cxn modelId="{451FA310-B6B3-40AD-8871-A4C39AEAF3D7}" type="presParOf" srcId="{52A4FD40-540C-4BE8-8FDE-D96AA35A7D10}" destId="{7BE245B1-DFD0-48DB-BF62-C9DB09716608}" srcOrd="7" destOrd="0" presId="urn:microsoft.com/office/officeart/2005/8/layout/default"/>
    <dgm:cxn modelId="{96829CB3-89B0-4D42-924B-4A0C4F84388B}" type="presParOf" srcId="{52A4FD40-540C-4BE8-8FDE-D96AA35A7D10}" destId="{9F535F91-926F-4CD9-9E50-DD6024FF90E6}" srcOrd="8" destOrd="0" presId="urn:microsoft.com/office/officeart/2005/8/layout/default"/>
    <dgm:cxn modelId="{39753CF3-344E-43B7-A6C0-397CCCD424D5}" type="presParOf" srcId="{52A4FD40-540C-4BE8-8FDE-D96AA35A7D10}" destId="{D4217C49-710B-4040-BD9D-E3996AEE299E}" srcOrd="9" destOrd="0" presId="urn:microsoft.com/office/officeart/2005/8/layout/default"/>
    <dgm:cxn modelId="{D81602A2-2FD0-4286-8BD6-400EADFCF082}" type="presParOf" srcId="{52A4FD40-540C-4BE8-8FDE-D96AA35A7D10}" destId="{BCE7658B-2374-4A6C-9925-B2C56248DCAA}" srcOrd="10" destOrd="0" presId="urn:microsoft.com/office/officeart/2005/8/layout/default"/>
    <dgm:cxn modelId="{916CD52F-AA8C-45F2-A93D-5741823E6320}" type="presParOf" srcId="{52A4FD40-540C-4BE8-8FDE-D96AA35A7D10}" destId="{92B533C0-C227-458D-A105-6EECA8C9545E}" srcOrd="11" destOrd="0" presId="urn:microsoft.com/office/officeart/2005/8/layout/default"/>
    <dgm:cxn modelId="{31C1320A-B342-439D-8D58-DB07ABE0A4C2}"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a:solidFill>
          <a:schemeClr val="bg2"/>
        </a:solidFill>
      </dgm:spPr>
      <dgm:t>
        <a:bodyPr/>
        <a:lstStyle/>
        <a:p>
          <a:pPr rtl="0"/>
          <a:r>
            <a:rPr lang="en-GB" sz="3200" b="0" dirty="0" smtClean="0">
              <a:latin typeface="+mj-lt"/>
            </a:rPr>
            <a:t>F# Basics</a:t>
          </a:r>
          <a:endParaRPr lang="en-GB" sz="32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4F0A28B8-1F1A-4D80-9BE8-A97084A86C00}">
      <dgm:prSet custT="1"/>
      <dgm:spPr/>
      <dgm:t>
        <a:bodyPr/>
        <a:lstStyle/>
        <a:p>
          <a:pPr rtl="0"/>
          <a:r>
            <a:rPr lang="en-GB" sz="3200" b="0" dirty="0" smtClean="0">
              <a:latin typeface="+mj-lt"/>
            </a:rPr>
            <a:t>F# </a:t>
          </a:r>
          <a:r>
            <a:rPr lang="en-GB" sz="3200" b="0" dirty="0" smtClean="0">
              <a:latin typeface="+mj-lt"/>
            </a:rPr>
            <a:t>+ Excel</a:t>
          </a:r>
          <a:endParaRPr lang="en-GB" sz="3200" b="0" dirty="0">
            <a:latin typeface="+mj-lt"/>
          </a:endParaRPr>
        </a:p>
      </dgm:t>
    </dgm:pt>
    <dgm:pt modelId="{9ACF159B-AF69-4D41-8AEE-3551DAF2A823}" type="parTrans" cxnId="{D715C37B-47DA-44C5-A82D-1B814A321057}">
      <dgm:prSet/>
      <dgm:spPr/>
      <dgm:t>
        <a:bodyPr/>
        <a:lstStyle/>
        <a:p>
          <a:endParaRPr lang="en-GB" sz="3200" b="0">
            <a:latin typeface="+mj-lt"/>
          </a:endParaRPr>
        </a:p>
      </dgm:t>
    </dgm:pt>
    <dgm:pt modelId="{AA9FB4A7-4460-48D8-BF80-467A5FDBF772}" type="sibTrans" cxnId="{D715C37B-47DA-44C5-A82D-1B814A321057}">
      <dgm:prSet/>
      <dgm:spPr/>
      <dgm:t>
        <a:bodyPr/>
        <a:lstStyle/>
        <a:p>
          <a:endParaRPr lang="en-GB" sz="3200" b="0">
            <a:latin typeface="+mj-lt"/>
          </a:endParaRPr>
        </a:p>
      </dgm:t>
    </dgm:pt>
    <dgm:pt modelId="{480BBCCB-0D11-49A2-ADF6-0426D1B8FD6A}">
      <dgm:prSet custT="1"/>
      <dgm:spPr>
        <a:solidFill>
          <a:schemeClr val="bg2"/>
        </a:solidFill>
      </dgm:spPr>
      <dgm:t>
        <a:bodyPr/>
        <a:lstStyle/>
        <a:p>
          <a:pPr rtl="0"/>
          <a:r>
            <a:rPr lang="en-GB" sz="3200" b="0" dirty="0" smtClean="0">
              <a:latin typeface="+mj-lt"/>
            </a:rPr>
            <a:t>F# for DSLs in Risk and Insurance</a:t>
          </a:r>
          <a:endParaRPr lang="en-GB" sz="3200" b="0" dirty="0">
            <a:latin typeface="+mj-lt"/>
          </a:endParaRPr>
        </a:p>
      </dgm:t>
    </dgm:pt>
    <dgm:pt modelId="{3A665638-7CAC-47CC-AA4B-AAE34CBE8E78}" type="parTrans" cxnId="{EB3D17D2-BE45-4EB3-A73A-FC2A0E5E4515}">
      <dgm:prSet/>
      <dgm:spPr/>
      <dgm:t>
        <a:bodyPr/>
        <a:lstStyle/>
        <a:p>
          <a:endParaRPr lang="en-GB" sz="3200" b="0">
            <a:latin typeface="+mj-lt"/>
          </a:endParaRPr>
        </a:p>
      </dgm:t>
    </dgm:pt>
    <dgm:pt modelId="{4956E477-69D6-4D09-95A0-489728CE7589}" type="sibTrans" cxnId="{EB3D17D2-BE45-4EB3-A73A-FC2A0E5E4515}">
      <dgm:prSet/>
      <dgm:spPr/>
      <dgm:t>
        <a:bodyPr/>
        <a:lstStyle/>
        <a:p>
          <a:endParaRPr lang="en-GB" sz="3200" b="0">
            <a:latin typeface="+mj-lt"/>
          </a:endParaRPr>
        </a:p>
      </dgm:t>
    </dgm:pt>
    <dgm:pt modelId="{9CF568F0-5BE9-4CA8-B6C3-4B4C7AFEE50E}">
      <dgm:prSet custT="1"/>
      <dgm:spPr/>
      <dgm:t>
        <a:bodyPr/>
        <a:lstStyle/>
        <a:p>
          <a:pPr rtl="0"/>
          <a:r>
            <a:rPr lang="en-GB" sz="3200" b="0" baseline="0" dirty="0" smtClean="0">
              <a:latin typeface="+mj-lt"/>
            </a:rPr>
            <a:t>F# for GPUs</a:t>
          </a:r>
          <a:endParaRPr lang="en-GB" sz="3200" b="0" dirty="0">
            <a:latin typeface="+mj-lt"/>
          </a:endParaRPr>
        </a:p>
      </dgm:t>
    </dgm:pt>
    <dgm:pt modelId="{F41D042C-B088-489B-B1F7-4AD03B03C73A}" type="parTrans" cxnId="{9EE155B5-CD82-4780-8766-8553DC87CCC4}">
      <dgm:prSet/>
      <dgm:spPr/>
      <dgm:t>
        <a:bodyPr/>
        <a:lstStyle/>
        <a:p>
          <a:endParaRPr lang="en-GB" sz="3200"/>
        </a:p>
      </dgm:t>
    </dgm:pt>
    <dgm:pt modelId="{42D98DE4-578C-4F9E-AA25-44A9877E8FEA}" type="sibTrans" cxnId="{9EE155B5-CD82-4780-8766-8553DC87CCC4}">
      <dgm:prSet/>
      <dgm:spPr/>
      <dgm:t>
        <a:bodyPr/>
        <a:lstStyle/>
        <a:p>
          <a:endParaRPr lang="en-GB" sz="3200"/>
        </a:p>
      </dgm:t>
    </dgm:pt>
    <dgm:pt modelId="{A4661360-F828-43C9-A256-E9034F2C2550}">
      <dgm:prSet custT="1"/>
      <dgm:spPr>
        <a:solidFill>
          <a:schemeClr val="bg2"/>
        </a:solidFill>
      </dgm:spPr>
      <dgm:t>
        <a:bodyPr/>
        <a:lstStyle/>
        <a:p>
          <a:pPr rtl="0"/>
          <a:r>
            <a:rPr lang="en-GB" sz="3200" b="0" dirty="0" smtClean="0">
              <a:latin typeface="+mj-lt"/>
            </a:rPr>
            <a:t>F# for Pricing</a:t>
          </a:r>
          <a:endParaRPr lang="en-GB" sz="3200" b="0" dirty="0">
            <a:latin typeface="+mj-lt"/>
          </a:endParaRPr>
        </a:p>
      </dgm:t>
    </dgm:pt>
    <dgm:pt modelId="{3A445813-3A39-4F37-986B-1A740B3C211A}" type="parTrans" cxnId="{83F0EE17-6CF1-430E-B7E1-4306E0424C3A}">
      <dgm:prSet/>
      <dgm:spPr/>
      <dgm:t>
        <a:bodyPr/>
        <a:lstStyle/>
        <a:p>
          <a:endParaRPr lang="en-GB" sz="3200"/>
        </a:p>
      </dgm:t>
    </dgm:pt>
    <dgm:pt modelId="{643C0E40-D8E0-4608-AD8C-5A1331453068}" type="sibTrans" cxnId="{83F0EE17-6CF1-430E-B7E1-4306E0424C3A}">
      <dgm:prSet/>
      <dgm:spPr/>
      <dgm:t>
        <a:bodyPr/>
        <a:lstStyle/>
        <a:p>
          <a:endParaRPr lang="en-GB" sz="3200"/>
        </a:p>
      </dgm:t>
    </dgm:pt>
    <dgm:pt modelId="{CE12A5F0-51E9-4188-936B-C22A5D76B0C8}">
      <dgm:prSet custT="1"/>
      <dgm:spPr>
        <a:solidFill>
          <a:schemeClr val="bg2"/>
        </a:solidFill>
      </dgm:spPr>
      <dgm:t>
        <a:bodyPr/>
        <a:lstStyle/>
        <a:p>
          <a:pPr rtl="0"/>
          <a:r>
            <a:rPr lang="en-GB" sz="3200" b="0" dirty="0" smtClean="0">
              <a:latin typeface="+mj-lt"/>
            </a:rPr>
            <a:t>F# + R</a:t>
          </a:r>
          <a:endParaRPr lang="en-GB" sz="3200" b="0" dirty="0">
            <a:latin typeface="+mj-lt"/>
          </a:endParaRPr>
        </a:p>
      </dgm:t>
    </dgm:pt>
    <dgm:pt modelId="{5BE01557-18F1-496C-B492-7CF7DD160E43}" type="parTrans" cxnId="{B031F830-7CF3-426F-994B-8940AB83B489}">
      <dgm:prSet/>
      <dgm:spPr/>
      <dgm:t>
        <a:bodyPr/>
        <a:lstStyle/>
        <a:p>
          <a:endParaRPr lang="en-GB" sz="3200"/>
        </a:p>
      </dgm:t>
    </dgm:pt>
    <dgm:pt modelId="{796F2D04-5431-410C-962F-D2BB1CD59920}" type="sibTrans" cxnId="{B031F830-7CF3-426F-994B-8940AB83B489}">
      <dgm:prSet/>
      <dgm:spPr/>
      <dgm:t>
        <a:bodyPr/>
        <a:lstStyle/>
        <a:p>
          <a:endParaRPr lang="en-GB" sz="3200"/>
        </a:p>
      </dgm:t>
    </dgm:pt>
    <dgm:pt modelId="{C28BD1D3-73FD-45AC-9DD9-34250D73D7A8}">
      <dgm:prSet custT="1"/>
      <dgm:spPr>
        <a:solidFill>
          <a:schemeClr val="bg2"/>
        </a:solidFill>
      </dgm:spPr>
      <dgm:t>
        <a:bodyPr/>
        <a:lstStyle/>
        <a:p>
          <a:pPr rtl="0"/>
          <a:r>
            <a:rPr lang="en-GB" sz="3200" b="0" smtClean="0">
              <a:latin typeface="+mj-lt"/>
            </a:rPr>
            <a:t>F</a:t>
          </a:r>
          <a:r>
            <a:rPr lang="en-GB" sz="3200" b="0" dirty="0" smtClean="0">
              <a:latin typeface="+mj-lt"/>
            </a:rPr>
            <a:t># for Data Science</a:t>
          </a:r>
          <a:endParaRPr lang="en-GB" sz="3200" b="0" dirty="0">
            <a:latin typeface="+mj-lt"/>
          </a:endParaRPr>
        </a:p>
      </dgm:t>
    </dgm:pt>
    <dgm:pt modelId="{88FB5A05-08C6-427F-B6B3-3C69EA04BBCF}" type="parTrans" cxnId="{12610869-A354-46A2-ACE5-771B3917A9CA}">
      <dgm:prSet/>
      <dgm:spPr/>
      <dgm:t>
        <a:bodyPr/>
        <a:lstStyle/>
        <a:p>
          <a:endParaRPr lang="en-GB" sz="2400"/>
        </a:p>
      </dgm:t>
    </dgm:pt>
    <dgm:pt modelId="{0077A640-1A82-475A-84BB-2DE56F9168DC}" type="sibTrans" cxnId="{12610869-A354-46A2-ACE5-771B3917A9CA}">
      <dgm:prSet/>
      <dgm:spPr/>
      <dgm:t>
        <a:bodyPr/>
        <a:lstStyle/>
        <a:p>
          <a:endParaRPr lang="en-GB" sz="24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D715C37B-47DA-44C5-A82D-1B814A321057}" srcId="{5997C62F-5E7C-4475-ABF9-3701BF1F545C}" destId="{4F0A28B8-1F1A-4D80-9BE8-A97084A86C00}" srcOrd="3" destOrd="0" parTransId="{9ACF159B-AF69-4D41-8AEE-3551DAF2A823}" sibTransId="{AA9FB4A7-4460-48D8-BF80-467A5FDBF772}"/>
    <dgm:cxn modelId="{2FDF3EE3-3BAA-4010-9A3C-3A7A9651CC15}" type="presOf" srcId="{A4661360-F828-43C9-A256-E9034F2C2550}" destId="{9F535F91-926F-4CD9-9E50-DD6024FF90E6}" srcOrd="0" destOrd="0" presId="urn:microsoft.com/office/officeart/2005/8/layout/default"/>
    <dgm:cxn modelId="{CBA3BD7E-0557-4F27-A1B5-6F20995963BA}" type="presOf" srcId="{98560FE6-8497-40FE-BB96-19DF5575BF5C}" destId="{06DCBB91-7B26-4835-B33A-CA07C186EB0F}" srcOrd="0" destOrd="0" presId="urn:microsoft.com/office/officeart/2005/8/layout/default"/>
    <dgm:cxn modelId="{2A986F19-668E-4A31-9D17-EB8AFFB83861}" type="presOf" srcId="{4F0A28B8-1F1A-4D80-9BE8-A97084A86C00}" destId="{18B03463-1FBD-4DF5-8CA0-D3CB9BDC0293}" srcOrd="0" destOrd="0" presId="urn:microsoft.com/office/officeart/2005/8/layout/default"/>
    <dgm:cxn modelId="{00C12163-30B8-4077-87D8-C5059F1A7C00}" type="presOf" srcId="{CE12A5F0-51E9-4188-936B-C22A5D76B0C8}" destId="{D3652699-7A9F-4E10-8F28-EB1B4316ACCE}" srcOrd="0" destOrd="0" presId="urn:microsoft.com/office/officeart/2005/8/layout/default"/>
    <dgm:cxn modelId="{AF4647B4-B2AF-4D61-B85D-7090F008737B}" type="presOf" srcId="{480BBCCB-0D11-49A2-ADF6-0426D1B8FD6A}" destId="{BCE7658B-2374-4A6C-9925-B2C56248DCAA}" srcOrd="0" destOrd="0" presId="urn:microsoft.com/office/officeart/2005/8/layout/default"/>
    <dgm:cxn modelId="{12610869-A354-46A2-ACE5-771B3917A9CA}" srcId="{5997C62F-5E7C-4475-ABF9-3701BF1F545C}" destId="{C28BD1D3-73FD-45AC-9DD9-34250D73D7A8}" srcOrd="1" destOrd="0" parTransId="{88FB5A05-08C6-427F-B6B3-3C69EA04BBCF}" sibTransId="{0077A640-1A82-475A-84BB-2DE56F9168DC}"/>
    <dgm:cxn modelId="{FAB5CEEE-F45F-4E2B-A802-4E6055D5F8B8}" type="presOf" srcId="{9CF568F0-5BE9-4CA8-B6C3-4B4C7AFEE50E}" destId="{5ADF61FE-FF80-45AA-A9CE-E34B60324B42}" srcOrd="0" destOrd="0" presId="urn:microsoft.com/office/officeart/2005/8/layout/default"/>
    <dgm:cxn modelId="{9EE155B5-CD82-4780-8766-8553DC87CCC4}" srcId="{5997C62F-5E7C-4475-ABF9-3701BF1F545C}" destId="{9CF568F0-5BE9-4CA8-B6C3-4B4C7AFEE50E}" srcOrd="2" destOrd="0" parTransId="{F41D042C-B088-489B-B1F7-4AD03B03C73A}" sibTransId="{42D98DE4-578C-4F9E-AA25-44A9877E8FEA}"/>
    <dgm:cxn modelId="{FD266660-EF10-440C-9DCC-5F0315A84562}" type="presOf" srcId="{C28BD1D3-73FD-45AC-9DD9-34250D73D7A8}" destId="{E0E71C54-F2D1-4C91-8C80-6B09BF84E94B}" srcOrd="0" destOrd="0" presId="urn:microsoft.com/office/officeart/2005/8/layout/default"/>
    <dgm:cxn modelId="{B031F830-7CF3-426F-994B-8940AB83B489}" srcId="{5997C62F-5E7C-4475-ABF9-3701BF1F545C}" destId="{CE12A5F0-51E9-4188-936B-C22A5D76B0C8}" srcOrd="6" destOrd="0" parTransId="{5BE01557-18F1-496C-B492-7CF7DD160E43}" sibTransId="{796F2D04-5431-410C-962F-D2BB1CD59920}"/>
    <dgm:cxn modelId="{70C4129A-CF5B-487C-AFFB-00550F3050F4}" type="presOf" srcId="{5997C62F-5E7C-4475-ABF9-3701BF1F545C}" destId="{52A4FD40-540C-4BE8-8FDE-D96AA35A7D10}" srcOrd="0" destOrd="0" presId="urn:microsoft.com/office/officeart/2005/8/layout/default"/>
    <dgm:cxn modelId="{EB3D17D2-BE45-4EB3-A73A-FC2A0E5E4515}" srcId="{5997C62F-5E7C-4475-ABF9-3701BF1F545C}" destId="{480BBCCB-0D11-49A2-ADF6-0426D1B8FD6A}" srcOrd="5" destOrd="0" parTransId="{3A665638-7CAC-47CC-AA4B-AAE34CBE8E78}" sibTransId="{4956E477-69D6-4D09-95A0-489728CE7589}"/>
    <dgm:cxn modelId="{83F0EE17-6CF1-430E-B7E1-4306E0424C3A}" srcId="{5997C62F-5E7C-4475-ABF9-3701BF1F545C}" destId="{A4661360-F828-43C9-A256-E9034F2C2550}" srcOrd="4" destOrd="0" parTransId="{3A445813-3A39-4F37-986B-1A740B3C211A}" sibTransId="{643C0E40-D8E0-4608-AD8C-5A1331453068}"/>
    <dgm:cxn modelId="{FFCEE583-B4C0-45A3-A630-63A488554D9F}" srcId="{5997C62F-5E7C-4475-ABF9-3701BF1F545C}" destId="{98560FE6-8497-40FE-BB96-19DF5575BF5C}" srcOrd="0" destOrd="0" parTransId="{72B855FC-866E-4258-832D-30A37BCBCDE1}" sibTransId="{6BFF7754-84A9-4A25-AA68-AF749307859A}"/>
    <dgm:cxn modelId="{3C386C73-2DC7-49B2-8C39-A26A23A7785E}" type="presParOf" srcId="{52A4FD40-540C-4BE8-8FDE-D96AA35A7D10}" destId="{06DCBB91-7B26-4835-B33A-CA07C186EB0F}" srcOrd="0" destOrd="0" presId="urn:microsoft.com/office/officeart/2005/8/layout/default"/>
    <dgm:cxn modelId="{4F8A5685-1B6A-46A1-B924-3E1DF9426670}" type="presParOf" srcId="{52A4FD40-540C-4BE8-8FDE-D96AA35A7D10}" destId="{093FD4D1-2775-4A3E-AC72-EB598E32E147}" srcOrd="1" destOrd="0" presId="urn:microsoft.com/office/officeart/2005/8/layout/default"/>
    <dgm:cxn modelId="{C0BF5C61-EAC0-49D3-B209-9066AB627843}" type="presParOf" srcId="{52A4FD40-540C-4BE8-8FDE-D96AA35A7D10}" destId="{E0E71C54-F2D1-4C91-8C80-6B09BF84E94B}" srcOrd="2" destOrd="0" presId="urn:microsoft.com/office/officeart/2005/8/layout/default"/>
    <dgm:cxn modelId="{1A7FAAFA-BBF5-4A1C-88C2-E7918E406684}" type="presParOf" srcId="{52A4FD40-540C-4BE8-8FDE-D96AA35A7D10}" destId="{E78BBC4B-316A-4A08-BFFB-73C51016128A}" srcOrd="3" destOrd="0" presId="urn:microsoft.com/office/officeart/2005/8/layout/default"/>
    <dgm:cxn modelId="{14D37D48-23B4-4DEC-8F74-EB02DE015123}" type="presParOf" srcId="{52A4FD40-540C-4BE8-8FDE-D96AA35A7D10}" destId="{5ADF61FE-FF80-45AA-A9CE-E34B60324B42}" srcOrd="4" destOrd="0" presId="urn:microsoft.com/office/officeart/2005/8/layout/default"/>
    <dgm:cxn modelId="{4E46B1DB-2DD4-42D6-880E-FE63A2F41AA3}" type="presParOf" srcId="{52A4FD40-540C-4BE8-8FDE-D96AA35A7D10}" destId="{F457AE65-E4FF-4C48-915D-16FFBAB09FE3}" srcOrd="5" destOrd="0" presId="urn:microsoft.com/office/officeart/2005/8/layout/default"/>
    <dgm:cxn modelId="{AE7DA146-D3C5-4D46-8992-1C8F61E976E1}" type="presParOf" srcId="{52A4FD40-540C-4BE8-8FDE-D96AA35A7D10}" destId="{18B03463-1FBD-4DF5-8CA0-D3CB9BDC0293}" srcOrd="6" destOrd="0" presId="urn:microsoft.com/office/officeart/2005/8/layout/default"/>
    <dgm:cxn modelId="{742F4F0C-75B8-49CA-B263-884AA31902E1}" type="presParOf" srcId="{52A4FD40-540C-4BE8-8FDE-D96AA35A7D10}" destId="{7BE245B1-DFD0-48DB-BF62-C9DB09716608}" srcOrd="7" destOrd="0" presId="urn:microsoft.com/office/officeart/2005/8/layout/default"/>
    <dgm:cxn modelId="{94029499-C61D-4E3E-9D5F-201D24E20050}" type="presParOf" srcId="{52A4FD40-540C-4BE8-8FDE-D96AA35A7D10}" destId="{9F535F91-926F-4CD9-9E50-DD6024FF90E6}" srcOrd="8" destOrd="0" presId="urn:microsoft.com/office/officeart/2005/8/layout/default"/>
    <dgm:cxn modelId="{926BB524-D823-4531-AF7F-081978B47632}" type="presParOf" srcId="{52A4FD40-540C-4BE8-8FDE-D96AA35A7D10}" destId="{D4217C49-710B-4040-BD9D-E3996AEE299E}" srcOrd="9" destOrd="0" presId="urn:microsoft.com/office/officeart/2005/8/layout/default"/>
    <dgm:cxn modelId="{75424DAD-60BD-498A-ABE5-349BFDCDC402}" type="presParOf" srcId="{52A4FD40-540C-4BE8-8FDE-D96AA35A7D10}" destId="{BCE7658B-2374-4A6C-9925-B2C56248DCAA}" srcOrd="10" destOrd="0" presId="urn:microsoft.com/office/officeart/2005/8/layout/default"/>
    <dgm:cxn modelId="{92AD5779-2445-4311-9B97-D5D63C76406B}" type="presParOf" srcId="{52A4FD40-540C-4BE8-8FDE-D96AA35A7D10}" destId="{92B533C0-C227-458D-A105-6EECA8C9545E}" srcOrd="11" destOrd="0" presId="urn:microsoft.com/office/officeart/2005/8/layout/default"/>
    <dgm:cxn modelId="{1613E0CB-ECA2-4BDB-87B6-061244DE91AB}"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2800" b="0" dirty="0" smtClean="0">
              <a:latin typeface="+mj-lt"/>
            </a:rPr>
            <a:t>Financial programming is ever more integrated with data</a:t>
          </a:r>
          <a:endParaRPr lang="en-GB" sz="28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062443E5-C700-40C0-A68E-087E74A7B5EE}">
      <dgm:prSet custT="1"/>
      <dgm:spPr/>
      <dgm:t>
        <a:bodyPr/>
        <a:lstStyle/>
        <a:p>
          <a:pPr rtl="0"/>
          <a:r>
            <a:rPr lang="en-GB" sz="2800" b="0" dirty="0" smtClean="0">
              <a:latin typeface="+mj-lt"/>
            </a:rPr>
            <a:t>I presented </a:t>
          </a:r>
          <a:r>
            <a:rPr lang="en-GB" sz="2800" b="0" dirty="0" smtClean="0">
              <a:latin typeface="+mj-lt"/>
            </a:rPr>
            <a:t>techniques </a:t>
          </a:r>
          <a:r>
            <a:rPr lang="en-GB" sz="2800" b="0" dirty="0" smtClean="0">
              <a:latin typeface="+mj-lt"/>
            </a:rPr>
            <a:t>for scalable, </a:t>
          </a:r>
          <a:r>
            <a:rPr lang="en-GB" sz="2800" b="0" dirty="0" smtClean="0">
              <a:latin typeface="+mj-lt"/>
            </a:rPr>
            <a:t>intuitive integration of financial </a:t>
          </a:r>
          <a:r>
            <a:rPr lang="en-GB" sz="2800" b="0" dirty="0" err="1" smtClean="0">
              <a:latin typeface="+mj-lt"/>
            </a:rPr>
            <a:t>data+metadata</a:t>
          </a:r>
          <a:endParaRPr lang="en-GB" sz="2800" b="0" dirty="0">
            <a:latin typeface="+mj-lt"/>
          </a:endParaRPr>
        </a:p>
      </dgm:t>
    </dgm:pt>
    <dgm:pt modelId="{A9B050DF-1182-4F62-A4D6-7891AC94465B}" type="parTrans" cxnId="{E1016F06-5B2E-4A10-B97A-A101ECD0DF69}">
      <dgm:prSet/>
      <dgm:spPr/>
      <dgm:t>
        <a:bodyPr/>
        <a:lstStyle/>
        <a:p>
          <a:endParaRPr lang="en-GB" sz="1800"/>
        </a:p>
      </dgm:t>
    </dgm:pt>
    <dgm:pt modelId="{9725B6B2-E3A6-4882-BB12-1F66FE1822DD}" type="sibTrans" cxnId="{E1016F06-5B2E-4A10-B97A-A101ECD0DF69}">
      <dgm:prSet/>
      <dgm:spPr/>
      <dgm:t>
        <a:bodyPr/>
        <a:lstStyle/>
        <a:p>
          <a:endParaRPr lang="en-GB" sz="1800"/>
        </a:p>
      </dgm:t>
    </dgm:pt>
    <dgm:pt modelId="{B349A0EB-8457-4716-ABBF-EDD8DB35C2E8}">
      <dgm:prSet custT="1"/>
      <dgm:spPr/>
      <dgm:t>
        <a:bodyPr/>
        <a:lstStyle/>
        <a:p>
          <a:pPr rtl="0"/>
          <a:r>
            <a:rPr lang="en-GB" sz="2800" b="0" dirty="0" smtClean="0">
              <a:latin typeface="+mj-lt"/>
            </a:rPr>
            <a:t>Integrating </a:t>
          </a:r>
          <a:r>
            <a:rPr lang="en-GB" sz="2800" b="0" dirty="0" err="1" smtClean="0">
              <a:latin typeface="+mj-lt"/>
            </a:rPr>
            <a:t>data+programming</a:t>
          </a:r>
          <a:r>
            <a:rPr lang="en-GB" sz="2800" b="0" dirty="0" smtClean="0">
              <a:latin typeface="+mj-lt"/>
            </a:rPr>
            <a:t> has many challenges</a:t>
          </a:r>
          <a:endParaRPr lang="en-GB" sz="2800" b="0" dirty="0">
            <a:latin typeface="+mj-lt"/>
          </a:endParaRPr>
        </a:p>
      </dgm:t>
    </dgm:pt>
    <dgm:pt modelId="{D931C1C8-15E5-42AB-AB45-9C5AD6464AF8}" type="parTrans" cxnId="{04DF850B-D37C-4B7B-B906-700E7F666D1B}">
      <dgm:prSet/>
      <dgm:spPr/>
      <dgm:t>
        <a:bodyPr/>
        <a:lstStyle/>
        <a:p>
          <a:endParaRPr lang="en-GB" sz="1800"/>
        </a:p>
      </dgm:t>
    </dgm:pt>
    <dgm:pt modelId="{BC0D069F-99A7-442C-B0C9-19D2982B18A2}" type="sibTrans" cxnId="{04DF850B-D37C-4B7B-B906-700E7F666D1B}">
      <dgm:prSet/>
      <dgm:spPr/>
      <dgm:t>
        <a:bodyPr/>
        <a:lstStyle/>
        <a:p>
          <a:endParaRPr lang="en-GB" sz="1800"/>
        </a:p>
      </dgm:t>
    </dgm:pt>
    <dgm:pt modelId="{EBD660B0-9FB2-46AD-BEED-93D16DB386C1}">
      <dgm:prSet custT="1"/>
      <dgm:spPr/>
      <dgm:t>
        <a:bodyPr/>
        <a:lstStyle/>
        <a:p>
          <a:pPr rtl="0"/>
          <a:r>
            <a:rPr lang="en-GB" sz="2800" b="0" dirty="0" smtClean="0">
              <a:latin typeface="+mj-lt"/>
            </a:rPr>
            <a:t>You can use these techniques for real and in production through F#</a:t>
          </a:r>
          <a:endParaRPr lang="en-GB" sz="2800" b="0" dirty="0">
            <a:latin typeface="+mj-lt"/>
          </a:endParaRPr>
        </a:p>
      </dgm:t>
    </dgm:pt>
    <dgm:pt modelId="{D7DBE29B-5A31-440A-B96F-95674EEF9528}" type="parTrans" cxnId="{C2BE8202-D25A-4AAC-B1C4-1512F4570B53}">
      <dgm:prSet/>
      <dgm:spPr/>
      <dgm:t>
        <a:bodyPr/>
        <a:lstStyle/>
        <a:p>
          <a:endParaRPr lang="en-GB" sz="1800"/>
        </a:p>
      </dgm:t>
    </dgm:pt>
    <dgm:pt modelId="{70C0B9E0-305A-4BF7-BC79-9537685DBA40}" type="sibTrans" cxnId="{C2BE8202-D25A-4AAC-B1C4-1512F4570B53}">
      <dgm:prSet/>
      <dgm:spPr/>
      <dgm:t>
        <a:bodyPr/>
        <a:lstStyle/>
        <a:p>
          <a:endParaRPr lang="en-GB" sz="18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4">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3705AA75-B57B-4D19-A15C-A242C23098CB}" type="pres">
      <dgm:prSet presAssocID="{B349A0EB-8457-4716-ABBF-EDD8DB35C2E8}" presName="node" presStyleLbl="node1" presStyleIdx="1" presStyleCnt="4">
        <dgm:presLayoutVars>
          <dgm:bulletEnabled val="1"/>
        </dgm:presLayoutVars>
      </dgm:prSet>
      <dgm:spPr/>
      <dgm:t>
        <a:bodyPr/>
        <a:lstStyle/>
        <a:p>
          <a:endParaRPr lang="en-GB"/>
        </a:p>
      </dgm:t>
    </dgm:pt>
    <dgm:pt modelId="{11D8BF72-8CD7-41E1-ABE4-E89F079BF43A}" type="pres">
      <dgm:prSet presAssocID="{BC0D069F-99A7-442C-B0C9-19D2982B18A2}" presName="sibTrans" presStyleCnt="0"/>
      <dgm:spPr/>
    </dgm:pt>
    <dgm:pt modelId="{D2E29047-ECD1-43F5-B0B1-757B09426C0F}" type="pres">
      <dgm:prSet presAssocID="{062443E5-C700-40C0-A68E-087E74A7B5EE}" presName="node" presStyleLbl="node1" presStyleIdx="2" presStyleCnt="4">
        <dgm:presLayoutVars>
          <dgm:bulletEnabled val="1"/>
        </dgm:presLayoutVars>
      </dgm:prSet>
      <dgm:spPr/>
      <dgm:t>
        <a:bodyPr/>
        <a:lstStyle/>
        <a:p>
          <a:endParaRPr lang="en-GB"/>
        </a:p>
      </dgm:t>
    </dgm:pt>
    <dgm:pt modelId="{999EAB05-A1B5-47AA-9E1B-B5173B4D988F}" type="pres">
      <dgm:prSet presAssocID="{9725B6B2-E3A6-4882-BB12-1F66FE1822DD}" presName="sibTrans" presStyleCnt="0"/>
      <dgm:spPr/>
    </dgm:pt>
    <dgm:pt modelId="{55DE15EE-5796-4539-982A-CD1D8C9BE7B9}" type="pres">
      <dgm:prSet presAssocID="{EBD660B0-9FB2-46AD-BEED-93D16DB386C1}" presName="node" presStyleLbl="node1" presStyleIdx="3" presStyleCnt="4">
        <dgm:presLayoutVars>
          <dgm:bulletEnabled val="1"/>
        </dgm:presLayoutVars>
      </dgm:prSet>
      <dgm:spPr/>
      <dgm:t>
        <a:bodyPr/>
        <a:lstStyle/>
        <a:p>
          <a:endParaRPr lang="en-GB"/>
        </a:p>
      </dgm:t>
    </dgm:pt>
  </dgm:ptLst>
  <dgm:cxnLst>
    <dgm:cxn modelId="{06F8079C-506C-4DAE-B94A-C19DF0FE3520}" type="presOf" srcId="{062443E5-C700-40C0-A68E-087E74A7B5EE}" destId="{D2E29047-ECD1-43F5-B0B1-757B09426C0F}" srcOrd="0" destOrd="0" presId="urn:microsoft.com/office/officeart/2005/8/layout/default"/>
    <dgm:cxn modelId="{E1016F06-5B2E-4A10-B97A-A101ECD0DF69}" srcId="{5997C62F-5E7C-4475-ABF9-3701BF1F545C}" destId="{062443E5-C700-40C0-A68E-087E74A7B5EE}" srcOrd="2" destOrd="0" parTransId="{A9B050DF-1182-4F62-A4D6-7891AC94465B}" sibTransId="{9725B6B2-E3A6-4882-BB12-1F66FE1822DD}"/>
    <dgm:cxn modelId="{BB2815F4-93C4-46F2-B254-611B6B669FDF}" type="presOf" srcId="{B349A0EB-8457-4716-ABBF-EDD8DB35C2E8}" destId="{3705AA75-B57B-4D19-A15C-A242C23098CB}" srcOrd="0" destOrd="0" presId="urn:microsoft.com/office/officeart/2005/8/layout/default"/>
    <dgm:cxn modelId="{C2BE8202-D25A-4AAC-B1C4-1512F4570B53}" srcId="{5997C62F-5E7C-4475-ABF9-3701BF1F545C}" destId="{EBD660B0-9FB2-46AD-BEED-93D16DB386C1}" srcOrd="3" destOrd="0" parTransId="{D7DBE29B-5A31-440A-B96F-95674EEF9528}" sibTransId="{70C0B9E0-305A-4BF7-BC79-9537685DBA40}"/>
    <dgm:cxn modelId="{F1B4E7E5-7E37-4D01-94BE-D8F048F48D4E}" type="presOf" srcId="{5997C62F-5E7C-4475-ABF9-3701BF1F545C}" destId="{52A4FD40-540C-4BE8-8FDE-D96AA35A7D10}" srcOrd="0" destOrd="0" presId="urn:microsoft.com/office/officeart/2005/8/layout/default"/>
    <dgm:cxn modelId="{04DF850B-D37C-4B7B-B906-700E7F666D1B}" srcId="{5997C62F-5E7C-4475-ABF9-3701BF1F545C}" destId="{B349A0EB-8457-4716-ABBF-EDD8DB35C2E8}" srcOrd="1" destOrd="0" parTransId="{D931C1C8-15E5-42AB-AB45-9C5AD6464AF8}" sibTransId="{BC0D069F-99A7-442C-B0C9-19D2982B18A2}"/>
    <dgm:cxn modelId="{FFCEE583-B4C0-45A3-A630-63A488554D9F}" srcId="{5997C62F-5E7C-4475-ABF9-3701BF1F545C}" destId="{98560FE6-8497-40FE-BB96-19DF5575BF5C}" srcOrd="0" destOrd="0" parTransId="{72B855FC-866E-4258-832D-30A37BCBCDE1}" sibTransId="{6BFF7754-84A9-4A25-AA68-AF749307859A}"/>
    <dgm:cxn modelId="{EEEAA853-A499-4BA8-959C-E9670A515272}" type="presOf" srcId="{98560FE6-8497-40FE-BB96-19DF5575BF5C}" destId="{06DCBB91-7B26-4835-B33A-CA07C186EB0F}" srcOrd="0" destOrd="0" presId="urn:microsoft.com/office/officeart/2005/8/layout/default"/>
    <dgm:cxn modelId="{DE2A4735-606C-456D-8A19-0821E11612D3}" type="presOf" srcId="{EBD660B0-9FB2-46AD-BEED-93D16DB386C1}" destId="{55DE15EE-5796-4539-982A-CD1D8C9BE7B9}" srcOrd="0" destOrd="0" presId="urn:microsoft.com/office/officeart/2005/8/layout/default"/>
    <dgm:cxn modelId="{6DE2E63F-89B9-4402-8340-54393881CA02}" type="presParOf" srcId="{52A4FD40-540C-4BE8-8FDE-D96AA35A7D10}" destId="{06DCBB91-7B26-4835-B33A-CA07C186EB0F}" srcOrd="0" destOrd="0" presId="urn:microsoft.com/office/officeart/2005/8/layout/default"/>
    <dgm:cxn modelId="{124EAAC5-15C8-42B0-9B68-1094960C6BC8}" type="presParOf" srcId="{52A4FD40-540C-4BE8-8FDE-D96AA35A7D10}" destId="{093FD4D1-2775-4A3E-AC72-EB598E32E147}" srcOrd="1" destOrd="0" presId="urn:microsoft.com/office/officeart/2005/8/layout/default"/>
    <dgm:cxn modelId="{DD57EABB-EE8F-4B9F-8220-4F4D5C6AB5B8}" type="presParOf" srcId="{52A4FD40-540C-4BE8-8FDE-D96AA35A7D10}" destId="{3705AA75-B57B-4D19-A15C-A242C23098CB}" srcOrd="2" destOrd="0" presId="urn:microsoft.com/office/officeart/2005/8/layout/default"/>
    <dgm:cxn modelId="{17ACC21B-1979-412B-A307-C55FBAA8AD4A}" type="presParOf" srcId="{52A4FD40-540C-4BE8-8FDE-D96AA35A7D10}" destId="{11D8BF72-8CD7-41E1-ABE4-E89F079BF43A}" srcOrd="3" destOrd="0" presId="urn:microsoft.com/office/officeart/2005/8/layout/default"/>
    <dgm:cxn modelId="{A1FCEE88-32D2-42ED-96D1-C09E553BBF33}" type="presParOf" srcId="{52A4FD40-540C-4BE8-8FDE-D96AA35A7D10}" destId="{D2E29047-ECD1-43F5-B0B1-757B09426C0F}" srcOrd="4" destOrd="0" presId="urn:microsoft.com/office/officeart/2005/8/layout/default"/>
    <dgm:cxn modelId="{F3CA3859-B716-4F13-9A2B-67199BC0CA4E}" type="presParOf" srcId="{52A4FD40-540C-4BE8-8FDE-D96AA35A7D10}" destId="{999EAB05-A1B5-47AA-9E1B-B5173B4D988F}" srcOrd="5" destOrd="0" presId="urn:microsoft.com/office/officeart/2005/8/layout/default"/>
    <dgm:cxn modelId="{84CB2293-FDC8-4F25-AB12-F37983CF7379}" type="presParOf" srcId="{52A4FD40-540C-4BE8-8FDE-D96AA35A7D10}" destId="{55DE15EE-5796-4539-982A-CD1D8C9BE7B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2CA5F6CE-2EAA-4812-99FC-45B0E7658969}">
      <dgm:prSet custT="1"/>
      <dgm:spPr/>
      <dgm:t>
        <a:bodyPr lIns="36000" rIns="0"/>
        <a:lstStyle/>
        <a:p>
          <a:pPr rtl="0"/>
          <a:r>
            <a:rPr lang="en-GB" sz="2000" dirty="0" smtClean="0"/>
            <a:t>Γ</a:t>
          </a:r>
          <a:r>
            <a:rPr lang="en-GB" sz="2000" baseline="-25000" dirty="0" smtClean="0"/>
            <a:t>0 </a:t>
          </a:r>
          <a:r>
            <a:rPr lang="en-GB" sz="2000" dirty="0" smtClean="0"/>
            <a:t>is the ever-growing ocean of digital reality around us  </a:t>
          </a:r>
          <a:endParaRPr lang="en-GB" sz="2000" dirty="0"/>
        </a:p>
      </dgm:t>
    </dgm:pt>
    <dgm:pt modelId="{4AA2465D-6F25-4B6E-85EF-1AB849F3D45E}" type="parTrans" cxnId="{6A820C13-9423-4219-B72B-71A09871D698}">
      <dgm:prSet/>
      <dgm:spPr/>
      <dgm:t>
        <a:bodyPr/>
        <a:lstStyle/>
        <a:p>
          <a:endParaRPr lang="en-GB" sz="1600"/>
        </a:p>
      </dgm:t>
    </dgm:pt>
    <dgm:pt modelId="{45CF8590-350E-4102-90CE-8CBE2423B11E}" type="sibTrans" cxnId="{6A820C13-9423-4219-B72B-71A09871D698}">
      <dgm:prSet/>
      <dgm:spPr/>
      <dgm:t>
        <a:bodyPr/>
        <a:lstStyle/>
        <a:p>
          <a:endParaRPr lang="en-GB" sz="1600"/>
        </a:p>
      </dgm:t>
    </dgm:pt>
    <dgm:pt modelId="{D7B7C21B-228A-454B-BF53-EDD95EF70A4A}">
      <dgm:prSet custT="1"/>
      <dgm:spPr/>
      <dgm:t>
        <a:bodyPr lIns="36000" rIns="0"/>
        <a:lstStyle/>
        <a:p>
          <a:pPr rtl="0"/>
          <a:r>
            <a:rPr lang="en-GB" sz="2000" dirty="0" smtClean="0"/>
            <a:t>Γ</a:t>
          </a:r>
          <a:r>
            <a:rPr lang="en-GB" sz="2000" baseline="-25000" dirty="0" smtClean="0"/>
            <a:t>0 </a:t>
          </a:r>
          <a:r>
            <a:rPr lang="en-GB" sz="2000" dirty="0" smtClean="0"/>
            <a:t>is big. Really big.</a:t>
          </a:r>
        </a:p>
        <a:p>
          <a:pPr rtl="0"/>
          <a:r>
            <a:rPr lang="en-GB" sz="2000" dirty="0" smtClean="0"/>
            <a:t>Γ</a:t>
          </a:r>
          <a:r>
            <a:rPr lang="en-GB" sz="2000" baseline="-25000" dirty="0" smtClean="0"/>
            <a:t>0 </a:t>
          </a:r>
          <a:r>
            <a:rPr lang="en-GB" sz="2000" dirty="0" smtClean="0"/>
            <a:t>defies imagination for its enormity</a:t>
          </a:r>
          <a:endParaRPr lang="en-GB" sz="2000" dirty="0"/>
        </a:p>
      </dgm:t>
    </dgm:pt>
    <dgm:pt modelId="{AF4780D3-47F7-4FEB-ABF7-60B4D358BE84}" type="parTrans" cxnId="{FCC4825A-BAC6-43CC-8CFE-D9E89E33B9D5}">
      <dgm:prSet/>
      <dgm:spPr/>
      <dgm:t>
        <a:bodyPr/>
        <a:lstStyle/>
        <a:p>
          <a:endParaRPr lang="en-GB" sz="1600"/>
        </a:p>
      </dgm:t>
    </dgm:pt>
    <dgm:pt modelId="{C86193E2-A22A-427C-B895-6E1CF920BCA2}" type="sibTrans" cxnId="{FCC4825A-BAC6-43CC-8CFE-D9E89E33B9D5}">
      <dgm:prSet/>
      <dgm:spPr/>
      <dgm:t>
        <a:bodyPr/>
        <a:lstStyle/>
        <a:p>
          <a:endParaRPr lang="en-GB" sz="1600"/>
        </a:p>
      </dgm:t>
    </dgm:pt>
    <dgm:pt modelId="{B851EE23-E5BA-470D-BBB7-3A5D8F2769BF}">
      <dgm:prSet custT="1"/>
      <dgm:spPr/>
      <dgm:t>
        <a:bodyPr/>
        <a:lstStyle/>
        <a:p>
          <a:pPr rtl="0"/>
          <a:r>
            <a:rPr lang="en-GB" sz="2000" dirty="0" smtClean="0"/>
            <a:t>Γ</a:t>
          </a:r>
          <a:r>
            <a:rPr lang="en-GB" sz="2000" baseline="-25000" dirty="0" smtClean="0"/>
            <a:t>0 </a:t>
          </a:r>
          <a:r>
            <a:rPr lang="en-GB" sz="2000" dirty="0" smtClean="0"/>
            <a:t>is other. It doesn’t speak your language</a:t>
          </a:r>
          <a:endParaRPr lang="en-GB" sz="2000" dirty="0"/>
        </a:p>
      </dgm:t>
    </dgm:pt>
    <dgm:pt modelId="{FED40995-21CE-4A9B-B09D-3D97A8F6A04E}" type="parTrans" cxnId="{8DE173DB-B70B-4E30-8F48-E9CDB0AB495C}">
      <dgm:prSet/>
      <dgm:spPr/>
      <dgm:t>
        <a:bodyPr/>
        <a:lstStyle/>
        <a:p>
          <a:endParaRPr lang="en-GB" sz="1600"/>
        </a:p>
      </dgm:t>
    </dgm:pt>
    <dgm:pt modelId="{2B7DADBB-7D87-43D5-AA20-873398624731}" type="sibTrans" cxnId="{8DE173DB-B70B-4E30-8F48-E9CDB0AB495C}">
      <dgm:prSet/>
      <dgm:spPr/>
      <dgm:t>
        <a:bodyPr/>
        <a:lstStyle/>
        <a:p>
          <a:endParaRPr lang="en-GB" sz="1600"/>
        </a:p>
      </dgm:t>
    </dgm:pt>
    <dgm:pt modelId="{5B0A3E79-ABA6-4601-B4C6-872B13FC87FE}">
      <dgm:prSet custT="1"/>
      <dgm:spPr/>
      <dgm:t>
        <a:bodyPr lIns="36000" rIns="0"/>
        <a:lstStyle/>
        <a:p>
          <a:pPr rtl="0"/>
          <a:r>
            <a:rPr lang="en-GB" sz="2000" dirty="0" smtClean="0"/>
            <a:t>Γ</a:t>
          </a:r>
          <a:r>
            <a:rPr lang="en-GB" sz="2000" baseline="-25000" dirty="0" smtClean="0"/>
            <a:t>0 </a:t>
          </a:r>
          <a:r>
            <a:rPr lang="en-GB" sz="2000" dirty="0" smtClean="0"/>
            <a:t>is being organized at an incredible rate</a:t>
          </a:r>
          <a:endParaRPr lang="en-GB" sz="2000" dirty="0"/>
        </a:p>
      </dgm:t>
    </dgm:pt>
    <dgm:pt modelId="{8BD1A46C-4A5C-4832-9CEA-27741FD9FCF5}" type="parTrans" cxnId="{C987CC5E-ACFD-497B-846B-857CC0ED90A4}">
      <dgm:prSet/>
      <dgm:spPr/>
      <dgm:t>
        <a:bodyPr/>
        <a:lstStyle/>
        <a:p>
          <a:endParaRPr lang="en-GB" sz="1600"/>
        </a:p>
      </dgm:t>
    </dgm:pt>
    <dgm:pt modelId="{9402B90C-0A52-4CF3-B94E-4F9D02A54EBC}" type="sibTrans" cxnId="{C987CC5E-ACFD-497B-846B-857CC0ED90A4}">
      <dgm:prSet/>
      <dgm:spPr/>
      <dgm:t>
        <a:bodyPr/>
        <a:lstStyle/>
        <a:p>
          <a:endParaRPr lang="en-GB" sz="1600"/>
        </a:p>
      </dgm:t>
    </dgm:pt>
    <dgm:pt modelId="{BB251E8F-CED2-4140-A3EC-9DE54012E1C8}">
      <dgm:prSet custT="1"/>
      <dgm:spPr/>
      <dgm:t>
        <a:bodyPr lIns="36000" rIns="0"/>
        <a:lstStyle/>
        <a:p>
          <a:pPr rtl="0"/>
          <a:r>
            <a:rPr lang="en-GB" sz="2000" dirty="0" smtClean="0"/>
            <a:t>Γ</a:t>
          </a:r>
          <a:r>
            <a:rPr lang="en-GB" sz="2000" baseline="-25000" dirty="0" smtClean="0"/>
            <a:t>0</a:t>
          </a:r>
          <a:r>
            <a:rPr lang="en-GB" sz="2000" dirty="0" smtClean="0"/>
            <a:t> needs us. We’re hitting the limit with e and tau</a:t>
          </a:r>
          <a:endParaRPr lang="en-GB" sz="2000" dirty="0"/>
        </a:p>
      </dgm:t>
    </dgm:pt>
    <dgm:pt modelId="{DC13AA0A-9F5B-4BC8-91E5-5864A5C7BF2F}" type="parTrans" cxnId="{CAE414CD-ED8C-422E-9581-1B0F940299AF}">
      <dgm:prSet/>
      <dgm:spPr/>
      <dgm:t>
        <a:bodyPr/>
        <a:lstStyle/>
        <a:p>
          <a:endParaRPr lang="en-GB" sz="1600"/>
        </a:p>
      </dgm:t>
    </dgm:pt>
    <dgm:pt modelId="{18A02741-A071-4BD2-AF91-090E63356E92}" type="sibTrans" cxnId="{CAE414CD-ED8C-422E-9581-1B0F940299AF}">
      <dgm:prSet/>
      <dgm:spPr/>
      <dgm:t>
        <a:bodyPr/>
        <a:lstStyle/>
        <a:p>
          <a:endParaRPr lang="en-GB" sz="1600"/>
        </a:p>
      </dgm:t>
    </dgm:pt>
    <dgm:pt modelId="{B98397F7-F227-4888-A916-AE6498B56EE8}">
      <dgm:prSet custT="1"/>
      <dgm:spPr/>
      <dgm:t>
        <a:bodyPr/>
        <a:lstStyle/>
        <a:p>
          <a:pPr rtl="0"/>
          <a:r>
            <a:rPr lang="en-GB" sz="2000" dirty="0" smtClean="0"/>
            <a:t>Γ</a:t>
          </a:r>
          <a:r>
            <a:rPr lang="en-GB" sz="2000" baseline="-25000" dirty="0" smtClean="0"/>
            <a:t>0 </a:t>
          </a:r>
          <a:r>
            <a:rPr lang="en-GB" sz="2000" dirty="0" smtClean="0"/>
            <a:t>is surprisingly “human”</a:t>
          </a:r>
          <a:endParaRPr lang="en-GB" sz="2000" dirty="0"/>
        </a:p>
      </dgm:t>
    </dgm:pt>
    <dgm:pt modelId="{C038D9FA-2E7A-4A7A-B69F-4361DFB7BCA8}" type="parTrans" cxnId="{E56F77AD-237E-460B-BF4C-61323A1CEA40}">
      <dgm:prSet/>
      <dgm:spPr/>
      <dgm:t>
        <a:bodyPr/>
        <a:lstStyle/>
        <a:p>
          <a:endParaRPr lang="en-GB" sz="1600"/>
        </a:p>
      </dgm:t>
    </dgm:pt>
    <dgm:pt modelId="{9F7E37C9-E9D6-4DBF-9001-80F0D0F59408}" type="sibTrans" cxnId="{E56F77AD-237E-460B-BF4C-61323A1CEA40}">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90D238AF-8111-48F4-87D0-8513B6795E16}" type="pres">
      <dgm:prSet presAssocID="{2CA5F6CE-2EAA-4812-99FC-45B0E7658969}" presName="node" presStyleLbl="node1" presStyleIdx="0" presStyleCnt="6">
        <dgm:presLayoutVars>
          <dgm:bulletEnabled val="1"/>
        </dgm:presLayoutVars>
      </dgm:prSet>
      <dgm:spPr/>
      <dgm:t>
        <a:bodyPr/>
        <a:lstStyle/>
        <a:p>
          <a:endParaRPr lang="en-GB"/>
        </a:p>
      </dgm:t>
    </dgm:pt>
    <dgm:pt modelId="{425954A1-7EF5-4111-96F6-D85A1BEF1C2C}" type="pres">
      <dgm:prSet presAssocID="{45CF8590-350E-4102-90CE-8CBE2423B11E}" presName="sibTrans" presStyleCnt="0"/>
      <dgm:spPr/>
    </dgm:pt>
    <dgm:pt modelId="{5C889AEA-E0C2-4FF9-A34D-CA456FDB903E}" type="pres">
      <dgm:prSet presAssocID="{D7B7C21B-228A-454B-BF53-EDD95EF70A4A}" presName="node" presStyleLbl="node1" presStyleIdx="1" presStyleCnt="6">
        <dgm:presLayoutVars>
          <dgm:bulletEnabled val="1"/>
        </dgm:presLayoutVars>
      </dgm:prSet>
      <dgm:spPr/>
      <dgm:t>
        <a:bodyPr/>
        <a:lstStyle/>
        <a:p>
          <a:endParaRPr lang="en-GB"/>
        </a:p>
      </dgm:t>
    </dgm:pt>
    <dgm:pt modelId="{5AD9FCEB-B008-4923-92B3-8CB45DF93563}" type="pres">
      <dgm:prSet presAssocID="{C86193E2-A22A-427C-B895-6E1CF920BCA2}" presName="sibTrans" presStyleCnt="0"/>
      <dgm:spPr/>
    </dgm:pt>
    <dgm:pt modelId="{BB6560F0-5737-4155-83E0-F00762C15097}" type="pres">
      <dgm:prSet presAssocID="{B851EE23-E5BA-470D-BBB7-3A5D8F2769BF}" presName="node" presStyleLbl="node1" presStyleIdx="2" presStyleCnt="6">
        <dgm:presLayoutVars>
          <dgm:bulletEnabled val="1"/>
        </dgm:presLayoutVars>
      </dgm:prSet>
      <dgm:spPr/>
      <dgm:t>
        <a:bodyPr/>
        <a:lstStyle/>
        <a:p>
          <a:endParaRPr lang="en-GB"/>
        </a:p>
      </dgm:t>
    </dgm:pt>
    <dgm:pt modelId="{ABBE3BDA-4E5E-42D0-81E1-DA032C6F8834}" type="pres">
      <dgm:prSet presAssocID="{2B7DADBB-7D87-43D5-AA20-873398624731}" presName="sibTrans" presStyleCnt="0"/>
      <dgm:spPr/>
    </dgm:pt>
    <dgm:pt modelId="{95717ED0-058B-40A8-AEF1-D8763A5D87CC}" type="pres">
      <dgm:prSet presAssocID="{5B0A3E79-ABA6-4601-B4C6-872B13FC87FE}" presName="node" presStyleLbl="node1" presStyleIdx="3" presStyleCnt="6">
        <dgm:presLayoutVars>
          <dgm:bulletEnabled val="1"/>
        </dgm:presLayoutVars>
      </dgm:prSet>
      <dgm:spPr/>
      <dgm:t>
        <a:bodyPr/>
        <a:lstStyle/>
        <a:p>
          <a:endParaRPr lang="en-GB"/>
        </a:p>
      </dgm:t>
    </dgm:pt>
    <dgm:pt modelId="{B8DE0AF6-3CE3-4FDA-9BDA-2983AE8E7A86}" type="pres">
      <dgm:prSet presAssocID="{9402B90C-0A52-4CF3-B94E-4F9D02A54EBC}" presName="sibTrans" presStyleCnt="0"/>
      <dgm:spPr/>
    </dgm:pt>
    <dgm:pt modelId="{2B9C4F42-7270-4926-91A5-B0F02BC89C9E}" type="pres">
      <dgm:prSet presAssocID="{BB251E8F-CED2-4140-A3EC-9DE54012E1C8}" presName="node" presStyleLbl="node1" presStyleIdx="4" presStyleCnt="6">
        <dgm:presLayoutVars>
          <dgm:bulletEnabled val="1"/>
        </dgm:presLayoutVars>
      </dgm:prSet>
      <dgm:spPr/>
      <dgm:t>
        <a:bodyPr/>
        <a:lstStyle/>
        <a:p>
          <a:endParaRPr lang="en-GB"/>
        </a:p>
      </dgm:t>
    </dgm:pt>
    <dgm:pt modelId="{A49EC87C-10DA-470B-BD7B-0F38B658E92C}" type="pres">
      <dgm:prSet presAssocID="{18A02741-A071-4BD2-AF91-090E63356E92}" presName="sibTrans" presStyleCnt="0"/>
      <dgm:spPr/>
    </dgm:pt>
    <dgm:pt modelId="{02636C2B-1A91-4E5F-9560-97738B72DA61}" type="pres">
      <dgm:prSet presAssocID="{B98397F7-F227-4888-A916-AE6498B56EE8}" presName="node" presStyleLbl="node1" presStyleIdx="5" presStyleCnt="6">
        <dgm:presLayoutVars>
          <dgm:bulletEnabled val="1"/>
        </dgm:presLayoutVars>
      </dgm:prSet>
      <dgm:spPr/>
      <dgm:t>
        <a:bodyPr/>
        <a:lstStyle/>
        <a:p>
          <a:endParaRPr lang="en-GB"/>
        </a:p>
      </dgm:t>
    </dgm:pt>
  </dgm:ptLst>
  <dgm:cxnLst>
    <dgm:cxn modelId="{58C7FDC8-D925-44A5-986E-5DCC95FB6C9A}" type="presOf" srcId="{D7B7C21B-228A-454B-BF53-EDD95EF70A4A}" destId="{5C889AEA-E0C2-4FF9-A34D-CA456FDB903E}" srcOrd="0" destOrd="0" presId="urn:microsoft.com/office/officeart/2005/8/layout/default"/>
    <dgm:cxn modelId="{E56F77AD-237E-460B-BF4C-61323A1CEA40}" srcId="{21359CA4-5CB5-40B5-A7A7-DDC5B2B667EB}" destId="{B98397F7-F227-4888-A916-AE6498B56EE8}" srcOrd="5" destOrd="0" parTransId="{C038D9FA-2E7A-4A7A-B69F-4361DFB7BCA8}" sibTransId="{9F7E37C9-E9D6-4DBF-9001-80F0D0F59408}"/>
    <dgm:cxn modelId="{E04BC07B-7432-4029-96F1-826FA62B8A1F}" type="presOf" srcId="{21359CA4-5CB5-40B5-A7A7-DDC5B2B667EB}" destId="{FD22585E-ECBA-4F13-BAE7-FFE3199AA196}" srcOrd="0" destOrd="0" presId="urn:microsoft.com/office/officeart/2005/8/layout/default"/>
    <dgm:cxn modelId="{6A820C13-9423-4219-B72B-71A09871D698}" srcId="{21359CA4-5CB5-40B5-A7A7-DDC5B2B667EB}" destId="{2CA5F6CE-2EAA-4812-99FC-45B0E7658969}" srcOrd="0" destOrd="0" parTransId="{4AA2465D-6F25-4B6E-85EF-1AB849F3D45E}" sibTransId="{45CF8590-350E-4102-90CE-8CBE2423B11E}"/>
    <dgm:cxn modelId="{FCC4825A-BAC6-43CC-8CFE-D9E89E33B9D5}" srcId="{21359CA4-5CB5-40B5-A7A7-DDC5B2B667EB}" destId="{D7B7C21B-228A-454B-BF53-EDD95EF70A4A}" srcOrd="1" destOrd="0" parTransId="{AF4780D3-47F7-4FEB-ABF7-60B4D358BE84}" sibTransId="{C86193E2-A22A-427C-B895-6E1CF920BCA2}"/>
    <dgm:cxn modelId="{1169852A-149A-4CCD-97E5-0A21E0AC69DD}" type="presOf" srcId="{B851EE23-E5BA-470D-BBB7-3A5D8F2769BF}" destId="{BB6560F0-5737-4155-83E0-F00762C15097}" srcOrd="0" destOrd="0" presId="urn:microsoft.com/office/officeart/2005/8/layout/default"/>
    <dgm:cxn modelId="{8DE173DB-B70B-4E30-8F48-E9CDB0AB495C}" srcId="{21359CA4-5CB5-40B5-A7A7-DDC5B2B667EB}" destId="{B851EE23-E5BA-470D-BBB7-3A5D8F2769BF}" srcOrd="2" destOrd="0" parTransId="{FED40995-21CE-4A9B-B09D-3D97A8F6A04E}" sibTransId="{2B7DADBB-7D87-43D5-AA20-873398624731}"/>
    <dgm:cxn modelId="{CAE414CD-ED8C-422E-9581-1B0F940299AF}" srcId="{21359CA4-5CB5-40B5-A7A7-DDC5B2B667EB}" destId="{BB251E8F-CED2-4140-A3EC-9DE54012E1C8}" srcOrd="4" destOrd="0" parTransId="{DC13AA0A-9F5B-4BC8-91E5-5864A5C7BF2F}" sibTransId="{18A02741-A071-4BD2-AF91-090E63356E92}"/>
    <dgm:cxn modelId="{3F17CCF5-1FD0-4DA2-ABF2-52CDC2444259}" type="presOf" srcId="{B98397F7-F227-4888-A916-AE6498B56EE8}" destId="{02636C2B-1A91-4E5F-9560-97738B72DA61}" srcOrd="0" destOrd="0" presId="urn:microsoft.com/office/officeart/2005/8/layout/default"/>
    <dgm:cxn modelId="{44EC0340-DFF3-453D-954B-8A3F827EB416}" type="presOf" srcId="{2CA5F6CE-2EAA-4812-99FC-45B0E7658969}" destId="{90D238AF-8111-48F4-87D0-8513B6795E16}" srcOrd="0" destOrd="0" presId="urn:microsoft.com/office/officeart/2005/8/layout/default"/>
    <dgm:cxn modelId="{C987CC5E-ACFD-497B-846B-857CC0ED90A4}" srcId="{21359CA4-5CB5-40B5-A7A7-DDC5B2B667EB}" destId="{5B0A3E79-ABA6-4601-B4C6-872B13FC87FE}" srcOrd="3" destOrd="0" parTransId="{8BD1A46C-4A5C-4832-9CEA-27741FD9FCF5}" sibTransId="{9402B90C-0A52-4CF3-B94E-4F9D02A54EBC}"/>
    <dgm:cxn modelId="{0FD6564F-7680-49EF-B64C-8C017720895C}" type="presOf" srcId="{BB251E8F-CED2-4140-A3EC-9DE54012E1C8}" destId="{2B9C4F42-7270-4926-91A5-B0F02BC89C9E}" srcOrd="0" destOrd="0" presId="urn:microsoft.com/office/officeart/2005/8/layout/default"/>
    <dgm:cxn modelId="{C8199955-EDAB-4174-92B2-050868BAD464}" type="presOf" srcId="{5B0A3E79-ABA6-4601-B4C6-872B13FC87FE}" destId="{95717ED0-058B-40A8-AEF1-D8763A5D87CC}" srcOrd="0" destOrd="0" presId="urn:microsoft.com/office/officeart/2005/8/layout/default"/>
    <dgm:cxn modelId="{143D7F05-1622-42C0-9519-0C8EBD307283}" type="presParOf" srcId="{FD22585E-ECBA-4F13-BAE7-FFE3199AA196}" destId="{90D238AF-8111-48F4-87D0-8513B6795E16}" srcOrd="0" destOrd="0" presId="urn:microsoft.com/office/officeart/2005/8/layout/default"/>
    <dgm:cxn modelId="{BE41AB17-8183-4D37-8CE9-BF50EC834434}" type="presParOf" srcId="{FD22585E-ECBA-4F13-BAE7-FFE3199AA196}" destId="{425954A1-7EF5-4111-96F6-D85A1BEF1C2C}" srcOrd="1" destOrd="0" presId="urn:microsoft.com/office/officeart/2005/8/layout/default"/>
    <dgm:cxn modelId="{2BDBD0D9-0C67-4868-80E5-7C0AF7C50E4C}" type="presParOf" srcId="{FD22585E-ECBA-4F13-BAE7-FFE3199AA196}" destId="{5C889AEA-E0C2-4FF9-A34D-CA456FDB903E}" srcOrd="2" destOrd="0" presId="urn:microsoft.com/office/officeart/2005/8/layout/default"/>
    <dgm:cxn modelId="{95794258-78B8-4DDF-89F8-F8CCCDFF117A}" type="presParOf" srcId="{FD22585E-ECBA-4F13-BAE7-FFE3199AA196}" destId="{5AD9FCEB-B008-4923-92B3-8CB45DF93563}" srcOrd="3" destOrd="0" presId="urn:microsoft.com/office/officeart/2005/8/layout/default"/>
    <dgm:cxn modelId="{5C2A59FF-2597-4401-8A13-EA950D7B4150}" type="presParOf" srcId="{FD22585E-ECBA-4F13-BAE7-FFE3199AA196}" destId="{BB6560F0-5737-4155-83E0-F00762C15097}" srcOrd="4" destOrd="0" presId="urn:microsoft.com/office/officeart/2005/8/layout/default"/>
    <dgm:cxn modelId="{77F42842-C2EC-4008-93E1-D4894D500BE9}" type="presParOf" srcId="{FD22585E-ECBA-4F13-BAE7-FFE3199AA196}" destId="{ABBE3BDA-4E5E-42D0-81E1-DA032C6F8834}" srcOrd="5" destOrd="0" presId="urn:microsoft.com/office/officeart/2005/8/layout/default"/>
    <dgm:cxn modelId="{86BC621A-F9EE-4FBE-9465-F9B84A52D5DE}" type="presParOf" srcId="{FD22585E-ECBA-4F13-BAE7-FFE3199AA196}" destId="{95717ED0-058B-40A8-AEF1-D8763A5D87CC}" srcOrd="6" destOrd="0" presId="urn:microsoft.com/office/officeart/2005/8/layout/default"/>
    <dgm:cxn modelId="{99F57E99-1A92-4DDD-8C72-79B7CE24C166}" type="presParOf" srcId="{FD22585E-ECBA-4F13-BAE7-FFE3199AA196}" destId="{B8DE0AF6-3CE3-4FDA-9BDA-2983AE8E7A86}" srcOrd="7" destOrd="0" presId="urn:microsoft.com/office/officeart/2005/8/layout/default"/>
    <dgm:cxn modelId="{E5DE6AC2-4316-4430-8EBA-0F8C1305A290}" type="presParOf" srcId="{FD22585E-ECBA-4F13-BAE7-FFE3199AA196}" destId="{2B9C4F42-7270-4926-91A5-B0F02BC89C9E}" srcOrd="8" destOrd="0" presId="urn:microsoft.com/office/officeart/2005/8/layout/default"/>
    <dgm:cxn modelId="{2F08CA42-24F2-4F9F-B313-254C856AD41F}" type="presParOf" srcId="{FD22585E-ECBA-4F13-BAE7-FFE3199AA196}" destId="{A49EC87C-10DA-470B-BD7B-0F38B658E92C}" srcOrd="9" destOrd="0" presId="urn:microsoft.com/office/officeart/2005/8/layout/default"/>
    <dgm:cxn modelId="{A8C69820-0F38-4C28-B882-9203C1C4EBA8}" type="presParOf" srcId="{FD22585E-ECBA-4F13-BAE7-FFE3199AA196}" destId="{02636C2B-1A91-4E5F-9560-97738B72DA6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359CA4-5CB5-40B5-A7A7-DDC5B2B667E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B19BE3C0-E1F1-4697-ADB1-075BE44EB647}">
      <dgm:prSet custT="1"/>
      <dgm:spPr/>
      <dgm:t>
        <a:bodyPr lIns="36000" rIns="0"/>
        <a:lstStyle/>
        <a:p>
          <a:pPr rtl="0"/>
          <a:r>
            <a:rPr lang="en-GB" sz="2000" dirty="0" smtClean="0"/>
            <a:t>Γ</a:t>
          </a:r>
          <a:r>
            <a:rPr lang="en-GB" sz="2000" baseline="-25000" dirty="0" smtClean="0"/>
            <a:t>0 </a:t>
          </a:r>
          <a:r>
            <a:rPr lang="en-GB" sz="2000" dirty="0" smtClean="0"/>
            <a:t>is full of uncertainty and probabilities.</a:t>
          </a:r>
          <a:endParaRPr lang="en-GB" sz="2000" dirty="0"/>
        </a:p>
      </dgm:t>
    </dgm:pt>
    <dgm:pt modelId="{FD483F93-6E17-457F-9218-FB8563FD5FCB}" type="parTrans" cxnId="{3AA56E4B-2B9C-4C62-BCC8-4B929D04BE8D}">
      <dgm:prSet/>
      <dgm:spPr/>
      <dgm:t>
        <a:bodyPr/>
        <a:lstStyle/>
        <a:p>
          <a:endParaRPr lang="en-GB" sz="1600"/>
        </a:p>
      </dgm:t>
    </dgm:pt>
    <dgm:pt modelId="{7D11760D-2C01-4A04-8A9A-83D358A7A5FE}" type="sibTrans" cxnId="{3AA56E4B-2B9C-4C62-BCC8-4B929D04BE8D}">
      <dgm:prSet/>
      <dgm:spPr/>
      <dgm:t>
        <a:bodyPr/>
        <a:lstStyle/>
        <a:p>
          <a:endParaRPr lang="en-GB" sz="1600"/>
        </a:p>
      </dgm:t>
    </dgm:pt>
    <dgm:pt modelId="{AE07EA67-8793-449C-AB91-CBA8AB2F2D66}">
      <dgm:prSet custT="1"/>
      <dgm:spPr/>
      <dgm:t>
        <a:bodyPr lIns="36000" rIns="0"/>
        <a:lstStyle/>
        <a:p>
          <a:pPr rtl="0"/>
          <a:r>
            <a:rPr lang="en-GB" sz="2000" dirty="0" smtClean="0"/>
            <a:t>You are mutually recursive with Γ</a:t>
          </a:r>
          <a:r>
            <a:rPr lang="en-GB" sz="2000" baseline="-25000" dirty="0" smtClean="0"/>
            <a:t>0</a:t>
          </a:r>
          <a:r>
            <a:rPr lang="en-GB" sz="2000" dirty="0" smtClean="0"/>
            <a:t>. You are part of it. </a:t>
          </a:r>
        </a:p>
      </dgm:t>
    </dgm:pt>
    <dgm:pt modelId="{3D7FD325-C1FC-4470-B7A3-09CC946571CA}" type="parTrans" cxnId="{553E38E8-89E6-447B-8B25-2DD52E244311}">
      <dgm:prSet/>
      <dgm:spPr/>
      <dgm:t>
        <a:bodyPr/>
        <a:lstStyle/>
        <a:p>
          <a:endParaRPr lang="en-GB" sz="1600"/>
        </a:p>
      </dgm:t>
    </dgm:pt>
    <dgm:pt modelId="{A34D5F50-4918-473C-874A-EDEB8611DB01}" type="sibTrans" cxnId="{553E38E8-89E6-447B-8B25-2DD52E244311}">
      <dgm:prSet/>
      <dgm:spPr/>
      <dgm:t>
        <a:bodyPr/>
        <a:lstStyle/>
        <a:p>
          <a:endParaRPr lang="en-GB" sz="1600"/>
        </a:p>
      </dgm:t>
    </dgm:pt>
    <dgm:pt modelId="{7E83AB36-8280-4D52-B3A4-4C976196C672}">
      <dgm:prSet custT="1"/>
      <dgm:spPr/>
      <dgm:t>
        <a:bodyPr lIns="36000" rIns="0"/>
        <a:lstStyle/>
        <a:p>
          <a:pPr rtl="0"/>
          <a:r>
            <a:rPr lang="en-GB" sz="2000" dirty="0" smtClean="0"/>
            <a:t>Γ</a:t>
          </a:r>
          <a:r>
            <a:rPr lang="en-GB" sz="2000" baseline="-25000" dirty="0" smtClean="0"/>
            <a:t>0 </a:t>
          </a:r>
          <a:r>
            <a:rPr lang="en-GB" sz="2000" dirty="0" smtClean="0"/>
            <a:t>has many open doors, many locked doors</a:t>
          </a:r>
          <a:endParaRPr lang="en-GB" sz="2000" dirty="0"/>
        </a:p>
      </dgm:t>
    </dgm:pt>
    <dgm:pt modelId="{830317CF-07AD-4C70-92F0-5B5ED78C843D}" type="parTrans" cxnId="{66261F76-2ACB-4D2A-AC96-D14AF5238FD7}">
      <dgm:prSet/>
      <dgm:spPr/>
      <dgm:t>
        <a:bodyPr/>
        <a:lstStyle/>
        <a:p>
          <a:endParaRPr lang="en-GB" sz="1600"/>
        </a:p>
      </dgm:t>
    </dgm:pt>
    <dgm:pt modelId="{5C920AC2-A808-4236-979E-438F27E111D6}" type="sibTrans" cxnId="{66261F76-2ACB-4D2A-AC96-D14AF5238FD7}">
      <dgm:prSet/>
      <dgm:spPr/>
      <dgm:t>
        <a:bodyPr/>
        <a:lstStyle/>
        <a:p>
          <a:endParaRPr lang="en-GB" sz="1600"/>
        </a:p>
      </dgm:t>
    </dgm:pt>
    <dgm:pt modelId="{FB6E3AA7-1C1C-4C9F-B62B-ACFA6BC64D2F}">
      <dgm:prSet custT="1"/>
      <dgm:spPr/>
      <dgm:t>
        <a:bodyPr lIns="36000" rIns="0"/>
        <a:lstStyle/>
        <a:p>
          <a:pPr rtl="0"/>
          <a:r>
            <a:rPr lang="en-GB" sz="2000" dirty="0" smtClean="0"/>
            <a:t>Γ</a:t>
          </a:r>
          <a:r>
            <a:rPr lang="en-GB" sz="2000" baseline="-25000" dirty="0" smtClean="0"/>
            <a:t>0 </a:t>
          </a:r>
          <a:r>
            <a:rPr lang="en-GB" sz="2000" dirty="0" smtClean="0"/>
            <a:t>has many, many parts that do not get on particularly well.</a:t>
          </a:r>
          <a:endParaRPr lang="en-GB" sz="2000" dirty="0"/>
        </a:p>
      </dgm:t>
    </dgm:pt>
    <dgm:pt modelId="{8751B29C-20A9-4BE7-8F9A-5E4FB9C2F085}" type="parTrans" cxnId="{C4DACDA6-C749-4F61-ACFA-471FA6ADADA6}">
      <dgm:prSet/>
      <dgm:spPr/>
      <dgm:t>
        <a:bodyPr/>
        <a:lstStyle/>
        <a:p>
          <a:endParaRPr lang="en-GB" sz="1600"/>
        </a:p>
      </dgm:t>
    </dgm:pt>
    <dgm:pt modelId="{1FF21DE3-711A-4EEE-8D02-36970C5E1DAC}" type="sibTrans" cxnId="{C4DACDA6-C749-4F61-ACFA-471FA6ADADA6}">
      <dgm:prSet/>
      <dgm:spPr/>
      <dgm:t>
        <a:bodyPr/>
        <a:lstStyle/>
        <a:p>
          <a:endParaRPr lang="en-GB" sz="1600"/>
        </a:p>
      </dgm:t>
    </dgm:pt>
    <dgm:pt modelId="{30A582CE-34BA-4898-8D25-41A061B70DBC}">
      <dgm:prSet custT="1"/>
      <dgm:spPr/>
      <dgm:t>
        <a:bodyPr/>
        <a:lstStyle/>
        <a:p>
          <a:pPr rtl="0"/>
          <a:r>
            <a:rPr lang="en-GB" sz="2000" dirty="0" smtClean="0"/>
            <a:t>Γ</a:t>
          </a:r>
          <a:r>
            <a:rPr lang="en-GB" sz="2000" baseline="-25000" dirty="0" smtClean="0"/>
            <a:t>0 </a:t>
          </a:r>
          <a:r>
            <a:rPr lang="en-GB" sz="2000" dirty="0" smtClean="0"/>
            <a:t>is so real you want to touch it, explore it</a:t>
          </a:r>
          <a:endParaRPr lang="en-GB" sz="2000" dirty="0"/>
        </a:p>
      </dgm:t>
    </dgm:pt>
    <dgm:pt modelId="{F1B17902-3BD0-47ED-ADD5-5FB6CECBD7C2}" type="parTrans" cxnId="{2A28E180-34F8-4D61-8E48-E02E41A3981A}">
      <dgm:prSet/>
      <dgm:spPr/>
      <dgm:t>
        <a:bodyPr/>
        <a:lstStyle/>
        <a:p>
          <a:endParaRPr lang="en-GB" sz="1600"/>
        </a:p>
      </dgm:t>
    </dgm:pt>
    <dgm:pt modelId="{207F361F-9A0A-4278-8844-C192407DF1D3}" type="sibTrans" cxnId="{2A28E180-34F8-4D61-8E48-E02E41A3981A}">
      <dgm:prSet/>
      <dgm:spPr/>
      <dgm:t>
        <a:bodyPr/>
        <a:lstStyle/>
        <a:p>
          <a:endParaRPr lang="en-GB" sz="1600"/>
        </a:p>
      </dgm:t>
    </dgm:pt>
    <dgm:pt modelId="{B4CB48BB-5154-4643-8A51-295A3D710B1A}">
      <dgm:prSet custT="1"/>
      <dgm:spPr/>
      <dgm:t>
        <a:bodyPr lIns="36000" rIns="0"/>
        <a:lstStyle/>
        <a:p>
          <a:pPr rtl="0"/>
          <a:r>
            <a:rPr lang="en-GB" sz="2000" dirty="0" smtClean="0"/>
            <a:t>Don’t look too long. </a:t>
          </a:r>
        </a:p>
        <a:p>
          <a:pPr rtl="0"/>
          <a:r>
            <a:rPr lang="en-GB" sz="2000" dirty="0" smtClean="0"/>
            <a:t>It’s like staring at infinity</a:t>
          </a:r>
          <a:endParaRPr lang="en-GB" sz="2000" dirty="0"/>
        </a:p>
      </dgm:t>
    </dgm:pt>
    <dgm:pt modelId="{E722CFDB-FF49-4E61-82B4-1474159292C9}" type="parTrans" cxnId="{81B263D5-F803-4D76-8519-8980A7E7CEF2}">
      <dgm:prSet/>
      <dgm:spPr/>
      <dgm:t>
        <a:bodyPr/>
        <a:lstStyle/>
        <a:p>
          <a:endParaRPr lang="en-GB" sz="1600"/>
        </a:p>
      </dgm:t>
    </dgm:pt>
    <dgm:pt modelId="{B44E01CA-6746-4A90-B09E-B810F556ABB5}" type="sibTrans" cxnId="{81B263D5-F803-4D76-8519-8980A7E7CEF2}">
      <dgm:prSet/>
      <dgm:spPr/>
      <dgm:t>
        <a:bodyPr/>
        <a:lstStyle/>
        <a:p>
          <a:endParaRPr lang="en-GB" sz="1600"/>
        </a:p>
      </dgm:t>
    </dgm:pt>
    <dgm:pt modelId="{FD22585E-ECBA-4F13-BAE7-FFE3199AA196}" type="pres">
      <dgm:prSet presAssocID="{21359CA4-5CB5-40B5-A7A7-DDC5B2B667EB}" presName="diagram" presStyleCnt="0">
        <dgm:presLayoutVars>
          <dgm:dir/>
          <dgm:resizeHandles val="exact"/>
        </dgm:presLayoutVars>
      </dgm:prSet>
      <dgm:spPr/>
      <dgm:t>
        <a:bodyPr/>
        <a:lstStyle/>
        <a:p>
          <a:endParaRPr lang="en-GB"/>
        </a:p>
      </dgm:t>
    </dgm:pt>
    <dgm:pt modelId="{7CA26391-B69E-4A1C-8ED4-3A170885F4E2}" type="pres">
      <dgm:prSet presAssocID="{B19BE3C0-E1F1-4697-ADB1-075BE44EB647}" presName="node" presStyleLbl="node1" presStyleIdx="0" presStyleCnt="6">
        <dgm:presLayoutVars>
          <dgm:bulletEnabled val="1"/>
        </dgm:presLayoutVars>
      </dgm:prSet>
      <dgm:spPr/>
      <dgm:t>
        <a:bodyPr/>
        <a:lstStyle/>
        <a:p>
          <a:endParaRPr lang="en-GB"/>
        </a:p>
      </dgm:t>
    </dgm:pt>
    <dgm:pt modelId="{88D4F76A-20E0-4DC2-85A4-D7663FD5B8DD}" type="pres">
      <dgm:prSet presAssocID="{7D11760D-2C01-4A04-8A9A-83D358A7A5FE}" presName="sibTrans" presStyleCnt="0"/>
      <dgm:spPr/>
    </dgm:pt>
    <dgm:pt modelId="{A79A055B-95A4-44BD-A67F-B5A5ABC9C814}" type="pres">
      <dgm:prSet presAssocID="{AE07EA67-8793-449C-AB91-CBA8AB2F2D66}" presName="node" presStyleLbl="node1" presStyleIdx="1" presStyleCnt="6">
        <dgm:presLayoutVars>
          <dgm:bulletEnabled val="1"/>
        </dgm:presLayoutVars>
      </dgm:prSet>
      <dgm:spPr/>
      <dgm:t>
        <a:bodyPr/>
        <a:lstStyle/>
        <a:p>
          <a:endParaRPr lang="en-GB"/>
        </a:p>
      </dgm:t>
    </dgm:pt>
    <dgm:pt modelId="{17D6FFFE-F705-462D-832D-D6D446BC2C99}" type="pres">
      <dgm:prSet presAssocID="{A34D5F50-4918-473C-874A-EDEB8611DB01}" presName="sibTrans" presStyleCnt="0"/>
      <dgm:spPr/>
    </dgm:pt>
    <dgm:pt modelId="{7DE51232-A39B-4346-A8B5-36F192675968}" type="pres">
      <dgm:prSet presAssocID="{7E83AB36-8280-4D52-B3A4-4C976196C672}" presName="node" presStyleLbl="node1" presStyleIdx="2" presStyleCnt="6">
        <dgm:presLayoutVars>
          <dgm:bulletEnabled val="1"/>
        </dgm:presLayoutVars>
      </dgm:prSet>
      <dgm:spPr/>
      <dgm:t>
        <a:bodyPr/>
        <a:lstStyle/>
        <a:p>
          <a:endParaRPr lang="en-GB"/>
        </a:p>
      </dgm:t>
    </dgm:pt>
    <dgm:pt modelId="{6205AA9A-FB1C-46C1-BE35-C6A2D16D546F}" type="pres">
      <dgm:prSet presAssocID="{5C920AC2-A808-4236-979E-438F27E111D6}" presName="sibTrans" presStyleCnt="0"/>
      <dgm:spPr/>
    </dgm:pt>
    <dgm:pt modelId="{44BA56FA-50F2-46D9-AB07-EFCB75B83A11}" type="pres">
      <dgm:prSet presAssocID="{FB6E3AA7-1C1C-4C9F-B62B-ACFA6BC64D2F}" presName="node" presStyleLbl="node1" presStyleIdx="3" presStyleCnt="6">
        <dgm:presLayoutVars>
          <dgm:bulletEnabled val="1"/>
        </dgm:presLayoutVars>
      </dgm:prSet>
      <dgm:spPr/>
      <dgm:t>
        <a:bodyPr/>
        <a:lstStyle/>
        <a:p>
          <a:endParaRPr lang="en-GB"/>
        </a:p>
      </dgm:t>
    </dgm:pt>
    <dgm:pt modelId="{D1DA6922-AE93-4C57-96ED-683F492B5444}" type="pres">
      <dgm:prSet presAssocID="{1FF21DE3-711A-4EEE-8D02-36970C5E1DAC}" presName="sibTrans" presStyleCnt="0"/>
      <dgm:spPr/>
    </dgm:pt>
    <dgm:pt modelId="{14C5F710-3C2E-46ED-9199-093306C6172F}" type="pres">
      <dgm:prSet presAssocID="{30A582CE-34BA-4898-8D25-41A061B70DBC}" presName="node" presStyleLbl="node1" presStyleIdx="4" presStyleCnt="6">
        <dgm:presLayoutVars>
          <dgm:bulletEnabled val="1"/>
        </dgm:presLayoutVars>
      </dgm:prSet>
      <dgm:spPr/>
      <dgm:t>
        <a:bodyPr/>
        <a:lstStyle/>
        <a:p>
          <a:endParaRPr lang="en-GB"/>
        </a:p>
      </dgm:t>
    </dgm:pt>
    <dgm:pt modelId="{12CF8EC0-011A-4B1F-B3FD-47AC136D75EE}" type="pres">
      <dgm:prSet presAssocID="{207F361F-9A0A-4278-8844-C192407DF1D3}" presName="sibTrans" presStyleCnt="0"/>
      <dgm:spPr/>
    </dgm:pt>
    <dgm:pt modelId="{1A98FB64-081D-4F6B-AC3C-8BA76C73DBF9}" type="pres">
      <dgm:prSet presAssocID="{B4CB48BB-5154-4643-8A51-295A3D710B1A}" presName="node" presStyleLbl="node1" presStyleIdx="5" presStyleCnt="6">
        <dgm:presLayoutVars>
          <dgm:bulletEnabled val="1"/>
        </dgm:presLayoutVars>
      </dgm:prSet>
      <dgm:spPr/>
      <dgm:t>
        <a:bodyPr/>
        <a:lstStyle/>
        <a:p>
          <a:endParaRPr lang="en-GB"/>
        </a:p>
      </dgm:t>
    </dgm:pt>
  </dgm:ptLst>
  <dgm:cxnLst>
    <dgm:cxn modelId="{4A8A1B0C-8218-413B-9D57-7D78A406E44C}" type="presOf" srcId="{FB6E3AA7-1C1C-4C9F-B62B-ACFA6BC64D2F}" destId="{44BA56FA-50F2-46D9-AB07-EFCB75B83A11}" srcOrd="0" destOrd="0" presId="urn:microsoft.com/office/officeart/2005/8/layout/default"/>
    <dgm:cxn modelId="{C4DACDA6-C749-4F61-ACFA-471FA6ADADA6}" srcId="{21359CA4-5CB5-40B5-A7A7-DDC5B2B667EB}" destId="{FB6E3AA7-1C1C-4C9F-B62B-ACFA6BC64D2F}" srcOrd="3" destOrd="0" parTransId="{8751B29C-20A9-4BE7-8F9A-5E4FB9C2F085}" sibTransId="{1FF21DE3-711A-4EEE-8D02-36970C5E1DAC}"/>
    <dgm:cxn modelId="{1E0EF854-1177-4533-A68F-31678EF31459}" type="presOf" srcId="{30A582CE-34BA-4898-8D25-41A061B70DBC}" destId="{14C5F710-3C2E-46ED-9199-093306C6172F}" srcOrd="0" destOrd="0" presId="urn:microsoft.com/office/officeart/2005/8/layout/default"/>
    <dgm:cxn modelId="{D002A48E-E57C-4204-A7F0-846569A69375}" type="presOf" srcId="{7E83AB36-8280-4D52-B3A4-4C976196C672}" destId="{7DE51232-A39B-4346-A8B5-36F192675968}" srcOrd="0" destOrd="0" presId="urn:microsoft.com/office/officeart/2005/8/layout/default"/>
    <dgm:cxn modelId="{3AA56E4B-2B9C-4C62-BCC8-4B929D04BE8D}" srcId="{21359CA4-5CB5-40B5-A7A7-DDC5B2B667EB}" destId="{B19BE3C0-E1F1-4697-ADB1-075BE44EB647}" srcOrd="0" destOrd="0" parTransId="{FD483F93-6E17-457F-9218-FB8563FD5FCB}" sibTransId="{7D11760D-2C01-4A04-8A9A-83D358A7A5FE}"/>
    <dgm:cxn modelId="{B4AF2DC5-1CCE-474E-A199-CABE1F653D50}" type="presOf" srcId="{B4CB48BB-5154-4643-8A51-295A3D710B1A}" destId="{1A98FB64-081D-4F6B-AC3C-8BA76C73DBF9}" srcOrd="0" destOrd="0" presId="urn:microsoft.com/office/officeart/2005/8/layout/default"/>
    <dgm:cxn modelId="{F476EB9C-8AAF-4C61-8A29-4EF82CC09B56}" type="presOf" srcId="{AE07EA67-8793-449C-AB91-CBA8AB2F2D66}" destId="{A79A055B-95A4-44BD-A67F-B5A5ABC9C814}" srcOrd="0" destOrd="0" presId="urn:microsoft.com/office/officeart/2005/8/layout/default"/>
    <dgm:cxn modelId="{2A28E180-34F8-4D61-8E48-E02E41A3981A}" srcId="{21359CA4-5CB5-40B5-A7A7-DDC5B2B667EB}" destId="{30A582CE-34BA-4898-8D25-41A061B70DBC}" srcOrd="4" destOrd="0" parTransId="{F1B17902-3BD0-47ED-ADD5-5FB6CECBD7C2}" sibTransId="{207F361F-9A0A-4278-8844-C192407DF1D3}"/>
    <dgm:cxn modelId="{2A0F06B7-C434-4B62-9E5A-F5CEE8F178D1}" type="presOf" srcId="{21359CA4-5CB5-40B5-A7A7-DDC5B2B667EB}" destId="{FD22585E-ECBA-4F13-BAE7-FFE3199AA196}" srcOrd="0" destOrd="0" presId="urn:microsoft.com/office/officeart/2005/8/layout/default"/>
    <dgm:cxn modelId="{553E38E8-89E6-447B-8B25-2DD52E244311}" srcId="{21359CA4-5CB5-40B5-A7A7-DDC5B2B667EB}" destId="{AE07EA67-8793-449C-AB91-CBA8AB2F2D66}" srcOrd="1" destOrd="0" parTransId="{3D7FD325-C1FC-4470-B7A3-09CC946571CA}" sibTransId="{A34D5F50-4918-473C-874A-EDEB8611DB01}"/>
    <dgm:cxn modelId="{FA4E0204-9234-4DCF-841F-4D0455E843BF}" type="presOf" srcId="{B19BE3C0-E1F1-4697-ADB1-075BE44EB647}" destId="{7CA26391-B69E-4A1C-8ED4-3A170885F4E2}" srcOrd="0" destOrd="0" presId="urn:microsoft.com/office/officeart/2005/8/layout/default"/>
    <dgm:cxn modelId="{66261F76-2ACB-4D2A-AC96-D14AF5238FD7}" srcId="{21359CA4-5CB5-40B5-A7A7-DDC5B2B667EB}" destId="{7E83AB36-8280-4D52-B3A4-4C976196C672}" srcOrd="2" destOrd="0" parTransId="{830317CF-07AD-4C70-92F0-5B5ED78C843D}" sibTransId="{5C920AC2-A808-4236-979E-438F27E111D6}"/>
    <dgm:cxn modelId="{81B263D5-F803-4D76-8519-8980A7E7CEF2}" srcId="{21359CA4-5CB5-40B5-A7A7-DDC5B2B667EB}" destId="{B4CB48BB-5154-4643-8A51-295A3D710B1A}" srcOrd="5" destOrd="0" parTransId="{E722CFDB-FF49-4E61-82B4-1474159292C9}" sibTransId="{B44E01CA-6746-4A90-B09E-B810F556ABB5}"/>
    <dgm:cxn modelId="{63C4C7C5-B087-4AEF-B9FE-904A2CF52CE6}" type="presParOf" srcId="{FD22585E-ECBA-4F13-BAE7-FFE3199AA196}" destId="{7CA26391-B69E-4A1C-8ED4-3A170885F4E2}" srcOrd="0" destOrd="0" presId="urn:microsoft.com/office/officeart/2005/8/layout/default"/>
    <dgm:cxn modelId="{BA98859C-2686-41E6-968C-6A945D611913}" type="presParOf" srcId="{FD22585E-ECBA-4F13-BAE7-FFE3199AA196}" destId="{88D4F76A-20E0-4DC2-85A4-D7663FD5B8DD}" srcOrd="1" destOrd="0" presId="urn:microsoft.com/office/officeart/2005/8/layout/default"/>
    <dgm:cxn modelId="{227B2EA1-49F3-4C6E-82B9-2363ACBA18B0}" type="presParOf" srcId="{FD22585E-ECBA-4F13-BAE7-FFE3199AA196}" destId="{A79A055B-95A4-44BD-A67F-B5A5ABC9C814}" srcOrd="2" destOrd="0" presId="urn:microsoft.com/office/officeart/2005/8/layout/default"/>
    <dgm:cxn modelId="{A2B8B033-A2CA-453A-8830-5ABDFFAF0225}" type="presParOf" srcId="{FD22585E-ECBA-4F13-BAE7-FFE3199AA196}" destId="{17D6FFFE-F705-462D-832D-D6D446BC2C99}" srcOrd="3" destOrd="0" presId="urn:microsoft.com/office/officeart/2005/8/layout/default"/>
    <dgm:cxn modelId="{466028FF-04D1-4F7C-87DA-3982AD9DDB3B}" type="presParOf" srcId="{FD22585E-ECBA-4F13-BAE7-FFE3199AA196}" destId="{7DE51232-A39B-4346-A8B5-36F192675968}" srcOrd="4" destOrd="0" presId="urn:microsoft.com/office/officeart/2005/8/layout/default"/>
    <dgm:cxn modelId="{DB587EE2-87F6-4ECC-836A-08CDFA2D5F7B}" type="presParOf" srcId="{FD22585E-ECBA-4F13-BAE7-FFE3199AA196}" destId="{6205AA9A-FB1C-46C1-BE35-C6A2D16D546F}" srcOrd="5" destOrd="0" presId="urn:microsoft.com/office/officeart/2005/8/layout/default"/>
    <dgm:cxn modelId="{7FCB0E77-4F82-49E9-ABF8-238C60747319}" type="presParOf" srcId="{FD22585E-ECBA-4F13-BAE7-FFE3199AA196}" destId="{44BA56FA-50F2-46D9-AB07-EFCB75B83A11}" srcOrd="6" destOrd="0" presId="urn:microsoft.com/office/officeart/2005/8/layout/default"/>
    <dgm:cxn modelId="{A723E3D8-7D2D-44D4-93B3-290853FD93CF}" type="presParOf" srcId="{FD22585E-ECBA-4F13-BAE7-FFE3199AA196}" destId="{D1DA6922-AE93-4C57-96ED-683F492B5444}" srcOrd="7" destOrd="0" presId="urn:microsoft.com/office/officeart/2005/8/layout/default"/>
    <dgm:cxn modelId="{B6971F96-7AB7-47EE-AEBC-1717E111D2CE}" type="presParOf" srcId="{FD22585E-ECBA-4F13-BAE7-FFE3199AA196}" destId="{14C5F710-3C2E-46ED-9199-093306C6172F}" srcOrd="8" destOrd="0" presId="urn:microsoft.com/office/officeart/2005/8/layout/default"/>
    <dgm:cxn modelId="{A7D507D9-BCE6-4CC5-97D8-17E58B3DD27A}" type="presParOf" srcId="{FD22585E-ECBA-4F13-BAE7-FFE3199AA196}" destId="{12CF8EC0-011A-4B1F-B3FD-47AC136D75EE}" srcOrd="9" destOrd="0" presId="urn:microsoft.com/office/officeart/2005/8/layout/default"/>
    <dgm:cxn modelId="{1C2D6879-375E-4374-8713-E6A290292C88}" type="presParOf" srcId="{FD22585E-ECBA-4F13-BAE7-FFE3199AA196}" destId="{1A98FB64-081D-4F6B-AC3C-8BA76C73DBF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290243-9586-4FD8-9268-FFC159A95363}"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6B25E8E-3AD5-476E-AE79-19EE4887E230}">
      <dgm:prSet custT="1"/>
      <dgm:spPr/>
      <dgm:t>
        <a:bodyPr/>
        <a:lstStyle/>
        <a:p>
          <a:pPr rtl="0"/>
          <a:r>
            <a:rPr lang="en-US" sz="6600" b="0" dirty="0" smtClean="0"/>
            <a:t>F#</a:t>
          </a:r>
          <a:endParaRPr lang="en-US" sz="3200" b="0" dirty="0"/>
        </a:p>
      </dgm:t>
    </dgm:pt>
    <dgm:pt modelId="{F2965A2F-5969-4BEE-816D-3851E58EC2F4}" type="parTrans" cxnId="{5878124E-315D-420E-A1E9-A7CC79A6320B}">
      <dgm:prSet/>
      <dgm:spPr/>
      <dgm:t>
        <a:bodyPr/>
        <a:lstStyle/>
        <a:p>
          <a:endParaRPr lang="en-US" sz="2400" b="0"/>
        </a:p>
      </dgm:t>
    </dgm:pt>
    <dgm:pt modelId="{4495C953-E758-40B5-96E6-91E656D25076}" type="sibTrans" cxnId="{5878124E-315D-420E-A1E9-A7CC79A6320B}">
      <dgm:prSet/>
      <dgm:spPr/>
      <dgm:t>
        <a:bodyPr/>
        <a:lstStyle/>
        <a:p>
          <a:endParaRPr lang="en-US" sz="2400" b="0"/>
        </a:p>
      </dgm:t>
    </dgm:pt>
    <dgm:pt modelId="{B6DA48CD-B6A1-40DF-B1B2-298D0352C4AA}">
      <dgm:prSet custT="1"/>
      <dgm:spPr/>
      <dgm:t>
        <a:bodyPr/>
        <a:lstStyle/>
        <a:p>
          <a:pPr rtl="0"/>
          <a:r>
            <a:rPr lang="en-GB" sz="3200" dirty="0" smtClean="0"/>
            <a:t>The safe choice for functional-first</a:t>
          </a:r>
          <a:endParaRPr lang="en-US" sz="3200" b="0" dirty="0"/>
        </a:p>
      </dgm:t>
    </dgm:pt>
    <dgm:pt modelId="{1E1D15BA-B465-4B32-88A9-5EC3A54AFD7E}" type="parTrans" cxnId="{0A4FF1E7-E933-4C60-BCA1-B3784330DCD2}">
      <dgm:prSet/>
      <dgm:spPr/>
      <dgm:t>
        <a:bodyPr/>
        <a:lstStyle/>
        <a:p>
          <a:endParaRPr lang="en-US" sz="2400" b="0"/>
        </a:p>
      </dgm:t>
    </dgm:pt>
    <dgm:pt modelId="{AB616020-4390-47C6-943E-87A53E0DC69B}" type="sibTrans" cxnId="{0A4FF1E7-E933-4C60-BCA1-B3784330DCD2}">
      <dgm:prSet/>
      <dgm:spPr/>
      <dgm:t>
        <a:bodyPr/>
        <a:lstStyle/>
        <a:p>
          <a:endParaRPr lang="en-US" sz="2400" b="0"/>
        </a:p>
      </dgm:t>
    </dgm:pt>
    <dgm:pt modelId="{8379D34F-D2EB-44C7-A6BA-B404EF2D892C}">
      <dgm:prSet custT="1"/>
      <dgm:spPr/>
      <dgm:t>
        <a:bodyPr/>
        <a:lstStyle/>
        <a:p>
          <a:pPr rtl="0"/>
          <a:r>
            <a:rPr lang="en-GB" sz="3200" b="0" dirty="0" smtClean="0"/>
            <a:t>Unbeatable data integration</a:t>
          </a:r>
          <a:endParaRPr lang="en-US" sz="3200" b="0" dirty="0"/>
        </a:p>
      </dgm:t>
    </dgm:pt>
    <dgm:pt modelId="{784C2F39-8EE2-4C1A-8502-BA28A769CF6F}" type="parTrans" cxnId="{48DCABCC-9DD7-488F-8A2E-2A88D8BE32F0}">
      <dgm:prSet/>
      <dgm:spPr/>
      <dgm:t>
        <a:bodyPr/>
        <a:lstStyle/>
        <a:p>
          <a:endParaRPr lang="en-US" sz="2400" b="0"/>
        </a:p>
      </dgm:t>
    </dgm:pt>
    <dgm:pt modelId="{565F2C0E-B1E4-41FA-8DCE-D03CDE3DB36D}" type="sibTrans" cxnId="{48DCABCC-9DD7-488F-8A2E-2A88D8BE32F0}">
      <dgm:prSet/>
      <dgm:spPr/>
      <dgm:t>
        <a:bodyPr/>
        <a:lstStyle/>
        <a:p>
          <a:endParaRPr lang="en-US" sz="2400" b="0"/>
        </a:p>
      </dgm:t>
    </dgm:pt>
    <dgm:pt modelId="{7D6988BB-C65B-4E09-813B-7747FFB5A8A2}">
      <dgm:prSet custT="1"/>
      <dgm:spPr/>
      <dgm:t>
        <a:bodyPr/>
        <a:lstStyle/>
        <a:p>
          <a:pPr rtl="0"/>
          <a:r>
            <a:rPr lang="en-GB" sz="3200" b="0" dirty="0" smtClean="0"/>
            <a:t>Visual F# - tooling you can trust from Microsoft</a:t>
          </a:r>
          <a:endParaRPr lang="en-US" sz="3200" b="0" dirty="0"/>
        </a:p>
      </dgm:t>
    </dgm:pt>
    <dgm:pt modelId="{71D039FD-D047-44D4-9296-81F6D5279051}" type="parTrans" cxnId="{E2016309-E145-43C6-8FC9-F006FC5FC1F1}">
      <dgm:prSet/>
      <dgm:spPr/>
      <dgm:t>
        <a:bodyPr/>
        <a:lstStyle/>
        <a:p>
          <a:endParaRPr lang="en-US" sz="2400" b="0"/>
        </a:p>
      </dgm:t>
    </dgm:pt>
    <dgm:pt modelId="{97966A1B-3566-43CC-877A-F65EBB3C1A0D}" type="sibTrans" cxnId="{E2016309-E145-43C6-8FC9-F006FC5FC1F1}">
      <dgm:prSet/>
      <dgm:spPr/>
      <dgm:t>
        <a:bodyPr/>
        <a:lstStyle/>
        <a:p>
          <a:endParaRPr lang="en-US" sz="2400" b="0"/>
        </a:p>
      </dgm:t>
    </dgm:pt>
    <dgm:pt modelId="{0027F459-B446-46B1-8201-A37991051222}">
      <dgm:prSet custT="1"/>
      <dgm:spPr/>
      <dgm:t>
        <a:bodyPr/>
        <a:lstStyle/>
        <a:p>
          <a:pPr rtl="0"/>
          <a:r>
            <a:rPr lang="en-GB" sz="3200" b="0" dirty="0" smtClean="0">
              <a:latin typeface="+mn-lt"/>
            </a:rPr>
            <a:t>Open, cross-platform, strongly typed, efficient, rock-solid stable</a:t>
          </a:r>
          <a:endParaRPr lang="en-US" sz="3200" b="0" dirty="0">
            <a:latin typeface="+mn-lt"/>
          </a:endParaRPr>
        </a:p>
      </dgm:t>
    </dgm:pt>
    <dgm:pt modelId="{7FF8C639-B210-4124-A577-D463CD290EA6}" type="parTrans" cxnId="{EC78E062-EA3B-43A4-A0B5-9B30C61EC779}">
      <dgm:prSet/>
      <dgm:spPr/>
      <dgm:t>
        <a:bodyPr/>
        <a:lstStyle/>
        <a:p>
          <a:endParaRPr lang="en-GB" sz="2400" b="0"/>
        </a:p>
      </dgm:t>
    </dgm:pt>
    <dgm:pt modelId="{401F4873-09FD-4618-AC1C-F6AC07B1AE63}" type="sibTrans" cxnId="{EC78E062-EA3B-43A4-A0B5-9B30C61EC779}">
      <dgm:prSet/>
      <dgm:spPr/>
      <dgm:t>
        <a:bodyPr/>
        <a:lstStyle/>
        <a:p>
          <a:endParaRPr lang="en-GB" sz="2400" b="0"/>
        </a:p>
      </dgm:t>
    </dgm:pt>
    <dgm:pt modelId="{A2BDDE09-967E-4575-B702-D3388ABBADC8}" type="pres">
      <dgm:prSet presAssocID="{9F290243-9586-4FD8-9268-FFC159A95363}" presName="diagram" presStyleCnt="0">
        <dgm:presLayoutVars>
          <dgm:chMax val="1"/>
          <dgm:dir/>
          <dgm:animLvl val="ctr"/>
          <dgm:resizeHandles val="exact"/>
        </dgm:presLayoutVars>
      </dgm:prSet>
      <dgm:spPr/>
      <dgm:t>
        <a:bodyPr/>
        <a:lstStyle/>
        <a:p>
          <a:endParaRPr lang="en-GB"/>
        </a:p>
      </dgm:t>
    </dgm:pt>
    <dgm:pt modelId="{C75D8A5F-F48F-4013-9E99-B76AF4C4D7AF}" type="pres">
      <dgm:prSet presAssocID="{9F290243-9586-4FD8-9268-FFC159A95363}" presName="matrix" presStyleCnt="0"/>
      <dgm:spPr/>
      <dgm:t>
        <a:bodyPr/>
        <a:lstStyle/>
        <a:p>
          <a:endParaRPr lang="en-GB"/>
        </a:p>
      </dgm:t>
    </dgm:pt>
    <dgm:pt modelId="{504ADB60-2DEB-48D0-8123-CA7933E4971B}" type="pres">
      <dgm:prSet presAssocID="{9F290243-9586-4FD8-9268-FFC159A95363}" presName="tile1" presStyleLbl="node1" presStyleIdx="0" presStyleCnt="4"/>
      <dgm:spPr/>
      <dgm:t>
        <a:bodyPr/>
        <a:lstStyle/>
        <a:p>
          <a:endParaRPr lang="en-GB"/>
        </a:p>
      </dgm:t>
    </dgm:pt>
    <dgm:pt modelId="{3BF692F9-897A-4426-BC45-0235699D63BA}" type="pres">
      <dgm:prSet presAssocID="{9F290243-9586-4FD8-9268-FFC159A95363}" presName="tile1text" presStyleLbl="node1" presStyleIdx="0" presStyleCnt="4">
        <dgm:presLayoutVars>
          <dgm:chMax val="0"/>
          <dgm:chPref val="0"/>
          <dgm:bulletEnabled val="1"/>
        </dgm:presLayoutVars>
      </dgm:prSet>
      <dgm:spPr/>
      <dgm:t>
        <a:bodyPr/>
        <a:lstStyle/>
        <a:p>
          <a:endParaRPr lang="en-GB"/>
        </a:p>
      </dgm:t>
    </dgm:pt>
    <dgm:pt modelId="{51DBD211-C134-41AD-AD57-176244304372}" type="pres">
      <dgm:prSet presAssocID="{9F290243-9586-4FD8-9268-FFC159A95363}" presName="tile2" presStyleLbl="node1" presStyleIdx="1" presStyleCnt="4"/>
      <dgm:spPr/>
      <dgm:t>
        <a:bodyPr/>
        <a:lstStyle/>
        <a:p>
          <a:endParaRPr lang="en-GB"/>
        </a:p>
      </dgm:t>
    </dgm:pt>
    <dgm:pt modelId="{31D08910-A6AB-452C-B3EB-93BCBD6544C8}" type="pres">
      <dgm:prSet presAssocID="{9F290243-9586-4FD8-9268-FFC159A95363}" presName="tile2text" presStyleLbl="node1" presStyleIdx="1" presStyleCnt="4">
        <dgm:presLayoutVars>
          <dgm:chMax val="0"/>
          <dgm:chPref val="0"/>
          <dgm:bulletEnabled val="1"/>
        </dgm:presLayoutVars>
      </dgm:prSet>
      <dgm:spPr/>
      <dgm:t>
        <a:bodyPr/>
        <a:lstStyle/>
        <a:p>
          <a:endParaRPr lang="en-GB"/>
        </a:p>
      </dgm:t>
    </dgm:pt>
    <dgm:pt modelId="{6341D0F4-C184-47C1-B6FD-93C52A30A16E}" type="pres">
      <dgm:prSet presAssocID="{9F290243-9586-4FD8-9268-FFC159A95363}" presName="tile3" presStyleLbl="node1" presStyleIdx="2" presStyleCnt="4"/>
      <dgm:spPr/>
      <dgm:t>
        <a:bodyPr/>
        <a:lstStyle/>
        <a:p>
          <a:endParaRPr lang="en-GB"/>
        </a:p>
      </dgm:t>
    </dgm:pt>
    <dgm:pt modelId="{BE121AA7-A037-43CD-8CC7-33C1B387C247}" type="pres">
      <dgm:prSet presAssocID="{9F290243-9586-4FD8-9268-FFC159A95363}" presName="tile3text" presStyleLbl="node1" presStyleIdx="2" presStyleCnt="4">
        <dgm:presLayoutVars>
          <dgm:chMax val="0"/>
          <dgm:chPref val="0"/>
          <dgm:bulletEnabled val="1"/>
        </dgm:presLayoutVars>
      </dgm:prSet>
      <dgm:spPr/>
      <dgm:t>
        <a:bodyPr/>
        <a:lstStyle/>
        <a:p>
          <a:endParaRPr lang="en-GB"/>
        </a:p>
      </dgm:t>
    </dgm:pt>
    <dgm:pt modelId="{06F7728C-5299-4235-8017-DBD5BC2DB36C}" type="pres">
      <dgm:prSet presAssocID="{9F290243-9586-4FD8-9268-FFC159A95363}" presName="tile4" presStyleLbl="node1" presStyleIdx="3" presStyleCnt="4"/>
      <dgm:spPr/>
      <dgm:t>
        <a:bodyPr/>
        <a:lstStyle/>
        <a:p>
          <a:endParaRPr lang="en-GB"/>
        </a:p>
      </dgm:t>
    </dgm:pt>
    <dgm:pt modelId="{ECFA074D-691D-42C6-A6A7-C04D755BBC44}" type="pres">
      <dgm:prSet presAssocID="{9F290243-9586-4FD8-9268-FFC159A95363}" presName="tile4text" presStyleLbl="node1" presStyleIdx="3" presStyleCnt="4">
        <dgm:presLayoutVars>
          <dgm:chMax val="0"/>
          <dgm:chPref val="0"/>
          <dgm:bulletEnabled val="1"/>
        </dgm:presLayoutVars>
      </dgm:prSet>
      <dgm:spPr/>
      <dgm:t>
        <a:bodyPr/>
        <a:lstStyle/>
        <a:p>
          <a:endParaRPr lang="en-GB"/>
        </a:p>
      </dgm:t>
    </dgm:pt>
    <dgm:pt modelId="{62CD59B7-0D31-4CEC-A61C-C239FA1C3946}" type="pres">
      <dgm:prSet presAssocID="{9F290243-9586-4FD8-9268-FFC159A95363}" presName="centerTile" presStyleLbl="fgShp" presStyleIdx="0" presStyleCnt="1">
        <dgm:presLayoutVars>
          <dgm:chMax val="0"/>
          <dgm:chPref val="0"/>
        </dgm:presLayoutVars>
      </dgm:prSet>
      <dgm:spPr/>
      <dgm:t>
        <a:bodyPr/>
        <a:lstStyle/>
        <a:p>
          <a:endParaRPr lang="en-US"/>
        </a:p>
      </dgm:t>
    </dgm:pt>
  </dgm:ptLst>
  <dgm:cxnLst>
    <dgm:cxn modelId="{7649D0A8-D1EE-465C-A64E-6F9AE45F77F1}" type="presOf" srcId="{B6DA48CD-B6A1-40DF-B1B2-298D0352C4AA}" destId="{51DBD211-C134-41AD-AD57-176244304372}" srcOrd="0" destOrd="0" presId="urn:microsoft.com/office/officeart/2005/8/layout/matrix1"/>
    <dgm:cxn modelId="{EC78E062-EA3B-43A4-A0B5-9B30C61EC779}" srcId="{A6B25E8E-3AD5-476E-AE79-19EE4887E230}" destId="{0027F459-B446-46B1-8201-A37991051222}" srcOrd="0" destOrd="0" parTransId="{7FF8C639-B210-4124-A577-D463CD290EA6}" sibTransId="{401F4873-09FD-4618-AC1C-F6AC07B1AE63}"/>
    <dgm:cxn modelId="{D711BFEB-1910-4A17-A443-351AC3EA04D8}" type="presOf" srcId="{7D6988BB-C65B-4E09-813B-7747FFB5A8A2}" destId="{06F7728C-5299-4235-8017-DBD5BC2DB36C}" srcOrd="0" destOrd="0" presId="urn:microsoft.com/office/officeart/2005/8/layout/matrix1"/>
    <dgm:cxn modelId="{59528FF7-9F16-471B-B72E-0E318745FE70}" type="presOf" srcId="{8379D34F-D2EB-44C7-A6BA-B404EF2D892C}" destId="{6341D0F4-C184-47C1-B6FD-93C52A30A16E}" srcOrd="0" destOrd="0" presId="urn:microsoft.com/office/officeart/2005/8/layout/matrix1"/>
    <dgm:cxn modelId="{62DA1FC7-F04C-4D7D-A321-FD992598FC3E}" type="presOf" srcId="{0027F459-B446-46B1-8201-A37991051222}" destId="{3BF692F9-897A-4426-BC45-0235699D63BA}" srcOrd="1" destOrd="0" presId="urn:microsoft.com/office/officeart/2005/8/layout/matrix1"/>
    <dgm:cxn modelId="{4450D0BC-9313-48C9-8B98-CB10CD0B2F73}" type="presOf" srcId="{7D6988BB-C65B-4E09-813B-7747FFB5A8A2}" destId="{ECFA074D-691D-42C6-A6A7-C04D755BBC44}" srcOrd="1" destOrd="0" presId="urn:microsoft.com/office/officeart/2005/8/layout/matrix1"/>
    <dgm:cxn modelId="{849BA73E-CA20-46F1-9EDD-C81617CEED79}" type="presOf" srcId="{9F290243-9586-4FD8-9268-FFC159A95363}" destId="{A2BDDE09-967E-4575-B702-D3388ABBADC8}" srcOrd="0" destOrd="0" presId="urn:microsoft.com/office/officeart/2005/8/layout/matrix1"/>
    <dgm:cxn modelId="{BF838C14-C937-446D-8E38-A90AD0BCEDF0}" type="presOf" srcId="{8379D34F-D2EB-44C7-A6BA-B404EF2D892C}" destId="{BE121AA7-A037-43CD-8CC7-33C1B387C247}" srcOrd="1" destOrd="0" presId="urn:microsoft.com/office/officeart/2005/8/layout/matrix1"/>
    <dgm:cxn modelId="{0A4FF1E7-E933-4C60-BCA1-B3784330DCD2}" srcId="{A6B25E8E-3AD5-476E-AE79-19EE4887E230}" destId="{B6DA48CD-B6A1-40DF-B1B2-298D0352C4AA}" srcOrd="1" destOrd="0" parTransId="{1E1D15BA-B465-4B32-88A9-5EC3A54AFD7E}" sibTransId="{AB616020-4390-47C6-943E-87A53E0DC69B}"/>
    <dgm:cxn modelId="{E2016309-E145-43C6-8FC9-F006FC5FC1F1}" srcId="{A6B25E8E-3AD5-476E-AE79-19EE4887E230}" destId="{7D6988BB-C65B-4E09-813B-7747FFB5A8A2}" srcOrd="3" destOrd="0" parTransId="{71D039FD-D047-44D4-9296-81F6D5279051}" sibTransId="{97966A1B-3566-43CC-877A-F65EBB3C1A0D}"/>
    <dgm:cxn modelId="{59605DC6-967A-44CB-8F5E-719FFAC24F8B}" type="presOf" srcId="{B6DA48CD-B6A1-40DF-B1B2-298D0352C4AA}" destId="{31D08910-A6AB-452C-B3EB-93BCBD6544C8}" srcOrd="1" destOrd="0" presId="urn:microsoft.com/office/officeart/2005/8/layout/matrix1"/>
    <dgm:cxn modelId="{F8B4FBF7-8C98-418B-9E1F-1232110855F5}" type="presOf" srcId="{0027F459-B446-46B1-8201-A37991051222}" destId="{504ADB60-2DEB-48D0-8123-CA7933E4971B}" srcOrd="0" destOrd="0" presId="urn:microsoft.com/office/officeart/2005/8/layout/matrix1"/>
    <dgm:cxn modelId="{5878124E-315D-420E-A1E9-A7CC79A6320B}" srcId="{9F290243-9586-4FD8-9268-FFC159A95363}" destId="{A6B25E8E-3AD5-476E-AE79-19EE4887E230}" srcOrd="0" destOrd="0" parTransId="{F2965A2F-5969-4BEE-816D-3851E58EC2F4}" sibTransId="{4495C953-E758-40B5-96E6-91E656D25076}"/>
    <dgm:cxn modelId="{48DCABCC-9DD7-488F-8A2E-2A88D8BE32F0}" srcId="{A6B25E8E-3AD5-476E-AE79-19EE4887E230}" destId="{8379D34F-D2EB-44C7-A6BA-B404EF2D892C}" srcOrd="2" destOrd="0" parTransId="{784C2F39-8EE2-4C1A-8502-BA28A769CF6F}" sibTransId="{565F2C0E-B1E4-41FA-8DCE-D03CDE3DB36D}"/>
    <dgm:cxn modelId="{808E064C-CAF0-41D4-94E8-A2977A701DFF}" type="presOf" srcId="{A6B25E8E-3AD5-476E-AE79-19EE4887E230}" destId="{62CD59B7-0D31-4CEC-A61C-C239FA1C3946}" srcOrd="0" destOrd="0" presId="urn:microsoft.com/office/officeart/2005/8/layout/matrix1"/>
    <dgm:cxn modelId="{7B15A121-3D38-4928-B6F0-D380FBCD3073}" type="presParOf" srcId="{A2BDDE09-967E-4575-B702-D3388ABBADC8}" destId="{C75D8A5F-F48F-4013-9E99-B76AF4C4D7AF}" srcOrd="0" destOrd="0" presId="urn:microsoft.com/office/officeart/2005/8/layout/matrix1"/>
    <dgm:cxn modelId="{3FA20858-111F-4EE4-B41A-17A3F4964C98}" type="presParOf" srcId="{C75D8A5F-F48F-4013-9E99-B76AF4C4D7AF}" destId="{504ADB60-2DEB-48D0-8123-CA7933E4971B}" srcOrd="0" destOrd="0" presId="urn:microsoft.com/office/officeart/2005/8/layout/matrix1"/>
    <dgm:cxn modelId="{8E7D1F7D-ED89-433B-AF38-B4DF32CC8FBB}" type="presParOf" srcId="{C75D8A5F-F48F-4013-9E99-B76AF4C4D7AF}" destId="{3BF692F9-897A-4426-BC45-0235699D63BA}" srcOrd="1" destOrd="0" presId="urn:microsoft.com/office/officeart/2005/8/layout/matrix1"/>
    <dgm:cxn modelId="{0EDB4493-ED81-4178-9707-ECCF507CCF37}" type="presParOf" srcId="{C75D8A5F-F48F-4013-9E99-B76AF4C4D7AF}" destId="{51DBD211-C134-41AD-AD57-176244304372}" srcOrd="2" destOrd="0" presId="urn:microsoft.com/office/officeart/2005/8/layout/matrix1"/>
    <dgm:cxn modelId="{F5CEF7FB-6617-4576-8EA7-7CA21B10499D}" type="presParOf" srcId="{C75D8A5F-F48F-4013-9E99-B76AF4C4D7AF}" destId="{31D08910-A6AB-452C-B3EB-93BCBD6544C8}" srcOrd="3" destOrd="0" presId="urn:microsoft.com/office/officeart/2005/8/layout/matrix1"/>
    <dgm:cxn modelId="{65FCCEC7-B52F-47FD-AC72-10660A1D89D6}" type="presParOf" srcId="{C75D8A5F-F48F-4013-9E99-B76AF4C4D7AF}" destId="{6341D0F4-C184-47C1-B6FD-93C52A30A16E}" srcOrd="4" destOrd="0" presId="urn:microsoft.com/office/officeart/2005/8/layout/matrix1"/>
    <dgm:cxn modelId="{9103C457-000C-4BC1-BD4C-3B6CEDC54ADA}" type="presParOf" srcId="{C75D8A5F-F48F-4013-9E99-B76AF4C4D7AF}" destId="{BE121AA7-A037-43CD-8CC7-33C1B387C247}" srcOrd="5" destOrd="0" presId="urn:microsoft.com/office/officeart/2005/8/layout/matrix1"/>
    <dgm:cxn modelId="{E83ED609-DF73-4933-AC0E-1008A832960C}" type="presParOf" srcId="{C75D8A5F-F48F-4013-9E99-B76AF4C4D7AF}" destId="{06F7728C-5299-4235-8017-DBD5BC2DB36C}" srcOrd="6" destOrd="0" presId="urn:microsoft.com/office/officeart/2005/8/layout/matrix1"/>
    <dgm:cxn modelId="{93459B9F-8B04-4202-8621-FDA9009FB772}" type="presParOf" srcId="{C75D8A5F-F48F-4013-9E99-B76AF4C4D7AF}" destId="{ECFA074D-691D-42C6-A6A7-C04D755BBC44}" srcOrd="7" destOrd="0" presId="urn:microsoft.com/office/officeart/2005/8/layout/matrix1"/>
    <dgm:cxn modelId="{B3578268-CEC4-4DD7-BF82-7F0D5555EFBC}" type="presParOf" srcId="{A2BDDE09-967E-4575-B702-D3388ABBADC8}" destId="{62CD59B7-0D31-4CEC-A61C-C239FA1C394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FC51F7-154E-42AA-A1E2-D7E3FFB16ED8}"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8A93A77E-67E8-49DB-BB0F-E7651D43D0CF}">
      <dgm:prSet/>
      <dgm:spPr/>
      <dgm:t>
        <a:bodyPr/>
        <a:lstStyle/>
        <a:p>
          <a:pPr rtl="0"/>
          <a:r>
            <a:rPr lang="en-GB" dirty="0" smtClean="0"/>
            <a:t>Many, many data sources are surprisingly stable</a:t>
          </a:r>
          <a:endParaRPr lang="en-GB" dirty="0"/>
        </a:p>
      </dgm:t>
    </dgm:pt>
    <dgm:pt modelId="{42F238E0-2F5A-4DC9-B6F1-6552378DFB36}" type="parTrans" cxnId="{ACCFA087-355F-4D1F-8FF6-4572633BB5E6}">
      <dgm:prSet/>
      <dgm:spPr/>
      <dgm:t>
        <a:bodyPr/>
        <a:lstStyle/>
        <a:p>
          <a:endParaRPr lang="en-GB"/>
        </a:p>
      </dgm:t>
    </dgm:pt>
    <dgm:pt modelId="{6AB25F0F-3AAA-40A9-9A4D-E8C2957A1241}" type="sibTrans" cxnId="{ACCFA087-355F-4D1F-8FF6-4572633BB5E6}">
      <dgm:prSet/>
      <dgm:spPr/>
      <dgm:t>
        <a:bodyPr/>
        <a:lstStyle/>
        <a:p>
          <a:endParaRPr lang="en-GB"/>
        </a:p>
      </dgm:t>
    </dgm:pt>
    <dgm:pt modelId="{207F13D4-C161-4A67-BC01-D6F2A122A2E8}">
      <dgm:prSet/>
      <dgm:spPr/>
      <dgm:t>
        <a:bodyPr/>
        <a:lstStyle/>
        <a:p>
          <a:pPr rtl="0"/>
          <a:r>
            <a:rPr lang="en-GB" dirty="0" smtClean="0"/>
            <a:t>Some data sources support “snapshot dates”</a:t>
          </a:r>
          <a:endParaRPr lang="en-GB" dirty="0"/>
        </a:p>
      </dgm:t>
    </dgm:pt>
    <dgm:pt modelId="{6DA04470-DD17-45C1-9485-29DD334ADB67}" type="parTrans" cxnId="{5307B5E3-DBE6-4C3B-B43F-43766889F5BD}">
      <dgm:prSet/>
      <dgm:spPr/>
      <dgm:t>
        <a:bodyPr/>
        <a:lstStyle/>
        <a:p>
          <a:endParaRPr lang="en-GB"/>
        </a:p>
      </dgm:t>
    </dgm:pt>
    <dgm:pt modelId="{D1AA6F8A-2420-4D8C-A09E-D131EB4F1633}" type="sibTrans" cxnId="{5307B5E3-DBE6-4C3B-B43F-43766889F5BD}">
      <dgm:prSet/>
      <dgm:spPr/>
      <dgm:t>
        <a:bodyPr/>
        <a:lstStyle/>
        <a:p>
          <a:endParaRPr lang="en-GB"/>
        </a:p>
      </dgm:t>
    </dgm:pt>
    <dgm:pt modelId="{FC47F303-2A50-44D0-BC1F-423B45B4C10C}">
      <dgm:prSet/>
      <dgm:spPr/>
      <dgm:t>
        <a:bodyPr/>
        <a:lstStyle/>
        <a:p>
          <a:pPr rtl="0"/>
          <a:r>
            <a:rPr lang="en-GB" dirty="0" smtClean="0"/>
            <a:t>F# supports “invalidation signals” from providers at design-time</a:t>
          </a:r>
          <a:endParaRPr lang="en-GB" dirty="0"/>
        </a:p>
      </dgm:t>
    </dgm:pt>
    <dgm:pt modelId="{29DE62B6-7BED-4FA8-B152-B2E8F3D960ED}" type="parTrans" cxnId="{D52D44AD-C25A-4FBB-9D53-DBFBD0C48FE1}">
      <dgm:prSet/>
      <dgm:spPr/>
      <dgm:t>
        <a:bodyPr/>
        <a:lstStyle/>
        <a:p>
          <a:endParaRPr lang="en-GB"/>
        </a:p>
      </dgm:t>
    </dgm:pt>
    <dgm:pt modelId="{717900E6-69DF-41E7-AD6D-61E409AFAABE}" type="sibTrans" cxnId="{D52D44AD-C25A-4FBB-9D53-DBFBD0C48FE1}">
      <dgm:prSet/>
      <dgm:spPr/>
      <dgm:t>
        <a:bodyPr/>
        <a:lstStyle/>
        <a:p>
          <a:endParaRPr lang="en-GB"/>
        </a:p>
      </dgm:t>
    </dgm:pt>
    <dgm:pt modelId="{A95C62DA-C173-4AF3-B09F-32DEBE972937}">
      <dgm:prSet/>
      <dgm:spPr/>
      <dgm:t>
        <a:bodyPr/>
        <a:lstStyle/>
        <a:p>
          <a:pPr rtl="0"/>
          <a:r>
            <a:rPr lang="en-GB" smtClean="0"/>
            <a:t>Erasure makes compiled code much less fragile</a:t>
          </a:r>
          <a:endParaRPr lang="en-GB"/>
        </a:p>
      </dgm:t>
    </dgm:pt>
    <dgm:pt modelId="{23E4132F-6458-439E-AF33-D5F3E599AFEE}" type="parTrans" cxnId="{E5337E8F-0255-46AE-AB7E-9CFE6285252B}">
      <dgm:prSet/>
      <dgm:spPr/>
      <dgm:t>
        <a:bodyPr/>
        <a:lstStyle/>
        <a:p>
          <a:endParaRPr lang="en-GB"/>
        </a:p>
      </dgm:t>
    </dgm:pt>
    <dgm:pt modelId="{61984C22-1514-4206-9898-FF5E68D1D267}" type="sibTrans" cxnId="{E5337E8F-0255-46AE-AB7E-9CFE6285252B}">
      <dgm:prSet/>
      <dgm:spPr/>
      <dgm:t>
        <a:bodyPr/>
        <a:lstStyle/>
        <a:p>
          <a:endParaRPr lang="en-GB"/>
        </a:p>
      </dgm:t>
    </dgm:pt>
    <dgm:pt modelId="{A0AE8BE7-D909-44C1-B8B3-58814B81B6E6}" type="pres">
      <dgm:prSet presAssocID="{6AFC51F7-154E-42AA-A1E2-D7E3FFB16ED8}" presName="linear" presStyleCnt="0">
        <dgm:presLayoutVars>
          <dgm:animLvl val="lvl"/>
          <dgm:resizeHandles val="exact"/>
        </dgm:presLayoutVars>
      </dgm:prSet>
      <dgm:spPr/>
      <dgm:t>
        <a:bodyPr/>
        <a:lstStyle/>
        <a:p>
          <a:endParaRPr lang="en-GB"/>
        </a:p>
      </dgm:t>
    </dgm:pt>
    <dgm:pt modelId="{7CC0CDA4-0807-4E5C-91EB-D5B5AAD880F7}" type="pres">
      <dgm:prSet presAssocID="{8A93A77E-67E8-49DB-BB0F-E7651D43D0CF}" presName="parentText" presStyleLbl="node1" presStyleIdx="0" presStyleCnt="4">
        <dgm:presLayoutVars>
          <dgm:chMax val="0"/>
          <dgm:bulletEnabled val="1"/>
        </dgm:presLayoutVars>
      </dgm:prSet>
      <dgm:spPr/>
      <dgm:t>
        <a:bodyPr/>
        <a:lstStyle/>
        <a:p>
          <a:endParaRPr lang="en-GB"/>
        </a:p>
      </dgm:t>
    </dgm:pt>
    <dgm:pt modelId="{2E682498-4ED3-4D3D-BC35-3673C4161A83}" type="pres">
      <dgm:prSet presAssocID="{6AB25F0F-3AAA-40A9-9A4D-E8C2957A1241}" presName="spacer" presStyleCnt="0"/>
      <dgm:spPr/>
      <dgm:t>
        <a:bodyPr/>
        <a:lstStyle/>
        <a:p>
          <a:endParaRPr lang="en-GB"/>
        </a:p>
      </dgm:t>
    </dgm:pt>
    <dgm:pt modelId="{42EA7BBD-255F-4314-B333-457862F2D673}" type="pres">
      <dgm:prSet presAssocID="{207F13D4-C161-4A67-BC01-D6F2A122A2E8}" presName="parentText" presStyleLbl="node1" presStyleIdx="1" presStyleCnt="4">
        <dgm:presLayoutVars>
          <dgm:chMax val="0"/>
          <dgm:bulletEnabled val="1"/>
        </dgm:presLayoutVars>
      </dgm:prSet>
      <dgm:spPr/>
      <dgm:t>
        <a:bodyPr/>
        <a:lstStyle/>
        <a:p>
          <a:endParaRPr lang="en-GB"/>
        </a:p>
      </dgm:t>
    </dgm:pt>
    <dgm:pt modelId="{CF5EB7AF-264B-43A6-8E96-E1D939BCDDDB}" type="pres">
      <dgm:prSet presAssocID="{D1AA6F8A-2420-4D8C-A09E-D131EB4F1633}" presName="spacer" presStyleCnt="0"/>
      <dgm:spPr/>
      <dgm:t>
        <a:bodyPr/>
        <a:lstStyle/>
        <a:p>
          <a:endParaRPr lang="en-GB"/>
        </a:p>
      </dgm:t>
    </dgm:pt>
    <dgm:pt modelId="{952C8B6B-DE06-4032-8B30-24461EF83ABC}" type="pres">
      <dgm:prSet presAssocID="{FC47F303-2A50-44D0-BC1F-423B45B4C10C}" presName="parentText" presStyleLbl="node1" presStyleIdx="2" presStyleCnt="4">
        <dgm:presLayoutVars>
          <dgm:chMax val="0"/>
          <dgm:bulletEnabled val="1"/>
        </dgm:presLayoutVars>
      </dgm:prSet>
      <dgm:spPr/>
      <dgm:t>
        <a:bodyPr/>
        <a:lstStyle/>
        <a:p>
          <a:endParaRPr lang="en-GB"/>
        </a:p>
      </dgm:t>
    </dgm:pt>
    <dgm:pt modelId="{84BB2E9C-FC7E-4F4C-B3BE-F1B10303220E}" type="pres">
      <dgm:prSet presAssocID="{717900E6-69DF-41E7-AD6D-61E409AFAABE}" presName="spacer" presStyleCnt="0"/>
      <dgm:spPr/>
      <dgm:t>
        <a:bodyPr/>
        <a:lstStyle/>
        <a:p>
          <a:endParaRPr lang="en-GB"/>
        </a:p>
      </dgm:t>
    </dgm:pt>
    <dgm:pt modelId="{C4B4B460-90BC-4020-976D-E21F29538728}" type="pres">
      <dgm:prSet presAssocID="{A95C62DA-C173-4AF3-B09F-32DEBE972937}" presName="parentText" presStyleLbl="node1" presStyleIdx="3" presStyleCnt="4">
        <dgm:presLayoutVars>
          <dgm:chMax val="0"/>
          <dgm:bulletEnabled val="1"/>
        </dgm:presLayoutVars>
      </dgm:prSet>
      <dgm:spPr/>
      <dgm:t>
        <a:bodyPr/>
        <a:lstStyle/>
        <a:p>
          <a:endParaRPr lang="en-GB"/>
        </a:p>
      </dgm:t>
    </dgm:pt>
  </dgm:ptLst>
  <dgm:cxnLst>
    <dgm:cxn modelId="{5307B5E3-DBE6-4C3B-B43F-43766889F5BD}" srcId="{6AFC51F7-154E-42AA-A1E2-D7E3FFB16ED8}" destId="{207F13D4-C161-4A67-BC01-D6F2A122A2E8}" srcOrd="1" destOrd="0" parTransId="{6DA04470-DD17-45C1-9485-29DD334ADB67}" sibTransId="{D1AA6F8A-2420-4D8C-A09E-D131EB4F1633}"/>
    <dgm:cxn modelId="{065CAE78-5BF9-446B-B79A-C51C6B69A930}" type="presOf" srcId="{6AFC51F7-154E-42AA-A1E2-D7E3FFB16ED8}" destId="{A0AE8BE7-D909-44C1-B8B3-58814B81B6E6}" srcOrd="0" destOrd="0" presId="urn:microsoft.com/office/officeart/2005/8/layout/vList2"/>
    <dgm:cxn modelId="{9D4CE381-24F0-4F95-999F-09FCDDBA9F54}" type="presOf" srcId="{207F13D4-C161-4A67-BC01-D6F2A122A2E8}" destId="{42EA7BBD-255F-4314-B333-457862F2D673}" srcOrd="0" destOrd="0" presId="urn:microsoft.com/office/officeart/2005/8/layout/vList2"/>
    <dgm:cxn modelId="{FBAA741D-2961-40F5-B790-31E2558249DF}" type="presOf" srcId="{FC47F303-2A50-44D0-BC1F-423B45B4C10C}" destId="{952C8B6B-DE06-4032-8B30-24461EF83ABC}" srcOrd="0" destOrd="0" presId="urn:microsoft.com/office/officeart/2005/8/layout/vList2"/>
    <dgm:cxn modelId="{D52D44AD-C25A-4FBB-9D53-DBFBD0C48FE1}" srcId="{6AFC51F7-154E-42AA-A1E2-D7E3FFB16ED8}" destId="{FC47F303-2A50-44D0-BC1F-423B45B4C10C}" srcOrd="2" destOrd="0" parTransId="{29DE62B6-7BED-4FA8-B152-B2E8F3D960ED}" sibTransId="{717900E6-69DF-41E7-AD6D-61E409AFAABE}"/>
    <dgm:cxn modelId="{E5337E8F-0255-46AE-AB7E-9CFE6285252B}" srcId="{6AFC51F7-154E-42AA-A1E2-D7E3FFB16ED8}" destId="{A95C62DA-C173-4AF3-B09F-32DEBE972937}" srcOrd="3" destOrd="0" parTransId="{23E4132F-6458-439E-AF33-D5F3E599AFEE}" sibTransId="{61984C22-1514-4206-9898-FF5E68D1D267}"/>
    <dgm:cxn modelId="{C9E8F17C-2DDD-4FFB-BED1-4FA19D586518}" type="presOf" srcId="{A95C62DA-C173-4AF3-B09F-32DEBE972937}" destId="{C4B4B460-90BC-4020-976D-E21F29538728}" srcOrd="0" destOrd="0" presId="urn:microsoft.com/office/officeart/2005/8/layout/vList2"/>
    <dgm:cxn modelId="{B3D63040-457F-49AB-84F4-26D1BB112234}" type="presOf" srcId="{8A93A77E-67E8-49DB-BB0F-E7651D43D0CF}" destId="{7CC0CDA4-0807-4E5C-91EB-D5B5AAD880F7}" srcOrd="0" destOrd="0" presId="urn:microsoft.com/office/officeart/2005/8/layout/vList2"/>
    <dgm:cxn modelId="{ACCFA087-355F-4D1F-8FF6-4572633BB5E6}" srcId="{6AFC51F7-154E-42AA-A1E2-D7E3FFB16ED8}" destId="{8A93A77E-67E8-49DB-BB0F-E7651D43D0CF}" srcOrd="0" destOrd="0" parTransId="{42F238E0-2F5A-4DC9-B6F1-6552378DFB36}" sibTransId="{6AB25F0F-3AAA-40A9-9A4D-E8C2957A1241}"/>
    <dgm:cxn modelId="{71F91BE8-6F76-4D98-B25E-7B7464CA8C39}" type="presParOf" srcId="{A0AE8BE7-D909-44C1-B8B3-58814B81B6E6}" destId="{7CC0CDA4-0807-4E5C-91EB-D5B5AAD880F7}" srcOrd="0" destOrd="0" presId="urn:microsoft.com/office/officeart/2005/8/layout/vList2"/>
    <dgm:cxn modelId="{A599B997-995A-483A-99BD-4517CB296B91}" type="presParOf" srcId="{A0AE8BE7-D909-44C1-B8B3-58814B81B6E6}" destId="{2E682498-4ED3-4D3D-BC35-3673C4161A83}" srcOrd="1" destOrd="0" presId="urn:microsoft.com/office/officeart/2005/8/layout/vList2"/>
    <dgm:cxn modelId="{5900D302-3719-4EE8-99A7-70CBA7578892}" type="presParOf" srcId="{A0AE8BE7-D909-44C1-B8B3-58814B81B6E6}" destId="{42EA7BBD-255F-4314-B333-457862F2D673}" srcOrd="2" destOrd="0" presId="urn:microsoft.com/office/officeart/2005/8/layout/vList2"/>
    <dgm:cxn modelId="{3C5537D0-FE72-4C29-A53C-FD255E79CF63}" type="presParOf" srcId="{A0AE8BE7-D909-44C1-B8B3-58814B81B6E6}" destId="{CF5EB7AF-264B-43A6-8E96-E1D939BCDDDB}" srcOrd="3" destOrd="0" presId="urn:microsoft.com/office/officeart/2005/8/layout/vList2"/>
    <dgm:cxn modelId="{EA84CCEF-CB43-48E9-B77C-A7131D9D64A6}" type="presParOf" srcId="{A0AE8BE7-D909-44C1-B8B3-58814B81B6E6}" destId="{952C8B6B-DE06-4032-8B30-24461EF83ABC}" srcOrd="4" destOrd="0" presId="urn:microsoft.com/office/officeart/2005/8/layout/vList2"/>
    <dgm:cxn modelId="{6A296FA2-4323-451E-997B-4235E8C4C61B}" type="presParOf" srcId="{A0AE8BE7-D909-44C1-B8B3-58814B81B6E6}" destId="{84BB2E9C-FC7E-4F4C-B3BE-F1B10303220E}" srcOrd="5" destOrd="0" presId="urn:microsoft.com/office/officeart/2005/8/layout/vList2"/>
    <dgm:cxn modelId="{C64A7B56-06F8-41DA-8E4C-59DB00F3416F}" type="presParOf" srcId="{A0AE8BE7-D909-44C1-B8B3-58814B81B6E6}" destId="{C4B4B460-90BC-4020-976D-E21F2953872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52F956-BA16-4723-8DEA-CB1CEC17A8F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GB"/>
        </a:p>
      </dgm:t>
    </dgm:pt>
    <dgm:pt modelId="{CCCF7287-E029-474F-92E0-330D412FFCC9}">
      <dgm:prSet phldrT="[Text]" custT="1"/>
      <dgm:spPr/>
      <dgm:t>
        <a:bodyPr/>
        <a:lstStyle/>
        <a:p>
          <a:r>
            <a:rPr lang="en-GB" sz="3200" b="0" dirty="0" smtClean="0">
              <a:latin typeface="+mj-lt"/>
            </a:rPr>
            <a:t>Time to Market</a:t>
          </a:r>
          <a:endParaRPr lang="en-GB" sz="3200" b="0" dirty="0">
            <a:latin typeface="+mj-lt"/>
          </a:endParaRPr>
        </a:p>
      </dgm:t>
    </dgm:pt>
    <dgm:pt modelId="{4BB5B83E-5B8F-406F-A3D3-2B0C64F00D30}" type="parTrans" cxnId="{D6565A9E-3F5F-4ECD-B848-783278887B89}">
      <dgm:prSet/>
      <dgm:spPr/>
      <dgm:t>
        <a:bodyPr/>
        <a:lstStyle/>
        <a:p>
          <a:endParaRPr lang="en-GB" sz="3200" b="0">
            <a:solidFill>
              <a:schemeClr val="tx1"/>
            </a:solidFill>
            <a:latin typeface="+mj-lt"/>
          </a:endParaRPr>
        </a:p>
      </dgm:t>
    </dgm:pt>
    <dgm:pt modelId="{01C42DC7-2922-4CEF-9534-4FE73B7FDC12}" type="sibTrans" cxnId="{D6565A9E-3F5F-4ECD-B848-783278887B89}">
      <dgm:prSet/>
      <dgm:spPr/>
      <dgm:t>
        <a:bodyPr/>
        <a:lstStyle/>
        <a:p>
          <a:endParaRPr lang="en-GB" sz="3200" b="0">
            <a:solidFill>
              <a:schemeClr val="tx1"/>
            </a:solidFill>
            <a:latin typeface="+mj-lt"/>
          </a:endParaRPr>
        </a:p>
      </dgm:t>
    </dgm:pt>
    <dgm:pt modelId="{0AC4619F-E89E-4E2E-8371-7F4D6D82FB8F}">
      <dgm:prSet phldrT="[Text]" custT="1"/>
      <dgm:spPr/>
      <dgm:t>
        <a:bodyPr/>
        <a:lstStyle/>
        <a:p>
          <a:r>
            <a:rPr lang="en-GB" sz="2800" b="0" smtClean="0">
              <a:latin typeface="+mj-lt"/>
            </a:rPr>
            <a:t>Efficiency</a:t>
          </a:r>
          <a:endParaRPr lang="en-GB" sz="2800" b="0" dirty="0">
            <a:latin typeface="+mj-lt"/>
          </a:endParaRPr>
        </a:p>
      </dgm:t>
    </dgm:pt>
    <dgm:pt modelId="{4D979024-E543-4BCA-B063-E02AADB86185}" type="parTrans" cxnId="{C77E1A6A-550F-48EC-A447-B496B4464F0D}">
      <dgm:prSet/>
      <dgm:spPr/>
      <dgm:t>
        <a:bodyPr/>
        <a:lstStyle/>
        <a:p>
          <a:endParaRPr lang="en-GB" sz="3200" b="0">
            <a:solidFill>
              <a:schemeClr val="tx1"/>
            </a:solidFill>
            <a:latin typeface="+mj-lt"/>
          </a:endParaRPr>
        </a:p>
      </dgm:t>
    </dgm:pt>
    <dgm:pt modelId="{428D89C5-5AAF-4269-8B11-A76DDB065351}" type="sibTrans" cxnId="{C77E1A6A-550F-48EC-A447-B496B4464F0D}">
      <dgm:prSet/>
      <dgm:spPr/>
      <dgm:t>
        <a:bodyPr/>
        <a:lstStyle/>
        <a:p>
          <a:endParaRPr lang="en-GB" sz="3200" b="0">
            <a:solidFill>
              <a:schemeClr val="tx1"/>
            </a:solidFill>
            <a:latin typeface="+mj-lt"/>
          </a:endParaRPr>
        </a:p>
      </dgm:t>
    </dgm:pt>
    <dgm:pt modelId="{CEA9F22D-9D0A-4D96-892F-BE883584759F}">
      <dgm:prSet phldrT="[Text]" custT="1"/>
      <dgm:spPr/>
      <dgm:t>
        <a:bodyPr/>
        <a:lstStyle/>
        <a:p>
          <a:r>
            <a:rPr lang="en-GB" sz="2800" b="0" smtClean="0">
              <a:latin typeface="+mj-lt"/>
            </a:rPr>
            <a:t>Correctness</a:t>
          </a:r>
          <a:endParaRPr lang="en-GB" sz="2800" b="0" dirty="0">
            <a:latin typeface="+mj-lt"/>
          </a:endParaRPr>
        </a:p>
      </dgm:t>
    </dgm:pt>
    <dgm:pt modelId="{B2CE7C32-97CC-473B-A056-176539BA300F}" type="parTrans" cxnId="{CA5CA890-78A7-4B32-BB32-C00DCF5EC46A}">
      <dgm:prSet/>
      <dgm:spPr/>
      <dgm:t>
        <a:bodyPr/>
        <a:lstStyle/>
        <a:p>
          <a:endParaRPr lang="en-GB" sz="3200" b="0">
            <a:solidFill>
              <a:schemeClr val="tx1"/>
            </a:solidFill>
            <a:latin typeface="+mj-lt"/>
          </a:endParaRPr>
        </a:p>
      </dgm:t>
    </dgm:pt>
    <dgm:pt modelId="{5B3C8C16-FA6D-4742-9BB9-251C03534EEB}" type="sibTrans" cxnId="{CA5CA890-78A7-4B32-BB32-C00DCF5EC46A}">
      <dgm:prSet/>
      <dgm:spPr/>
      <dgm:t>
        <a:bodyPr/>
        <a:lstStyle/>
        <a:p>
          <a:endParaRPr lang="en-GB" sz="3200" b="0">
            <a:solidFill>
              <a:schemeClr val="tx1"/>
            </a:solidFill>
            <a:latin typeface="+mj-lt"/>
          </a:endParaRPr>
        </a:p>
      </dgm:t>
    </dgm:pt>
    <dgm:pt modelId="{7FA5AA40-EB69-4DCD-B40D-AFED021CCE1D}">
      <dgm:prSet phldrT="[Text]" custT="1"/>
      <dgm:spPr/>
      <dgm:t>
        <a:bodyPr/>
        <a:lstStyle/>
        <a:p>
          <a:r>
            <a:rPr lang="en-GB" sz="2800" b="0" smtClean="0">
              <a:latin typeface="+mj-lt"/>
            </a:rPr>
            <a:t>Complexity</a:t>
          </a:r>
          <a:endParaRPr lang="en-GB" sz="2800" b="0" dirty="0">
            <a:latin typeface="+mj-lt"/>
          </a:endParaRPr>
        </a:p>
      </dgm:t>
    </dgm:pt>
    <dgm:pt modelId="{0E136983-8B65-41A0-9217-49DC0BA201E9}" type="parTrans" cxnId="{52247926-BA21-4F4E-848B-512135C7C266}">
      <dgm:prSet/>
      <dgm:spPr/>
      <dgm:t>
        <a:bodyPr/>
        <a:lstStyle/>
        <a:p>
          <a:endParaRPr lang="en-GB" sz="1600" b="0">
            <a:solidFill>
              <a:schemeClr val="tx1"/>
            </a:solidFill>
            <a:latin typeface="+mj-lt"/>
          </a:endParaRPr>
        </a:p>
      </dgm:t>
    </dgm:pt>
    <dgm:pt modelId="{7E7D45FB-D45C-405D-8B8E-1A67C080EDA0}" type="sibTrans" cxnId="{52247926-BA21-4F4E-848B-512135C7C266}">
      <dgm:prSet/>
      <dgm:spPr/>
      <dgm:t>
        <a:bodyPr/>
        <a:lstStyle/>
        <a:p>
          <a:endParaRPr lang="en-GB" sz="1600" b="0">
            <a:solidFill>
              <a:schemeClr val="tx1"/>
            </a:solidFill>
            <a:latin typeface="+mj-lt"/>
          </a:endParaRPr>
        </a:p>
      </dgm:t>
    </dgm:pt>
    <dgm:pt modelId="{47FFD852-A90A-4A15-9E4C-CBF2A992D5F1}">
      <dgm:prSet phldrT="[Text]" custT="1"/>
      <dgm:spPr/>
      <dgm:t>
        <a:bodyPr/>
        <a:lstStyle/>
        <a:p>
          <a:r>
            <a:rPr lang="en-GB" sz="2800" b="0" smtClean="0">
              <a:latin typeface="+mj-lt"/>
            </a:rPr>
            <a:t>for analytical components</a:t>
          </a:r>
          <a:endParaRPr lang="en-GB" sz="2800" b="0" dirty="0">
            <a:latin typeface="+mj-lt"/>
          </a:endParaRPr>
        </a:p>
      </dgm:t>
    </dgm:pt>
    <dgm:pt modelId="{7D8E2F40-E906-469C-AB0A-7E526E896BB6}" type="parTrans" cxnId="{40296C05-AD0E-4983-A7CF-279C1B424AA1}">
      <dgm:prSet/>
      <dgm:spPr/>
      <dgm:t>
        <a:bodyPr/>
        <a:lstStyle/>
        <a:p>
          <a:endParaRPr lang="en-GB" sz="1600" b="0">
            <a:latin typeface="+mj-lt"/>
          </a:endParaRPr>
        </a:p>
      </dgm:t>
    </dgm:pt>
    <dgm:pt modelId="{046565FE-9959-4F9D-A57F-708207A83734}" type="sibTrans" cxnId="{40296C05-AD0E-4983-A7CF-279C1B424AA1}">
      <dgm:prSet/>
      <dgm:spPr/>
      <dgm:t>
        <a:bodyPr/>
        <a:lstStyle/>
        <a:p>
          <a:endParaRPr lang="en-GB" sz="1600" b="0">
            <a:latin typeface="+mj-lt"/>
          </a:endParaRPr>
        </a:p>
      </dgm:t>
    </dgm:pt>
    <dgm:pt modelId="{2394A785-3225-4F9E-B875-8DA5DC1E4124}" type="pres">
      <dgm:prSet presAssocID="{2B52F956-BA16-4723-8DEA-CB1CEC17A8FF}" presName="linear" presStyleCnt="0">
        <dgm:presLayoutVars>
          <dgm:animLvl val="lvl"/>
          <dgm:resizeHandles val="exact"/>
        </dgm:presLayoutVars>
      </dgm:prSet>
      <dgm:spPr/>
      <dgm:t>
        <a:bodyPr/>
        <a:lstStyle/>
        <a:p>
          <a:endParaRPr lang="en-GB"/>
        </a:p>
      </dgm:t>
    </dgm:pt>
    <dgm:pt modelId="{62CA8009-81F8-479A-AF72-A10954E61399}" type="pres">
      <dgm:prSet presAssocID="{CCCF7287-E029-474F-92E0-330D412FFCC9}" presName="parentText" presStyleLbl="node1" presStyleIdx="0" presStyleCnt="4">
        <dgm:presLayoutVars>
          <dgm:chMax val="0"/>
          <dgm:bulletEnabled val="1"/>
        </dgm:presLayoutVars>
      </dgm:prSet>
      <dgm:spPr/>
      <dgm:t>
        <a:bodyPr/>
        <a:lstStyle/>
        <a:p>
          <a:endParaRPr lang="en-GB"/>
        </a:p>
      </dgm:t>
    </dgm:pt>
    <dgm:pt modelId="{9077E742-DAC2-44FC-B76D-01BCFD3C6C3B}" type="pres">
      <dgm:prSet presAssocID="{01C42DC7-2922-4CEF-9534-4FE73B7FDC12}" presName="spacer" presStyleCnt="0"/>
      <dgm:spPr/>
      <dgm:t>
        <a:bodyPr/>
        <a:lstStyle/>
        <a:p>
          <a:endParaRPr lang="en-GB"/>
        </a:p>
      </dgm:t>
    </dgm:pt>
    <dgm:pt modelId="{4FD49528-3AFD-4586-A598-6BE044AE478F}" type="pres">
      <dgm:prSet presAssocID="{0AC4619F-E89E-4E2E-8371-7F4D6D82FB8F}" presName="parentText" presStyleLbl="node1" presStyleIdx="1" presStyleCnt="4" custLinFactNeighborX="-594">
        <dgm:presLayoutVars>
          <dgm:chMax val="0"/>
          <dgm:bulletEnabled val="1"/>
        </dgm:presLayoutVars>
      </dgm:prSet>
      <dgm:spPr/>
      <dgm:t>
        <a:bodyPr/>
        <a:lstStyle/>
        <a:p>
          <a:endParaRPr lang="en-GB"/>
        </a:p>
      </dgm:t>
    </dgm:pt>
    <dgm:pt modelId="{B6D7752C-B9F5-4B24-B383-000D110965AC}" type="pres">
      <dgm:prSet presAssocID="{428D89C5-5AAF-4269-8B11-A76DDB065351}" presName="spacer" presStyleCnt="0"/>
      <dgm:spPr/>
      <dgm:t>
        <a:bodyPr/>
        <a:lstStyle/>
        <a:p>
          <a:endParaRPr lang="en-GB"/>
        </a:p>
      </dgm:t>
    </dgm:pt>
    <dgm:pt modelId="{A40EF56E-93DE-42F2-ADBC-C1014EEA99A8}" type="pres">
      <dgm:prSet presAssocID="{CEA9F22D-9D0A-4D96-892F-BE883584759F}" presName="parentText" presStyleLbl="node1" presStyleIdx="2" presStyleCnt="4" custLinFactNeighborX="-990">
        <dgm:presLayoutVars>
          <dgm:chMax val="0"/>
          <dgm:bulletEnabled val="1"/>
        </dgm:presLayoutVars>
      </dgm:prSet>
      <dgm:spPr/>
      <dgm:t>
        <a:bodyPr/>
        <a:lstStyle/>
        <a:p>
          <a:endParaRPr lang="en-GB"/>
        </a:p>
      </dgm:t>
    </dgm:pt>
    <dgm:pt modelId="{2D11FD5E-03D0-41FF-BDC3-B1B284A60261}" type="pres">
      <dgm:prSet presAssocID="{5B3C8C16-FA6D-4742-9BB9-251C03534EEB}" presName="spacer" presStyleCnt="0"/>
      <dgm:spPr/>
      <dgm:t>
        <a:bodyPr/>
        <a:lstStyle/>
        <a:p>
          <a:endParaRPr lang="en-GB"/>
        </a:p>
      </dgm:t>
    </dgm:pt>
    <dgm:pt modelId="{16D9ADA7-8535-4AEB-BEE2-A86D88A63B71}" type="pres">
      <dgm:prSet presAssocID="{7FA5AA40-EB69-4DCD-B40D-AFED021CCE1D}" presName="parentText" presStyleLbl="node1" presStyleIdx="3" presStyleCnt="4">
        <dgm:presLayoutVars>
          <dgm:chMax val="0"/>
          <dgm:bulletEnabled val="1"/>
        </dgm:presLayoutVars>
      </dgm:prSet>
      <dgm:spPr/>
      <dgm:t>
        <a:bodyPr/>
        <a:lstStyle/>
        <a:p>
          <a:endParaRPr lang="en-GB"/>
        </a:p>
      </dgm:t>
    </dgm:pt>
    <dgm:pt modelId="{ED028250-E1FC-4279-A963-61F228BC6058}" type="pres">
      <dgm:prSet presAssocID="{7FA5AA40-EB69-4DCD-B40D-AFED021CCE1D}" presName="childText" presStyleLbl="revTx" presStyleIdx="0" presStyleCnt="1">
        <dgm:presLayoutVars>
          <dgm:bulletEnabled val="1"/>
        </dgm:presLayoutVars>
      </dgm:prSet>
      <dgm:spPr/>
      <dgm:t>
        <a:bodyPr/>
        <a:lstStyle/>
        <a:p>
          <a:endParaRPr lang="en-GB"/>
        </a:p>
      </dgm:t>
    </dgm:pt>
  </dgm:ptLst>
  <dgm:cxnLst>
    <dgm:cxn modelId="{453C92E5-90F4-4967-AFCB-48722F72C3DC}" type="presOf" srcId="{47FFD852-A90A-4A15-9E4C-CBF2A992D5F1}" destId="{ED028250-E1FC-4279-A963-61F228BC6058}" srcOrd="0" destOrd="0" presId="urn:microsoft.com/office/officeart/2005/8/layout/vList2"/>
    <dgm:cxn modelId="{52247926-BA21-4F4E-848B-512135C7C266}" srcId="{2B52F956-BA16-4723-8DEA-CB1CEC17A8FF}" destId="{7FA5AA40-EB69-4DCD-B40D-AFED021CCE1D}" srcOrd="3" destOrd="0" parTransId="{0E136983-8B65-41A0-9217-49DC0BA201E9}" sibTransId="{7E7D45FB-D45C-405D-8B8E-1A67C080EDA0}"/>
    <dgm:cxn modelId="{C77E1A6A-550F-48EC-A447-B496B4464F0D}" srcId="{2B52F956-BA16-4723-8DEA-CB1CEC17A8FF}" destId="{0AC4619F-E89E-4E2E-8371-7F4D6D82FB8F}" srcOrd="1" destOrd="0" parTransId="{4D979024-E543-4BCA-B063-E02AADB86185}" sibTransId="{428D89C5-5AAF-4269-8B11-A76DDB065351}"/>
    <dgm:cxn modelId="{40296C05-AD0E-4983-A7CF-279C1B424AA1}" srcId="{7FA5AA40-EB69-4DCD-B40D-AFED021CCE1D}" destId="{47FFD852-A90A-4A15-9E4C-CBF2A992D5F1}" srcOrd="0" destOrd="0" parTransId="{7D8E2F40-E906-469C-AB0A-7E526E896BB6}" sibTransId="{046565FE-9959-4F9D-A57F-708207A83734}"/>
    <dgm:cxn modelId="{7A2342B4-2B67-4E5D-8140-81E1B379C659}" type="presOf" srcId="{CEA9F22D-9D0A-4D96-892F-BE883584759F}" destId="{A40EF56E-93DE-42F2-ADBC-C1014EEA99A8}" srcOrd="0" destOrd="0" presId="urn:microsoft.com/office/officeart/2005/8/layout/vList2"/>
    <dgm:cxn modelId="{2D79CAC5-A649-4539-83A5-7EFD31A42E53}" type="presOf" srcId="{0AC4619F-E89E-4E2E-8371-7F4D6D82FB8F}" destId="{4FD49528-3AFD-4586-A598-6BE044AE478F}" srcOrd="0" destOrd="0" presId="urn:microsoft.com/office/officeart/2005/8/layout/vList2"/>
    <dgm:cxn modelId="{4033EDD0-C2F4-4688-90D7-4E184F17BC84}" type="presOf" srcId="{7FA5AA40-EB69-4DCD-B40D-AFED021CCE1D}" destId="{16D9ADA7-8535-4AEB-BEE2-A86D88A63B71}" srcOrd="0" destOrd="0" presId="urn:microsoft.com/office/officeart/2005/8/layout/vList2"/>
    <dgm:cxn modelId="{5AD2A198-BF5C-44DA-A461-4513E0A86AC8}" type="presOf" srcId="{2B52F956-BA16-4723-8DEA-CB1CEC17A8FF}" destId="{2394A785-3225-4F9E-B875-8DA5DC1E4124}" srcOrd="0" destOrd="0" presId="urn:microsoft.com/office/officeart/2005/8/layout/vList2"/>
    <dgm:cxn modelId="{CA5CA890-78A7-4B32-BB32-C00DCF5EC46A}" srcId="{2B52F956-BA16-4723-8DEA-CB1CEC17A8FF}" destId="{CEA9F22D-9D0A-4D96-892F-BE883584759F}" srcOrd="2" destOrd="0" parTransId="{B2CE7C32-97CC-473B-A056-176539BA300F}" sibTransId="{5B3C8C16-FA6D-4742-9BB9-251C03534EEB}"/>
    <dgm:cxn modelId="{D6565A9E-3F5F-4ECD-B848-783278887B89}" srcId="{2B52F956-BA16-4723-8DEA-CB1CEC17A8FF}" destId="{CCCF7287-E029-474F-92E0-330D412FFCC9}" srcOrd="0" destOrd="0" parTransId="{4BB5B83E-5B8F-406F-A3D3-2B0C64F00D30}" sibTransId="{01C42DC7-2922-4CEF-9534-4FE73B7FDC12}"/>
    <dgm:cxn modelId="{5C9EFF06-0F7F-4EBD-A0EF-C1B1CB269700}" type="presOf" srcId="{CCCF7287-E029-474F-92E0-330D412FFCC9}" destId="{62CA8009-81F8-479A-AF72-A10954E61399}" srcOrd="0" destOrd="0" presId="urn:microsoft.com/office/officeart/2005/8/layout/vList2"/>
    <dgm:cxn modelId="{F4939A93-F264-461F-9B51-26333A17832F}" type="presParOf" srcId="{2394A785-3225-4F9E-B875-8DA5DC1E4124}" destId="{62CA8009-81F8-479A-AF72-A10954E61399}" srcOrd="0" destOrd="0" presId="urn:microsoft.com/office/officeart/2005/8/layout/vList2"/>
    <dgm:cxn modelId="{639ED3E1-115E-4210-B0B4-84D3D54E5472}" type="presParOf" srcId="{2394A785-3225-4F9E-B875-8DA5DC1E4124}" destId="{9077E742-DAC2-44FC-B76D-01BCFD3C6C3B}" srcOrd="1" destOrd="0" presId="urn:microsoft.com/office/officeart/2005/8/layout/vList2"/>
    <dgm:cxn modelId="{97C1B0F1-95CD-4D80-9511-6029AE34AC25}" type="presParOf" srcId="{2394A785-3225-4F9E-B875-8DA5DC1E4124}" destId="{4FD49528-3AFD-4586-A598-6BE044AE478F}" srcOrd="2" destOrd="0" presId="urn:microsoft.com/office/officeart/2005/8/layout/vList2"/>
    <dgm:cxn modelId="{2018477D-0B64-497A-B512-63F87ABECC50}" type="presParOf" srcId="{2394A785-3225-4F9E-B875-8DA5DC1E4124}" destId="{B6D7752C-B9F5-4B24-B383-000D110965AC}" srcOrd="3" destOrd="0" presId="urn:microsoft.com/office/officeart/2005/8/layout/vList2"/>
    <dgm:cxn modelId="{DA8AA564-787C-42BC-A2F7-72CE4E7239D0}" type="presParOf" srcId="{2394A785-3225-4F9E-B875-8DA5DC1E4124}" destId="{A40EF56E-93DE-42F2-ADBC-C1014EEA99A8}" srcOrd="4" destOrd="0" presId="urn:microsoft.com/office/officeart/2005/8/layout/vList2"/>
    <dgm:cxn modelId="{21711CAE-05F6-4FCE-8B3B-8EE72155380B}" type="presParOf" srcId="{2394A785-3225-4F9E-B875-8DA5DC1E4124}" destId="{2D11FD5E-03D0-41FF-BDC3-B1B284A60261}" srcOrd="5" destOrd="0" presId="urn:microsoft.com/office/officeart/2005/8/layout/vList2"/>
    <dgm:cxn modelId="{E026686D-6A14-4AA0-8064-5F4242B5185E}" type="presParOf" srcId="{2394A785-3225-4F9E-B875-8DA5DC1E4124}" destId="{16D9ADA7-8535-4AEB-BEE2-A86D88A63B71}" srcOrd="6" destOrd="0" presId="urn:microsoft.com/office/officeart/2005/8/layout/vList2"/>
    <dgm:cxn modelId="{58784075-30E4-447B-9132-F2B3C0637E6E}" type="presParOf" srcId="{2394A785-3225-4F9E-B875-8DA5DC1E4124}" destId="{ED028250-E1FC-4279-A963-61F228BC6058}"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3285" y="412997"/>
          <a:ext cx="2606746" cy="15640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Basics</a:t>
          </a:r>
          <a:endParaRPr lang="en-GB" sz="3200" b="0" kern="1200" dirty="0">
            <a:latin typeface="+mj-lt"/>
          </a:endParaRPr>
        </a:p>
      </dsp:txBody>
      <dsp:txXfrm>
        <a:off x="3285" y="412997"/>
        <a:ext cx="2606746" cy="1564048"/>
      </dsp:txXfrm>
    </dsp:sp>
    <dsp:sp modelId="{E0E71C54-F2D1-4C91-8C80-6B09BF84E94B}">
      <dsp:nvSpPr>
        <dsp:cNvPr id="0" name=""/>
        <dsp:cNvSpPr/>
      </dsp:nvSpPr>
      <dsp:spPr>
        <a:xfrm>
          <a:off x="2870707" y="412997"/>
          <a:ext cx="2606746" cy="1564048"/>
        </a:xfrm>
        <a:prstGeom prst="rect">
          <a:avLst/>
        </a:prstGeom>
        <a:solidFill>
          <a:schemeClr val="accent4">
            <a:hueOff val="-306657"/>
            <a:satOff val="-9409"/>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smtClean="0">
              <a:latin typeface="+mj-lt"/>
            </a:rPr>
            <a:t>F</a:t>
          </a:r>
          <a:r>
            <a:rPr lang="en-GB" sz="3200" b="0" kern="1200" dirty="0" smtClean="0">
              <a:latin typeface="+mj-lt"/>
            </a:rPr>
            <a:t># for Data Science</a:t>
          </a:r>
          <a:endParaRPr lang="en-GB" sz="3200" b="0" kern="1200" dirty="0">
            <a:latin typeface="+mj-lt"/>
          </a:endParaRPr>
        </a:p>
      </dsp:txBody>
      <dsp:txXfrm>
        <a:off x="2870707" y="412997"/>
        <a:ext cx="2606746" cy="1564048"/>
      </dsp:txXfrm>
    </dsp:sp>
    <dsp:sp modelId="{5ADF61FE-FF80-45AA-A9CE-E34B60324B42}">
      <dsp:nvSpPr>
        <dsp:cNvPr id="0" name=""/>
        <dsp:cNvSpPr/>
      </dsp:nvSpPr>
      <dsp:spPr>
        <a:xfrm>
          <a:off x="5738128" y="412997"/>
          <a:ext cx="2606746" cy="1564048"/>
        </a:xfrm>
        <a:prstGeom prst="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baseline="0" dirty="0" smtClean="0">
              <a:latin typeface="+mj-lt"/>
            </a:rPr>
            <a:t>F# for GPUs</a:t>
          </a:r>
          <a:endParaRPr lang="en-GB" sz="3200" b="0" kern="1200" dirty="0">
            <a:latin typeface="+mj-lt"/>
          </a:endParaRPr>
        </a:p>
      </dsp:txBody>
      <dsp:txXfrm>
        <a:off x="5738128" y="412997"/>
        <a:ext cx="2606746" cy="1564048"/>
      </dsp:txXfrm>
    </dsp:sp>
    <dsp:sp modelId="{18B03463-1FBD-4DF5-8CA0-D3CB9BDC0293}">
      <dsp:nvSpPr>
        <dsp:cNvPr id="0" name=""/>
        <dsp:cNvSpPr/>
      </dsp:nvSpPr>
      <dsp:spPr>
        <a:xfrm>
          <a:off x="8605550" y="412997"/>
          <a:ext cx="2606746" cy="1564048"/>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a:t>
          </a:r>
          <a:r>
            <a:rPr lang="en-GB" sz="3200" b="0" kern="1200" dirty="0" smtClean="0">
              <a:latin typeface="+mj-lt"/>
            </a:rPr>
            <a:t>+ Excel</a:t>
          </a:r>
          <a:endParaRPr lang="en-GB" sz="3200" b="0" kern="1200" dirty="0">
            <a:latin typeface="+mj-lt"/>
          </a:endParaRPr>
        </a:p>
      </dsp:txBody>
      <dsp:txXfrm>
        <a:off x="8605550" y="412997"/>
        <a:ext cx="2606746" cy="1564048"/>
      </dsp:txXfrm>
    </dsp:sp>
    <dsp:sp modelId="{9F535F91-926F-4CD9-9E50-DD6024FF90E6}">
      <dsp:nvSpPr>
        <dsp:cNvPr id="0" name=""/>
        <dsp:cNvSpPr/>
      </dsp:nvSpPr>
      <dsp:spPr>
        <a:xfrm>
          <a:off x="1436996" y="2237720"/>
          <a:ext cx="2606746" cy="1564048"/>
        </a:xfrm>
        <a:prstGeom prst="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Pricing</a:t>
          </a:r>
          <a:endParaRPr lang="en-GB" sz="3200" b="0" kern="1200" dirty="0">
            <a:latin typeface="+mj-lt"/>
          </a:endParaRPr>
        </a:p>
      </dsp:txBody>
      <dsp:txXfrm>
        <a:off x="1436996" y="2237720"/>
        <a:ext cx="2606746" cy="1564048"/>
      </dsp:txXfrm>
    </dsp:sp>
    <dsp:sp modelId="{BCE7658B-2374-4A6C-9925-B2C56248DCAA}">
      <dsp:nvSpPr>
        <dsp:cNvPr id="0" name=""/>
        <dsp:cNvSpPr/>
      </dsp:nvSpPr>
      <dsp:spPr>
        <a:xfrm>
          <a:off x="4304418" y="2237720"/>
          <a:ext cx="2606746" cy="1564048"/>
        </a:xfrm>
        <a:prstGeom prst="rect">
          <a:avLst/>
        </a:prstGeom>
        <a:solidFill>
          <a:schemeClr val="accent4">
            <a:hueOff val="-1533282"/>
            <a:satOff val="-47046"/>
            <a:lumOff val="-9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DSLs in Risk and Insurance</a:t>
          </a:r>
          <a:endParaRPr lang="en-GB" sz="3200" b="0" kern="1200" dirty="0">
            <a:latin typeface="+mj-lt"/>
          </a:endParaRPr>
        </a:p>
      </dsp:txBody>
      <dsp:txXfrm>
        <a:off x="4304418" y="2237720"/>
        <a:ext cx="2606746" cy="1564048"/>
      </dsp:txXfrm>
    </dsp:sp>
    <dsp:sp modelId="{D3652699-7A9F-4E10-8F28-EB1B4316ACCE}">
      <dsp:nvSpPr>
        <dsp:cNvPr id="0" name=""/>
        <dsp:cNvSpPr/>
      </dsp:nvSpPr>
      <dsp:spPr>
        <a:xfrm>
          <a:off x="7171839" y="2237720"/>
          <a:ext cx="2606746" cy="1564048"/>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 R</a:t>
          </a:r>
          <a:endParaRPr lang="en-GB" sz="3200" b="0" kern="1200" dirty="0">
            <a:latin typeface="+mj-lt"/>
          </a:endParaRPr>
        </a:p>
      </dsp:txBody>
      <dsp:txXfrm>
        <a:off x="7171839" y="2237720"/>
        <a:ext cx="2606746" cy="156404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44351"/>
          <a:ext cx="9325083" cy="8236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Time to Market</a:t>
          </a:r>
          <a:endParaRPr lang="en-GB" sz="3200" b="0" kern="1200" dirty="0">
            <a:latin typeface="+mj-lt"/>
          </a:endParaRPr>
        </a:p>
      </dsp:txBody>
      <dsp:txXfrm>
        <a:off x="40209" y="84560"/>
        <a:ext cx="9244665" cy="743262"/>
      </dsp:txXfrm>
    </dsp:sp>
    <dsp:sp modelId="{4FD49528-3AFD-4586-A598-6BE044AE478F}">
      <dsp:nvSpPr>
        <dsp:cNvPr id="0" name=""/>
        <dsp:cNvSpPr/>
      </dsp:nvSpPr>
      <dsp:spPr>
        <a:xfrm>
          <a:off x="0" y="994751"/>
          <a:ext cx="9325083" cy="823680"/>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Efficiency</a:t>
          </a:r>
          <a:endParaRPr lang="en-GB" sz="2800" b="0" kern="1200" dirty="0">
            <a:latin typeface="+mj-lt"/>
          </a:endParaRPr>
        </a:p>
      </dsp:txBody>
      <dsp:txXfrm>
        <a:off x="40209" y="1034960"/>
        <a:ext cx="9244665" cy="743262"/>
      </dsp:txXfrm>
    </dsp:sp>
    <dsp:sp modelId="{A40EF56E-93DE-42F2-ADBC-C1014EEA99A8}">
      <dsp:nvSpPr>
        <dsp:cNvPr id="0" name=""/>
        <dsp:cNvSpPr/>
      </dsp:nvSpPr>
      <dsp:spPr>
        <a:xfrm>
          <a:off x="0" y="1945151"/>
          <a:ext cx="9325083" cy="823680"/>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Correctness</a:t>
          </a:r>
          <a:endParaRPr lang="en-GB" sz="2800" b="0" kern="1200" dirty="0">
            <a:latin typeface="+mj-lt"/>
          </a:endParaRPr>
        </a:p>
      </dsp:txBody>
      <dsp:txXfrm>
        <a:off x="40209" y="1985360"/>
        <a:ext cx="9244665" cy="743262"/>
      </dsp:txXfrm>
    </dsp:sp>
    <dsp:sp modelId="{103D069B-D8CD-4B99-BBE7-8F61BEA97623}">
      <dsp:nvSpPr>
        <dsp:cNvPr id="0" name=""/>
        <dsp:cNvSpPr/>
      </dsp:nvSpPr>
      <dsp:spPr>
        <a:xfrm>
          <a:off x="0" y="2895551"/>
          <a:ext cx="9325083" cy="823680"/>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Complexity</a:t>
          </a:r>
          <a:endParaRPr lang="en-GB" sz="2800" b="0" kern="1200" dirty="0">
            <a:latin typeface="+mj-lt"/>
          </a:endParaRPr>
        </a:p>
      </dsp:txBody>
      <dsp:txXfrm>
        <a:off x="40209" y="2935760"/>
        <a:ext cx="9244665" cy="743262"/>
      </dsp:txXfrm>
    </dsp:sp>
    <dsp:sp modelId="{50768FEC-F12F-4D00-99B9-699F35685B0E}">
      <dsp:nvSpPr>
        <dsp:cNvPr id="0" name=""/>
        <dsp:cNvSpPr/>
      </dsp:nvSpPr>
      <dsp:spPr>
        <a:xfrm>
          <a:off x="0" y="3719231"/>
          <a:ext cx="9325083"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071"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kern="1200" dirty="0" smtClean="0">
              <a:latin typeface="+mj-lt"/>
            </a:rPr>
            <a:t>for analytical components and services</a:t>
          </a:r>
          <a:endParaRPr lang="en-GB" sz="2800" b="0" kern="1200" dirty="0">
            <a:latin typeface="+mj-lt"/>
          </a:endParaRPr>
        </a:p>
      </dsp:txBody>
      <dsp:txXfrm>
        <a:off x="0" y="3719231"/>
        <a:ext cx="9325083" cy="728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3285" y="412997"/>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Basics</a:t>
          </a:r>
          <a:endParaRPr lang="en-GB" sz="3200" b="0" kern="1200" dirty="0">
            <a:latin typeface="+mj-lt"/>
          </a:endParaRPr>
        </a:p>
      </dsp:txBody>
      <dsp:txXfrm>
        <a:off x="3285" y="412997"/>
        <a:ext cx="2606746" cy="1564048"/>
      </dsp:txXfrm>
    </dsp:sp>
    <dsp:sp modelId="{E0E71C54-F2D1-4C91-8C80-6B09BF84E94B}">
      <dsp:nvSpPr>
        <dsp:cNvPr id="0" name=""/>
        <dsp:cNvSpPr/>
      </dsp:nvSpPr>
      <dsp:spPr>
        <a:xfrm>
          <a:off x="2870707" y="412997"/>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Data Science</a:t>
          </a:r>
          <a:endParaRPr lang="en-GB" sz="3200" b="0" kern="1200" dirty="0">
            <a:latin typeface="+mj-lt"/>
          </a:endParaRPr>
        </a:p>
      </dsp:txBody>
      <dsp:txXfrm>
        <a:off x="2870707" y="412997"/>
        <a:ext cx="2606746" cy="1564048"/>
      </dsp:txXfrm>
    </dsp:sp>
    <dsp:sp modelId="{5ADF61FE-FF80-45AA-A9CE-E34B60324B42}">
      <dsp:nvSpPr>
        <dsp:cNvPr id="0" name=""/>
        <dsp:cNvSpPr/>
      </dsp:nvSpPr>
      <dsp:spPr>
        <a:xfrm>
          <a:off x="5738128" y="412997"/>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baseline="0" dirty="0" smtClean="0">
              <a:latin typeface="+mj-lt"/>
            </a:rPr>
            <a:t>F# for GPUs</a:t>
          </a:r>
          <a:endParaRPr lang="en-GB" sz="3200" b="0" kern="1200" dirty="0">
            <a:latin typeface="+mj-lt"/>
          </a:endParaRPr>
        </a:p>
      </dsp:txBody>
      <dsp:txXfrm>
        <a:off x="5738128" y="412997"/>
        <a:ext cx="2606746" cy="1564048"/>
      </dsp:txXfrm>
    </dsp:sp>
    <dsp:sp modelId="{18B03463-1FBD-4DF5-8CA0-D3CB9BDC0293}">
      <dsp:nvSpPr>
        <dsp:cNvPr id="0" name=""/>
        <dsp:cNvSpPr/>
      </dsp:nvSpPr>
      <dsp:spPr>
        <a:xfrm>
          <a:off x="8605550" y="412997"/>
          <a:ext cx="2606746" cy="1564048"/>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a:t>
          </a:r>
          <a:r>
            <a:rPr lang="en-GB" sz="3200" b="0" kern="1200" dirty="0" smtClean="0">
              <a:latin typeface="+mj-lt"/>
            </a:rPr>
            <a:t>+ Excel</a:t>
          </a:r>
          <a:endParaRPr lang="en-GB" sz="3200" b="0" kern="1200" dirty="0">
            <a:latin typeface="+mj-lt"/>
          </a:endParaRPr>
        </a:p>
      </dsp:txBody>
      <dsp:txXfrm>
        <a:off x="8605550" y="412997"/>
        <a:ext cx="2606746" cy="1564048"/>
      </dsp:txXfrm>
    </dsp:sp>
    <dsp:sp modelId="{9F535F91-926F-4CD9-9E50-DD6024FF90E6}">
      <dsp:nvSpPr>
        <dsp:cNvPr id="0" name=""/>
        <dsp:cNvSpPr/>
      </dsp:nvSpPr>
      <dsp:spPr>
        <a:xfrm>
          <a:off x="1436996" y="2237720"/>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Pricing</a:t>
          </a:r>
          <a:endParaRPr lang="en-GB" sz="3200" b="0" kern="1200" dirty="0">
            <a:latin typeface="+mj-lt"/>
          </a:endParaRPr>
        </a:p>
      </dsp:txBody>
      <dsp:txXfrm>
        <a:off x="1436996" y="2237720"/>
        <a:ext cx="2606746" cy="1564048"/>
      </dsp:txXfrm>
    </dsp:sp>
    <dsp:sp modelId="{BCE7658B-2374-4A6C-9925-B2C56248DCAA}">
      <dsp:nvSpPr>
        <dsp:cNvPr id="0" name=""/>
        <dsp:cNvSpPr/>
      </dsp:nvSpPr>
      <dsp:spPr>
        <a:xfrm>
          <a:off x="4304418" y="2237720"/>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DSLs in Risk and Insurance</a:t>
          </a:r>
          <a:endParaRPr lang="en-GB" sz="3200" b="0" kern="1200" dirty="0">
            <a:latin typeface="+mj-lt"/>
          </a:endParaRPr>
        </a:p>
      </dsp:txBody>
      <dsp:txXfrm>
        <a:off x="4304418" y="2237720"/>
        <a:ext cx="2606746" cy="1564048"/>
      </dsp:txXfrm>
    </dsp:sp>
    <dsp:sp modelId="{D3652699-7A9F-4E10-8F28-EB1B4316ACCE}">
      <dsp:nvSpPr>
        <dsp:cNvPr id="0" name=""/>
        <dsp:cNvSpPr/>
      </dsp:nvSpPr>
      <dsp:spPr>
        <a:xfrm>
          <a:off x="7171839" y="2237720"/>
          <a:ext cx="2606746" cy="1564048"/>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 R</a:t>
          </a:r>
          <a:endParaRPr lang="en-GB" sz="3200" b="0" kern="1200" dirty="0">
            <a:latin typeface="+mj-lt"/>
          </a:endParaRPr>
        </a:p>
      </dsp:txBody>
      <dsp:txXfrm>
        <a:off x="7171839" y="2237720"/>
        <a:ext cx="2606746" cy="15640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3285" y="412997"/>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Basics</a:t>
          </a:r>
          <a:endParaRPr lang="en-GB" sz="3200" b="0" kern="1200" dirty="0">
            <a:latin typeface="+mj-lt"/>
          </a:endParaRPr>
        </a:p>
      </dsp:txBody>
      <dsp:txXfrm>
        <a:off x="3285" y="412997"/>
        <a:ext cx="2606746" cy="1564048"/>
      </dsp:txXfrm>
    </dsp:sp>
    <dsp:sp modelId="{E0E71C54-F2D1-4C91-8C80-6B09BF84E94B}">
      <dsp:nvSpPr>
        <dsp:cNvPr id="0" name=""/>
        <dsp:cNvSpPr/>
      </dsp:nvSpPr>
      <dsp:spPr>
        <a:xfrm>
          <a:off x="2870707" y="412997"/>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smtClean="0">
              <a:latin typeface="+mj-lt"/>
            </a:rPr>
            <a:t>F</a:t>
          </a:r>
          <a:r>
            <a:rPr lang="en-GB" sz="3200" b="0" kern="1200" dirty="0" smtClean="0">
              <a:latin typeface="+mj-lt"/>
            </a:rPr>
            <a:t># for Data Science</a:t>
          </a:r>
          <a:endParaRPr lang="en-GB" sz="3200" b="0" kern="1200" dirty="0">
            <a:latin typeface="+mj-lt"/>
          </a:endParaRPr>
        </a:p>
      </dsp:txBody>
      <dsp:txXfrm>
        <a:off x="2870707" y="412997"/>
        <a:ext cx="2606746" cy="1564048"/>
      </dsp:txXfrm>
    </dsp:sp>
    <dsp:sp modelId="{5ADF61FE-FF80-45AA-A9CE-E34B60324B42}">
      <dsp:nvSpPr>
        <dsp:cNvPr id="0" name=""/>
        <dsp:cNvSpPr/>
      </dsp:nvSpPr>
      <dsp:spPr>
        <a:xfrm>
          <a:off x="5738128" y="412997"/>
          <a:ext cx="2606746" cy="1564048"/>
        </a:xfrm>
        <a:prstGeom prst="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baseline="0" dirty="0" smtClean="0">
              <a:latin typeface="+mj-lt"/>
            </a:rPr>
            <a:t>F# for GPUs</a:t>
          </a:r>
          <a:endParaRPr lang="en-GB" sz="3200" b="0" kern="1200" dirty="0">
            <a:latin typeface="+mj-lt"/>
          </a:endParaRPr>
        </a:p>
      </dsp:txBody>
      <dsp:txXfrm>
        <a:off x="5738128" y="412997"/>
        <a:ext cx="2606746" cy="1564048"/>
      </dsp:txXfrm>
    </dsp:sp>
    <dsp:sp modelId="{18B03463-1FBD-4DF5-8CA0-D3CB9BDC0293}">
      <dsp:nvSpPr>
        <dsp:cNvPr id="0" name=""/>
        <dsp:cNvSpPr/>
      </dsp:nvSpPr>
      <dsp:spPr>
        <a:xfrm>
          <a:off x="8605550" y="412997"/>
          <a:ext cx="2606746" cy="1564048"/>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a:t>
          </a:r>
          <a:r>
            <a:rPr lang="en-GB" sz="3200" b="0" kern="1200" dirty="0" smtClean="0">
              <a:latin typeface="+mj-lt"/>
            </a:rPr>
            <a:t>+ Excel</a:t>
          </a:r>
          <a:endParaRPr lang="en-GB" sz="3200" b="0" kern="1200" dirty="0">
            <a:latin typeface="+mj-lt"/>
          </a:endParaRPr>
        </a:p>
      </dsp:txBody>
      <dsp:txXfrm>
        <a:off x="8605550" y="412997"/>
        <a:ext cx="2606746" cy="1564048"/>
      </dsp:txXfrm>
    </dsp:sp>
    <dsp:sp modelId="{9F535F91-926F-4CD9-9E50-DD6024FF90E6}">
      <dsp:nvSpPr>
        <dsp:cNvPr id="0" name=""/>
        <dsp:cNvSpPr/>
      </dsp:nvSpPr>
      <dsp:spPr>
        <a:xfrm>
          <a:off x="1436996" y="2237720"/>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Pricing</a:t>
          </a:r>
          <a:endParaRPr lang="en-GB" sz="3200" b="0" kern="1200" dirty="0">
            <a:latin typeface="+mj-lt"/>
          </a:endParaRPr>
        </a:p>
      </dsp:txBody>
      <dsp:txXfrm>
        <a:off x="1436996" y="2237720"/>
        <a:ext cx="2606746" cy="1564048"/>
      </dsp:txXfrm>
    </dsp:sp>
    <dsp:sp modelId="{BCE7658B-2374-4A6C-9925-B2C56248DCAA}">
      <dsp:nvSpPr>
        <dsp:cNvPr id="0" name=""/>
        <dsp:cNvSpPr/>
      </dsp:nvSpPr>
      <dsp:spPr>
        <a:xfrm>
          <a:off x="4304418" y="2237720"/>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DSLs in Risk and Insurance</a:t>
          </a:r>
          <a:endParaRPr lang="en-GB" sz="3200" b="0" kern="1200" dirty="0">
            <a:latin typeface="+mj-lt"/>
          </a:endParaRPr>
        </a:p>
      </dsp:txBody>
      <dsp:txXfrm>
        <a:off x="4304418" y="2237720"/>
        <a:ext cx="2606746" cy="1564048"/>
      </dsp:txXfrm>
    </dsp:sp>
    <dsp:sp modelId="{D3652699-7A9F-4E10-8F28-EB1B4316ACCE}">
      <dsp:nvSpPr>
        <dsp:cNvPr id="0" name=""/>
        <dsp:cNvSpPr/>
      </dsp:nvSpPr>
      <dsp:spPr>
        <a:xfrm>
          <a:off x="7171839" y="2237720"/>
          <a:ext cx="2606746" cy="1564048"/>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 R</a:t>
          </a:r>
          <a:endParaRPr lang="en-GB" sz="3200" b="0" kern="1200" dirty="0">
            <a:latin typeface="+mj-lt"/>
          </a:endParaRPr>
        </a:p>
      </dsp:txBody>
      <dsp:txXfrm>
        <a:off x="7171839" y="2237720"/>
        <a:ext cx="2606746" cy="1564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202658" y="2024"/>
          <a:ext cx="4290681" cy="257440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Financial programming is ever more integrated with data</a:t>
          </a:r>
          <a:endParaRPr lang="en-GB" sz="2800" b="0" kern="1200" dirty="0">
            <a:latin typeface="+mj-lt"/>
          </a:endParaRPr>
        </a:p>
      </dsp:txBody>
      <dsp:txXfrm>
        <a:off x="2202658" y="2024"/>
        <a:ext cx="4290681" cy="2574408"/>
      </dsp:txXfrm>
    </dsp:sp>
    <dsp:sp modelId="{3705AA75-B57B-4D19-A15C-A242C23098CB}">
      <dsp:nvSpPr>
        <dsp:cNvPr id="0" name=""/>
        <dsp:cNvSpPr/>
      </dsp:nvSpPr>
      <dsp:spPr>
        <a:xfrm>
          <a:off x="6922408" y="2024"/>
          <a:ext cx="4290681" cy="2574408"/>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Integrating </a:t>
          </a:r>
          <a:r>
            <a:rPr lang="en-GB" sz="2800" b="0" kern="1200" dirty="0" err="1" smtClean="0">
              <a:latin typeface="+mj-lt"/>
            </a:rPr>
            <a:t>data+programming</a:t>
          </a:r>
          <a:r>
            <a:rPr lang="en-GB" sz="2800" b="0" kern="1200" dirty="0" smtClean="0">
              <a:latin typeface="+mj-lt"/>
            </a:rPr>
            <a:t> has many challenges</a:t>
          </a:r>
          <a:endParaRPr lang="en-GB" sz="2800" b="0" kern="1200" dirty="0">
            <a:latin typeface="+mj-lt"/>
          </a:endParaRPr>
        </a:p>
      </dsp:txBody>
      <dsp:txXfrm>
        <a:off x="6922408" y="2024"/>
        <a:ext cx="4290681" cy="2574408"/>
      </dsp:txXfrm>
    </dsp:sp>
    <dsp:sp modelId="{D2E29047-ECD1-43F5-B0B1-757B09426C0F}">
      <dsp:nvSpPr>
        <dsp:cNvPr id="0" name=""/>
        <dsp:cNvSpPr/>
      </dsp:nvSpPr>
      <dsp:spPr>
        <a:xfrm>
          <a:off x="2202658" y="3005501"/>
          <a:ext cx="4290681" cy="2574408"/>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I presented </a:t>
          </a:r>
          <a:r>
            <a:rPr lang="en-GB" sz="2800" b="0" kern="1200" dirty="0" smtClean="0">
              <a:latin typeface="+mj-lt"/>
            </a:rPr>
            <a:t>techniques </a:t>
          </a:r>
          <a:r>
            <a:rPr lang="en-GB" sz="2800" b="0" kern="1200" dirty="0" smtClean="0">
              <a:latin typeface="+mj-lt"/>
            </a:rPr>
            <a:t>for scalable, </a:t>
          </a:r>
          <a:r>
            <a:rPr lang="en-GB" sz="2800" b="0" kern="1200" dirty="0" smtClean="0">
              <a:latin typeface="+mj-lt"/>
            </a:rPr>
            <a:t>intuitive integration of financial </a:t>
          </a:r>
          <a:r>
            <a:rPr lang="en-GB" sz="2800" b="0" kern="1200" dirty="0" err="1" smtClean="0">
              <a:latin typeface="+mj-lt"/>
            </a:rPr>
            <a:t>data+metadata</a:t>
          </a:r>
          <a:endParaRPr lang="en-GB" sz="2800" b="0" kern="1200" dirty="0">
            <a:latin typeface="+mj-lt"/>
          </a:endParaRPr>
        </a:p>
      </dsp:txBody>
      <dsp:txXfrm>
        <a:off x="2202658" y="3005501"/>
        <a:ext cx="4290681" cy="2574408"/>
      </dsp:txXfrm>
    </dsp:sp>
    <dsp:sp modelId="{55DE15EE-5796-4539-982A-CD1D8C9BE7B9}">
      <dsp:nvSpPr>
        <dsp:cNvPr id="0" name=""/>
        <dsp:cNvSpPr/>
      </dsp:nvSpPr>
      <dsp:spPr>
        <a:xfrm>
          <a:off x="6922408" y="3005501"/>
          <a:ext cx="4290681" cy="2574408"/>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You can use these techniques for real and in production through F#</a:t>
          </a:r>
          <a:endParaRPr lang="en-GB" sz="2800" b="0" kern="1200" dirty="0">
            <a:latin typeface="+mj-lt"/>
          </a:endParaRPr>
        </a:p>
      </dsp:txBody>
      <dsp:txXfrm>
        <a:off x="6922408" y="3005501"/>
        <a:ext cx="4290681" cy="25744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238AF-8111-48F4-87D0-8513B6795E16}">
      <dsp:nvSpPr>
        <dsp:cNvPr id="0" name=""/>
        <dsp:cNvSpPr/>
      </dsp:nvSpPr>
      <dsp:spPr>
        <a:xfrm>
          <a:off x="0" y="27339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the ever-growing ocean of digital reality around us  </a:t>
          </a:r>
          <a:endParaRPr lang="en-GB" sz="2000" kern="1200" dirty="0"/>
        </a:p>
      </dsp:txBody>
      <dsp:txXfrm>
        <a:off x="0" y="273395"/>
        <a:ext cx="3483613" cy="2090167"/>
      </dsp:txXfrm>
    </dsp:sp>
    <dsp:sp modelId="{5C889AEA-E0C2-4FF9-A34D-CA456FDB903E}">
      <dsp:nvSpPr>
        <dsp:cNvPr id="0" name=""/>
        <dsp:cNvSpPr/>
      </dsp:nvSpPr>
      <dsp:spPr>
        <a:xfrm>
          <a:off x="3831974" y="27339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big. Really big.</a:t>
          </a:r>
        </a:p>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defies imagination for its enormity</a:t>
          </a:r>
          <a:endParaRPr lang="en-GB" sz="2000" kern="1200" dirty="0"/>
        </a:p>
      </dsp:txBody>
      <dsp:txXfrm>
        <a:off x="3831974" y="273395"/>
        <a:ext cx="3483613" cy="2090167"/>
      </dsp:txXfrm>
    </dsp:sp>
    <dsp:sp modelId="{BB6560F0-5737-4155-83E0-F00762C15097}">
      <dsp:nvSpPr>
        <dsp:cNvPr id="0" name=""/>
        <dsp:cNvSpPr/>
      </dsp:nvSpPr>
      <dsp:spPr>
        <a:xfrm>
          <a:off x="7663948" y="27339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other. It doesn’t speak your language</a:t>
          </a:r>
          <a:endParaRPr lang="en-GB" sz="2000" kern="1200" dirty="0"/>
        </a:p>
      </dsp:txBody>
      <dsp:txXfrm>
        <a:off x="7663948" y="273395"/>
        <a:ext cx="3483613" cy="2090167"/>
      </dsp:txXfrm>
    </dsp:sp>
    <dsp:sp modelId="{95717ED0-058B-40A8-AEF1-D8763A5D87CC}">
      <dsp:nvSpPr>
        <dsp:cNvPr id="0" name=""/>
        <dsp:cNvSpPr/>
      </dsp:nvSpPr>
      <dsp:spPr>
        <a:xfrm>
          <a:off x="0" y="271192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being organized at an incredible rate</a:t>
          </a:r>
          <a:endParaRPr lang="en-GB" sz="2000" kern="1200" dirty="0"/>
        </a:p>
      </dsp:txBody>
      <dsp:txXfrm>
        <a:off x="0" y="2711925"/>
        <a:ext cx="3483613" cy="2090167"/>
      </dsp:txXfrm>
    </dsp:sp>
    <dsp:sp modelId="{2B9C4F42-7270-4926-91A5-B0F02BC89C9E}">
      <dsp:nvSpPr>
        <dsp:cNvPr id="0" name=""/>
        <dsp:cNvSpPr/>
      </dsp:nvSpPr>
      <dsp:spPr>
        <a:xfrm>
          <a:off x="3831974" y="271192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a:t>
          </a:r>
          <a:r>
            <a:rPr lang="en-GB" sz="2000" kern="1200" dirty="0" smtClean="0"/>
            <a:t> needs us. We’re hitting the limit with e and tau</a:t>
          </a:r>
          <a:endParaRPr lang="en-GB" sz="2000" kern="1200" dirty="0"/>
        </a:p>
      </dsp:txBody>
      <dsp:txXfrm>
        <a:off x="3831974" y="2711925"/>
        <a:ext cx="3483613" cy="2090167"/>
      </dsp:txXfrm>
    </dsp:sp>
    <dsp:sp modelId="{02636C2B-1A91-4E5F-9560-97738B72DA61}">
      <dsp:nvSpPr>
        <dsp:cNvPr id="0" name=""/>
        <dsp:cNvSpPr/>
      </dsp:nvSpPr>
      <dsp:spPr>
        <a:xfrm>
          <a:off x="7663948" y="2711925"/>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surprisingly “human”</a:t>
          </a:r>
          <a:endParaRPr lang="en-GB" sz="2000" kern="1200" dirty="0"/>
        </a:p>
      </dsp:txBody>
      <dsp:txXfrm>
        <a:off x="7663948" y="2711925"/>
        <a:ext cx="3483613" cy="20901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A26391-B69E-4A1C-8ED4-3A170885F4E2}">
      <dsp:nvSpPr>
        <dsp:cNvPr id="0" name=""/>
        <dsp:cNvSpPr/>
      </dsp:nvSpPr>
      <dsp:spPr>
        <a:xfrm>
          <a:off x="0" y="26657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full of uncertainty and probabilities.</a:t>
          </a:r>
          <a:endParaRPr lang="en-GB" sz="2000" kern="1200" dirty="0"/>
        </a:p>
      </dsp:txBody>
      <dsp:txXfrm>
        <a:off x="0" y="266571"/>
        <a:ext cx="3483613" cy="2090167"/>
      </dsp:txXfrm>
    </dsp:sp>
    <dsp:sp modelId="{A79A055B-95A4-44BD-A67F-B5A5ABC9C814}">
      <dsp:nvSpPr>
        <dsp:cNvPr id="0" name=""/>
        <dsp:cNvSpPr/>
      </dsp:nvSpPr>
      <dsp:spPr>
        <a:xfrm>
          <a:off x="3831974" y="26657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You are mutually recursive with Γ</a:t>
          </a:r>
          <a:r>
            <a:rPr lang="en-GB" sz="2000" kern="1200" baseline="-25000" dirty="0" smtClean="0"/>
            <a:t>0</a:t>
          </a:r>
          <a:r>
            <a:rPr lang="en-GB" sz="2000" kern="1200" dirty="0" smtClean="0"/>
            <a:t>. You are part of it. </a:t>
          </a:r>
        </a:p>
      </dsp:txBody>
      <dsp:txXfrm>
        <a:off x="3831974" y="266571"/>
        <a:ext cx="3483613" cy="2090167"/>
      </dsp:txXfrm>
    </dsp:sp>
    <dsp:sp modelId="{7DE51232-A39B-4346-A8B5-36F192675968}">
      <dsp:nvSpPr>
        <dsp:cNvPr id="0" name=""/>
        <dsp:cNvSpPr/>
      </dsp:nvSpPr>
      <dsp:spPr>
        <a:xfrm>
          <a:off x="7663948" y="26657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open doors, many locked doors</a:t>
          </a:r>
          <a:endParaRPr lang="en-GB" sz="2000" kern="1200" dirty="0"/>
        </a:p>
      </dsp:txBody>
      <dsp:txXfrm>
        <a:off x="7663948" y="266571"/>
        <a:ext cx="3483613" cy="2090167"/>
      </dsp:txXfrm>
    </dsp:sp>
    <dsp:sp modelId="{44BA56FA-50F2-46D9-AB07-EFCB75B83A11}">
      <dsp:nvSpPr>
        <dsp:cNvPr id="0" name=""/>
        <dsp:cNvSpPr/>
      </dsp:nvSpPr>
      <dsp:spPr>
        <a:xfrm>
          <a:off x="0" y="270510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has many, many parts that do not get on particularly well.</a:t>
          </a:r>
          <a:endParaRPr lang="en-GB" sz="2000" kern="1200" dirty="0"/>
        </a:p>
      </dsp:txBody>
      <dsp:txXfrm>
        <a:off x="0" y="2705101"/>
        <a:ext cx="3483613" cy="2090167"/>
      </dsp:txXfrm>
    </dsp:sp>
    <dsp:sp modelId="{14C5F710-3C2E-46ED-9199-093306C6172F}">
      <dsp:nvSpPr>
        <dsp:cNvPr id="0" name=""/>
        <dsp:cNvSpPr/>
      </dsp:nvSpPr>
      <dsp:spPr>
        <a:xfrm>
          <a:off x="3831974" y="270510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n-GB" sz="2000" kern="1200" dirty="0" smtClean="0"/>
            <a:t>Γ</a:t>
          </a:r>
          <a:r>
            <a:rPr lang="en-GB" sz="2000" kern="1200" baseline="-25000" dirty="0" smtClean="0"/>
            <a:t>0 </a:t>
          </a:r>
          <a:r>
            <a:rPr lang="en-GB" sz="2000" kern="1200" dirty="0" smtClean="0"/>
            <a:t>is so real you want to touch it, explore it</a:t>
          </a:r>
          <a:endParaRPr lang="en-GB" sz="2000" kern="1200" dirty="0"/>
        </a:p>
      </dsp:txBody>
      <dsp:txXfrm>
        <a:off x="3831974" y="2705101"/>
        <a:ext cx="3483613" cy="2090167"/>
      </dsp:txXfrm>
    </dsp:sp>
    <dsp:sp modelId="{1A98FB64-081D-4F6B-AC3C-8BA76C73DBF9}">
      <dsp:nvSpPr>
        <dsp:cNvPr id="0" name=""/>
        <dsp:cNvSpPr/>
      </dsp:nvSpPr>
      <dsp:spPr>
        <a:xfrm>
          <a:off x="7663948" y="2705101"/>
          <a:ext cx="3483613" cy="20901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76200" rIns="0" bIns="76200" numCol="1" spcCol="1270" anchor="ctr" anchorCtr="0">
          <a:noAutofit/>
        </a:bodyPr>
        <a:lstStyle/>
        <a:p>
          <a:pPr lvl="0" algn="ctr" defTabSz="889000" rtl="0">
            <a:lnSpc>
              <a:spcPct val="90000"/>
            </a:lnSpc>
            <a:spcBef>
              <a:spcPct val="0"/>
            </a:spcBef>
            <a:spcAft>
              <a:spcPct val="35000"/>
            </a:spcAft>
          </a:pPr>
          <a:r>
            <a:rPr lang="en-GB" sz="2000" kern="1200" dirty="0" smtClean="0"/>
            <a:t>Don’t look too long. </a:t>
          </a:r>
        </a:p>
        <a:p>
          <a:pPr lvl="0" algn="ctr" defTabSz="889000" rtl="0">
            <a:lnSpc>
              <a:spcPct val="90000"/>
            </a:lnSpc>
            <a:spcBef>
              <a:spcPct val="0"/>
            </a:spcBef>
            <a:spcAft>
              <a:spcPct val="35000"/>
            </a:spcAft>
          </a:pPr>
          <a:r>
            <a:rPr lang="en-GB" sz="2000" kern="1200" dirty="0" smtClean="0"/>
            <a:t>It’s like staring at infinity</a:t>
          </a:r>
          <a:endParaRPr lang="en-GB" sz="2000" kern="1200" dirty="0"/>
        </a:p>
      </dsp:txBody>
      <dsp:txXfrm>
        <a:off x="7663948" y="2705101"/>
        <a:ext cx="3483613" cy="20901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DB60-2DEB-48D0-8123-CA7933E4971B}">
      <dsp:nvSpPr>
        <dsp:cNvPr id="0" name=""/>
        <dsp:cNvSpPr/>
      </dsp:nvSpPr>
      <dsp:spPr>
        <a:xfrm rot="16200000">
          <a:off x="1531744" y="-1531744"/>
          <a:ext cx="2522327" cy="5585817"/>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latin typeface="+mn-lt"/>
            </a:rPr>
            <a:t>Open, cross-platform, strongly typed, efficient, rock-solid stable</a:t>
          </a:r>
          <a:endParaRPr lang="en-US" sz="3200" b="0" kern="1200" dirty="0">
            <a:latin typeface="+mn-lt"/>
          </a:endParaRPr>
        </a:p>
      </dsp:txBody>
      <dsp:txXfrm rot="5400000">
        <a:off x="-1" y="1"/>
        <a:ext cx="5585817" cy="1891745"/>
      </dsp:txXfrm>
    </dsp:sp>
    <dsp:sp modelId="{51DBD211-C134-41AD-AD57-176244304372}">
      <dsp:nvSpPr>
        <dsp:cNvPr id="0" name=""/>
        <dsp:cNvSpPr/>
      </dsp:nvSpPr>
      <dsp:spPr>
        <a:xfrm>
          <a:off x="5585817" y="0"/>
          <a:ext cx="5585817" cy="252232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kern="1200" dirty="0" smtClean="0"/>
            <a:t>The safe choice for functional-first</a:t>
          </a:r>
          <a:endParaRPr lang="en-US" sz="3200" b="0" kern="1200" dirty="0"/>
        </a:p>
      </dsp:txBody>
      <dsp:txXfrm>
        <a:off x="5585817" y="0"/>
        <a:ext cx="5585817" cy="1891745"/>
      </dsp:txXfrm>
    </dsp:sp>
    <dsp:sp modelId="{6341D0F4-C184-47C1-B6FD-93C52A30A16E}">
      <dsp:nvSpPr>
        <dsp:cNvPr id="0" name=""/>
        <dsp:cNvSpPr/>
      </dsp:nvSpPr>
      <dsp:spPr>
        <a:xfrm rot="10800000">
          <a:off x="0" y="2522327"/>
          <a:ext cx="5585817" cy="252232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t>Unbeatable data integration</a:t>
          </a:r>
          <a:endParaRPr lang="en-US" sz="3200" b="0" kern="1200" dirty="0"/>
        </a:p>
      </dsp:txBody>
      <dsp:txXfrm rot="10800000">
        <a:off x="0" y="3152909"/>
        <a:ext cx="5585817" cy="1891745"/>
      </dsp:txXfrm>
    </dsp:sp>
    <dsp:sp modelId="{06F7728C-5299-4235-8017-DBD5BC2DB36C}">
      <dsp:nvSpPr>
        <dsp:cNvPr id="0" name=""/>
        <dsp:cNvSpPr/>
      </dsp:nvSpPr>
      <dsp:spPr>
        <a:xfrm rot="5400000">
          <a:off x="7117562" y="990582"/>
          <a:ext cx="2522327" cy="5585817"/>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t>Visual F# - tooling you can trust from Microsoft</a:t>
          </a:r>
          <a:endParaRPr lang="en-US" sz="3200" b="0" kern="1200" dirty="0"/>
        </a:p>
      </dsp:txBody>
      <dsp:txXfrm rot="-5400000">
        <a:off x="5585817" y="3152909"/>
        <a:ext cx="5585817" cy="1891745"/>
      </dsp:txXfrm>
    </dsp:sp>
    <dsp:sp modelId="{62CD59B7-0D31-4CEC-A61C-C239FA1C3946}">
      <dsp:nvSpPr>
        <dsp:cNvPr id="0" name=""/>
        <dsp:cNvSpPr/>
      </dsp:nvSpPr>
      <dsp:spPr>
        <a:xfrm>
          <a:off x="3910072" y="1891745"/>
          <a:ext cx="3351490" cy="1261163"/>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rtl="0">
            <a:lnSpc>
              <a:spcPct val="90000"/>
            </a:lnSpc>
            <a:spcBef>
              <a:spcPct val="0"/>
            </a:spcBef>
            <a:spcAft>
              <a:spcPct val="35000"/>
            </a:spcAft>
          </a:pPr>
          <a:r>
            <a:rPr lang="en-US" sz="6600" b="0" kern="1200" dirty="0" smtClean="0"/>
            <a:t>F#</a:t>
          </a:r>
          <a:endParaRPr lang="en-US" sz="3200" b="0" kern="1200" dirty="0"/>
        </a:p>
      </dsp:txBody>
      <dsp:txXfrm>
        <a:off x="3971637" y="1953310"/>
        <a:ext cx="3228360" cy="11380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C0CDA4-0807-4E5C-91EB-D5B5AAD880F7}">
      <dsp:nvSpPr>
        <dsp:cNvPr id="0" name=""/>
        <dsp:cNvSpPr/>
      </dsp:nvSpPr>
      <dsp:spPr>
        <a:xfrm>
          <a:off x="0" y="27341"/>
          <a:ext cx="10677336" cy="127895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Many, many data sources are surprisingly stable</a:t>
          </a:r>
          <a:endParaRPr lang="en-GB" sz="3000" kern="1200" dirty="0"/>
        </a:p>
      </dsp:txBody>
      <dsp:txXfrm>
        <a:off x="62433" y="89774"/>
        <a:ext cx="10552470" cy="1154090"/>
      </dsp:txXfrm>
    </dsp:sp>
    <dsp:sp modelId="{42EA7BBD-255F-4314-B333-457862F2D673}">
      <dsp:nvSpPr>
        <dsp:cNvPr id="0" name=""/>
        <dsp:cNvSpPr/>
      </dsp:nvSpPr>
      <dsp:spPr>
        <a:xfrm>
          <a:off x="0" y="1392697"/>
          <a:ext cx="10677336" cy="1278956"/>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Some data sources support “snapshot dates”</a:t>
          </a:r>
          <a:endParaRPr lang="en-GB" sz="3000" kern="1200" dirty="0"/>
        </a:p>
      </dsp:txBody>
      <dsp:txXfrm>
        <a:off x="62433" y="1455130"/>
        <a:ext cx="10552470" cy="1154090"/>
      </dsp:txXfrm>
    </dsp:sp>
    <dsp:sp modelId="{952C8B6B-DE06-4032-8B30-24461EF83ABC}">
      <dsp:nvSpPr>
        <dsp:cNvPr id="0" name=""/>
        <dsp:cNvSpPr/>
      </dsp:nvSpPr>
      <dsp:spPr>
        <a:xfrm>
          <a:off x="0" y="2758054"/>
          <a:ext cx="10677336" cy="1278956"/>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dirty="0" smtClean="0"/>
            <a:t>F# supports “invalidation signals” from providers at design-time</a:t>
          </a:r>
          <a:endParaRPr lang="en-GB" sz="3000" kern="1200" dirty="0"/>
        </a:p>
      </dsp:txBody>
      <dsp:txXfrm>
        <a:off x="62433" y="2820487"/>
        <a:ext cx="10552470" cy="1154090"/>
      </dsp:txXfrm>
    </dsp:sp>
    <dsp:sp modelId="{C4B4B460-90BC-4020-976D-E21F29538728}">
      <dsp:nvSpPr>
        <dsp:cNvPr id="0" name=""/>
        <dsp:cNvSpPr/>
      </dsp:nvSpPr>
      <dsp:spPr>
        <a:xfrm>
          <a:off x="0" y="4123410"/>
          <a:ext cx="10677336" cy="1278956"/>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GB" sz="3000" kern="1200" smtClean="0"/>
            <a:t>Erasure makes compiled code much less fragile</a:t>
          </a:r>
          <a:endParaRPr lang="en-GB" sz="3000" kern="1200"/>
        </a:p>
      </dsp:txBody>
      <dsp:txXfrm>
        <a:off x="62433" y="4185843"/>
        <a:ext cx="10552470" cy="11540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A8009-81F8-479A-AF72-A10954E61399}">
      <dsp:nvSpPr>
        <dsp:cNvPr id="0" name=""/>
        <dsp:cNvSpPr/>
      </dsp:nvSpPr>
      <dsp:spPr>
        <a:xfrm>
          <a:off x="0" y="44351"/>
          <a:ext cx="9325083" cy="8236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GB" sz="3200" b="0" kern="1200" dirty="0" smtClean="0">
              <a:latin typeface="+mj-lt"/>
            </a:rPr>
            <a:t>Time to Market</a:t>
          </a:r>
          <a:endParaRPr lang="en-GB" sz="3200" b="0" kern="1200" dirty="0">
            <a:latin typeface="+mj-lt"/>
          </a:endParaRPr>
        </a:p>
      </dsp:txBody>
      <dsp:txXfrm>
        <a:off x="40209" y="84560"/>
        <a:ext cx="9244665" cy="743262"/>
      </dsp:txXfrm>
    </dsp:sp>
    <dsp:sp modelId="{4FD49528-3AFD-4586-A598-6BE044AE478F}">
      <dsp:nvSpPr>
        <dsp:cNvPr id="0" name=""/>
        <dsp:cNvSpPr/>
      </dsp:nvSpPr>
      <dsp:spPr>
        <a:xfrm>
          <a:off x="0" y="994751"/>
          <a:ext cx="9325083" cy="823680"/>
        </a:xfrm>
        <a:prstGeom prst="round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Efficiency</a:t>
          </a:r>
          <a:endParaRPr lang="en-GB" sz="2800" b="0" kern="1200" dirty="0">
            <a:latin typeface="+mj-lt"/>
          </a:endParaRPr>
        </a:p>
      </dsp:txBody>
      <dsp:txXfrm>
        <a:off x="40209" y="1034960"/>
        <a:ext cx="9244665" cy="743262"/>
      </dsp:txXfrm>
    </dsp:sp>
    <dsp:sp modelId="{A40EF56E-93DE-42F2-ADBC-C1014EEA99A8}">
      <dsp:nvSpPr>
        <dsp:cNvPr id="0" name=""/>
        <dsp:cNvSpPr/>
      </dsp:nvSpPr>
      <dsp:spPr>
        <a:xfrm>
          <a:off x="0" y="1945151"/>
          <a:ext cx="9325083" cy="823680"/>
        </a:xfrm>
        <a:prstGeom prst="round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Correctness</a:t>
          </a:r>
          <a:endParaRPr lang="en-GB" sz="2800" b="0" kern="1200" dirty="0">
            <a:latin typeface="+mj-lt"/>
          </a:endParaRPr>
        </a:p>
      </dsp:txBody>
      <dsp:txXfrm>
        <a:off x="40209" y="1985360"/>
        <a:ext cx="9244665" cy="743262"/>
      </dsp:txXfrm>
    </dsp:sp>
    <dsp:sp modelId="{16D9ADA7-8535-4AEB-BEE2-A86D88A63B71}">
      <dsp:nvSpPr>
        <dsp:cNvPr id="0" name=""/>
        <dsp:cNvSpPr/>
      </dsp:nvSpPr>
      <dsp:spPr>
        <a:xfrm>
          <a:off x="0" y="2895551"/>
          <a:ext cx="9325083" cy="823680"/>
        </a:xfrm>
        <a:prstGeom prst="round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GB" sz="2800" b="0" kern="1200" smtClean="0">
              <a:latin typeface="+mj-lt"/>
            </a:rPr>
            <a:t>Complexity</a:t>
          </a:r>
          <a:endParaRPr lang="en-GB" sz="2800" b="0" kern="1200" dirty="0">
            <a:latin typeface="+mj-lt"/>
          </a:endParaRPr>
        </a:p>
      </dsp:txBody>
      <dsp:txXfrm>
        <a:off x="40209" y="2935760"/>
        <a:ext cx="9244665" cy="743262"/>
      </dsp:txXfrm>
    </dsp:sp>
    <dsp:sp modelId="{ED028250-E1FC-4279-A963-61F228BC6058}">
      <dsp:nvSpPr>
        <dsp:cNvPr id="0" name=""/>
        <dsp:cNvSpPr/>
      </dsp:nvSpPr>
      <dsp:spPr>
        <a:xfrm>
          <a:off x="0" y="3719231"/>
          <a:ext cx="9325083" cy="72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6071"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GB" sz="2800" b="0" kern="1200" smtClean="0">
              <a:latin typeface="+mj-lt"/>
            </a:rPr>
            <a:t>for analytical components</a:t>
          </a:r>
          <a:endParaRPr lang="en-GB" sz="2800" b="0" kern="1200" dirty="0">
            <a:latin typeface="+mj-lt"/>
          </a:endParaRPr>
        </a:p>
      </dsp:txBody>
      <dsp:txXfrm>
        <a:off x="0" y="3719231"/>
        <a:ext cx="9325083" cy="7286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3/27/2014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3/27/2014</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1108491" rtl="0" eaLnBrk="1" latinLnBrk="0" hangingPunct="1">
      <a:lnSpc>
        <a:spcPct val="90000"/>
      </a:lnSpc>
      <a:spcAft>
        <a:spcPts val="405"/>
      </a:spcAft>
      <a:defRPr sz="1100" kern="1200">
        <a:solidFill>
          <a:schemeClr val="tx1"/>
        </a:solidFill>
        <a:latin typeface="Segoe UI" pitchFamily="34" charset="0"/>
        <a:ea typeface="+mn-ea"/>
        <a:cs typeface="+mn-cs"/>
      </a:defRPr>
    </a:lvl1pPr>
    <a:lvl2pPr marL="258201" indent="-128298"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2pPr>
    <a:lvl3pPr marL="397741" indent="-13952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3pPr>
    <a:lvl4pPr marL="585372" indent="-17799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4pPr>
    <a:lvl5pPr marL="745693" indent="-13952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5pPr>
    <a:lvl6pPr marL="2771211" algn="l" defTabSz="1108491" rtl="0" eaLnBrk="1" latinLnBrk="0" hangingPunct="1">
      <a:defRPr sz="1500" kern="1200">
        <a:solidFill>
          <a:schemeClr val="tx1"/>
        </a:solidFill>
        <a:latin typeface="+mn-lt"/>
        <a:ea typeface="+mn-ea"/>
        <a:cs typeface="+mn-cs"/>
      </a:defRPr>
    </a:lvl6pPr>
    <a:lvl7pPr marL="3325463" algn="l" defTabSz="1108491" rtl="0" eaLnBrk="1" latinLnBrk="0" hangingPunct="1">
      <a:defRPr sz="1500" kern="1200">
        <a:solidFill>
          <a:schemeClr val="tx1"/>
        </a:solidFill>
        <a:latin typeface="+mn-lt"/>
        <a:ea typeface="+mn-ea"/>
        <a:cs typeface="+mn-cs"/>
      </a:defRPr>
    </a:lvl7pPr>
    <a:lvl8pPr marL="3879704" algn="l" defTabSz="1108491" rtl="0" eaLnBrk="1" latinLnBrk="0" hangingPunct="1">
      <a:defRPr sz="1500" kern="1200">
        <a:solidFill>
          <a:schemeClr val="tx1"/>
        </a:solidFill>
        <a:latin typeface="+mn-lt"/>
        <a:ea typeface="+mn-ea"/>
        <a:cs typeface="+mn-cs"/>
      </a:defRPr>
    </a:lvl8pPr>
    <a:lvl9pPr marL="4433951" algn="l" defTabSz="110849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30</a:t>
            </a:fld>
            <a:endParaRPr lang="en-US" dirty="0"/>
          </a:p>
        </p:txBody>
      </p:sp>
    </p:spTree>
    <p:extLst>
      <p:ext uri="{BB962C8B-B14F-4D97-AF65-F5344CB8AC3E}">
        <p14:creationId xmlns:p14="http://schemas.microsoft.com/office/powerpoint/2010/main" val="629285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time-to-market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85</a:t>
            </a:fld>
            <a:endParaRPr lang="en-US" dirty="0"/>
          </a:p>
        </p:txBody>
      </p:sp>
    </p:spTree>
    <p:extLst>
      <p:ext uri="{BB962C8B-B14F-4D97-AF65-F5344CB8AC3E}">
        <p14:creationId xmlns:p14="http://schemas.microsoft.com/office/powerpoint/2010/main" val="1249361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r>
              <a:rPr lang="en-GB" dirty="0" smtClean="0"/>
              <a:t>“Take a moment to stop and think about the ramifications of</a:t>
            </a:r>
            <a:r>
              <a:rPr lang="en-GB" baseline="0" dirty="0" smtClean="0"/>
              <a:t> correctness problems through software delays in analytical components for QF, FE, Trading and Calculation Engines more broadly”</a:t>
            </a:r>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86</a:t>
            </a:fld>
            <a:endParaRPr lang="en-US" dirty="0"/>
          </a:p>
        </p:txBody>
      </p:sp>
    </p:spTree>
    <p:extLst>
      <p:ext uri="{BB962C8B-B14F-4D97-AF65-F5344CB8AC3E}">
        <p14:creationId xmlns:p14="http://schemas.microsoft.com/office/powerpoint/2010/main" val="841872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87</a:t>
            </a:fld>
            <a:endParaRPr lang="en-US" dirty="0"/>
          </a:p>
        </p:txBody>
      </p:sp>
    </p:spTree>
    <p:extLst>
      <p:ext uri="{BB962C8B-B14F-4D97-AF65-F5344CB8AC3E}">
        <p14:creationId xmlns:p14="http://schemas.microsoft.com/office/powerpoint/2010/main" val="127349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0" marR="0" indent="0" algn="l" defTabSz="914363" rtl="0" eaLnBrk="1" fontAlgn="auto" latinLnBrk="0" hangingPunct="1">
              <a:lnSpc>
                <a:spcPct val="90000"/>
              </a:lnSpc>
              <a:spcBef>
                <a:spcPts val="0"/>
              </a:spcBef>
              <a:spcAft>
                <a:spcPts val="333"/>
              </a:spcAft>
              <a:buClrTx/>
              <a:buSzTx/>
              <a:buFontTx/>
              <a:buNone/>
              <a:tabLst/>
              <a:defRPr/>
            </a:pPr>
            <a:r>
              <a:rPr lang="en-GB" dirty="0" smtClean="0"/>
              <a:t>“Take a moment to stop and think about the ramifications of</a:t>
            </a:r>
            <a:r>
              <a:rPr lang="en-GB" baseline="0" dirty="0" smtClean="0"/>
              <a:t> efficiency problems through software delays in analytical components for QF, FE, Trading and Calculation Engines more broadly”</a:t>
            </a:r>
            <a:endParaRPr lang="en-GB" dirty="0" smtClean="0"/>
          </a:p>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88</a:t>
            </a:fld>
            <a:endParaRPr lang="en-US" dirty="0"/>
          </a:p>
        </p:txBody>
      </p:sp>
    </p:spTree>
    <p:extLst>
      <p:ext uri="{BB962C8B-B14F-4D97-AF65-F5344CB8AC3E}">
        <p14:creationId xmlns:p14="http://schemas.microsoft.com/office/powerpoint/2010/main" val="336637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185344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31</a:t>
            </a:fld>
            <a:endParaRPr lang="en-US" dirty="0"/>
          </a:p>
        </p:txBody>
      </p:sp>
    </p:spTree>
    <p:extLst>
      <p:ext uri="{BB962C8B-B14F-4D97-AF65-F5344CB8AC3E}">
        <p14:creationId xmlns:p14="http://schemas.microsoft.com/office/powerpoint/2010/main" val="206426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66</a:t>
            </a:fld>
            <a:endParaRPr lang="en-US" dirty="0"/>
          </a:p>
        </p:txBody>
      </p:sp>
    </p:spTree>
    <p:extLst>
      <p:ext uri="{BB962C8B-B14F-4D97-AF65-F5344CB8AC3E}">
        <p14:creationId xmlns:p14="http://schemas.microsoft.com/office/powerpoint/2010/main" val="3991296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68</a:t>
            </a:fld>
            <a:endParaRPr lang="en-US" dirty="0"/>
          </a:p>
        </p:txBody>
      </p:sp>
    </p:spTree>
    <p:extLst>
      <p:ext uri="{BB962C8B-B14F-4D97-AF65-F5344CB8AC3E}">
        <p14:creationId xmlns:p14="http://schemas.microsoft.com/office/powerpoint/2010/main" val="54207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70</a:t>
            </a:fld>
            <a:endParaRPr lang="en-US" dirty="0"/>
          </a:p>
        </p:txBody>
      </p:sp>
    </p:spTree>
    <p:extLst>
      <p:ext uri="{BB962C8B-B14F-4D97-AF65-F5344CB8AC3E}">
        <p14:creationId xmlns:p14="http://schemas.microsoft.com/office/powerpoint/2010/main" val="246391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81</a:t>
            </a:fld>
            <a:endParaRPr lang="en-US" dirty="0"/>
          </a:p>
        </p:txBody>
      </p:sp>
    </p:spTree>
    <p:extLst>
      <p:ext uri="{BB962C8B-B14F-4D97-AF65-F5344CB8AC3E}">
        <p14:creationId xmlns:p14="http://schemas.microsoft.com/office/powerpoint/2010/main" val="3060656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4.xml"/><Relationship Id="rId4" Type="http://schemas.openxmlformats.org/officeDocument/2006/relationships/image" Target="../media/image10.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4.xml"/><Relationship Id="rId4" Type="http://schemas.openxmlformats.org/officeDocument/2006/relationships/image" Target="../media/image10.png"/></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220" indent="0" algn="ctr">
              <a:buNone/>
              <a:defRPr>
                <a:solidFill>
                  <a:schemeClr val="tx1">
                    <a:tint val="75000"/>
                  </a:schemeClr>
                </a:solidFill>
              </a:defRPr>
            </a:lvl2pPr>
            <a:lvl3pPr marL="1108491" indent="0" algn="ctr">
              <a:buNone/>
              <a:defRPr>
                <a:solidFill>
                  <a:schemeClr val="tx1">
                    <a:tint val="75000"/>
                  </a:schemeClr>
                </a:solidFill>
              </a:defRPr>
            </a:lvl3pPr>
            <a:lvl4pPr marL="1662732" indent="0" algn="ctr">
              <a:buNone/>
              <a:defRPr>
                <a:solidFill>
                  <a:schemeClr val="tx1">
                    <a:tint val="75000"/>
                  </a:schemeClr>
                </a:solidFill>
              </a:defRPr>
            </a:lvl4pPr>
            <a:lvl5pPr marL="2216988" indent="0" algn="ctr">
              <a:buNone/>
              <a:defRPr>
                <a:solidFill>
                  <a:schemeClr val="tx1">
                    <a:tint val="75000"/>
                  </a:schemeClr>
                </a:solidFill>
              </a:defRPr>
            </a:lvl5pPr>
            <a:lvl6pPr marL="2771211" indent="0" algn="ctr">
              <a:buNone/>
              <a:defRPr>
                <a:solidFill>
                  <a:schemeClr val="tx1">
                    <a:tint val="75000"/>
                  </a:schemeClr>
                </a:solidFill>
              </a:defRPr>
            </a:lvl6pPr>
            <a:lvl7pPr marL="3325463" indent="0" algn="ctr">
              <a:buNone/>
              <a:defRPr>
                <a:solidFill>
                  <a:schemeClr val="tx1">
                    <a:tint val="75000"/>
                  </a:schemeClr>
                </a:solidFill>
              </a:defRPr>
            </a:lvl7pPr>
            <a:lvl8pPr marL="3879704" indent="0" algn="ctr">
              <a:buNone/>
              <a:defRPr>
                <a:solidFill>
                  <a:schemeClr val="tx1">
                    <a:tint val="75000"/>
                  </a:schemeClr>
                </a:solidFill>
              </a:defRPr>
            </a:lvl8pPr>
            <a:lvl9pPr marL="4433951"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82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26452276"/>
      </p:ext>
    </p:extLst>
  </p:cSld>
  <p:clrMapOvr>
    <a:masterClrMapping/>
  </p:clrMapOvr>
  <p:transition spd="slow">
    <p:push/>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651956078"/>
      </p:ext>
    </p:extLst>
  </p:cSld>
  <p:clrMapOvr>
    <a:masterClrMapping/>
  </p:clrMapOvr>
  <p:transition spd="slow">
    <p:push/>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45856670"/>
      </p:ext>
    </p:extLst>
  </p:cSld>
  <p:clrMapOvr>
    <a:masterClrMapping/>
  </p:clrMapOvr>
  <p:transition spd="slow">
    <p:push/>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16261195"/>
      </p:ext>
    </p:extLst>
  </p:cSld>
  <p:clrMapOvr>
    <a:masterClrMapping/>
  </p:clrMapOvr>
  <p:transition spd="slow">
    <p:push dir="u"/>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7291886"/>
      </p:ext>
    </p:extLst>
  </p:cSld>
  <p:clrMapOvr>
    <a:masterClrMapping/>
  </p:clrMapOvr>
  <p:transition spd="slow">
    <p:push dir="u"/>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899278"/>
      </p:ext>
    </p:extLst>
  </p:cSld>
  <p:clrMapOvr>
    <a:masterClrMapping/>
  </p:clrMapOvr>
  <p:transition spd="slow">
    <p:push dir="u"/>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3" y="1797467"/>
            <a:ext cx="5397447" cy="4321118"/>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7071135"/>
      </p:ext>
    </p:extLst>
  </p:cSld>
  <p:clrMapOvr>
    <a:masterClrMapping/>
  </p:clrMapOvr>
  <p:transition spd="slow">
    <p:push dir="u"/>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6"/>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074297243"/>
      </p:ext>
    </p:extLst>
  </p:cSld>
  <p:clrMapOvr>
    <a:masterClrMapping/>
  </p:clrMapOvr>
  <p:transition spd="slow">
    <p:push dir="u"/>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5"/>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6089840"/>
      </p:ext>
    </p:extLst>
  </p:cSld>
  <p:clrMapOvr>
    <a:masterClrMapping/>
  </p:clrMapOvr>
  <p:transition spd="slow">
    <p:push dir="u"/>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482832"/>
      </p:ext>
    </p:extLst>
  </p:cSld>
  <p:clrMapOvr>
    <a:masterClrMapping/>
  </p:clrMapOvr>
  <p:transition spd="slow">
    <p:push dir="u"/>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6"/>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23644187"/>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573" y="2572861"/>
            <a:ext cx="9630542" cy="886397"/>
          </a:xfrm>
        </p:spPr>
        <p:txBody>
          <a:bodyPr anchor="b" anchorCtr="0"/>
          <a:lstStyle>
            <a:lvl1pPr>
              <a:defRPr sz="6400" spc="-135"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567" y="3778414"/>
            <a:ext cx="9656419" cy="498714"/>
          </a:xfrm>
        </p:spPr>
        <p:txBody>
          <a:bodyPr>
            <a:noAutofit/>
          </a:bodyPr>
          <a:lstStyle>
            <a:lvl1pPr marL="0" indent="0">
              <a:spcBef>
                <a:spcPts val="0"/>
              </a:spcBef>
              <a:buNone/>
              <a:defRPr spc="-6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63" y="59"/>
            <a:ext cx="1259293" cy="1259749"/>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745" tIns="40745" rIns="40745" bIns="40745" numCol="1" spcCol="0" rtlCol="0" fromWordArt="0" anchor="ctr" anchorCtr="0" forceAA="0" compatLnSpc="1">
            <a:prstTxWarp prst="textNoShape">
              <a:avLst/>
            </a:prstTxWarp>
            <a:noAutofit/>
          </a:bodyPr>
          <a:lstStyle/>
          <a:p>
            <a:pPr algn="ctr" defTabSz="814353" fontAlgn="base">
              <a:spcBef>
                <a:spcPct val="0"/>
              </a:spcBef>
              <a:spcAft>
                <a:spcPct val="0"/>
              </a:spcAft>
            </a:pPr>
            <a:endParaRPr lang="en-GB" sz="17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49" y="422609"/>
            <a:ext cx="1052004" cy="293859"/>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27/03/2014</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2844" y="360094"/>
            <a:ext cx="1487419" cy="547479"/>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4"/>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3733842"/>
      </p:ext>
    </p:extLst>
  </p:cSld>
  <p:clrMapOvr>
    <a:masterClrMapping/>
  </p:clrMapOvr>
  <p:transition spd="slow">
    <p:push dir="u"/>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21726441"/>
      </p:ext>
    </p:extLst>
  </p:cSld>
  <p:clrMapOvr>
    <a:masterClrMapping/>
  </p:clrMapOvr>
  <p:transition spd="slow">
    <p:push dir="u"/>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656"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656"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1183708737"/>
      </p:ext>
    </p:extLst>
  </p:cSld>
  <p:clrMapOvr>
    <a:masterClrMapping/>
  </p:clrMapOvr>
  <p:transition spd="slow">
    <p:push/>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71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5"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01" tIns="0" rIns="121701"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81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0945490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5"/>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199113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6"/>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31163124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4" y="6249663"/>
            <a:ext cx="7225287" cy="365210"/>
          </a:xfrm>
          <a:prstGeom prst="rect">
            <a:avLst/>
          </a:prstGeom>
        </p:spPr>
        <p:txBody>
          <a:bodyPr lIns="121701" tIns="60851" rIns="121701" bIns="60851"/>
          <a:lstStyle>
            <a:lvl1pPr>
              <a:defRPr/>
            </a:lvl1pPr>
          </a:lstStyle>
          <a:p>
            <a:pPr defTabSz="912920"/>
            <a:endParaRPr lang="en-GB" sz="1900">
              <a:solidFill>
                <a:srgbClr val="505050"/>
              </a:solidFill>
            </a:endParaRPr>
          </a:p>
        </p:txBody>
      </p:sp>
      <p:sp>
        <p:nvSpPr>
          <p:cNvPr id="5" name="Slide Number Placeholder 4"/>
          <p:cNvSpPr>
            <a:spLocks noGrp="1"/>
          </p:cNvSpPr>
          <p:nvPr>
            <p:ph type="sldNum" sz="quarter" idx="11"/>
          </p:nvPr>
        </p:nvSpPr>
        <p:spPr>
          <a:xfrm>
            <a:off x="0" y="1272567"/>
            <a:ext cx="710922" cy="244533"/>
          </a:xfrm>
          <a:prstGeom prst="rect">
            <a:avLst/>
          </a:prstGeom>
        </p:spPr>
        <p:txBody>
          <a:bodyPr lIns="121701" tIns="60851" rIns="121701" bIns="60851"/>
          <a:lstStyle>
            <a:lvl1pPr>
              <a:defRPr/>
            </a:lvl1pPr>
          </a:lstStyle>
          <a:p>
            <a:pPr defTabSz="912920"/>
            <a:fld id="{8BAA82A5-D41F-40B6-864A-06BCCF57D3E7}" type="slidenum">
              <a:rPr lang="en-GB" sz="1900" smtClean="0">
                <a:solidFill>
                  <a:srgbClr val="505050"/>
                </a:solidFill>
              </a:rPr>
              <a:pPr defTabSz="912920"/>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01" tIns="60851" rIns="121701" bIns="60851"/>
          <a:lstStyle>
            <a:lvl1pPr>
              <a:defRPr/>
            </a:lvl1pPr>
          </a:lstStyle>
          <a:p>
            <a:pPr defTabSz="912920"/>
            <a:endParaRPr lang="en-GB" sz="1900">
              <a:solidFill>
                <a:srgbClr val="505050"/>
              </a:solidFill>
            </a:endParaRPr>
          </a:p>
        </p:txBody>
      </p:sp>
    </p:spTree>
    <p:extLst>
      <p:ext uri="{BB962C8B-B14F-4D97-AF65-F5344CB8AC3E}">
        <p14:creationId xmlns:p14="http://schemas.microsoft.com/office/powerpoint/2010/main" val="370997660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53364428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912" indent="-40261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421" indent="-34552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461" indent="-33601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67948429"/>
      </p:ext>
    </p:extLst>
  </p:cSld>
  <p:clrMapOvr>
    <a:masterClrMapping/>
  </p:clrMapOvr>
  <p:transition>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57" tIns="194766" rIns="243457" bIns="194766" numCol="1" spcCol="0" rtlCol="0" fromWordArt="0" anchor="t" anchorCtr="0" forceAA="0" compatLnSpc="1">
            <a:prstTxWarp prst="textNoShape">
              <a:avLst/>
            </a:prstTxWarp>
            <a:noAutofit/>
          </a:bodyPr>
          <a:lstStyle/>
          <a:p>
            <a:pPr algn="ctr" defTabSz="124131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23"/>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03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03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94"/>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305358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045" y="2841651"/>
            <a:ext cx="11147562" cy="1094147"/>
          </a:xfrm>
        </p:spPr>
        <p:txBody>
          <a:bodyPr anchor="b" anchorCtr="0"/>
          <a:lstStyle>
            <a:lvl1pPr>
              <a:defRPr sz="7900" spc="-268"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57" tIns="194766" rIns="243457" bIns="194766" numCol="1" spcCol="0" rtlCol="0" fromWordArt="0" anchor="t" anchorCtr="0" forceAA="0" compatLnSpc="1">
            <a:prstTxWarp prst="textNoShape">
              <a:avLst/>
            </a:prstTxWarp>
            <a:noAutofit/>
          </a:bodyPr>
          <a:lstStyle/>
          <a:p>
            <a:pPr algn="ctr" defTabSz="124131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23"/>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03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03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2"/>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7113218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3051" algn="l"/>
              </a:tabLst>
              <a:defRPr sz="4000" baseline="0">
                <a:solidFill>
                  <a:schemeClr val="accent2"/>
                </a:solidFill>
              </a:defRPr>
            </a:lvl1pPr>
            <a:lvl2pPr marL="0" indent="0">
              <a:buNone/>
              <a:tabLst>
                <a:tab pos="7593051" algn="l"/>
              </a:tabLst>
              <a:defRPr sz="2000">
                <a:latin typeface="+mn-lt"/>
              </a:defRPr>
            </a:lvl2pPr>
            <a:lvl3pPr marL="459678" indent="-229852">
              <a:tabLst>
                <a:tab pos="7593051"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00" tIns="45651" rIns="45651" bIns="91300" numCol="1" spcCol="0" rtlCol="0" fromWordArt="0" anchor="b" anchorCtr="0" forceAA="0" compatLnSpc="1">
            <a:prstTxWarp prst="textNoShape">
              <a:avLst/>
            </a:prstTxWarp>
            <a:noAutofit/>
          </a:bodyPr>
          <a:lstStyle/>
          <a:p>
            <a:pPr algn="ctr" defTabSz="912770"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034"/>
            <a:r>
              <a:rPr lang="en-US" sz="1900" dirty="0" smtClean="0">
                <a:solidFill>
                  <a:srgbClr val="FFFFFF"/>
                </a:solidFill>
              </a:rPr>
              <a:t>Agenda</a:t>
            </a:r>
          </a:p>
        </p:txBody>
      </p:sp>
    </p:spTree>
    <p:extLst>
      <p:ext uri="{BB962C8B-B14F-4D97-AF65-F5344CB8AC3E}">
        <p14:creationId xmlns:p14="http://schemas.microsoft.com/office/powerpoint/2010/main" val="1627353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1733353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940657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72038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073346504"/>
      </p:ext>
    </p:extLst>
  </p:cSld>
  <p:clrMapOvr>
    <a:masterClrMapping/>
  </p:clrMapOvr>
  <p:transition spd="slow">
    <p:push/>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7227561"/>
      </p:ext>
    </p:extLst>
  </p:cSld>
  <p:clrMapOvr>
    <a:masterClrMapping/>
  </p:clrMapOvr>
  <p:transition spd="slow">
    <p:push/>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19403528"/>
      </p:ext>
    </p:extLst>
  </p:cSld>
  <p:clrMapOvr>
    <a:masterClrMapping/>
  </p:clrMapOvr>
  <p:transition spd="slow">
    <p:push/>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35002943"/>
      </p:ext>
    </p:extLst>
  </p:cSld>
  <p:clrMapOvr>
    <a:masterClrMapping/>
  </p:clrMapOvr>
  <p:transition spd="slow">
    <p:push dir="u"/>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02373906"/>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444361"/>
            <a:ext cx="11147562" cy="678646"/>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42"/>
            <a:ext cx="11147562" cy="1853244"/>
          </a:xfrm>
          <a:prstGeom prst="rect">
            <a:avLst/>
          </a:prstGeom>
        </p:spPr>
        <p:txBody>
          <a:bodyPr/>
          <a:lstStyle>
            <a:lvl1pPr marL="253152" indent="-253152">
              <a:buFont typeface="Wingdings" pitchFamily="2" charset="2"/>
              <a:buChar char=""/>
              <a:defRPr sz="3600">
                <a:solidFill>
                  <a:schemeClr val="tx1"/>
                </a:solidFill>
              </a:defRPr>
            </a:lvl1pPr>
            <a:lvl2pPr marL="461023" indent="-207925">
              <a:buFont typeface="Wingdings" pitchFamily="2" charset="2"/>
              <a:buChar char=""/>
              <a:defRPr>
                <a:solidFill>
                  <a:schemeClr val="tx1"/>
                </a:solidFill>
                <a:latin typeface="+mn-lt"/>
              </a:defRPr>
            </a:lvl2pPr>
            <a:lvl3pPr marL="660447" indent="-199425">
              <a:buFont typeface="Wingdings" pitchFamily="2" charset="2"/>
              <a:buChar char=""/>
              <a:tabLst/>
              <a:defRPr>
                <a:solidFill>
                  <a:schemeClr val="tx1"/>
                </a:solidFill>
                <a:latin typeface="+mn-lt"/>
              </a:defRPr>
            </a:lvl3pPr>
            <a:lvl4pPr marL="814619" indent="-154146">
              <a:buFont typeface="Wingdings" pitchFamily="2" charset="2"/>
              <a:buChar char=""/>
              <a:defRPr>
                <a:solidFill>
                  <a:schemeClr val="tx1"/>
                </a:solidFill>
                <a:latin typeface="+mn-lt"/>
              </a:defRPr>
            </a:lvl4pPr>
            <a:lvl5pPr marL="968793" indent="-154146">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27/03/2014</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807107"/>
      </p:ext>
    </p:extLst>
  </p:cSld>
  <p:clrMapOvr>
    <a:masterClrMapping/>
  </p:clrMapOvr>
  <p:transition spd="slow">
    <p:push dir="u"/>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19" y="1797467"/>
            <a:ext cx="5397447" cy="4321118"/>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62584803"/>
      </p:ext>
    </p:extLst>
  </p:cSld>
  <p:clrMapOvr>
    <a:masterClrMapping/>
  </p:clrMapOvr>
  <p:transition spd="slow">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2"/>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53464334"/>
      </p:ext>
    </p:extLst>
  </p:cSld>
  <p:clrMapOvr>
    <a:masterClrMapping/>
  </p:clrMapOvr>
  <p:transition spd="slow">
    <p:push di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1"/>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04470338"/>
      </p:ext>
    </p:extLst>
  </p:cSld>
  <p:clrMapOvr>
    <a:masterClrMapping/>
  </p:clrMapOvr>
  <p:transition spd="slow">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1"/>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26100351"/>
      </p:ext>
    </p:extLst>
  </p:cSld>
  <p:clrMapOvr>
    <a:masterClrMapping/>
  </p:clrMapOvr>
  <p:transition spd="slow">
    <p:push dir="u"/>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2"/>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31597925"/>
      </p:ext>
    </p:extLst>
  </p:cSld>
  <p:clrMapOvr>
    <a:masterClrMapping/>
  </p:clrMapOvr>
  <p:transition spd="slow">
    <p:push dir="u"/>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0"/>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12642147"/>
      </p:ext>
    </p:extLst>
  </p:cSld>
  <p:clrMapOvr>
    <a:masterClrMapping/>
  </p:clrMapOvr>
  <p:transition spd="slow">
    <p:push dir="u"/>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12495498"/>
      </p:ext>
    </p:extLst>
  </p:cSld>
  <p:clrMapOvr>
    <a:masterClrMapping/>
  </p:clrMapOvr>
  <p:transition spd="slow">
    <p:push dir="u"/>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770"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770"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188545587"/>
      </p:ext>
    </p:extLst>
  </p:cSld>
  <p:clrMapOvr>
    <a:masterClrMapping/>
  </p:clrMapOvr>
  <p:transition spd="slow">
    <p:push/>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822"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1"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17" tIns="0" rIns="12171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962"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2536363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632" y="1448135"/>
            <a:ext cx="5394258" cy="1729704"/>
          </a:xfrm>
        </p:spPr>
        <p:txBody>
          <a:bodyPr>
            <a:spAutoFit/>
          </a:bodyPr>
          <a:lstStyle>
            <a:lvl1pPr marL="260234" indent="-260234">
              <a:spcBef>
                <a:spcPts val="1070"/>
              </a:spcBef>
              <a:buClr>
                <a:schemeClr val="tx1"/>
              </a:buClr>
              <a:buFont typeface="Wingdings" pitchFamily="2" charset="2"/>
              <a:buChar char=""/>
              <a:defRPr lang="en-US" dirty="0" smtClean="0"/>
            </a:lvl1pPr>
            <a:lvl2pPr marL="463856" indent="-203674">
              <a:defRPr sz="1900">
                <a:solidFill>
                  <a:schemeClr val="tx1"/>
                </a:solidFill>
              </a:defRPr>
            </a:lvl2pPr>
            <a:lvl3pPr marL="610970" indent="-147090">
              <a:tabLst/>
              <a:defRPr sz="1900">
                <a:solidFill>
                  <a:schemeClr val="tx1"/>
                </a:solidFill>
              </a:defRPr>
            </a:lvl3pPr>
            <a:lvl4pPr marL="769367" indent="-158396">
              <a:defRPr>
                <a:solidFill>
                  <a:schemeClr val="tx1"/>
                </a:solidFill>
              </a:defRPr>
            </a:lvl4pPr>
            <a:lvl5pPr marL="916448" indent="-14709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2348" y="1448135"/>
            <a:ext cx="5394258" cy="1729704"/>
          </a:xfrm>
        </p:spPr>
        <p:txBody>
          <a:bodyPr>
            <a:spAutoFit/>
          </a:bodyPr>
          <a:lstStyle>
            <a:lvl1pPr marL="260234" indent="-260234">
              <a:spcBef>
                <a:spcPts val="1070"/>
              </a:spcBef>
              <a:buClr>
                <a:schemeClr val="tx1"/>
              </a:buClr>
              <a:buFont typeface="Wingdings" pitchFamily="2" charset="2"/>
              <a:buChar char=""/>
              <a:defRPr>
                <a:solidFill>
                  <a:schemeClr val="tx1"/>
                </a:solidFill>
              </a:defRPr>
            </a:lvl1pPr>
            <a:lvl2pPr marL="463856" indent="-203674">
              <a:defRPr sz="1900">
                <a:solidFill>
                  <a:schemeClr val="tx1"/>
                </a:solidFill>
              </a:defRPr>
            </a:lvl2pPr>
            <a:lvl3pPr marL="610970" indent="-147090">
              <a:tabLst/>
              <a:defRPr sz="1900">
                <a:solidFill>
                  <a:schemeClr val="tx1"/>
                </a:solidFill>
              </a:defRPr>
            </a:lvl3pPr>
            <a:lvl4pPr marL="769367" indent="-158396">
              <a:defRPr>
                <a:solidFill>
                  <a:schemeClr val="tx1"/>
                </a:solidFill>
              </a:defRPr>
            </a:lvl4pPr>
            <a:lvl5pPr marL="916448" indent="-14709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1"/>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873788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2"/>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40205871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0" y="6249663"/>
            <a:ext cx="7225287" cy="365210"/>
          </a:xfrm>
          <a:prstGeom prst="rect">
            <a:avLst/>
          </a:prstGeom>
        </p:spPr>
        <p:txBody>
          <a:bodyPr lIns="121717" tIns="60859" rIns="121717" bIns="60859"/>
          <a:lstStyle>
            <a:lvl1pPr>
              <a:defRPr/>
            </a:lvl1pPr>
          </a:lstStyle>
          <a:p>
            <a:pPr defTabSz="913034"/>
            <a:endParaRPr lang="en-GB" sz="1900">
              <a:solidFill>
                <a:srgbClr val="505050"/>
              </a:solidFill>
            </a:endParaRPr>
          </a:p>
        </p:txBody>
      </p:sp>
      <p:sp>
        <p:nvSpPr>
          <p:cNvPr id="5" name="Slide Number Placeholder 4"/>
          <p:cNvSpPr>
            <a:spLocks noGrp="1"/>
          </p:cNvSpPr>
          <p:nvPr>
            <p:ph type="sldNum" sz="quarter" idx="11"/>
          </p:nvPr>
        </p:nvSpPr>
        <p:spPr>
          <a:xfrm>
            <a:off x="0" y="1272563"/>
            <a:ext cx="710922" cy="244533"/>
          </a:xfrm>
          <a:prstGeom prst="rect">
            <a:avLst/>
          </a:prstGeom>
        </p:spPr>
        <p:txBody>
          <a:bodyPr lIns="121717" tIns="60859" rIns="121717" bIns="60859"/>
          <a:lstStyle>
            <a:lvl1pPr>
              <a:defRPr/>
            </a:lvl1pPr>
          </a:lstStyle>
          <a:p>
            <a:pPr defTabSz="913034"/>
            <a:fld id="{8BAA82A5-D41F-40B6-864A-06BCCF57D3E7}" type="slidenum">
              <a:rPr lang="en-GB" sz="1900" smtClean="0">
                <a:solidFill>
                  <a:srgbClr val="505050"/>
                </a:solidFill>
              </a:rPr>
              <a:pPr defTabSz="913034"/>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17" tIns="60859" rIns="121717" bIns="60859"/>
          <a:lstStyle>
            <a:lvl1pPr>
              <a:defRPr/>
            </a:lvl1pPr>
          </a:lstStyle>
          <a:p>
            <a:pPr defTabSz="913034"/>
            <a:endParaRPr lang="en-GB" sz="1900">
              <a:solidFill>
                <a:srgbClr val="505050"/>
              </a:solidFill>
            </a:endParaRPr>
          </a:p>
        </p:txBody>
      </p:sp>
    </p:spTree>
    <p:extLst>
      <p:ext uri="{BB962C8B-B14F-4D97-AF65-F5344CB8AC3E}">
        <p14:creationId xmlns:p14="http://schemas.microsoft.com/office/powerpoint/2010/main" val="6628563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3503298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068" indent="-40266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621" indent="-34556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701" indent="-33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810626000"/>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97" tIns="194798" rIns="243497" bIns="194798" numCol="1" spcCol="0" rtlCol="0" fromWordArt="0" anchor="t" anchorCtr="0" forceAA="0" compatLnSpc="1">
            <a:prstTxWarp prst="textNoShape">
              <a:avLst/>
            </a:prstTxWarp>
            <a:noAutofit/>
          </a:bodyPr>
          <a:lstStyle/>
          <a:p>
            <a:pPr algn="ctr" defTabSz="124152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1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18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18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89"/>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78782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97" tIns="194798" rIns="243497" bIns="194798" numCol="1" spcCol="0" rtlCol="0" fromWordArt="0" anchor="t" anchorCtr="0" forceAA="0" compatLnSpc="1">
            <a:prstTxWarp prst="textNoShape">
              <a:avLst/>
            </a:prstTxWarp>
            <a:noAutofit/>
          </a:bodyPr>
          <a:lstStyle/>
          <a:p>
            <a:pPr algn="ctr" defTabSz="124152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1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18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18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27"/>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942512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4315" algn="l"/>
              </a:tabLst>
              <a:defRPr sz="4000" baseline="0">
                <a:solidFill>
                  <a:schemeClr val="accent2"/>
                </a:solidFill>
              </a:defRPr>
            </a:lvl1pPr>
            <a:lvl2pPr marL="0" indent="0">
              <a:buNone/>
              <a:tabLst>
                <a:tab pos="7594315" algn="l"/>
              </a:tabLst>
              <a:defRPr sz="2000">
                <a:latin typeface="+mn-lt"/>
              </a:defRPr>
            </a:lvl2pPr>
            <a:lvl3pPr marL="459758" indent="-229892">
              <a:tabLst>
                <a:tab pos="7594315"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16" tIns="45659" rIns="45659" bIns="91316" numCol="1" spcCol="0" rtlCol="0" fromWordArt="0" anchor="b" anchorCtr="0" forceAA="0" compatLnSpc="1">
            <a:prstTxWarp prst="textNoShape">
              <a:avLst/>
            </a:prstTxWarp>
            <a:noAutofit/>
          </a:bodyPr>
          <a:lstStyle/>
          <a:p>
            <a:pPr algn="ctr" defTabSz="912922"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185"/>
            <a:r>
              <a:rPr lang="en-US" sz="1900" dirty="0" smtClean="0">
                <a:solidFill>
                  <a:srgbClr val="FFFFFF"/>
                </a:solidFill>
              </a:rPr>
              <a:t>Agenda</a:t>
            </a:r>
          </a:p>
        </p:txBody>
      </p:sp>
    </p:spTree>
    <p:extLst>
      <p:ext uri="{BB962C8B-B14F-4D97-AF65-F5344CB8AC3E}">
        <p14:creationId xmlns:p14="http://schemas.microsoft.com/office/powerpoint/2010/main" val="386948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71338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97271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27/03/2014</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717630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496168197"/>
      </p:ext>
    </p:extLst>
  </p:cSld>
  <p:clrMapOvr>
    <a:masterClrMapping/>
  </p:clrMapOvr>
  <p:transition spd="slow">
    <p:push/>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618270093"/>
      </p:ext>
    </p:extLst>
  </p:cSld>
  <p:clrMapOvr>
    <a:masterClrMapping/>
  </p:clrMapOvr>
  <p:transition spd="slow">
    <p:push/>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942932801"/>
      </p:ext>
    </p:extLst>
  </p:cSld>
  <p:clrMapOvr>
    <a:masterClrMapping/>
  </p:clrMapOvr>
  <p:transition spd="slow">
    <p:push/>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12784272"/>
      </p:ext>
    </p:extLst>
  </p:cSld>
  <p:clrMapOvr>
    <a:masterClrMapping/>
  </p:clrMapOvr>
  <p:transition spd="slow">
    <p:push dir="u"/>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45045531"/>
      </p:ext>
    </p:extLst>
  </p:cSld>
  <p:clrMapOvr>
    <a:masterClrMapping/>
  </p:clrMapOvr>
  <p:transition spd="slow">
    <p:push dir="u"/>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764644"/>
      </p:ext>
    </p:extLst>
  </p:cSld>
  <p:clrMapOvr>
    <a:masterClrMapping/>
  </p:clrMapOvr>
  <p:transition spd="slow">
    <p:push dir="u"/>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14" y="1797467"/>
            <a:ext cx="5397447" cy="4321118"/>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93919963"/>
      </p:ext>
    </p:extLst>
  </p:cSld>
  <p:clrMapOvr>
    <a:masterClrMapping/>
  </p:clrMapOvr>
  <p:transition spd="slow">
    <p:push dir="u"/>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4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878029891"/>
      </p:ext>
    </p:extLst>
  </p:cSld>
  <p:clrMapOvr>
    <a:masterClrMapping/>
  </p:clrMapOvr>
  <p:transition spd="slow">
    <p:push dir="u"/>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0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03914170"/>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27/03/2014</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7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01495711"/>
      </p:ext>
    </p:extLst>
  </p:cSld>
  <p:clrMapOvr>
    <a:masterClrMapping/>
  </p:clrMapOvr>
  <p:transition spd="slow">
    <p:push dir="u"/>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4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43536234"/>
      </p:ext>
    </p:extLst>
  </p:cSld>
  <p:clrMapOvr>
    <a:masterClrMapping/>
  </p:clrMapOvr>
  <p:transition spd="slow">
    <p:push dir="u"/>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3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93039586"/>
      </p:ext>
    </p:extLst>
  </p:cSld>
  <p:clrMapOvr>
    <a:masterClrMapping/>
  </p:clrMapOvr>
  <p:transition spd="slow">
    <p:push dir="u"/>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44335639"/>
      </p:ext>
    </p:extLst>
  </p:cSld>
  <p:clrMapOvr>
    <a:masterClrMapping/>
  </p:clrMapOvr>
  <p:transition spd="slow">
    <p:push dir="u"/>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922"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922"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770461511"/>
      </p:ext>
    </p:extLst>
  </p:cSld>
  <p:clrMapOvr>
    <a:masterClrMapping/>
  </p:clrMapOvr>
  <p:transition spd="slow">
    <p:push/>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97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7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39" tIns="0" rIns="12173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16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7569744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3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75849537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9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23165976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25" y="6249663"/>
            <a:ext cx="7225287" cy="365210"/>
          </a:xfrm>
          <a:prstGeom prst="rect">
            <a:avLst/>
          </a:prstGeom>
        </p:spPr>
        <p:txBody>
          <a:bodyPr lIns="121739" tIns="60869" rIns="121739" bIns="60869"/>
          <a:lstStyle>
            <a:lvl1pPr>
              <a:defRPr/>
            </a:lvl1pPr>
          </a:lstStyle>
          <a:p>
            <a:pPr defTabSz="913185"/>
            <a:endParaRPr lang="en-GB" sz="1900">
              <a:solidFill>
                <a:srgbClr val="505050"/>
              </a:solidFill>
            </a:endParaRPr>
          </a:p>
        </p:txBody>
      </p:sp>
      <p:sp>
        <p:nvSpPr>
          <p:cNvPr id="5" name="Slide Number Placeholder 4"/>
          <p:cNvSpPr>
            <a:spLocks noGrp="1"/>
          </p:cNvSpPr>
          <p:nvPr>
            <p:ph type="sldNum" sz="quarter" idx="11"/>
          </p:nvPr>
        </p:nvSpPr>
        <p:spPr>
          <a:xfrm>
            <a:off x="0" y="1272558"/>
            <a:ext cx="710922" cy="244533"/>
          </a:xfrm>
          <a:prstGeom prst="rect">
            <a:avLst/>
          </a:prstGeom>
        </p:spPr>
        <p:txBody>
          <a:bodyPr lIns="121739" tIns="60869" rIns="121739" bIns="60869"/>
          <a:lstStyle>
            <a:lvl1pPr>
              <a:defRPr/>
            </a:lvl1pPr>
          </a:lstStyle>
          <a:p>
            <a:pPr defTabSz="913185"/>
            <a:fld id="{8BAA82A5-D41F-40B6-864A-06BCCF57D3E7}" type="slidenum">
              <a:rPr lang="en-GB" sz="1900" smtClean="0">
                <a:solidFill>
                  <a:srgbClr val="505050"/>
                </a:solidFill>
              </a:rPr>
              <a:pPr defTabSz="91318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39" tIns="60869" rIns="121739" bIns="60869"/>
          <a:lstStyle>
            <a:lvl1pPr>
              <a:defRPr/>
            </a:lvl1pPr>
          </a:lstStyle>
          <a:p>
            <a:pPr defTabSz="913185"/>
            <a:endParaRPr lang="en-GB" sz="1900">
              <a:solidFill>
                <a:srgbClr val="505050"/>
              </a:solidFill>
            </a:endParaRPr>
          </a:p>
        </p:txBody>
      </p:sp>
    </p:spTree>
    <p:extLst>
      <p:ext uri="{BB962C8B-B14F-4D97-AF65-F5344CB8AC3E}">
        <p14:creationId xmlns:p14="http://schemas.microsoft.com/office/powerpoint/2010/main" val="1364360162"/>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4498629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251" y="1448188"/>
            <a:ext cx="11150736" cy="1760889"/>
          </a:xfrm>
        </p:spPr>
        <p:txBody>
          <a:bodyPr/>
          <a:lstStyle>
            <a:lvl1pPr marL="0" indent="0">
              <a:buNone/>
              <a:defRPr sz="2900">
                <a:solidFill>
                  <a:schemeClr val="tx1"/>
                </a:solidFill>
                <a:latin typeface="Consolas" pitchFamily="49" charset="0"/>
                <a:cs typeface="Consolas" pitchFamily="49" charset="0"/>
              </a:defRPr>
            </a:lvl1pPr>
            <a:lvl2pPr marL="302678" indent="0">
              <a:buNone/>
              <a:defRPr>
                <a:solidFill>
                  <a:schemeClr val="tx1"/>
                </a:solidFill>
                <a:latin typeface="Consolas" pitchFamily="49" charset="0"/>
                <a:cs typeface="Consolas" pitchFamily="49" charset="0"/>
              </a:defRPr>
            </a:lvl2pPr>
            <a:lvl3pPr marL="510552" indent="0">
              <a:buNone/>
              <a:defRPr>
                <a:solidFill>
                  <a:schemeClr val="tx1"/>
                </a:solidFill>
                <a:latin typeface="Consolas" pitchFamily="49" charset="0"/>
                <a:cs typeface="Consolas" pitchFamily="49" charset="0"/>
              </a:defRPr>
            </a:lvl3pPr>
            <a:lvl4pPr marL="711365" indent="0">
              <a:buNone/>
              <a:defRPr>
                <a:solidFill>
                  <a:schemeClr val="tx1"/>
                </a:solidFill>
                <a:latin typeface="Consolas" pitchFamily="49" charset="0"/>
                <a:cs typeface="Consolas" pitchFamily="49" charset="0"/>
              </a:defRPr>
            </a:lvl4pPr>
            <a:lvl5pPr marL="917865"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27/03/2014</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276" indent="-40272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887" indent="-34562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021" indent="-3361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31814165"/>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625615482"/>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37" tIns="194830" rIns="243537" bIns="194830" numCol="1" spcCol="0" rtlCol="0" fromWordArt="0" anchor="t" anchorCtr="0" forceAA="0" compatLnSpc="1">
            <a:prstTxWarp prst="textNoShape">
              <a:avLst/>
            </a:prstTxWarp>
            <a:noAutofit/>
          </a:bodyPr>
          <a:lstStyle/>
          <a:p>
            <a:pPr algn="ctr" defTabSz="124172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1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33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33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84"/>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752153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37" tIns="194830" rIns="243537" bIns="194830" numCol="1" spcCol="0" rtlCol="0" fromWordArt="0" anchor="t" anchorCtr="0" forceAA="0" compatLnSpc="1">
            <a:prstTxWarp prst="textNoShape">
              <a:avLst/>
            </a:prstTxWarp>
            <a:noAutofit/>
          </a:bodyPr>
          <a:lstStyle/>
          <a:p>
            <a:pPr algn="ctr" defTabSz="124172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1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33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33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21"/>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0241908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5580" algn="l"/>
              </a:tabLst>
              <a:defRPr sz="4000" baseline="0">
                <a:solidFill>
                  <a:schemeClr val="accent2"/>
                </a:solidFill>
              </a:defRPr>
            </a:lvl1pPr>
            <a:lvl2pPr marL="0" indent="0">
              <a:buNone/>
              <a:tabLst>
                <a:tab pos="7595580" algn="l"/>
              </a:tabLst>
              <a:defRPr sz="2000">
                <a:latin typeface="+mn-lt"/>
              </a:defRPr>
            </a:lvl2pPr>
            <a:lvl3pPr marL="459838" indent="-229932">
              <a:tabLst>
                <a:tab pos="759558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32" tIns="45667" rIns="45667" bIns="91332" numCol="1" spcCol="0" rtlCol="0" fromWordArt="0" anchor="b" anchorCtr="0" forceAA="0" compatLnSpc="1">
            <a:prstTxWarp prst="textNoShape">
              <a:avLst/>
            </a:prstTxWarp>
            <a:noAutofit/>
          </a:bodyPr>
          <a:lstStyle/>
          <a:p>
            <a:pPr algn="ctr" defTabSz="913074"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337"/>
            <a:r>
              <a:rPr lang="en-US" sz="1900" dirty="0" smtClean="0">
                <a:solidFill>
                  <a:srgbClr val="FFFFFF"/>
                </a:solidFill>
              </a:rPr>
              <a:t>Agenda</a:t>
            </a:r>
          </a:p>
        </p:txBody>
      </p:sp>
    </p:spTree>
    <p:extLst>
      <p:ext uri="{BB962C8B-B14F-4D97-AF65-F5344CB8AC3E}">
        <p14:creationId xmlns:p14="http://schemas.microsoft.com/office/powerpoint/2010/main" val="42096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51902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202893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541057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344491409"/>
      </p:ext>
    </p:extLst>
  </p:cSld>
  <p:clrMapOvr>
    <a:masterClrMapping/>
  </p:clrMapOvr>
  <p:transition spd="slow">
    <p:push/>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704580059"/>
      </p:ext>
    </p:extLst>
  </p:cSld>
  <p:clrMapOvr>
    <a:masterClrMapping/>
  </p:clrMapOvr>
  <p:transition spd="slow">
    <p:push/>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010" y="2067247"/>
            <a:ext cx="6115228" cy="2250850"/>
          </a:xfrm>
          <a:prstGeom prst="rect">
            <a:avLst/>
          </a:prstGeom>
        </p:spPr>
      </p:pic>
      <p:sp>
        <p:nvSpPr>
          <p:cNvPr id="6" name="TextBox 5"/>
          <p:cNvSpPr txBox="1"/>
          <p:nvPr userDrawn="1"/>
        </p:nvSpPr>
        <p:spPr>
          <a:xfrm>
            <a:off x="2800726" y="6255711"/>
            <a:ext cx="6585796" cy="123111"/>
          </a:xfrm>
          <a:prstGeom prst="rect">
            <a:avLst/>
          </a:prstGeom>
          <a:noFill/>
        </p:spPr>
        <p:txBody>
          <a:bodyPr wrap="square" lIns="0" tIns="0" rIns="0" bIns="0" rtlCol="0">
            <a:spAutoFit/>
          </a:bodyPr>
          <a:lstStyle/>
          <a:p>
            <a:pPr algn="ctr" defTabSz="814587"/>
            <a:r>
              <a:rPr lang="en-GB" sz="8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021035984"/>
      </p:ext>
    </p:extLst>
  </p:cSld>
  <p:clrMapOvr>
    <a:masterClrMapping/>
  </p:clrMapOvr>
  <p:transition spd="slow">
    <p:push/>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94910385"/>
      </p:ext>
    </p:extLst>
  </p:cSld>
  <p:clrMapOvr>
    <a:masterClrMapping/>
  </p:clrMapOvr>
  <p:transition spd="slow">
    <p:push dir="u"/>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06259978"/>
      </p:ext>
    </p:extLst>
  </p:cSld>
  <p:clrMapOvr>
    <a:masterClrMapping/>
  </p:clrMapOvr>
  <p:transition spd="slow">
    <p:push dir="u"/>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50185"/>
      </p:ext>
    </p:extLst>
  </p:cSld>
  <p:clrMapOvr>
    <a:masterClrMapping/>
  </p:clrMapOvr>
  <p:transition spd="slow">
    <p:push dir="u"/>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09" y="1797467"/>
            <a:ext cx="5397447" cy="4321118"/>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0658839"/>
      </p:ext>
    </p:extLst>
  </p:cSld>
  <p:clrMapOvr>
    <a:masterClrMapping/>
  </p:clrMapOvr>
  <p:transition spd="slow">
    <p:push dir="u"/>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42"/>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06171141"/>
      </p:ext>
    </p:extLst>
  </p:cSld>
  <p:clrMapOvr>
    <a:masterClrMapping/>
  </p:clrMapOvr>
  <p:transition spd="slow">
    <p:push dir="u"/>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01"/>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81298004"/>
      </p:ext>
    </p:extLst>
  </p:cSld>
  <p:clrMapOvr>
    <a:masterClrMapping/>
  </p:clrMapOvr>
  <p:transition spd="slow">
    <p:push dir="u"/>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70"/>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17078282"/>
      </p:ext>
    </p:extLst>
  </p:cSld>
  <p:clrMapOvr>
    <a:masterClrMapping/>
  </p:clrMapOvr>
  <p:transition spd="slow">
    <p:push dir="u"/>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42"/>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62524908"/>
      </p:ext>
    </p:extLst>
  </p:cSld>
  <p:clrMapOvr>
    <a:masterClrMapping/>
  </p:clrMapOvr>
  <p:transition spd="slow">
    <p:push dir="u"/>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29"/>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6571379"/>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47" y="6249663"/>
            <a:ext cx="7225287" cy="365210"/>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570"/>
            <a:ext cx="710922" cy="244533"/>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8124825" y="6249859"/>
            <a:ext cx="3554611" cy="365210"/>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4845598"/>
      </p:ext>
    </p:extLst>
  </p:cSld>
  <p:clrMapOvr>
    <a:masterClrMapping/>
  </p:clrMapOvr>
  <p:transition spd="slow">
    <p:push dir="u"/>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074"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074"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146728741"/>
      </p:ext>
    </p:extLst>
  </p:cSld>
  <p:clrMapOvr>
    <a:masterClrMapping/>
  </p:clrMapOvr>
  <p:transition spd="slow">
    <p:push/>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12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70"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60" tIns="0" rIns="121760"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36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207139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30"/>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0268966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91"/>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09894644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19" y="6249663"/>
            <a:ext cx="7225287" cy="365210"/>
          </a:xfrm>
          <a:prstGeom prst="rect">
            <a:avLst/>
          </a:prstGeom>
        </p:spPr>
        <p:txBody>
          <a:bodyPr lIns="121760" tIns="60880" rIns="121760" bIns="60880"/>
          <a:lstStyle>
            <a:lvl1pPr>
              <a:defRPr/>
            </a:lvl1pPr>
          </a:lstStyle>
          <a:p>
            <a:pPr defTabSz="913337"/>
            <a:endParaRPr lang="en-GB" sz="1900">
              <a:solidFill>
                <a:srgbClr val="505050"/>
              </a:solidFill>
            </a:endParaRPr>
          </a:p>
        </p:txBody>
      </p:sp>
      <p:sp>
        <p:nvSpPr>
          <p:cNvPr id="5" name="Slide Number Placeholder 4"/>
          <p:cNvSpPr>
            <a:spLocks noGrp="1"/>
          </p:cNvSpPr>
          <p:nvPr>
            <p:ph type="sldNum" sz="quarter" idx="11"/>
          </p:nvPr>
        </p:nvSpPr>
        <p:spPr>
          <a:xfrm>
            <a:off x="0" y="1272552"/>
            <a:ext cx="710922" cy="244533"/>
          </a:xfrm>
          <a:prstGeom prst="rect">
            <a:avLst/>
          </a:prstGeom>
        </p:spPr>
        <p:txBody>
          <a:bodyPr lIns="121760" tIns="60880" rIns="121760" bIns="60880"/>
          <a:lstStyle>
            <a:lvl1pPr>
              <a:defRPr/>
            </a:lvl1pPr>
          </a:lstStyle>
          <a:p>
            <a:pPr defTabSz="913337"/>
            <a:fld id="{8BAA82A5-D41F-40B6-864A-06BCCF57D3E7}" type="slidenum">
              <a:rPr lang="en-GB" sz="1900" smtClean="0">
                <a:solidFill>
                  <a:srgbClr val="505050"/>
                </a:solidFill>
              </a:rPr>
              <a:pPr defTabSz="913337"/>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60" tIns="60880" rIns="121760" bIns="60880"/>
          <a:lstStyle>
            <a:lvl1pPr>
              <a:defRPr/>
            </a:lvl1pPr>
          </a:lstStyle>
          <a:p>
            <a:pPr defTabSz="913337"/>
            <a:endParaRPr lang="en-GB" sz="1900">
              <a:solidFill>
                <a:srgbClr val="505050"/>
              </a:solidFill>
            </a:endParaRPr>
          </a:p>
        </p:txBody>
      </p:sp>
    </p:spTree>
    <p:extLst>
      <p:ext uri="{BB962C8B-B14F-4D97-AF65-F5344CB8AC3E}">
        <p14:creationId xmlns:p14="http://schemas.microsoft.com/office/powerpoint/2010/main" val="307268425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7009953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484" indent="-4027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3154" indent="-34567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341" indent="-33617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10370741"/>
      </p:ext>
    </p:extLst>
  </p:cSld>
  <p:clrMapOvr>
    <a:masterClrMapping/>
  </p:clrMapOvr>
  <p:transition>
    <p:fad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1577955075"/>
      </p:ext>
    </p:extLst>
  </p:cSld>
  <p:clrMapOvr>
    <a:masterClrMapping/>
  </p:clrMapOvr>
  <p:transition>
    <p:fad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87" tIns="194870" rIns="243587" bIns="194870" numCol="1" spcCol="0" rtlCol="0" fromWordArt="0" anchor="t" anchorCtr="0" forceAA="0" compatLnSpc="1">
            <a:prstTxWarp prst="textNoShape">
              <a:avLst/>
            </a:prstTxWarp>
            <a:noAutofit/>
          </a:bodyPr>
          <a:lstStyle/>
          <a:p>
            <a:pPr algn="ctr" defTabSz="124198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0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52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52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77"/>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8198568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9"/>
            <a:ext cx="11147562" cy="678646"/>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201"/>
            <a:ext cx="11147562" cy="17978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87" tIns="194870" rIns="243587" bIns="194870" numCol="1" spcCol="0" rtlCol="0" fromWordArt="0" anchor="t" anchorCtr="0" forceAA="0" compatLnSpc="1">
            <a:prstTxWarp prst="textNoShape">
              <a:avLst/>
            </a:prstTxWarp>
            <a:noAutofit/>
          </a:bodyPr>
          <a:lstStyle/>
          <a:p>
            <a:pPr algn="ctr" defTabSz="124198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0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52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52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15"/>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797567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7160" algn="l"/>
              </a:tabLst>
              <a:defRPr sz="4000" baseline="0">
                <a:solidFill>
                  <a:schemeClr val="accent2"/>
                </a:solidFill>
              </a:defRPr>
            </a:lvl1pPr>
            <a:lvl2pPr marL="0" indent="0">
              <a:buNone/>
              <a:tabLst>
                <a:tab pos="7597160" algn="l"/>
              </a:tabLst>
              <a:defRPr sz="2000">
                <a:latin typeface="+mn-lt"/>
              </a:defRPr>
            </a:lvl2pPr>
            <a:lvl3pPr marL="459935" indent="-229982">
              <a:tabLst>
                <a:tab pos="759716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52" tIns="45677" rIns="45677" bIns="91352" numCol="1" spcCol="0" rtlCol="0" fromWordArt="0" anchor="b" anchorCtr="0" forceAA="0" compatLnSpc="1">
            <a:prstTxWarp prst="textNoShape">
              <a:avLst/>
            </a:prstTxWarp>
            <a:noAutofit/>
          </a:bodyPr>
          <a:lstStyle/>
          <a:p>
            <a:pPr algn="ctr" defTabSz="913263"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527"/>
            <a:r>
              <a:rPr lang="en-US" sz="1900" dirty="0" smtClean="0">
                <a:solidFill>
                  <a:srgbClr val="FFFFFF"/>
                </a:solidFill>
              </a:rPr>
              <a:t>Agenda</a:t>
            </a:r>
          </a:p>
        </p:txBody>
      </p:sp>
    </p:spTree>
    <p:extLst>
      <p:ext uri="{BB962C8B-B14F-4D97-AF65-F5344CB8AC3E}">
        <p14:creationId xmlns:p14="http://schemas.microsoft.com/office/powerpoint/2010/main" val="1655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184519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8101354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968782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255696768"/>
      </p:ext>
    </p:extLst>
  </p:cSld>
  <p:clrMapOvr>
    <a:masterClrMapping/>
  </p:clrMapOvr>
  <p:transition spd="slow">
    <p:push/>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394425685"/>
      </p:ext>
    </p:extLst>
  </p:cSld>
  <p:clrMapOvr>
    <a:masterClrMapping/>
  </p:clrMapOvr>
  <p:transition spd="slow">
    <p:push/>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58272178"/>
      </p:ext>
    </p:extLst>
  </p:cSld>
  <p:clrMapOvr>
    <a:masterClrMapping/>
  </p:clrMapOvr>
  <p:transition spd="slow">
    <p:push/>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03717448"/>
      </p:ext>
    </p:extLst>
  </p:cSld>
  <p:clrMapOvr>
    <a:masterClrMapping/>
  </p:clrMapOvr>
  <p:transition spd="slow">
    <p:push dir="u"/>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8204889"/>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152" indent="0" algn="ctr">
              <a:buNone/>
              <a:defRPr>
                <a:solidFill>
                  <a:schemeClr val="tx1">
                    <a:tint val="75000"/>
                  </a:schemeClr>
                </a:solidFill>
              </a:defRPr>
            </a:lvl2pPr>
            <a:lvl3pPr marL="1108365" indent="0" algn="ctr">
              <a:buNone/>
              <a:defRPr>
                <a:solidFill>
                  <a:schemeClr val="tx1">
                    <a:tint val="75000"/>
                  </a:schemeClr>
                </a:solidFill>
              </a:defRPr>
            </a:lvl3pPr>
            <a:lvl4pPr marL="1662544" indent="0" algn="ctr">
              <a:buNone/>
              <a:defRPr>
                <a:solidFill>
                  <a:schemeClr val="tx1">
                    <a:tint val="75000"/>
                  </a:schemeClr>
                </a:solidFill>
              </a:defRPr>
            </a:lvl4pPr>
            <a:lvl5pPr marL="2216740" indent="0" algn="ctr">
              <a:buNone/>
              <a:defRPr>
                <a:solidFill>
                  <a:schemeClr val="tx1">
                    <a:tint val="75000"/>
                  </a:schemeClr>
                </a:solidFill>
              </a:defRPr>
            </a:lvl5pPr>
            <a:lvl6pPr marL="2770896" indent="0" algn="ctr">
              <a:buNone/>
              <a:defRPr>
                <a:solidFill>
                  <a:schemeClr val="tx1">
                    <a:tint val="75000"/>
                  </a:schemeClr>
                </a:solidFill>
              </a:defRPr>
            </a:lvl6pPr>
            <a:lvl7pPr marL="3325087" indent="0" algn="ctr">
              <a:buNone/>
              <a:defRPr>
                <a:solidFill>
                  <a:schemeClr val="tx1">
                    <a:tint val="75000"/>
                  </a:schemeClr>
                </a:solidFill>
              </a:defRPr>
            </a:lvl7pPr>
            <a:lvl8pPr marL="3879262" indent="0" algn="ctr">
              <a:buNone/>
              <a:defRPr>
                <a:solidFill>
                  <a:schemeClr val="tx1">
                    <a:tint val="75000"/>
                  </a:schemeClr>
                </a:solidFill>
              </a:defRPr>
            </a:lvl8pPr>
            <a:lvl9pPr marL="4433451"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56643"/>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816057"/>
      </p:ext>
    </p:extLst>
  </p:cSld>
  <p:clrMapOvr>
    <a:masterClrMapping/>
  </p:clrMapOvr>
  <p:transition spd="slow">
    <p:push dir="u"/>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02" y="1797467"/>
            <a:ext cx="5397447" cy="4321118"/>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40073650"/>
      </p:ext>
    </p:extLst>
  </p:cSld>
  <p:clrMapOvr>
    <a:masterClrMapping/>
  </p:clrMapOvr>
  <p:transition spd="slow">
    <p:push dir="u"/>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35"/>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888441659"/>
      </p:ext>
    </p:extLst>
  </p:cSld>
  <p:clrMapOvr>
    <a:masterClrMapping/>
  </p:clrMapOvr>
  <p:transition spd="slow">
    <p:push dir="u"/>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94"/>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17028406"/>
      </p:ext>
    </p:extLst>
  </p:cSld>
  <p:clrMapOvr>
    <a:masterClrMapping/>
  </p:clrMapOvr>
  <p:transition spd="slow">
    <p:push dir="u"/>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63"/>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56892475"/>
      </p:ext>
    </p:extLst>
  </p:cSld>
  <p:clrMapOvr>
    <a:masterClrMapping/>
  </p:clrMapOvr>
  <p:transition spd="slow">
    <p:push dir="u"/>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35"/>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17337673"/>
      </p:ext>
    </p:extLst>
  </p:cSld>
  <p:clrMapOvr>
    <a:masterClrMapping/>
  </p:clrMapOvr>
  <p:transition spd="slow">
    <p:push dir="u"/>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23"/>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67292625"/>
      </p:ext>
    </p:extLst>
  </p:cSld>
  <p:clrMapOvr>
    <a:masterClrMapping/>
  </p:clrMapOvr>
  <p:transition spd="slow">
    <p:push dir="u"/>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82567277"/>
      </p:ext>
    </p:extLst>
  </p:cSld>
  <p:clrMapOvr>
    <a:masterClrMapping/>
  </p:clrMapOvr>
  <p:transition spd="slow">
    <p:push dir="u"/>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263"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263"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77457426"/>
      </p:ext>
    </p:extLst>
  </p:cSld>
  <p:clrMapOvr>
    <a:masterClrMapping/>
  </p:clrMapOvr>
  <p:transition spd="slow">
    <p:push/>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307"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64"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87" tIns="0" rIns="12178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62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0058545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841590764"/>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24"/>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5244575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85"/>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20103641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13" y="6249663"/>
            <a:ext cx="7225287" cy="365210"/>
          </a:xfrm>
          <a:prstGeom prst="rect">
            <a:avLst/>
          </a:prstGeom>
        </p:spPr>
        <p:txBody>
          <a:bodyPr lIns="121787" tIns="60893" rIns="121787" bIns="60893"/>
          <a:lstStyle>
            <a:lvl1pPr>
              <a:defRPr/>
            </a:lvl1pPr>
          </a:lstStyle>
          <a:p>
            <a:pPr defTabSz="913527"/>
            <a:endParaRPr lang="en-GB" sz="1900">
              <a:solidFill>
                <a:srgbClr val="505050"/>
              </a:solidFill>
            </a:endParaRPr>
          </a:p>
        </p:txBody>
      </p:sp>
      <p:sp>
        <p:nvSpPr>
          <p:cNvPr id="5" name="Slide Number Placeholder 4"/>
          <p:cNvSpPr>
            <a:spLocks noGrp="1"/>
          </p:cNvSpPr>
          <p:nvPr>
            <p:ph type="sldNum" sz="quarter" idx="11"/>
          </p:nvPr>
        </p:nvSpPr>
        <p:spPr>
          <a:xfrm>
            <a:off x="0" y="1272546"/>
            <a:ext cx="710922" cy="244533"/>
          </a:xfrm>
          <a:prstGeom prst="rect">
            <a:avLst/>
          </a:prstGeom>
        </p:spPr>
        <p:txBody>
          <a:bodyPr lIns="121787" tIns="60893" rIns="121787" bIns="60893"/>
          <a:lstStyle>
            <a:lvl1pPr>
              <a:defRPr/>
            </a:lvl1pPr>
          </a:lstStyle>
          <a:p>
            <a:pPr defTabSz="913527"/>
            <a:fld id="{8BAA82A5-D41F-40B6-864A-06BCCF57D3E7}" type="slidenum">
              <a:rPr lang="en-GB" sz="1900" smtClean="0">
                <a:solidFill>
                  <a:srgbClr val="505050"/>
                </a:solidFill>
              </a:rPr>
              <a:pPr defTabSz="913527"/>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87" tIns="60893" rIns="121787" bIns="60893"/>
          <a:lstStyle>
            <a:lvl1pPr>
              <a:defRPr/>
            </a:lvl1pPr>
          </a:lstStyle>
          <a:p>
            <a:pPr defTabSz="913527"/>
            <a:endParaRPr lang="en-GB" sz="1900">
              <a:solidFill>
                <a:srgbClr val="505050"/>
              </a:solidFill>
            </a:endParaRPr>
          </a:p>
        </p:txBody>
      </p:sp>
    </p:spTree>
    <p:extLst>
      <p:ext uri="{BB962C8B-B14F-4D97-AF65-F5344CB8AC3E}">
        <p14:creationId xmlns:p14="http://schemas.microsoft.com/office/powerpoint/2010/main" val="186193965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26321635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744" indent="-40287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3487" indent="-34575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746" indent="-33624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43603837"/>
      </p:ext>
    </p:extLst>
  </p:cSld>
  <p:clrMapOvr>
    <a:masterClrMapping/>
  </p:clrMapOvr>
  <p:transition>
    <p:fade/>
  </p:transition>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3832933203"/>
      </p:ext>
    </p:extLst>
  </p:cSld>
  <p:clrMapOvr>
    <a:masterClrMapping/>
  </p:clrMapOvr>
  <p:transition>
    <p:fade/>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9376"/>
            <a:chOff x="10186018" y="534632"/>
            <a:chExt cx="1706539" cy="62653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6212653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7"/>
            <a:ext cx="1631544" cy="599376"/>
            <a:chOff x="10186018" y="534632"/>
            <a:chExt cx="1706539" cy="62653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387843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3808" algn="l"/>
              </a:tabLst>
              <a:defRPr sz="4000" baseline="0">
                <a:solidFill>
                  <a:schemeClr val="accent2"/>
                </a:solidFill>
              </a:defRPr>
            </a:lvl1pPr>
            <a:lvl2pPr marL="0" indent="0">
              <a:buNone/>
              <a:tabLst>
                <a:tab pos="7603808" algn="l"/>
              </a:tabLst>
              <a:defRPr sz="2000">
                <a:latin typeface="+mn-lt"/>
              </a:defRPr>
            </a:lvl2pPr>
            <a:lvl3pPr marL="460355" indent="-230178">
              <a:tabLst>
                <a:tab pos="7603808"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36" tIns="45719" rIns="45719" bIns="91436" numCol="1" spcCol="0" rtlCol="0" fromWordArt="0" anchor="b" anchorCtr="0" forceAA="0" compatLnSpc="1">
            <a:prstTxWarp prst="textNoShape">
              <a:avLst/>
            </a:prstTxWarp>
            <a:noAutofit/>
          </a:bodyPr>
          <a:lstStyle/>
          <a:p>
            <a:pPr algn="ctr" defTabSz="914061"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325"/>
            <a:r>
              <a:rPr lang="en-US" sz="1900" dirty="0" smtClean="0">
                <a:solidFill>
                  <a:srgbClr val="FFFFFF"/>
                </a:solidFill>
              </a:rPr>
              <a:t>Agenda</a:t>
            </a:r>
          </a:p>
        </p:txBody>
      </p:sp>
    </p:spTree>
    <p:extLst>
      <p:ext uri="{BB962C8B-B14F-4D97-AF65-F5344CB8AC3E}">
        <p14:creationId xmlns:p14="http://schemas.microsoft.com/office/powerpoint/2010/main" val="331487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7346"/>
            <a:chOff x="10186018" y="534632"/>
            <a:chExt cx="1706539" cy="63486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431387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200"/>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32651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087038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035652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637672530"/>
      </p:ext>
    </p:extLst>
  </p:cSld>
  <p:clrMapOvr>
    <a:masterClrMapping/>
  </p:clrMapOvr>
  <p:transition spd="slow">
    <p:push/>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147111266"/>
      </p:ext>
    </p:extLst>
  </p:cSld>
  <p:clrMapOvr>
    <a:masterClrMapping/>
  </p:clrMapOvr>
  <p:transition spd="slow">
    <p:push/>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00268100"/>
      </p:ext>
    </p:extLst>
  </p:cSld>
  <p:clrMapOvr>
    <a:masterClrMapping/>
  </p:clrMapOvr>
  <p:transition spd="slow">
    <p:push/>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30063533"/>
      </p:ext>
    </p:extLst>
  </p:cSld>
  <p:clrMapOvr>
    <a:masterClrMapping/>
  </p:clrMapOvr>
  <p:transition spd="slow">
    <p:push dir="u"/>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58976711"/>
      </p:ext>
    </p:extLst>
  </p:cSld>
  <p:clrMapOvr>
    <a:masterClrMapping/>
  </p:clrMapOvr>
  <p:transition spd="slow">
    <p:push dir="u"/>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885"/>
      </p:ext>
    </p:extLst>
  </p:cSld>
  <p:clrMapOvr>
    <a:masterClrMapping/>
  </p:clrMapOvr>
  <p:transition spd="slow">
    <p:push dir="u"/>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1951249"/>
      </p:ext>
    </p:extLst>
  </p:cSld>
  <p:clrMapOvr>
    <a:masterClrMapping/>
  </p:clrMapOvr>
  <p:transition spd="slow">
    <p:push dir="u"/>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055326277"/>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5"/>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517041"/>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66516483"/>
      </p:ext>
    </p:extLst>
  </p:cSld>
  <p:clrMapOvr>
    <a:masterClrMapping/>
  </p:clrMapOvr>
  <p:transition spd="slow">
    <p:push dir="u"/>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18239042"/>
      </p:ext>
    </p:extLst>
  </p:cSld>
  <p:clrMapOvr>
    <a:masterClrMapping/>
  </p:clrMapOvr>
  <p:transition spd="slow">
    <p:push dir="u"/>
  </p:transition>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89417114"/>
      </p:ext>
    </p:extLst>
  </p:cSld>
  <p:clrMapOvr>
    <a:masterClrMapping/>
  </p:clrMapOvr>
  <p:transition spd="slow">
    <p:push dir="u"/>
  </p:transition>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05933620"/>
      </p:ext>
    </p:extLst>
  </p:cSld>
  <p:clrMapOvr>
    <a:masterClrMapping/>
  </p:clrMapOvr>
  <p:transition spd="slow">
    <p:push dir="u"/>
  </p:transition>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73395187"/>
      </p:ext>
    </p:extLst>
  </p:cSld>
  <p:clrMapOvr>
    <a:masterClrMapping/>
  </p:clrMapOvr>
  <p:transition spd="slow">
    <p:push dir="u"/>
  </p:transition>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061"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061"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214251341"/>
      </p:ext>
    </p:extLst>
  </p:cSld>
  <p:clrMapOvr>
    <a:masterClrMapping/>
  </p:clrMapOvr>
  <p:transition spd="slow">
    <p:push/>
  </p:transition>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609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99" tIns="0" rIns="12189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68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9104980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43966665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042600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5" y="6249663"/>
            <a:ext cx="7225287"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
        <p:nvSpPr>
          <p:cNvPr id="5" name="Slide Number Placeholder 4"/>
          <p:cNvSpPr>
            <a:spLocks noGrp="1"/>
          </p:cNvSpPr>
          <p:nvPr>
            <p:ph type="sldNum" sz="quarter" idx="11"/>
          </p:nvPr>
        </p:nvSpPr>
        <p:spPr>
          <a:xfrm>
            <a:off x="0" y="1272518"/>
            <a:ext cx="710922" cy="244533"/>
          </a:xfrm>
          <a:prstGeom prst="rect">
            <a:avLst/>
          </a:prstGeom>
        </p:spPr>
        <p:txBody>
          <a:bodyPr lIns="121899" tIns="60949" rIns="121899" bIns="60949"/>
          <a:lstStyle>
            <a:lvl1pPr>
              <a:defRPr/>
            </a:lvl1pPr>
          </a:lstStyle>
          <a:p>
            <a:pPr defTabSz="914325"/>
            <a:fld id="{8BAA82A5-D41F-40B6-864A-06BCCF57D3E7}" type="slidenum">
              <a:rPr lang="en-GB" sz="1900">
                <a:solidFill>
                  <a:srgbClr val="505050"/>
                </a:solidFill>
              </a:rPr>
              <a:pPr defTabSz="91432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Tree>
    <p:extLst>
      <p:ext uri="{BB962C8B-B14F-4D97-AF65-F5344CB8AC3E}">
        <p14:creationId xmlns:p14="http://schemas.microsoft.com/office/powerpoint/2010/main" val="301577657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00" indent="-412100">
              <a:lnSpc>
                <a:spcPct val="90000"/>
              </a:lnSpc>
              <a:defRPr sz="3500"/>
            </a:lvl1pPr>
            <a:lvl2pPr marL="816200" indent="-394490">
              <a:lnSpc>
                <a:spcPct val="90000"/>
              </a:lnSpc>
              <a:defRPr sz="2900"/>
            </a:lvl2pPr>
            <a:lvl3pPr marL="1156155" indent="-349564">
              <a:lnSpc>
                <a:spcPct val="90000"/>
              </a:lnSpc>
              <a:defRPr sz="2400"/>
            </a:lvl3pPr>
            <a:lvl4pPr marL="1488082" indent="-331927">
              <a:lnSpc>
                <a:spcPct val="90000"/>
              </a:lnSpc>
              <a:defRPr sz="2100"/>
            </a:lvl4pPr>
            <a:lvl5pPr marL="1837673" indent="-33995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720" indent="-421720">
              <a:lnSpc>
                <a:spcPct val="90000"/>
              </a:lnSpc>
              <a:defRPr sz="3500"/>
            </a:lvl1pPr>
            <a:lvl2pPr marL="816200" indent="-412100">
              <a:lnSpc>
                <a:spcPct val="90000"/>
              </a:lnSpc>
              <a:defRPr sz="2900"/>
            </a:lvl2pPr>
            <a:lvl3pPr marL="1165792" indent="-367182">
              <a:lnSpc>
                <a:spcPct val="90000"/>
              </a:lnSpc>
              <a:defRPr sz="2400"/>
            </a:lvl3pPr>
            <a:lvl4pPr marL="1488082" indent="-322314">
              <a:lnSpc>
                <a:spcPct val="90000"/>
              </a:lnSpc>
              <a:defRPr sz="2100"/>
            </a:lvl4pPr>
            <a:lvl5pPr marL="1837673" indent="-331927">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083608"/>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08725965"/>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836" indent="-403208">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896" indent="-34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432" indent="-33653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50091476"/>
      </p:ext>
    </p:extLst>
  </p:cSld>
  <p:clrMapOvr>
    <a:masterClrMapping/>
  </p:clrMapOvr>
  <p:transition>
    <p:fade/>
  </p:transition>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3305962340"/>
      </p:ext>
    </p:extLst>
  </p:cSld>
  <p:clrMapOvr>
    <a:masterClrMapping/>
  </p:clrMapOvr>
  <p:transition>
    <p:fade/>
  </p:transition>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4630"/>
            <a:chOff x="10186018" y="534632"/>
            <a:chExt cx="1706539" cy="62157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3123221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45" tIns="194996" rIns="243745" bIns="194996" numCol="1" spcCol="0" rtlCol="0" fromWordArt="0" anchor="t" anchorCtr="0" forceAA="0" compatLnSpc="1">
            <a:prstTxWarp prst="textNoShape">
              <a:avLst/>
            </a:prstTxWarp>
            <a:noAutofit/>
          </a:bodyPr>
          <a:lstStyle/>
          <a:p>
            <a:pPr algn="ctr" defTabSz="1242799" fontAlgn="base">
              <a:lnSpc>
                <a:spcPct val="90000"/>
              </a:lnSpc>
              <a:spcBef>
                <a:spcPct val="0"/>
              </a:spcBef>
              <a:spcAft>
                <a:spcPct val="0"/>
              </a:spcAft>
            </a:pPr>
            <a:endParaRPr lang="en-US" sz="3199"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31"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666"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1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120"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8"/>
            <a:ext cx="1631544" cy="594630"/>
            <a:chOff x="10186018" y="534632"/>
            <a:chExt cx="1706539" cy="62157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28153027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2097" algn="l"/>
              </a:tabLst>
              <a:defRPr sz="3998" baseline="0">
                <a:solidFill>
                  <a:schemeClr val="accent2"/>
                </a:solidFill>
              </a:defRPr>
            </a:lvl1pPr>
            <a:lvl2pPr marL="0" indent="0">
              <a:buNone/>
              <a:tabLst>
                <a:tab pos="7602097" algn="l"/>
              </a:tabLst>
              <a:defRPr sz="1999">
                <a:latin typeface="+mn-lt"/>
              </a:defRPr>
            </a:lvl2pPr>
            <a:lvl3pPr marL="460252" indent="-230127">
              <a:tabLst>
                <a:tab pos="7602097" algn="l"/>
              </a:tabLst>
              <a:defRPr sz="1999"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6" tIns="45709" rIns="45709" bIns="91416" numCol="1" spcCol="0" rtlCol="0" fromWordArt="0" anchor="b" anchorCtr="0" forceAA="0" compatLnSpc="1">
            <a:prstTxWarp prst="textNoShape">
              <a:avLst/>
            </a:prstTxWarp>
            <a:noAutofit/>
          </a:bodyPr>
          <a:lstStyle/>
          <a:p>
            <a:pPr algn="ctr" defTabSz="913856" fontAlgn="base">
              <a:spcBef>
                <a:spcPct val="0"/>
              </a:spcBef>
              <a:spcAft>
                <a:spcPct val="0"/>
              </a:spcAft>
            </a:pPr>
            <a:endParaRPr lang="en-US" sz="1866"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17531" cy="287130"/>
          </a:xfrm>
          <a:prstGeom prst="rect">
            <a:avLst/>
          </a:prstGeom>
          <a:noFill/>
        </p:spPr>
        <p:txBody>
          <a:bodyPr wrap="none" lIns="0" tIns="0" rIns="0" bIns="0" rtlCol="0">
            <a:spAutoFit/>
          </a:bodyPr>
          <a:lstStyle/>
          <a:p>
            <a:pPr defTabSz="914120"/>
            <a:r>
              <a:rPr lang="en-US" sz="1866" dirty="0" smtClean="0">
                <a:solidFill>
                  <a:srgbClr val="FFFFFF"/>
                </a:solidFill>
              </a:rPr>
              <a:t>Agenda</a:t>
            </a:r>
          </a:p>
        </p:txBody>
      </p:sp>
    </p:spTree>
    <p:extLst>
      <p:ext uri="{BB962C8B-B14F-4D97-AF65-F5344CB8AC3E}">
        <p14:creationId xmlns:p14="http://schemas.microsoft.com/office/powerpoint/2010/main" val="627268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2600"/>
            <a:chOff x="10186018" y="534632"/>
            <a:chExt cx="1706539" cy="62990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5075434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34321912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796"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2600"/>
            <a:chOff x="10186018" y="534632"/>
            <a:chExt cx="1706539" cy="62990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74502" cy="183248"/>
            </a:xfrm>
            <a:prstGeom prst="rect">
              <a:avLst/>
            </a:prstGeom>
            <a:noFill/>
          </p:spPr>
          <p:txBody>
            <a:bodyPr wrap="none" lIns="0" tIns="0" rIns="0" bIns="0" rtlCol="0">
              <a:spAutoFit/>
            </a:bodyPr>
            <a:lstStyle/>
            <a:p>
              <a:pPr defTabSz="914120">
                <a:lnSpc>
                  <a:spcPct val="90000"/>
                </a:lnSpc>
                <a:spcAft>
                  <a:spcPts val="800"/>
                </a:spcAft>
              </a:pPr>
              <a:r>
                <a:rPr lang="en-US" sz="1266" dirty="0" smtClean="0">
                  <a:solidFill>
                    <a:srgbClr val="FFFFFF"/>
                  </a:solidFill>
                </a:rPr>
                <a:t>| Basel</a:t>
              </a:r>
            </a:p>
          </p:txBody>
        </p:sp>
      </p:grpSp>
    </p:spTree>
    <p:extLst>
      <p:ext uri="{BB962C8B-B14F-4D97-AF65-F5344CB8AC3E}">
        <p14:creationId xmlns:p14="http://schemas.microsoft.com/office/powerpoint/2010/main" val="14523976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376921984"/>
      </p:ext>
    </p:extLst>
  </p:cSld>
  <p:clrMapOvr>
    <a:masterClrMapping/>
  </p:clrMapOvr>
  <p:transition spd="slow">
    <p:push/>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152" indent="0">
              <a:buNone/>
              <a:defRPr sz="2400" b="1"/>
            </a:lvl2pPr>
            <a:lvl3pPr marL="1108365" indent="0">
              <a:buNone/>
              <a:defRPr sz="2100" b="1"/>
            </a:lvl3pPr>
            <a:lvl4pPr marL="1662544" indent="0">
              <a:buNone/>
              <a:defRPr sz="1900" b="1"/>
            </a:lvl4pPr>
            <a:lvl5pPr marL="2216740" indent="0">
              <a:buNone/>
              <a:defRPr sz="1900" b="1"/>
            </a:lvl5pPr>
            <a:lvl6pPr marL="2770896" indent="0">
              <a:buNone/>
              <a:defRPr sz="1900" b="1"/>
            </a:lvl6pPr>
            <a:lvl7pPr marL="3325087" indent="0">
              <a:buNone/>
              <a:defRPr sz="1900" b="1"/>
            </a:lvl7pPr>
            <a:lvl8pPr marL="3879262" indent="0">
              <a:buNone/>
              <a:defRPr sz="1900" b="1"/>
            </a:lvl8pPr>
            <a:lvl9pPr marL="443345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917892"/>
          </a:xfrm>
        </p:spPr>
        <p:txBody>
          <a:bodyPr/>
          <a:lstStyle>
            <a:lvl1pPr marL="341554" indent="-341554">
              <a:defRPr sz="2900"/>
            </a:lvl1pPr>
            <a:lvl2pPr marL="681518" indent="-322314">
              <a:defRPr sz="2400"/>
            </a:lvl2pPr>
            <a:lvl3pPr marL="986165" indent="-295063">
              <a:defRPr sz="2100"/>
            </a:lvl3pPr>
            <a:lvl4pPr marL="1273196" indent="-277398">
              <a:defRPr sz="2100"/>
            </a:lvl4pPr>
            <a:lvl5pPr marL="1550650" indent="-250160">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152" indent="0">
              <a:buNone/>
              <a:defRPr sz="2400" b="1"/>
            </a:lvl2pPr>
            <a:lvl3pPr marL="1108365" indent="0">
              <a:buNone/>
              <a:defRPr sz="2100" b="1"/>
            </a:lvl3pPr>
            <a:lvl4pPr marL="1662544" indent="0">
              <a:buNone/>
              <a:defRPr sz="1900" b="1"/>
            </a:lvl4pPr>
            <a:lvl5pPr marL="2216740" indent="0">
              <a:buNone/>
              <a:defRPr sz="1900" b="1"/>
            </a:lvl5pPr>
            <a:lvl6pPr marL="2770896" indent="0">
              <a:buNone/>
              <a:defRPr sz="1900" b="1"/>
            </a:lvl6pPr>
            <a:lvl7pPr marL="3325087" indent="0">
              <a:buNone/>
              <a:defRPr sz="1900" b="1"/>
            </a:lvl7pPr>
            <a:lvl8pPr marL="3879262" indent="0">
              <a:buNone/>
              <a:defRPr sz="1900" b="1"/>
            </a:lvl8pPr>
            <a:lvl9pPr marL="443345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09"/>
            <a:ext cx="5485686" cy="1917892"/>
          </a:xfrm>
        </p:spPr>
        <p:txBody>
          <a:bodyPr/>
          <a:lstStyle>
            <a:lvl1pPr marL="359150" indent="-359150">
              <a:defRPr sz="2900"/>
            </a:lvl1pPr>
            <a:lvl2pPr marL="691154" indent="-331927">
              <a:defRPr sz="2400"/>
            </a:lvl2pPr>
            <a:lvl3pPr marL="995798" indent="-296671">
              <a:defRPr sz="2100"/>
            </a:lvl3pPr>
            <a:lvl4pPr marL="1273196" indent="-287034">
              <a:defRPr sz="2100"/>
            </a:lvl4pPr>
            <a:lvl5pPr marL="1550650" indent="-26775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040006"/>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540072861"/>
      </p:ext>
    </p:extLst>
  </p:cSld>
  <p:clrMapOvr>
    <a:masterClrMapping/>
  </p:clrMapOvr>
  <p:transition spd="slow">
    <p:push/>
  </p:transition>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795" i="0" kern="1200" spc="-100" baseline="0" dirty="0" smtClean="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199" kern="1200" spc="-100" baseline="0" dirty="0">
                <a:solidFill>
                  <a:schemeClr val="bg1"/>
                </a:solidFill>
                <a:latin typeface="Segoe UI Light" pitchFamily="34" charset="0"/>
                <a:ea typeface="+mn-ea"/>
                <a:cs typeface="+mn-cs"/>
              </a:defRPr>
            </a:lvl1pPr>
          </a:lstStyle>
          <a:p>
            <a:pPr marL="0" lvl="0" indent="0" algn="l" defTabSz="9141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433109784"/>
      </p:ext>
    </p:extLst>
  </p:cSld>
  <p:clrMapOvr>
    <a:masterClrMapping/>
  </p:clrMapOvr>
  <p:transition spd="slow">
    <p:push/>
  </p:transition>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28121720"/>
      </p:ext>
    </p:extLst>
  </p:cSld>
  <p:clrMapOvr>
    <a:masterClrMapping/>
  </p:clrMapOvr>
  <p:transition spd="slow">
    <p:push dir="u"/>
  </p:transition>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32868848"/>
      </p:ext>
    </p:extLst>
  </p:cSld>
  <p:clrMapOvr>
    <a:masterClrMapping/>
  </p:clrMapOvr>
  <p:transition spd="slow">
    <p:push dir="u"/>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629586"/>
      </p:ext>
    </p:extLst>
  </p:cSld>
  <p:clrMapOvr>
    <a:masterClrMapping/>
  </p:clrMapOvr>
  <p:transition spd="slow">
    <p:push dir="u"/>
  </p:transition>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3998"/>
            </a:lvl1pPr>
            <a:lvl2pPr marL="0" indent="0">
              <a:buNone/>
              <a:tabLst/>
              <a:defRPr sz="1999">
                <a:latin typeface="+mn-lt"/>
              </a:defRPr>
            </a:lvl2pPr>
            <a:lvl3pPr marL="241203" indent="-241203">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72139233"/>
      </p:ext>
    </p:extLst>
  </p:cSld>
  <p:clrMapOvr>
    <a:masterClrMapping/>
  </p:clrMapOvr>
  <p:transition spd="slow">
    <p:push dir="u"/>
  </p:transition>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225093623"/>
      </p:ext>
    </p:extLst>
  </p:cSld>
  <p:clrMapOvr>
    <a:masterClrMapping/>
  </p:clrMapOvr>
  <p:transition spd="slow">
    <p:push dir="u"/>
  </p:transition>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6269757"/>
      </p:ext>
    </p:extLst>
  </p:cSld>
  <p:clrMapOvr>
    <a:masterClrMapping/>
  </p:clrMapOvr>
  <p:transition spd="slow">
    <p:push dir="u"/>
  </p:transition>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00186143"/>
      </p:ext>
    </p:extLst>
  </p:cSld>
  <p:clrMapOvr>
    <a:masterClrMapping/>
  </p:clrMapOvr>
  <p:transition spd="slow">
    <p:push dir="u"/>
  </p:transition>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50886196"/>
      </p:ext>
    </p:extLst>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55993509"/>
      </p:ext>
    </p:extLst>
  </p:cSld>
  <p:clrMapOvr>
    <a:masterClrMapping/>
  </p:clrMapOvr>
  <p:transition>
    <p:fad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83548423"/>
      </p:ext>
    </p:extLst>
  </p:cSld>
  <p:clrMapOvr>
    <a:masterClrMapping/>
  </p:clrMapOvr>
  <p:transition spd="slow">
    <p:push dir="u"/>
  </p:transition>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3998"/>
            </a:lvl1pPr>
            <a:lvl2pPr marL="0" indent="0">
              <a:buNone/>
              <a:tabLst/>
              <a:defRPr sz="1999">
                <a:latin typeface="+mn-lt"/>
              </a:defRPr>
            </a:lvl2pPr>
            <a:lvl3pPr marL="460252" indent="-230127">
              <a:defRPr sz="1999">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66500328"/>
      </p:ext>
    </p:extLst>
  </p:cSld>
  <p:clrMapOvr>
    <a:masterClrMapping/>
  </p:clrMapOvr>
  <p:transition spd="slow">
    <p:push dir="u"/>
  </p:transition>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0739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856" eaLnBrk="0" hangingPunct="0"/>
            <a:r>
              <a:rPr lang="en-US" sz="666" dirty="0">
                <a:gradFill>
                  <a:gsLst>
                    <a:gs pos="0">
                      <a:srgbClr val="FFFFFF"/>
                    </a:gs>
                    <a:gs pos="100000">
                      <a:srgbClr val="FFFFFF"/>
                    </a:gs>
                  </a:gsLst>
                  <a:lin ang="5400000" scaled="0"/>
                </a:gradFill>
                <a:cs typeface="Arial" charset="0"/>
              </a:rPr>
              <a:t>© </a:t>
            </a:r>
            <a:r>
              <a:rPr lang="en-US" sz="666" dirty="0" smtClean="0">
                <a:gradFill>
                  <a:gsLst>
                    <a:gs pos="0">
                      <a:srgbClr val="FFFFFF"/>
                    </a:gs>
                    <a:gs pos="100000">
                      <a:srgbClr val="FFFFFF"/>
                    </a:gs>
                  </a:gsLst>
                  <a:lin ang="5400000" scaled="0"/>
                </a:gradFill>
                <a:cs typeface="Arial" charset="0"/>
              </a:rPr>
              <a:t>2012 Microsoft </a:t>
            </a:r>
            <a:r>
              <a:rPr lang="en-US" sz="666"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856" eaLnBrk="0" hangingPunct="0"/>
            <a:r>
              <a:rPr lang="en-US" sz="666"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666" dirty="0" smtClean="0">
                <a:gradFill>
                  <a:gsLst>
                    <a:gs pos="0">
                      <a:srgbClr val="FFFFFF"/>
                    </a:gs>
                    <a:gs pos="100000">
                      <a:srgbClr val="FFFFFF"/>
                    </a:gs>
                  </a:gsLst>
                  <a:lin ang="5400000" scaled="0"/>
                </a:gradFill>
                <a:cs typeface="Arial" charset="0"/>
              </a:rPr>
              <a:t>MICROSOFT </a:t>
            </a:r>
            <a:r>
              <a:rPr lang="en-US" sz="666"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4263831696"/>
      </p:ext>
    </p:extLst>
  </p:cSld>
  <p:clrMapOvr>
    <a:masterClrMapping/>
  </p:clrMapOvr>
  <p:transition spd="slow">
    <p:push/>
  </p:transition>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599"/>
              </a:spcAft>
              <a:defRPr lang="en-US" sz="3528"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862">
                <a:solidFill>
                  <a:srgbClr val="FFFFFF"/>
                </a:solidFill>
              </a:defRPr>
            </a:lvl2pPr>
            <a:lvl3pPr>
              <a:lnSpc>
                <a:spcPct val="100000"/>
              </a:lnSpc>
              <a:spcBef>
                <a:spcPts val="800"/>
              </a:spcBef>
              <a:defRPr sz="1862">
                <a:solidFill>
                  <a:srgbClr val="FFFFFF"/>
                </a:solidFill>
              </a:defRPr>
            </a:lvl3pPr>
            <a:lvl4pPr>
              <a:lnSpc>
                <a:spcPct val="100000"/>
              </a:lnSpc>
              <a:spcBef>
                <a:spcPts val="800"/>
              </a:spcBef>
              <a:defRPr sz="1862">
                <a:solidFill>
                  <a:srgbClr val="FFFFFF"/>
                </a:solidFill>
              </a:defRPr>
            </a:lvl4pPr>
            <a:lvl5pPr>
              <a:lnSpc>
                <a:spcPct val="100000"/>
              </a:lnSpc>
              <a:spcBef>
                <a:spcPts val="800"/>
              </a:spcBef>
              <a:defRPr sz="1862">
                <a:solidFill>
                  <a:srgbClr val="FFFFFF"/>
                </a:solidFill>
              </a:defRPr>
            </a:lvl5pPr>
          </a:lstStyle>
          <a:p>
            <a:pPr marL="0" lvl="0" indent="0" algn="l" defTabSz="89589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91440" tIns="0" rIns="91440" bIns="0" numCol="1" anchor="ctr" anchorCtr="0" compatLnSpc="1">
            <a:prstTxWarp prst="textNoShape">
              <a:avLst/>
            </a:prstTxWarp>
            <a:noAutofit/>
          </a:bodyPr>
          <a:lstStyle>
            <a:lvl1pPr>
              <a:lnSpc>
                <a:spcPct val="95000"/>
              </a:lnSpc>
              <a:defRPr lang="en-US" sz="392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41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74629954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4294967295" orient="horz" pos="2203">
          <p15:clr>
            <a:srgbClr val="FBAE40"/>
          </p15:clr>
        </p15:guide>
        <p15:guide id="4294967295" pos="3053">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352"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8423361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28"/>
            </a:lvl1pPr>
          </a:lstStyle>
          <a:p>
            <a:r>
              <a:rPr lang="en-US" dirty="0" smtClean="0"/>
              <a:t>Click to edit master title style</a:t>
            </a:r>
            <a:endParaRPr lang="en-US" dirty="0"/>
          </a:p>
        </p:txBody>
      </p:sp>
    </p:spTree>
    <p:extLst>
      <p:ext uri="{BB962C8B-B14F-4D97-AF65-F5344CB8AC3E}">
        <p14:creationId xmlns:p14="http://schemas.microsoft.com/office/powerpoint/2010/main" val="20417241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464"/>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3998"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1999" spc="-51" baseline="0">
                <a:gradFill>
                  <a:gsLst>
                    <a:gs pos="0">
                      <a:srgbClr val="595959"/>
                    </a:gs>
                    <a:gs pos="86000">
                      <a:srgbClr val="595959"/>
                    </a:gs>
                  </a:gsLst>
                  <a:lin ang="5400000" scaled="0"/>
                </a:gradFill>
              </a:defRPr>
            </a:lvl2pPr>
            <a:lvl3pPr marL="1258552" indent="-4031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535" indent="-34598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0995" indent="-336460">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951170794"/>
      </p:ext>
    </p:extLst>
  </p:cSld>
  <p:clrMapOvr>
    <a:masterClrMapping/>
  </p:clrMapOvr>
  <p:transition>
    <p:fade/>
  </p:transition>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864" b="1"/>
            </a:lvl1pPr>
          </a:lstStyle>
          <a:p>
            <a:r>
              <a:rPr lang="en-US" dirty="0" smtClean="0"/>
              <a:t>Click to edit Master title style</a:t>
            </a:r>
            <a:endParaRPr lang="en-US" dirty="0"/>
          </a:p>
        </p:txBody>
      </p:sp>
    </p:spTree>
    <p:extLst>
      <p:ext uri="{BB962C8B-B14F-4D97-AF65-F5344CB8AC3E}">
        <p14:creationId xmlns:p14="http://schemas.microsoft.com/office/powerpoint/2010/main" val="241834719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94248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200"/>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532728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200"/>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669140898"/>
      </p:ext>
    </p:extLst>
  </p:cSld>
  <p:clrMapOvr>
    <a:masterClrMapping/>
  </p:clrMapOv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284" indent="0" algn="ctr">
              <a:buNone/>
              <a:defRPr>
                <a:solidFill>
                  <a:schemeClr val="tx1">
                    <a:tint val="75000"/>
                  </a:schemeClr>
                </a:solidFill>
              </a:defRPr>
            </a:lvl2pPr>
            <a:lvl3pPr marL="1108615" indent="0" algn="ctr">
              <a:buNone/>
              <a:defRPr>
                <a:solidFill>
                  <a:schemeClr val="tx1">
                    <a:tint val="75000"/>
                  </a:schemeClr>
                </a:solidFill>
              </a:defRPr>
            </a:lvl3pPr>
            <a:lvl4pPr marL="1662920" indent="0" algn="ctr">
              <a:buNone/>
              <a:defRPr>
                <a:solidFill>
                  <a:schemeClr val="tx1">
                    <a:tint val="75000"/>
                  </a:schemeClr>
                </a:solidFill>
              </a:defRPr>
            </a:lvl4pPr>
            <a:lvl5pPr marL="2217240" indent="0" algn="ctr">
              <a:buNone/>
              <a:defRPr>
                <a:solidFill>
                  <a:schemeClr val="tx1">
                    <a:tint val="75000"/>
                  </a:schemeClr>
                </a:solidFill>
              </a:defRPr>
            </a:lvl5pPr>
            <a:lvl6pPr marL="2771523" indent="0" algn="ctr">
              <a:buNone/>
              <a:defRPr>
                <a:solidFill>
                  <a:schemeClr val="tx1">
                    <a:tint val="75000"/>
                  </a:schemeClr>
                </a:solidFill>
              </a:defRPr>
            </a:lvl6pPr>
            <a:lvl7pPr marL="3325841" indent="0" algn="ctr">
              <a:buNone/>
              <a:defRPr>
                <a:solidFill>
                  <a:schemeClr val="tx1">
                    <a:tint val="75000"/>
                  </a:schemeClr>
                </a:solidFill>
              </a:defRPr>
            </a:lvl7pPr>
            <a:lvl8pPr marL="3880140" indent="0" algn="ctr">
              <a:buNone/>
              <a:defRPr>
                <a:solidFill>
                  <a:schemeClr val="tx1">
                    <a:tint val="75000"/>
                  </a:schemeClr>
                </a:solidFill>
              </a:defRPr>
            </a:lvl8pPr>
            <a:lvl9pPr marL="4434449"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95427"/>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21276975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98"/>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636467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1"/>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2700812"/>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93" indent="-412193">
              <a:lnSpc>
                <a:spcPct val="90000"/>
              </a:lnSpc>
              <a:defRPr sz="3500"/>
            </a:lvl1pPr>
            <a:lvl2pPr marL="816384" indent="-394575">
              <a:lnSpc>
                <a:spcPct val="90000"/>
              </a:lnSpc>
              <a:defRPr sz="2900"/>
            </a:lvl2pPr>
            <a:lvl3pPr marL="1156416" indent="-349644">
              <a:lnSpc>
                <a:spcPct val="90000"/>
              </a:lnSpc>
              <a:defRPr sz="2400"/>
            </a:lvl3pPr>
            <a:lvl4pPr marL="1488419" indent="-332003">
              <a:lnSpc>
                <a:spcPct val="90000"/>
              </a:lnSpc>
              <a:defRPr sz="2100"/>
            </a:lvl4pPr>
            <a:lvl5pPr marL="1838089" indent="-34003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813" indent="-421813">
              <a:lnSpc>
                <a:spcPct val="90000"/>
              </a:lnSpc>
              <a:defRPr sz="3500"/>
            </a:lvl1pPr>
            <a:lvl2pPr marL="816384" indent="-412193">
              <a:lnSpc>
                <a:spcPct val="90000"/>
              </a:lnSpc>
              <a:defRPr sz="2900"/>
            </a:lvl2pPr>
            <a:lvl3pPr marL="1166056" indent="-367266">
              <a:lnSpc>
                <a:spcPct val="90000"/>
              </a:lnSpc>
              <a:defRPr sz="2400"/>
            </a:lvl3pPr>
            <a:lvl4pPr marL="1488419" indent="-322386">
              <a:lnSpc>
                <a:spcPct val="90000"/>
              </a:lnSpc>
              <a:defRPr sz="2100"/>
            </a:lvl4pPr>
            <a:lvl5pPr marL="1838089" indent="-332003">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1103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284" indent="0">
              <a:buNone/>
              <a:defRPr sz="2400" b="1"/>
            </a:lvl2pPr>
            <a:lvl3pPr marL="1108615" indent="0">
              <a:buNone/>
              <a:defRPr sz="2100" b="1"/>
            </a:lvl3pPr>
            <a:lvl4pPr marL="1662920" indent="0">
              <a:buNone/>
              <a:defRPr sz="1900" b="1"/>
            </a:lvl4pPr>
            <a:lvl5pPr marL="2217240" indent="0">
              <a:buNone/>
              <a:defRPr sz="1900" b="1"/>
            </a:lvl5pPr>
            <a:lvl6pPr marL="2771523" indent="0">
              <a:buNone/>
              <a:defRPr sz="1900" b="1"/>
            </a:lvl6pPr>
            <a:lvl7pPr marL="3325841" indent="0">
              <a:buNone/>
              <a:defRPr sz="1900" b="1"/>
            </a:lvl7pPr>
            <a:lvl8pPr marL="3880140" indent="0">
              <a:buNone/>
              <a:defRPr sz="1900" b="1"/>
            </a:lvl8pPr>
            <a:lvl9pPr marL="4434449"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896343"/>
          </a:xfrm>
        </p:spPr>
        <p:txBody>
          <a:bodyPr/>
          <a:lstStyle>
            <a:lvl1pPr marL="341626" indent="-341626">
              <a:defRPr sz="2900"/>
            </a:lvl1pPr>
            <a:lvl2pPr marL="681670" indent="-322386">
              <a:defRPr sz="2400"/>
            </a:lvl2pPr>
            <a:lvl3pPr marL="986389" indent="-295130">
              <a:defRPr sz="2100"/>
            </a:lvl3pPr>
            <a:lvl4pPr marL="1273484" indent="-277459">
              <a:defRPr sz="2100"/>
            </a:lvl4pPr>
            <a:lvl5pPr marL="1550998" indent="-250212">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284" indent="0">
              <a:buNone/>
              <a:defRPr sz="2400" b="1"/>
            </a:lvl2pPr>
            <a:lvl3pPr marL="1108615" indent="0">
              <a:buNone/>
              <a:defRPr sz="2100" b="1"/>
            </a:lvl3pPr>
            <a:lvl4pPr marL="1662920" indent="0">
              <a:buNone/>
              <a:defRPr sz="1900" b="1"/>
            </a:lvl4pPr>
            <a:lvl5pPr marL="2217240" indent="0">
              <a:buNone/>
              <a:defRPr sz="1900" b="1"/>
            </a:lvl5pPr>
            <a:lvl6pPr marL="2771523" indent="0">
              <a:buNone/>
              <a:defRPr sz="1900" b="1"/>
            </a:lvl6pPr>
            <a:lvl7pPr marL="3325841" indent="0">
              <a:buNone/>
              <a:defRPr sz="1900" b="1"/>
            </a:lvl7pPr>
            <a:lvl8pPr marL="3880140" indent="0">
              <a:buNone/>
              <a:defRPr sz="1900" b="1"/>
            </a:lvl8pPr>
            <a:lvl9pPr marL="4434449"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234" indent="-359234">
              <a:defRPr sz="2900"/>
            </a:lvl1pPr>
            <a:lvl2pPr marL="691302" indent="-332003">
              <a:defRPr sz="2400"/>
            </a:lvl2pPr>
            <a:lvl3pPr marL="996022" indent="-296736">
              <a:defRPr sz="2100"/>
            </a:lvl3pPr>
            <a:lvl4pPr marL="1273484" indent="-287099">
              <a:defRPr sz="2100"/>
            </a:lvl4pPr>
            <a:lvl5pPr marL="1550998" indent="-26781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910739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888296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87205405"/>
      </p:ext>
    </p:extLst>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21848"/>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3"/>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98"/>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35538776"/>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3" y="152706"/>
            <a:ext cx="11735768" cy="789447"/>
          </a:xfrm>
        </p:spPr>
        <p:txBody>
          <a:bodyPr/>
          <a:lstStyle>
            <a:lvl1pPr>
              <a:defRPr sz="57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3" y="1465394"/>
            <a:ext cx="11735768" cy="806981"/>
          </a:xfrm>
        </p:spPr>
        <p:txBody>
          <a:bodyPr>
            <a:normAutofit/>
          </a:bodyPr>
          <a:lstStyle>
            <a:lvl1pPr marL="0" indent="0">
              <a:buNone/>
              <a:defRPr sz="33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1"/>
            <a:ext cx="11730051" cy="2867691"/>
          </a:xfrm>
        </p:spPr>
        <p:txBody>
          <a:bodyPr>
            <a:normAutofit/>
          </a:bodyPr>
          <a:lstStyle>
            <a:lvl1pPr marL="0" indent="0">
              <a:buNone/>
              <a:defRPr sz="29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srcRect l="3791" t="24549" r="19021" b="69178"/>
          <a:stretch/>
        </p:blipFill>
        <p:spPr>
          <a:xfrm>
            <a:off x="0" y="6409490"/>
            <a:ext cx="12187238" cy="450102"/>
          </a:xfrm>
          <a:prstGeom prst="rect">
            <a:avLst/>
          </a:prstGeom>
        </p:spPr>
      </p:pic>
      <p:sp>
        <p:nvSpPr>
          <p:cNvPr id="3" name="Slide Number Placeholder 2"/>
          <p:cNvSpPr>
            <a:spLocks noGrp="1"/>
          </p:cNvSpPr>
          <p:nvPr>
            <p:ph type="sldNum" sz="quarter" idx="10"/>
          </p:nvPr>
        </p:nvSpPr>
        <p:spPr>
          <a:xfrm>
            <a:off x="8734187" y="6357822"/>
            <a:ext cx="2843689" cy="365210"/>
          </a:xfrm>
          <a:prstGeom prst="rect">
            <a:avLst/>
          </a:prstGeom>
        </p:spPr>
        <p:txBody>
          <a:bodyPr lIns="108660" tIns="54304" rIns="108660" bIns="54304"/>
          <a:lstStyle>
            <a:lvl1pPr>
              <a:defRPr>
                <a:solidFill>
                  <a:srgbClr val="FFFFFF"/>
                </a:solidFill>
              </a:defRPr>
            </a:lvl1pPr>
          </a:lstStyle>
          <a:p>
            <a:pPr defTabSz="1108615"/>
            <a:fld id="{EEF83519-0986-6A4F-9867-35DB47F5FA02}" type="slidenum">
              <a:rPr lang="en-US" smtClean="0"/>
              <a:pPr defTabSz="1108615"/>
              <a:t>‹#›</a:t>
            </a:fld>
            <a:endParaRPr lang="en-US" dirty="0"/>
          </a:p>
        </p:txBody>
      </p:sp>
    </p:spTree>
    <p:extLst>
      <p:ext uri="{BB962C8B-B14F-4D97-AF65-F5344CB8AC3E}">
        <p14:creationId xmlns:p14="http://schemas.microsoft.com/office/powerpoint/2010/main" val="101968416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397" tIns="194718" rIns="243397" bIns="194718" numCol="1" spcCol="0" rtlCol="0" fromWordArt="0" anchor="t" anchorCtr="0" forceAA="0" compatLnSpc="1">
            <a:prstTxWarp prst="textNoShape">
              <a:avLst/>
            </a:prstTxWarp>
            <a:noAutofit/>
          </a:bodyPr>
          <a:lstStyle/>
          <a:p>
            <a:pPr algn="ctr" defTabSz="124100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31"/>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06"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06"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202"/>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426918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397" tIns="194718" rIns="243397" bIns="194718" numCol="1" spcCol="0" rtlCol="0" fromWordArt="0" anchor="t" anchorCtr="0" forceAA="0" compatLnSpc="1">
            <a:prstTxWarp prst="textNoShape">
              <a:avLst/>
            </a:prstTxWarp>
            <a:noAutofit/>
          </a:bodyPr>
          <a:lstStyle/>
          <a:p>
            <a:pPr algn="ctr" defTabSz="124100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31"/>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06"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06"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40"/>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425157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1154" algn="l"/>
              </a:tabLst>
              <a:defRPr sz="4000" baseline="0">
                <a:solidFill>
                  <a:schemeClr val="accent2"/>
                </a:solidFill>
              </a:defRPr>
            </a:lvl1pPr>
            <a:lvl2pPr marL="0" indent="0">
              <a:buNone/>
              <a:tabLst>
                <a:tab pos="7591154" algn="l"/>
              </a:tabLst>
              <a:defRPr sz="2000">
                <a:latin typeface="+mn-lt"/>
              </a:defRPr>
            </a:lvl2pPr>
            <a:lvl3pPr marL="459558" indent="-229792">
              <a:tabLst>
                <a:tab pos="7591154"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76" tIns="45639" rIns="45639" bIns="91276" numCol="1" spcCol="0" rtlCol="0" fromWordArt="0" anchor="b" anchorCtr="0" forceAA="0" compatLnSpc="1">
            <a:prstTxWarp prst="textNoShape">
              <a:avLst/>
            </a:prstTxWarp>
            <a:noAutofit/>
          </a:bodyPr>
          <a:lstStyle/>
          <a:p>
            <a:pPr algn="ctr" defTabSz="912542"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806"/>
            <a:r>
              <a:rPr lang="en-US" sz="1900" dirty="0" smtClean="0">
                <a:solidFill>
                  <a:srgbClr val="FFFFFF"/>
                </a:solidFill>
              </a:rPr>
              <a:t>Agenda</a:t>
            </a:r>
          </a:p>
        </p:txBody>
      </p:sp>
    </p:spTree>
    <p:extLst>
      <p:ext uri="{BB962C8B-B14F-4D97-AF65-F5344CB8AC3E}">
        <p14:creationId xmlns:p14="http://schemas.microsoft.com/office/powerpoint/2010/main" val="3489276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537417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83513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629786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12317059"/>
      </p:ext>
    </p:extLst>
  </p:cSld>
  <p:clrMapOvr>
    <a:masterClrMapping/>
  </p:clrMapOvr>
  <p:transition spd="slow">
    <p:push/>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27875069"/>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47" indent="-412147">
              <a:lnSpc>
                <a:spcPct val="90000"/>
              </a:lnSpc>
              <a:defRPr sz="3500"/>
            </a:lvl1pPr>
            <a:lvl2pPr marL="816292" indent="-394534">
              <a:lnSpc>
                <a:spcPct val="90000"/>
              </a:lnSpc>
              <a:defRPr sz="2900"/>
            </a:lvl2pPr>
            <a:lvl3pPr marL="1156284" indent="-349604">
              <a:lnSpc>
                <a:spcPct val="90000"/>
              </a:lnSpc>
              <a:defRPr sz="2400"/>
            </a:lvl3pPr>
            <a:lvl4pPr marL="1488249" indent="-331965">
              <a:lnSpc>
                <a:spcPct val="90000"/>
              </a:lnSpc>
              <a:defRPr sz="2100"/>
            </a:lvl4pPr>
            <a:lvl5pPr marL="1837881" indent="-33999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765" indent="-421765">
              <a:lnSpc>
                <a:spcPct val="90000"/>
              </a:lnSpc>
              <a:defRPr sz="3500"/>
            </a:lvl1pPr>
            <a:lvl2pPr marL="816292" indent="-412147">
              <a:lnSpc>
                <a:spcPct val="90000"/>
              </a:lnSpc>
              <a:defRPr sz="2900"/>
            </a:lvl2pPr>
            <a:lvl3pPr marL="1165924" indent="-367222">
              <a:lnSpc>
                <a:spcPct val="90000"/>
              </a:lnSpc>
              <a:defRPr sz="2400"/>
            </a:lvl3pPr>
            <a:lvl4pPr marL="1488249" indent="-322350">
              <a:lnSpc>
                <a:spcPct val="90000"/>
              </a:lnSpc>
              <a:defRPr sz="2100"/>
            </a:lvl4pPr>
            <a:lvl5pPr marL="1837881" indent="-331965">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589604512"/>
      </p:ext>
    </p:extLst>
  </p:cSld>
  <p:clrMapOvr>
    <a:masterClrMapping/>
  </p:clrMapOvr>
  <p:transition spd="slow">
    <p:push/>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39024092"/>
      </p:ext>
    </p:extLst>
  </p:cSld>
  <p:clrMapOvr>
    <a:masterClrMapping/>
  </p:clrMapOvr>
  <p:transition spd="slow">
    <p:push dir="u"/>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45076747"/>
      </p:ext>
    </p:extLst>
  </p:cSld>
  <p:clrMapOvr>
    <a:masterClrMapping/>
  </p:clrMapOvr>
  <p:transition spd="slow">
    <p:push dir="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28366"/>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7" y="1797467"/>
            <a:ext cx="5397447" cy="4321118"/>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705753"/>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60"/>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187807623"/>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9"/>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5266023"/>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9"/>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30094053"/>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60"/>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9096858"/>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8"/>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0178558"/>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220" indent="0">
              <a:buNone/>
              <a:defRPr sz="2400" b="1"/>
            </a:lvl2pPr>
            <a:lvl3pPr marL="1108491" indent="0">
              <a:buNone/>
              <a:defRPr sz="2100" b="1"/>
            </a:lvl3pPr>
            <a:lvl4pPr marL="1662732" indent="0">
              <a:buNone/>
              <a:defRPr sz="1900" b="1"/>
            </a:lvl4pPr>
            <a:lvl5pPr marL="2216988" indent="0">
              <a:buNone/>
              <a:defRPr sz="1900" b="1"/>
            </a:lvl5pPr>
            <a:lvl6pPr marL="2771211" indent="0">
              <a:buNone/>
              <a:defRPr sz="1900" b="1"/>
            </a:lvl6pPr>
            <a:lvl7pPr marL="3325463" indent="0">
              <a:buNone/>
              <a:defRPr sz="1900" b="1"/>
            </a:lvl7pPr>
            <a:lvl8pPr marL="3879704" indent="0">
              <a:buNone/>
              <a:defRPr sz="1900" b="1"/>
            </a:lvl8pPr>
            <a:lvl9pPr marL="443395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102"/>
            <a:ext cx="5484257" cy="1896343"/>
          </a:xfrm>
        </p:spPr>
        <p:txBody>
          <a:bodyPr/>
          <a:lstStyle>
            <a:lvl1pPr marL="341590" indent="-341590">
              <a:defRPr sz="2900"/>
            </a:lvl1pPr>
            <a:lvl2pPr marL="681594" indent="-322350">
              <a:defRPr sz="2400"/>
            </a:lvl2pPr>
            <a:lvl3pPr marL="986277" indent="-295096">
              <a:defRPr sz="2100"/>
            </a:lvl3pPr>
            <a:lvl4pPr marL="1273340" indent="-277430">
              <a:defRPr sz="2100"/>
            </a:lvl4pPr>
            <a:lvl5pPr marL="1550822" indent="-250186">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220" indent="0">
              <a:buNone/>
              <a:defRPr sz="2400" b="1"/>
            </a:lvl2pPr>
            <a:lvl3pPr marL="1108491" indent="0">
              <a:buNone/>
              <a:defRPr sz="2100" b="1"/>
            </a:lvl3pPr>
            <a:lvl4pPr marL="1662732" indent="0">
              <a:buNone/>
              <a:defRPr sz="1900" b="1"/>
            </a:lvl4pPr>
            <a:lvl5pPr marL="2216988" indent="0">
              <a:buNone/>
              <a:defRPr sz="1900" b="1"/>
            </a:lvl5pPr>
            <a:lvl6pPr marL="2771211" indent="0">
              <a:buNone/>
              <a:defRPr sz="1900" b="1"/>
            </a:lvl6pPr>
            <a:lvl7pPr marL="3325463" indent="0">
              <a:buNone/>
              <a:defRPr sz="1900" b="1"/>
            </a:lvl7pPr>
            <a:lvl8pPr marL="3879704" indent="0">
              <a:buNone/>
              <a:defRPr sz="1900" b="1"/>
            </a:lvl8pPr>
            <a:lvl9pPr marL="443395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194" indent="-359194">
              <a:defRPr sz="2900"/>
            </a:lvl1pPr>
            <a:lvl2pPr marL="691230" indent="-331965">
              <a:defRPr sz="2400"/>
            </a:lvl2pPr>
            <a:lvl3pPr marL="995908" indent="-296704">
              <a:defRPr sz="2100"/>
            </a:lvl3pPr>
            <a:lvl4pPr marL="1273340" indent="-287066">
              <a:defRPr sz="2100"/>
            </a:lvl4pPr>
            <a:lvl5pPr marL="1550822" indent="-267786">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20938673"/>
      </p:ext>
    </p:extLst>
  </p:cSld>
  <p:clrMapOvr>
    <a:masterClrMapping/>
  </p:clrMapOvr>
  <p:transition spd="slow">
    <p:push dir="u"/>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542"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542"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98541332"/>
      </p:ext>
    </p:extLst>
  </p:cSld>
  <p:clrMapOvr>
    <a:masterClrMapping/>
  </p:clrMapOvr>
  <p:transition spd="slow">
    <p:push/>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598"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9"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685" tIns="0" rIns="121685"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65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983240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9"/>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165894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10"/>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48812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8" y="6249663"/>
            <a:ext cx="7225287" cy="365210"/>
          </a:xfrm>
          <a:prstGeom prst="rect">
            <a:avLst/>
          </a:prstGeom>
        </p:spPr>
        <p:txBody>
          <a:bodyPr lIns="121685" tIns="60843" rIns="121685" bIns="60843"/>
          <a:lstStyle>
            <a:lvl1pPr>
              <a:defRPr/>
            </a:lvl1pPr>
          </a:lstStyle>
          <a:p>
            <a:pPr defTabSz="912806"/>
            <a:endParaRPr lang="en-GB" sz="1900">
              <a:solidFill>
                <a:srgbClr val="505050"/>
              </a:solidFill>
            </a:endParaRPr>
          </a:p>
        </p:txBody>
      </p:sp>
      <p:sp>
        <p:nvSpPr>
          <p:cNvPr id="5" name="Slide Number Placeholder 4"/>
          <p:cNvSpPr>
            <a:spLocks noGrp="1"/>
          </p:cNvSpPr>
          <p:nvPr>
            <p:ph type="sldNum" sz="quarter" idx="11"/>
          </p:nvPr>
        </p:nvSpPr>
        <p:spPr>
          <a:xfrm>
            <a:off x="0" y="1272571"/>
            <a:ext cx="710922" cy="244533"/>
          </a:xfrm>
          <a:prstGeom prst="rect">
            <a:avLst/>
          </a:prstGeom>
        </p:spPr>
        <p:txBody>
          <a:bodyPr lIns="121685" tIns="60843" rIns="121685" bIns="60843"/>
          <a:lstStyle>
            <a:lvl1pPr>
              <a:defRPr/>
            </a:lvl1pPr>
          </a:lstStyle>
          <a:p>
            <a:pPr defTabSz="912806"/>
            <a:fld id="{8BAA82A5-D41F-40B6-864A-06BCCF57D3E7}" type="slidenum">
              <a:rPr lang="en-GB" sz="1900" smtClean="0">
                <a:solidFill>
                  <a:srgbClr val="505050"/>
                </a:solidFill>
              </a:rPr>
              <a:pPr defTabSz="912806"/>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685" tIns="60843" rIns="121685" bIns="60843"/>
          <a:lstStyle>
            <a:lvl1pPr>
              <a:defRPr/>
            </a:lvl1pPr>
          </a:lstStyle>
          <a:p>
            <a:pPr defTabSz="912806"/>
            <a:endParaRPr lang="en-GB" sz="1900">
              <a:solidFill>
                <a:srgbClr val="505050"/>
              </a:solidFill>
            </a:endParaRPr>
          </a:p>
        </p:txBody>
      </p:sp>
    </p:spTree>
    <p:extLst>
      <p:ext uri="{BB962C8B-B14F-4D97-AF65-F5344CB8AC3E}">
        <p14:creationId xmlns:p14="http://schemas.microsoft.com/office/powerpoint/2010/main" val="128580519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88313673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756" indent="-40256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221" indent="-34548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221" indent="-33597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94988552"/>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07" tIns="194726" rIns="243407" bIns="194726" numCol="1" spcCol="0" rtlCol="0" fromWordArt="0" anchor="t" anchorCtr="0" forceAA="0" compatLnSpc="1">
            <a:prstTxWarp prst="textNoShape">
              <a:avLst/>
            </a:prstTxWarp>
            <a:noAutofit/>
          </a:bodyPr>
          <a:lstStyle/>
          <a:p>
            <a:pPr algn="ctr" defTabSz="124105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30"/>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4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4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201"/>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34189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07" tIns="194726" rIns="243407" bIns="194726" numCol="1" spcCol="0" rtlCol="0" fromWordArt="0" anchor="t" anchorCtr="0" forceAA="0" compatLnSpc="1">
            <a:prstTxWarp prst="textNoShape">
              <a:avLst/>
            </a:prstTxWarp>
            <a:noAutofit/>
          </a:bodyPr>
          <a:lstStyle/>
          <a:p>
            <a:pPr algn="ctr" defTabSz="124105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30"/>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4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4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9"/>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098093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1470" algn="l"/>
              </a:tabLst>
              <a:defRPr sz="4000" baseline="0">
                <a:solidFill>
                  <a:schemeClr val="accent2"/>
                </a:solidFill>
              </a:defRPr>
            </a:lvl1pPr>
            <a:lvl2pPr marL="0" indent="0">
              <a:buNone/>
              <a:tabLst>
                <a:tab pos="7591470" algn="l"/>
              </a:tabLst>
              <a:defRPr sz="2000">
                <a:latin typeface="+mn-lt"/>
              </a:defRPr>
            </a:lvl2pPr>
            <a:lvl3pPr marL="459578" indent="-229802">
              <a:tabLst>
                <a:tab pos="759147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80" tIns="45641" rIns="45641" bIns="91280" numCol="1" spcCol="0" rtlCol="0" fromWordArt="0" anchor="b" anchorCtr="0" forceAA="0" compatLnSpc="1">
            <a:prstTxWarp prst="textNoShape">
              <a:avLst/>
            </a:prstTxWarp>
            <a:noAutofit/>
          </a:bodyPr>
          <a:lstStyle/>
          <a:p>
            <a:pPr algn="ctr" defTabSz="912580"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844"/>
            <a:r>
              <a:rPr lang="en-US" sz="1900" dirty="0" smtClean="0">
                <a:solidFill>
                  <a:srgbClr val="FFFFFF"/>
                </a:solidFill>
              </a:rPr>
              <a:t>Agenda</a:t>
            </a:r>
          </a:p>
        </p:txBody>
      </p:sp>
    </p:spTree>
    <p:extLst>
      <p:ext uri="{BB962C8B-B14F-4D97-AF65-F5344CB8AC3E}">
        <p14:creationId xmlns:p14="http://schemas.microsoft.com/office/powerpoint/2010/main" val="400270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623274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76095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349334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72169928"/>
      </p:ext>
    </p:extLst>
  </p:cSld>
  <p:clrMapOvr>
    <a:masterClrMapping/>
  </p:clrMapOvr>
  <p:transition spd="slow">
    <p:push/>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5967622"/>
      </p:ext>
    </p:extLst>
  </p:cSld>
  <p:clrMapOvr>
    <a:masterClrMapping/>
  </p:clrMapOvr>
  <p:transition spd="slow">
    <p:push/>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65111060"/>
      </p:ext>
    </p:extLst>
  </p:cSld>
  <p:clrMapOvr>
    <a:masterClrMapping/>
  </p:clrMapOvr>
  <p:transition spd="slow">
    <p:push/>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84026314"/>
      </p:ext>
    </p:extLst>
  </p:cSld>
  <p:clrMapOvr>
    <a:masterClrMapping/>
  </p:clrMapOvr>
  <p:transition spd="slow">
    <p:push dir="u"/>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41261332"/>
      </p:ext>
    </p:extLst>
  </p:cSld>
  <p:clrMapOvr>
    <a:masterClrMapping/>
  </p:clrMapOvr>
  <p:transition spd="slow">
    <p:push dir="u"/>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62606"/>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6" y="1797467"/>
            <a:ext cx="5397447" cy="4321118"/>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48048613"/>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9"/>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74463921"/>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8"/>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97459149"/>
      </p:ext>
    </p:extLst>
  </p:cSld>
  <p:clrMapOvr>
    <a:masterClrMapping/>
  </p:clrMapOvr>
  <p:transition spd="slow">
    <p:push dir="u"/>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7"/>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16251023"/>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9"/>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96545981"/>
      </p:ext>
    </p:extLst>
  </p:cSld>
  <p:clrMapOvr>
    <a:masterClrMapping/>
  </p:clrMapOvr>
  <p:transition spd="slow">
    <p:push dir="u"/>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7"/>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60884247"/>
      </p:ext>
    </p:extLst>
  </p:cSld>
  <p:clrMapOvr>
    <a:masterClrMapping/>
  </p:clrMapOvr>
  <p:transition spd="slow">
    <p:push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32339419"/>
      </p:ext>
    </p:extLst>
  </p:cSld>
  <p:clrMapOvr>
    <a:masterClrMapping/>
  </p:clrMapOvr>
  <p:transition spd="slow">
    <p:push dir="u"/>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580"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580"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35072926"/>
      </p:ext>
    </p:extLst>
  </p:cSld>
  <p:clrMapOvr>
    <a:masterClrMapping/>
  </p:clrMapOvr>
  <p:transition spd="slow">
    <p:push/>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635"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8"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691" tIns="0" rIns="121691"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70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4296861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8"/>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5055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200"/>
            <a:ext cx="11147560" cy="2436051"/>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9"/>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443022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54612709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808" indent="-40258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288" indent="-34549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301" indent="-3359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60028793"/>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27" tIns="194742" rIns="243427" bIns="194742" numCol="1" spcCol="0" rtlCol="0" fromWordArt="0" anchor="t" anchorCtr="0" forceAA="0" compatLnSpc="1">
            <a:prstTxWarp prst="textNoShape">
              <a:avLst/>
            </a:prstTxWarp>
            <a:noAutofit/>
          </a:bodyPr>
          <a:lstStyle/>
          <a:p>
            <a:pPr algn="ctr" defTabSz="124115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27"/>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9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920"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98"/>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8598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27" tIns="194742" rIns="243427" bIns="194742" numCol="1" spcCol="0" rtlCol="0" fromWordArt="0" anchor="t" anchorCtr="0" forceAA="0" compatLnSpc="1">
            <a:prstTxWarp prst="textNoShape">
              <a:avLst/>
            </a:prstTxWarp>
            <a:noAutofit/>
          </a:bodyPr>
          <a:lstStyle/>
          <a:p>
            <a:pPr algn="ctr" defTabSz="124115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27"/>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9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920"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6"/>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458155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2102" algn="l"/>
              </a:tabLst>
              <a:defRPr sz="4000" baseline="0">
                <a:solidFill>
                  <a:schemeClr val="accent2"/>
                </a:solidFill>
              </a:defRPr>
            </a:lvl1pPr>
            <a:lvl2pPr marL="0" indent="0">
              <a:buNone/>
              <a:tabLst>
                <a:tab pos="7592102" algn="l"/>
              </a:tabLst>
              <a:defRPr sz="2000">
                <a:latin typeface="+mn-lt"/>
              </a:defRPr>
            </a:lvl2pPr>
            <a:lvl3pPr marL="459618" indent="-229822">
              <a:tabLst>
                <a:tab pos="7592102"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88" tIns="45645" rIns="45645" bIns="91288" numCol="1" spcCol="0" rtlCol="0" fromWordArt="0" anchor="b" anchorCtr="0" forceAA="0" compatLnSpc="1">
            <a:prstTxWarp prst="textNoShape">
              <a:avLst/>
            </a:prstTxWarp>
            <a:noAutofit/>
          </a:bodyPr>
          <a:lstStyle/>
          <a:p>
            <a:pPr algn="ctr" defTabSz="912656"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920"/>
            <a:r>
              <a:rPr lang="en-US" sz="1900" dirty="0" smtClean="0">
                <a:solidFill>
                  <a:srgbClr val="FFFFFF"/>
                </a:solidFill>
              </a:rPr>
              <a:t>Agenda</a:t>
            </a:r>
          </a:p>
        </p:txBody>
      </p:sp>
    </p:spTree>
    <p:extLst>
      <p:ext uri="{BB962C8B-B14F-4D97-AF65-F5344CB8AC3E}">
        <p14:creationId xmlns:p14="http://schemas.microsoft.com/office/powerpoint/2010/main" val="3550987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78378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895490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299082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031000344"/>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theme" Target="../theme/theme1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slideLayout" Target="../slideLayouts/slideLayout197.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theme" Target="../theme/theme11.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26" Type="http://schemas.openxmlformats.org/officeDocument/2006/relationships/slideLayout" Target="../slideLayouts/slideLayout224.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slideLayout" Target="../slideLayouts/slideLayout223.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slideLayout" Target="../slideLayouts/slideLayout222.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28" Type="http://schemas.openxmlformats.org/officeDocument/2006/relationships/theme" Target="../theme/theme12.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 Id="rId27" Type="http://schemas.openxmlformats.org/officeDocument/2006/relationships/slideLayout" Target="../slideLayouts/slideLayout2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18" Type="http://schemas.openxmlformats.org/officeDocument/2006/relationships/slideLayout" Target="../slideLayouts/slideLayout243.xml"/><Relationship Id="rId26" Type="http://schemas.openxmlformats.org/officeDocument/2006/relationships/slideLayout" Target="../slideLayouts/slideLayout251.xml"/><Relationship Id="rId3" Type="http://schemas.openxmlformats.org/officeDocument/2006/relationships/slideLayout" Target="../slideLayouts/slideLayout228.xml"/><Relationship Id="rId21" Type="http://schemas.openxmlformats.org/officeDocument/2006/relationships/slideLayout" Target="../slideLayouts/slideLayout246.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17" Type="http://schemas.openxmlformats.org/officeDocument/2006/relationships/slideLayout" Target="../slideLayouts/slideLayout242.xml"/><Relationship Id="rId25" Type="http://schemas.openxmlformats.org/officeDocument/2006/relationships/slideLayout" Target="../slideLayouts/slideLayout250.xml"/><Relationship Id="rId2" Type="http://schemas.openxmlformats.org/officeDocument/2006/relationships/slideLayout" Target="../slideLayouts/slideLayout227.xml"/><Relationship Id="rId16" Type="http://schemas.openxmlformats.org/officeDocument/2006/relationships/slideLayout" Target="../slideLayouts/slideLayout241.xml"/><Relationship Id="rId20" Type="http://schemas.openxmlformats.org/officeDocument/2006/relationships/slideLayout" Target="../slideLayouts/slideLayout245.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24" Type="http://schemas.openxmlformats.org/officeDocument/2006/relationships/slideLayout" Target="../slideLayouts/slideLayout249.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23" Type="http://schemas.openxmlformats.org/officeDocument/2006/relationships/slideLayout" Target="../slideLayouts/slideLayout248.xml"/><Relationship Id="rId28" Type="http://schemas.openxmlformats.org/officeDocument/2006/relationships/theme" Target="../theme/theme13.xml"/><Relationship Id="rId10" Type="http://schemas.openxmlformats.org/officeDocument/2006/relationships/slideLayout" Target="../slideLayouts/slideLayout235.xml"/><Relationship Id="rId19" Type="http://schemas.openxmlformats.org/officeDocument/2006/relationships/slideLayout" Target="../slideLayouts/slideLayout244.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 Id="rId22" Type="http://schemas.openxmlformats.org/officeDocument/2006/relationships/slideLayout" Target="../slideLayouts/slideLayout247.xml"/><Relationship Id="rId27" Type="http://schemas.openxmlformats.org/officeDocument/2006/relationships/slideLayout" Target="../slideLayouts/slideLayout2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theme" Target="../theme/theme14.xml"/><Relationship Id="rId3" Type="http://schemas.openxmlformats.org/officeDocument/2006/relationships/slideLayout" Target="../slideLayouts/slideLayout255.xml"/><Relationship Id="rId21" Type="http://schemas.openxmlformats.org/officeDocument/2006/relationships/slideLayout" Target="../slideLayouts/slideLayout273.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4.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7.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200"/>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805" r:id="rId9"/>
    <p:sldLayoutId id="2147483960" r:id="rId10"/>
  </p:sldLayoutIdLst>
  <p:transition>
    <p:fade/>
  </p:transition>
  <p:timing>
    <p:tnLst>
      <p:par>
        <p:cTn id="1" dur="indefinite" restart="never" nodeType="tmRoot"/>
      </p:par>
    </p:tnLst>
  </p:timing>
  <p:txStyles>
    <p:titleStyle>
      <a:lvl1pPr algn="l" defTabSz="1108491"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086" indent="-558086" algn="l" defTabSz="1108491" rtl="0" eaLnBrk="1" latinLnBrk="0" hangingPunct="1">
        <a:lnSpc>
          <a:spcPct val="90000"/>
        </a:lnSpc>
        <a:spcBef>
          <a:spcPct val="20000"/>
        </a:spcBef>
        <a:buSzPct val="90000"/>
        <a:buFontTx/>
        <a:buBlip>
          <a:blip r:embed="rId12"/>
        </a:buBlip>
        <a:defRPr sz="3900" kern="1200">
          <a:gradFill>
            <a:gsLst>
              <a:gs pos="0">
                <a:schemeClr val="tx1"/>
              </a:gs>
              <a:gs pos="86000">
                <a:schemeClr val="tx1"/>
              </a:gs>
            </a:gsLst>
            <a:lin ang="5400000" scaled="0"/>
          </a:gradFill>
          <a:latin typeface="Segoe Light" charset="0"/>
          <a:ea typeface="+mn-ea"/>
          <a:cs typeface="+mn-cs"/>
        </a:defRPr>
      </a:lvl1pPr>
      <a:lvl2pPr marL="1037294" indent="-479208" algn="l" defTabSz="1108491" rtl="0" eaLnBrk="1" latinLnBrk="0" hangingPunct="1">
        <a:lnSpc>
          <a:spcPct val="90000"/>
        </a:lnSpc>
        <a:spcBef>
          <a:spcPct val="20000"/>
        </a:spcBef>
        <a:buSzPct val="90000"/>
        <a:buFontTx/>
        <a:buBlip>
          <a:blip r:embed="rId13"/>
        </a:buBlip>
        <a:defRPr sz="3500" kern="1200">
          <a:gradFill>
            <a:gsLst>
              <a:gs pos="0">
                <a:schemeClr val="tx1"/>
              </a:gs>
              <a:gs pos="86000">
                <a:schemeClr val="tx1"/>
              </a:gs>
            </a:gsLst>
            <a:lin ang="5400000" scaled="0"/>
          </a:gradFill>
          <a:latin typeface="Segoe Light" charset="0"/>
          <a:ea typeface="+mn-ea"/>
          <a:cs typeface="+mn-cs"/>
        </a:defRPr>
      </a:lvl2pPr>
      <a:lvl3pPr marL="1526142" indent="-488844" algn="l" defTabSz="1108491"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Segoe Light" charset="0"/>
          <a:ea typeface="+mn-ea"/>
          <a:cs typeface="+mn-cs"/>
        </a:defRPr>
      </a:lvl3pPr>
      <a:lvl4pPr marL="1945698" indent="-419551" algn="l" defTabSz="1108491"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4pPr>
      <a:lvl5pPr marL="2353705" indent="-408029" algn="l" defTabSz="1108491"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5pPr>
      <a:lvl6pPr marL="3048314"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583"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830"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086"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4764321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Lst>
  <p:transition spd="slow">
    <p:push dir="u"/>
  </p:transition>
  <p:timing>
    <p:tnLst>
      <p:par>
        <p:cTn id="1" dur="indefinite" restart="never" nodeType="tmRoot"/>
      </p:par>
    </p:tnLst>
  </p:timing>
  <p:txStyles>
    <p:titleStyle>
      <a:lvl1pPr algn="l" defTabSz="91318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18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185" rtl="0" eaLnBrk="1" latinLnBrk="0" hangingPunct="1">
        <a:lnSpc>
          <a:spcPct val="90000"/>
        </a:lnSpc>
        <a:spcBef>
          <a:spcPct val="20000"/>
        </a:spcBef>
        <a:buSzPct val="90000"/>
        <a:buFont typeface="Wingdings" pitchFamily="2" charset="2"/>
        <a:buNone/>
        <a:tabLst>
          <a:tab pos="629418" algn="l"/>
        </a:tabLst>
        <a:defRPr sz="2000" kern="1200">
          <a:solidFill>
            <a:schemeClr val="tx1">
              <a:lumMod val="75000"/>
            </a:schemeClr>
          </a:solidFill>
          <a:latin typeface="+mn-lt"/>
          <a:ea typeface="+mn-ea"/>
          <a:cs typeface="+mn-cs"/>
        </a:defRPr>
      </a:lvl2pPr>
      <a:lvl3pPr marL="236725" indent="-236725" algn="l" defTabSz="91318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805" indent="-223549" algn="l" defTabSz="913185" rtl="0" eaLnBrk="1" latinLnBrk="0" hangingPunct="1">
        <a:lnSpc>
          <a:spcPct val="90000"/>
        </a:lnSpc>
        <a:spcBef>
          <a:spcPct val="20000"/>
        </a:spcBef>
        <a:buSzPct val="90000"/>
        <a:buFont typeface="Wingdings" pitchFamily="2" charset="2"/>
        <a:buChar char="§"/>
        <a:tabLst>
          <a:tab pos="91322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687" indent="-229892" algn="l" defTabSz="91318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1274"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8"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38"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25"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5" rtl="0" eaLnBrk="1" latinLnBrk="0" hangingPunct="1">
        <a:defRPr sz="1900" kern="1200">
          <a:solidFill>
            <a:schemeClr val="tx1"/>
          </a:solidFill>
          <a:latin typeface="+mn-lt"/>
          <a:ea typeface="+mn-ea"/>
          <a:cs typeface="+mn-cs"/>
        </a:defRPr>
      </a:lvl1pPr>
      <a:lvl2pPr marL="456565" algn="l" defTabSz="913185" rtl="0" eaLnBrk="1" latinLnBrk="0" hangingPunct="1">
        <a:defRPr sz="1900" kern="1200">
          <a:solidFill>
            <a:schemeClr val="tx1"/>
          </a:solidFill>
          <a:latin typeface="+mn-lt"/>
          <a:ea typeface="+mn-ea"/>
          <a:cs typeface="+mn-cs"/>
        </a:defRPr>
      </a:lvl2pPr>
      <a:lvl3pPr marL="913185" algn="l" defTabSz="913185" rtl="0" eaLnBrk="1" latinLnBrk="0" hangingPunct="1">
        <a:defRPr sz="1900" kern="1200">
          <a:solidFill>
            <a:schemeClr val="tx1"/>
          </a:solidFill>
          <a:latin typeface="+mn-lt"/>
          <a:ea typeface="+mn-ea"/>
          <a:cs typeface="+mn-cs"/>
        </a:defRPr>
      </a:lvl3pPr>
      <a:lvl4pPr marL="1369774" algn="l" defTabSz="913185" rtl="0" eaLnBrk="1" latinLnBrk="0" hangingPunct="1">
        <a:defRPr sz="1900" kern="1200">
          <a:solidFill>
            <a:schemeClr val="tx1"/>
          </a:solidFill>
          <a:latin typeface="+mn-lt"/>
          <a:ea typeface="+mn-ea"/>
          <a:cs typeface="+mn-cs"/>
        </a:defRPr>
      </a:lvl4pPr>
      <a:lvl5pPr marL="1826371" algn="l" defTabSz="913185" rtl="0" eaLnBrk="1" latinLnBrk="0" hangingPunct="1">
        <a:defRPr sz="1900" kern="1200">
          <a:solidFill>
            <a:schemeClr val="tx1"/>
          </a:solidFill>
          <a:latin typeface="+mn-lt"/>
          <a:ea typeface="+mn-ea"/>
          <a:cs typeface="+mn-cs"/>
        </a:defRPr>
      </a:lvl5pPr>
      <a:lvl6pPr marL="2282936" algn="l" defTabSz="913185" rtl="0" eaLnBrk="1" latinLnBrk="0" hangingPunct="1">
        <a:defRPr sz="1900" kern="1200">
          <a:solidFill>
            <a:schemeClr val="tx1"/>
          </a:solidFill>
          <a:latin typeface="+mn-lt"/>
          <a:ea typeface="+mn-ea"/>
          <a:cs typeface="+mn-cs"/>
        </a:defRPr>
      </a:lvl6pPr>
      <a:lvl7pPr marL="2739548" algn="l" defTabSz="913185" rtl="0" eaLnBrk="1" latinLnBrk="0" hangingPunct="1">
        <a:defRPr sz="1900" kern="1200">
          <a:solidFill>
            <a:schemeClr val="tx1"/>
          </a:solidFill>
          <a:latin typeface="+mn-lt"/>
          <a:ea typeface="+mn-ea"/>
          <a:cs typeface="+mn-cs"/>
        </a:defRPr>
      </a:lvl7pPr>
      <a:lvl8pPr marL="3196139" algn="l" defTabSz="913185" rtl="0" eaLnBrk="1" latinLnBrk="0" hangingPunct="1">
        <a:defRPr sz="1900" kern="1200">
          <a:solidFill>
            <a:schemeClr val="tx1"/>
          </a:solidFill>
          <a:latin typeface="+mn-lt"/>
          <a:ea typeface="+mn-ea"/>
          <a:cs typeface="+mn-cs"/>
        </a:defRPr>
      </a:lvl8pPr>
      <a:lvl9pPr marL="3652739" algn="l" defTabSz="913185"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90942306"/>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3" r:id="rId24"/>
    <p:sldLayoutId id="2147484014" r:id="rId25"/>
    <p:sldLayoutId id="2147484015" r:id="rId26"/>
    <p:sldLayoutId id="2147484016" r:id="rId27"/>
  </p:sldLayoutIdLst>
  <p:transition spd="slow">
    <p:push dir="u"/>
  </p:transition>
  <p:timing>
    <p:tnLst>
      <p:par>
        <p:cTn id="1" dur="indefinite" restart="never" nodeType="tmRoot"/>
      </p:par>
    </p:tnLst>
  </p:timing>
  <p:txStyles>
    <p:titleStyle>
      <a:lvl1pPr algn="l" defTabSz="91333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33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337" rtl="0" eaLnBrk="1" latinLnBrk="0" hangingPunct="1">
        <a:lnSpc>
          <a:spcPct val="90000"/>
        </a:lnSpc>
        <a:spcBef>
          <a:spcPct val="20000"/>
        </a:spcBef>
        <a:buSzPct val="90000"/>
        <a:buFont typeface="Wingdings" pitchFamily="2" charset="2"/>
        <a:buNone/>
        <a:tabLst>
          <a:tab pos="629524" algn="l"/>
        </a:tabLst>
        <a:defRPr sz="2000" kern="1200">
          <a:solidFill>
            <a:schemeClr val="tx1">
              <a:lumMod val="75000"/>
            </a:schemeClr>
          </a:solidFill>
          <a:latin typeface="+mn-lt"/>
          <a:ea typeface="+mn-ea"/>
          <a:cs typeface="+mn-cs"/>
        </a:defRPr>
      </a:lvl2pPr>
      <a:lvl3pPr marL="236765" indent="-236765" algn="l" defTabSz="91333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1053" indent="-223586" algn="l" defTabSz="913337" rtl="0" eaLnBrk="1" latinLnBrk="0" hangingPunct="1">
        <a:lnSpc>
          <a:spcPct val="90000"/>
        </a:lnSpc>
        <a:spcBef>
          <a:spcPct val="20000"/>
        </a:spcBef>
        <a:buSzPct val="90000"/>
        <a:buFont typeface="Wingdings" pitchFamily="2" charset="2"/>
        <a:buChar char="§"/>
        <a:tabLst>
          <a:tab pos="91337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975" indent="-229932" algn="l" defTabSz="91333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1690"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334"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009"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673"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37" rtl="0" eaLnBrk="1" latinLnBrk="0" hangingPunct="1">
        <a:defRPr sz="1900" kern="1200">
          <a:solidFill>
            <a:schemeClr val="tx1"/>
          </a:solidFill>
          <a:latin typeface="+mn-lt"/>
          <a:ea typeface="+mn-ea"/>
          <a:cs typeface="+mn-cs"/>
        </a:defRPr>
      </a:lvl1pPr>
      <a:lvl2pPr marL="456645" algn="l" defTabSz="913337" rtl="0" eaLnBrk="1" latinLnBrk="0" hangingPunct="1">
        <a:defRPr sz="1900" kern="1200">
          <a:solidFill>
            <a:schemeClr val="tx1"/>
          </a:solidFill>
          <a:latin typeface="+mn-lt"/>
          <a:ea typeface="+mn-ea"/>
          <a:cs typeface="+mn-cs"/>
        </a:defRPr>
      </a:lvl2pPr>
      <a:lvl3pPr marL="913337" algn="l" defTabSz="913337" rtl="0" eaLnBrk="1" latinLnBrk="0" hangingPunct="1">
        <a:defRPr sz="1900" kern="1200">
          <a:solidFill>
            <a:schemeClr val="tx1"/>
          </a:solidFill>
          <a:latin typeface="+mn-lt"/>
          <a:ea typeface="+mn-ea"/>
          <a:cs typeface="+mn-cs"/>
        </a:defRPr>
      </a:lvl3pPr>
      <a:lvl4pPr marL="1370002" algn="l" defTabSz="913337" rtl="0" eaLnBrk="1" latinLnBrk="0" hangingPunct="1">
        <a:defRPr sz="1900" kern="1200">
          <a:solidFill>
            <a:schemeClr val="tx1"/>
          </a:solidFill>
          <a:latin typeface="+mn-lt"/>
          <a:ea typeface="+mn-ea"/>
          <a:cs typeface="+mn-cs"/>
        </a:defRPr>
      </a:lvl4pPr>
      <a:lvl5pPr marL="1826675" algn="l" defTabSz="913337" rtl="0" eaLnBrk="1" latinLnBrk="0" hangingPunct="1">
        <a:defRPr sz="1900" kern="1200">
          <a:solidFill>
            <a:schemeClr val="tx1"/>
          </a:solidFill>
          <a:latin typeface="+mn-lt"/>
          <a:ea typeface="+mn-ea"/>
          <a:cs typeface="+mn-cs"/>
        </a:defRPr>
      </a:lvl5pPr>
      <a:lvl6pPr marL="2283320" algn="l" defTabSz="913337" rtl="0" eaLnBrk="1" latinLnBrk="0" hangingPunct="1">
        <a:defRPr sz="1900" kern="1200">
          <a:solidFill>
            <a:schemeClr val="tx1"/>
          </a:solidFill>
          <a:latin typeface="+mn-lt"/>
          <a:ea typeface="+mn-ea"/>
          <a:cs typeface="+mn-cs"/>
        </a:defRPr>
      </a:lvl6pPr>
      <a:lvl7pPr marL="2740006" algn="l" defTabSz="913337" rtl="0" eaLnBrk="1" latinLnBrk="0" hangingPunct="1">
        <a:defRPr sz="1900" kern="1200">
          <a:solidFill>
            <a:schemeClr val="tx1"/>
          </a:solidFill>
          <a:latin typeface="+mn-lt"/>
          <a:ea typeface="+mn-ea"/>
          <a:cs typeface="+mn-cs"/>
        </a:defRPr>
      </a:lvl7pPr>
      <a:lvl8pPr marL="3196672" algn="l" defTabSz="913337" rtl="0" eaLnBrk="1" latinLnBrk="0" hangingPunct="1">
        <a:defRPr sz="1900" kern="1200">
          <a:solidFill>
            <a:schemeClr val="tx1"/>
          </a:solidFill>
          <a:latin typeface="+mn-lt"/>
          <a:ea typeface="+mn-ea"/>
          <a:cs typeface="+mn-cs"/>
        </a:defRPr>
      </a:lvl8pPr>
      <a:lvl9pPr marL="3653347" algn="l" defTabSz="913337"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5187097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1" r:id="rId24"/>
    <p:sldLayoutId id="2147484042" r:id="rId25"/>
    <p:sldLayoutId id="2147484043" r:id="rId26"/>
    <p:sldLayoutId id="2147484044" r:id="rId27"/>
  </p:sldLayoutIdLst>
  <p:transition spd="slow">
    <p:push dir="u"/>
  </p:transition>
  <p:timing>
    <p:tnLst>
      <p:par>
        <p:cTn id="1" dur="indefinite" restart="never" nodeType="tmRoot"/>
      </p:par>
    </p:tnLst>
  </p:timing>
  <p:txStyles>
    <p:titleStyle>
      <a:lvl1pPr algn="l" defTabSz="91352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52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527" rtl="0" eaLnBrk="1" latinLnBrk="0" hangingPunct="1">
        <a:lnSpc>
          <a:spcPct val="90000"/>
        </a:lnSpc>
        <a:spcBef>
          <a:spcPct val="20000"/>
        </a:spcBef>
        <a:buSzPct val="90000"/>
        <a:buFont typeface="Wingdings" pitchFamily="2" charset="2"/>
        <a:buNone/>
        <a:tabLst>
          <a:tab pos="629658" algn="l"/>
        </a:tabLst>
        <a:defRPr sz="2000" kern="1200">
          <a:solidFill>
            <a:schemeClr val="tx1">
              <a:lumMod val="75000"/>
            </a:schemeClr>
          </a:solidFill>
          <a:latin typeface="+mn-lt"/>
          <a:ea typeface="+mn-ea"/>
          <a:cs typeface="+mn-cs"/>
        </a:defRPr>
      </a:lvl2pPr>
      <a:lvl3pPr marL="236815" indent="-236815" algn="l" defTabSz="91352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1363" indent="-223633" algn="l" defTabSz="913527" rtl="0" eaLnBrk="1" latinLnBrk="0" hangingPunct="1">
        <a:lnSpc>
          <a:spcPct val="90000"/>
        </a:lnSpc>
        <a:spcBef>
          <a:spcPct val="20000"/>
        </a:spcBef>
        <a:buSzPct val="90000"/>
        <a:buFont typeface="Wingdings" pitchFamily="2" charset="2"/>
        <a:buChar char="§"/>
        <a:tabLst>
          <a:tab pos="91356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1332" indent="-229982" algn="l" defTabSz="91352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2210"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54"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22"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482"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27" rtl="0" eaLnBrk="1" latinLnBrk="0" hangingPunct="1">
        <a:defRPr sz="1900" kern="1200">
          <a:solidFill>
            <a:schemeClr val="tx1"/>
          </a:solidFill>
          <a:latin typeface="+mn-lt"/>
          <a:ea typeface="+mn-ea"/>
          <a:cs typeface="+mn-cs"/>
        </a:defRPr>
      </a:lvl1pPr>
      <a:lvl2pPr marL="456745" algn="l" defTabSz="913527" rtl="0" eaLnBrk="1" latinLnBrk="0" hangingPunct="1">
        <a:defRPr sz="1900" kern="1200">
          <a:solidFill>
            <a:schemeClr val="tx1"/>
          </a:solidFill>
          <a:latin typeface="+mn-lt"/>
          <a:ea typeface="+mn-ea"/>
          <a:cs typeface="+mn-cs"/>
        </a:defRPr>
      </a:lvl2pPr>
      <a:lvl3pPr marL="913527" algn="l" defTabSz="913527" rtl="0" eaLnBrk="1" latinLnBrk="0" hangingPunct="1">
        <a:defRPr sz="1900" kern="1200">
          <a:solidFill>
            <a:schemeClr val="tx1"/>
          </a:solidFill>
          <a:latin typeface="+mn-lt"/>
          <a:ea typeface="+mn-ea"/>
          <a:cs typeface="+mn-cs"/>
        </a:defRPr>
      </a:lvl3pPr>
      <a:lvl4pPr marL="1370284" algn="l" defTabSz="913527" rtl="0" eaLnBrk="1" latinLnBrk="0" hangingPunct="1">
        <a:defRPr sz="1900" kern="1200">
          <a:solidFill>
            <a:schemeClr val="tx1"/>
          </a:solidFill>
          <a:latin typeface="+mn-lt"/>
          <a:ea typeface="+mn-ea"/>
          <a:cs typeface="+mn-cs"/>
        </a:defRPr>
      </a:lvl4pPr>
      <a:lvl5pPr marL="1827055" algn="l" defTabSz="913527" rtl="0" eaLnBrk="1" latinLnBrk="0" hangingPunct="1">
        <a:defRPr sz="1900" kern="1200">
          <a:solidFill>
            <a:schemeClr val="tx1"/>
          </a:solidFill>
          <a:latin typeface="+mn-lt"/>
          <a:ea typeface="+mn-ea"/>
          <a:cs typeface="+mn-cs"/>
        </a:defRPr>
      </a:lvl5pPr>
      <a:lvl6pPr marL="2283800" algn="l" defTabSz="913527" rtl="0" eaLnBrk="1" latinLnBrk="0" hangingPunct="1">
        <a:defRPr sz="1900" kern="1200">
          <a:solidFill>
            <a:schemeClr val="tx1"/>
          </a:solidFill>
          <a:latin typeface="+mn-lt"/>
          <a:ea typeface="+mn-ea"/>
          <a:cs typeface="+mn-cs"/>
        </a:defRPr>
      </a:lvl6pPr>
      <a:lvl7pPr marL="2740576" algn="l" defTabSz="913527" rtl="0" eaLnBrk="1" latinLnBrk="0" hangingPunct="1">
        <a:defRPr sz="1900" kern="1200">
          <a:solidFill>
            <a:schemeClr val="tx1"/>
          </a:solidFill>
          <a:latin typeface="+mn-lt"/>
          <a:ea typeface="+mn-ea"/>
          <a:cs typeface="+mn-cs"/>
        </a:defRPr>
      </a:lvl7pPr>
      <a:lvl8pPr marL="3197339" algn="l" defTabSz="913527" rtl="0" eaLnBrk="1" latinLnBrk="0" hangingPunct="1">
        <a:defRPr sz="1900" kern="1200">
          <a:solidFill>
            <a:schemeClr val="tx1"/>
          </a:solidFill>
          <a:latin typeface="+mn-lt"/>
          <a:ea typeface="+mn-ea"/>
          <a:cs typeface="+mn-cs"/>
        </a:defRPr>
      </a:lvl8pPr>
      <a:lvl9pPr marL="3654107" algn="l" defTabSz="913527"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08759408"/>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Lst>
  <p:transition spd="slow">
    <p:push dir="u"/>
  </p:transition>
  <p:timing>
    <p:tnLst>
      <p:par>
        <p:cTn id="1" dur="indefinite" restart="never" nodeType="tmRoot"/>
      </p:par>
    </p:tnLst>
  </p:timing>
  <p:txStyles>
    <p:titleStyle>
      <a:lvl1pPr algn="l" defTabSz="91432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32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325" rtl="0" eaLnBrk="1" latinLnBrk="0" hangingPunct="1">
        <a:lnSpc>
          <a:spcPct val="90000"/>
        </a:lnSpc>
        <a:spcBef>
          <a:spcPct val="20000"/>
        </a:spcBef>
        <a:buSzPct val="90000"/>
        <a:buFont typeface="Wingdings" pitchFamily="2" charset="2"/>
        <a:buNone/>
        <a:tabLst>
          <a:tab pos="630212" algn="l"/>
        </a:tabLst>
        <a:defRPr sz="2000" kern="1200">
          <a:solidFill>
            <a:schemeClr val="tx1">
              <a:lumMod val="75000"/>
            </a:schemeClr>
          </a:solidFill>
          <a:latin typeface="+mn-lt"/>
          <a:ea typeface="+mn-ea"/>
          <a:cs typeface="+mn-cs"/>
        </a:defRPr>
      </a:lvl2pPr>
      <a:lvl3pPr marL="237025" indent="-237025" algn="l" defTabSz="91432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663" indent="-223829" algn="l" defTabSz="914325" rtl="0" eaLnBrk="1" latinLnBrk="0" hangingPunct="1">
        <a:lnSpc>
          <a:spcPct val="90000"/>
        </a:lnSpc>
        <a:spcBef>
          <a:spcPct val="20000"/>
        </a:spcBef>
        <a:buSzPct val="90000"/>
        <a:buFont typeface="Wingdings" pitchFamily="2" charset="2"/>
        <a:buChar char="§"/>
        <a:tabLst>
          <a:tab pos="91436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842" indent="-230178" algn="l" defTabSz="91432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311764223"/>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 id="2147484089" r:id="rId16"/>
    <p:sldLayoutId id="2147484090" r:id="rId17"/>
    <p:sldLayoutId id="2147484091" r:id="rId18"/>
    <p:sldLayoutId id="2147484092" r:id="rId19"/>
    <p:sldLayoutId id="2147484093" r:id="rId20"/>
    <p:sldLayoutId id="2147484094" r:id="rId21"/>
    <p:sldLayoutId id="2147484095" r:id="rId22"/>
    <p:sldLayoutId id="2147484096" r:id="rId23"/>
    <p:sldLayoutId id="2147484099" r:id="rId24"/>
    <p:sldLayoutId id="2147484100" r:id="rId25"/>
  </p:sldLayoutIdLst>
  <p:transition spd="slow">
    <p:push dir="u"/>
  </p:transition>
  <p:timing>
    <p:tnLst>
      <p:par>
        <p:cTn id="1" dur="indefinite" restart="never" nodeType="tmRoot"/>
      </p:par>
    </p:tnLst>
  </p:timing>
  <p:txStyles>
    <p:titleStyle>
      <a:lvl1pPr algn="l" defTabSz="914120" rtl="0" eaLnBrk="1" latinLnBrk="0" hangingPunct="1">
        <a:lnSpc>
          <a:spcPct val="90000"/>
        </a:lnSpc>
        <a:spcBef>
          <a:spcPct val="0"/>
        </a:spcBef>
        <a:buNone/>
        <a:defRPr lang="en-US" sz="5464"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120" rtl="0" eaLnBrk="1" latinLnBrk="0" hangingPunct="1">
        <a:lnSpc>
          <a:spcPct val="90000"/>
        </a:lnSpc>
        <a:spcBef>
          <a:spcPct val="20000"/>
        </a:spcBef>
        <a:buSzPct val="90000"/>
        <a:buFont typeface="Wingdings" pitchFamily="2" charset="2"/>
        <a:buNone/>
        <a:defRPr sz="3998" kern="1200">
          <a:solidFill>
            <a:schemeClr val="tx1">
              <a:lumMod val="75000"/>
            </a:schemeClr>
          </a:solidFill>
          <a:latin typeface="+mj-lt"/>
          <a:ea typeface="+mn-ea"/>
          <a:cs typeface="+mn-cs"/>
        </a:defRPr>
      </a:lvl1pPr>
      <a:lvl2pPr marL="0" indent="0" algn="l" defTabSz="914120" rtl="0" eaLnBrk="1" latinLnBrk="0" hangingPunct="1">
        <a:lnSpc>
          <a:spcPct val="90000"/>
        </a:lnSpc>
        <a:spcBef>
          <a:spcPct val="20000"/>
        </a:spcBef>
        <a:buSzPct val="90000"/>
        <a:buFont typeface="Wingdings" pitchFamily="2" charset="2"/>
        <a:buNone/>
        <a:tabLst>
          <a:tab pos="630071" algn="l"/>
        </a:tabLst>
        <a:defRPr sz="1999" kern="1200">
          <a:solidFill>
            <a:schemeClr val="tx1">
              <a:lumMod val="75000"/>
            </a:schemeClr>
          </a:solidFill>
          <a:latin typeface="+mn-lt"/>
          <a:ea typeface="+mn-ea"/>
          <a:cs typeface="+mn-cs"/>
        </a:defRPr>
      </a:lvl2pPr>
      <a:lvl3pPr marL="236972" indent="-236972" algn="l" defTabSz="914120" rtl="0" eaLnBrk="1" latinLnBrk="0" hangingPunct="1">
        <a:lnSpc>
          <a:spcPct val="90000"/>
        </a:lnSpc>
        <a:spcBef>
          <a:spcPct val="20000"/>
        </a:spcBef>
        <a:buSzPct val="90000"/>
        <a:buFont typeface="Wingdings" pitchFamily="2" charset="2"/>
        <a:buChar char="§"/>
        <a:defRPr sz="1999" kern="1200">
          <a:solidFill>
            <a:schemeClr val="tx1">
              <a:lumMod val="75000"/>
            </a:schemeClr>
          </a:solidFill>
          <a:latin typeface="+mn-lt"/>
          <a:ea typeface="+mn-ea"/>
          <a:cs typeface="+mn-cs"/>
        </a:defRPr>
      </a:lvl3pPr>
      <a:lvl4pPr marL="1482329" indent="-223778" algn="l" defTabSz="914120" rtl="0" eaLnBrk="1" latinLnBrk="0" hangingPunct="1">
        <a:lnSpc>
          <a:spcPct val="90000"/>
        </a:lnSpc>
        <a:spcBef>
          <a:spcPct val="20000"/>
        </a:spcBef>
        <a:buSzPct val="90000"/>
        <a:buFont typeface="Wingdings" pitchFamily="2" charset="2"/>
        <a:buChar char="§"/>
        <a:tabLst>
          <a:tab pos="914156" algn="l"/>
        </a:tabLst>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456" indent="-230127" algn="l" defTabSz="914120" rtl="0" eaLnBrk="1" latinLnBrk="0" hangingPunct="1">
        <a:lnSpc>
          <a:spcPct val="90000"/>
        </a:lnSpc>
        <a:spcBef>
          <a:spcPct val="20000"/>
        </a:spcBef>
        <a:buSzPct val="90000"/>
        <a:buFont typeface="Wingdings" pitchFamily="2" charset="2"/>
        <a:buChar char="§"/>
        <a:defRPr sz="1999"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382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889"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94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5008" indent="-228530" algn="l" defTabSz="914120"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4120" rtl="0" eaLnBrk="1" latinLnBrk="0" hangingPunct="1">
        <a:defRPr sz="1866" kern="1200">
          <a:solidFill>
            <a:schemeClr val="tx1"/>
          </a:solidFill>
          <a:latin typeface="+mn-lt"/>
          <a:ea typeface="+mn-ea"/>
          <a:cs typeface="+mn-cs"/>
        </a:defRPr>
      </a:lvl1pPr>
      <a:lvl2pPr marL="457060" algn="l" defTabSz="914120" rtl="0" eaLnBrk="1" latinLnBrk="0" hangingPunct="1">
        <a:defRPr sz="1866" kern="1200">
          <a:solidFill>
            <a:schemeClr val="tx1"/>
          </a:solidFill>
          <a:latin typeface="+mn-lt"/>
          <a:ea typeface="+mn-ea"/>
          <a:cs typeface="+mn-cs"/>
        </a:defRPr>
      </a:lvl2pPr>
      <a:lvl3pPr marL="914120" algn="l" defTabSz="914120" rtl="0" eaLnBrk="1" latinLnBrk="0" hangingPunct="1">
        <a:defRPr sz="1866" kern="1200">
          <a:solidFill>
            <a:schemeClr val="tx1"/>
          </a:solidFill>
          <a:latin typeface="+mn-lt"/>
          <a:ea typeface="+mn-ea"/>
          <a:cs typeface="+mn-cs"/>
        </a:defRPr>
      </a:lvl3pPr>
      <a:lvl4pPr marL="1371179" algn="l" defTabSz="914120" rtl="0" eaLnBrk="1" latinLnBrk="0" hangingPunct="1">
        <a:defRPr sz="1866" kern="1200">
          <a:solidFill>
            <a:schemeClr val="tx1"/>
          </a:solidFill>
          <a:latin typeface="+mn-lt"/>
          <a:ea typeface="+mn-ea"/>
          <a:cs typeface="+mn-cs"/>
        </a:defRPr>
      </a:lvl4pPr>
      <a:lvl5pPr marL="1828239" algn="l" defTabSz="914120" rtl="0" eaLnBrk="1" latinLnBrk="0" hangingPunct="1">
        <a:defRPr sz="1866" kern="1200">
          <a:solidFill>
            <a:schemeClr val="tx1"/>
          </a:solidFill>
          <a:latin typeface="+mn-lt"/>
          <a:ea typeface="+mn-ea"/>
          <a:cs typeface="+mn-cs"/>
        </a:defRPr>
      </a:lvl5pPr>
      <a:lvl6pPr marL="2285299" algn="l" defTabSz="914120" rtl="0" eaLnBrk="1" latinLnBrk="0" hangingPunct="1">
        <a:defRPr sz="1866" kern="1200">
          <a:solidFill>
            <a:schemeClr val="tx1"/>
          </a:solidFill>
          <a:latin typeface="+mn-lt"/>
          <a:ea typeface="+mn-ea"/>
          <a:cs typeface="+mn-cs"/>
        </a:defRPr>
      </a:lvl6pPr>
      <a:lvl7pPr marL="2742359" algn="l" defTabSz="914120" rtl="0" eaLnBrk="1" latinLnBrk="0" hangingPunct="1">
        <a:defRPr sz="1866" kern="1200">
          <a:solidFill>
            <a:schemeClr val="tx1"/>
          </a:solidFill>
          <a:latin typeface="+mn-lt"/>
          <a:ea typeface="+mn-ea"/>
          <a:cs typeface="+mn-cs"/>
        </a:defRPr>
      </a:lvl7pPr>
      <a:lvl8pPr marL="3199418" algn="l" defTabSz="914120" rtl="0" eaLnBrk="1" latinLnBrk="0" hangingPunct="1">
        <a:defRPr sz="1866" kern="1200">
          <a:solidFill>
            <a:schemeClr val="tx1"/>
          </a:solidFill>
          <a:latin typeface="+mn-lt"/>
          <a:ea typeface="+mn-ea"/>
          <a:cs typeface="+mn-cs"/>
        </a:defRPr>
      </a:lvl8pPr>
      <a:lvl9pPr marL="3656478" algn="l" defTabSz="914120" rtl="0" eaLnBrk="1" latinLnBrk="0" hangingPunct="1">
        <a:defRPr sz="1866"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5465">
          <p15:clr>
            <a:srgbClr val="F26B43"/>
          </p15:clr>
        </p15:guide>
        <p15:guide id="4294967295" orient="horz" pos="1847">
          <p15:clr>
            <a:srgbClr val="F26B43"/>
          </p15:clr>
        </p15:guide>
        <p15:guide id="4294967295" orient="horz" pos="2890">
          <p15:clr>
            <a:srgbClr val="F26B43"/>
          </p15:clr>
        </p15:guide>
        <p15:guide id="4294967295" orient="horz" pos="123">
          <p15:clr>
            <a:srgbClr val="F26B43"/>
          </p15:clr>
        </p15:guide>
        <p15:guide id="4294967295" pos="295">
          <p15:clr>
            <a:srgbClr val="F26B43"/>
          </p15:clr>
        </p15:guide>
        <p15:guide id="4294967295" orient="horz" pos="1892">
          <p15:clr>
            <a:srgbClr val="F26B43"/>
          </p15:clr>
        </p15:guide>
        <p15:guide id="4294967295" pos="1338">
          <p15:clr>
            <a:srgbClr val="F26B43"/>
          </p15:clr>
        </p15:guide>
        <p15:guide id="4294967295" pos="1292">
          <p15:clr>
            <a:srgbClr val="F26B43"/>
          </p15:clr>
        </p15:guide>
        <p15:guide id="4294967295" pos="2336">
          <p15:clr>
            <a:srgbClr val="F26B43"/>
          </p15:clr>
        </p15:guide>
        <p15:guide id="4294967295" pos="2381">
          <p15:clr>
            <a:srgbClr val="F26B43"/>
          </p15:clr>
        </p15:guide>
        <p15:guide id="4294967295" orient="horz" pos="849">
          <p15:clr>
            <a:srgbClr val="F26B43"/>
          </p15:clr>
        </p15:guide>
        <p15:guide id="4294967295" pos="2880">
          <p15:clr>
            <a:srgbClr val="F26B43"/>
          </p15:clr>
        </p15:guide>
        <p15:guide id="4294967295" pos="4422">
          <p15:clr>
            <a:srgbClr val="F26B43"/>
          </p15:clr>
        </p15:guide>
        <p15:guide id="4294967295" pos="3424">
          <p15:clr>
            <a:srgbClr val="F26B43"/>
          </p15:clr>
        </p15:guide>
        <p15:guide id="4294967295" pos="3379">
          <p15:clr>
            <a:srgbClr val="F26B43"/>
          </p15:clr>
        </p15:guide>
        <p15:guide id="4294967295" pos="44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srcRect b="10453"/>
          <a:stretch>
            <a:fillRect/>
          </a:stretch>
        </p:blipFill>
        <p:spPr>
          <a:xfrm>
            <a:off x="0" y="1300018"/>
            <a:ext cx="12187238" cy="5559580"/>
          </a:xfrm>
          <a:prstGeom prst="rect">
            <a:avLst/>
          </a:prstGeom>
        </p:spPr>
      </p:pic>
      <p:sp>
        <p:nvSpPr>
          <p:cNvPr id="2" name="Title Placeholder 1"/>
          <p:cNvSpPr>
            <a:spLocks noGrp="1"/>
          </p:cNvSpPr>
          <p:nvPr>
            <p:ph type="title"/>
          </p:nvPr>
        </p:nvSpPr>
        <p:spPr>
          <a:xfrm>
            <a:off x="519045" y="228656"/>
            <a:ext cx="11147562" cy="75730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046" y="1905524"/>
            <a:ext cx="11147559" cy="256377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xStyles>
    <p:titleStyle>
      <a:lvl1pPr algn="l" defTabSz="1108491" rtl="0" eaLnBrk="1" latinLnBrk="0" hangingPunct="1">
        <a:lnSpc>
          <a:spcPct val="90000"/>
        </a:lnSpc>
        <a:spcBef>
          <a:spcPct val="0"/>
        </a:spcBef>
        <a:buNone/>
        <a:defRPr lang="en-US" sz="5500" b="0" kern="1200" cap="none" spc="-121"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1108491" rtl="0" eaLnBrk="1" latinLnBrk="0" hangingPunct="1">
        <a:lnSpc>
          <a:spcPct val="90000"/>
        </a:lnSpc>
        <a:spcBef>
          <a:spcPct val="20000"/>
        </a:spcBef>
        <a:buFont typeface="Arial" pitchFamily="34" charset="0"/>
        <a:buNone/>
        <a:defRPr sz="3600" b="0" kern="1200">
          <a:gradFill>
            <a:gsLst>
              <a:gs pos="0">
                <a:srgbClr val="000000"/>
              </a:gs>
              <a:gs pos="86000">
                <a:srgbClr val="000000"/>
              </a:gs>
            </a:gsLst>
            <a:lin ang="5400000" scaled="0"/>
          </a:gradFill>
          <a:latin typeface="Consolas" pitchFamily="49" charset="0"/>
          <a:ea typeface="+mn-ea"/>
          <a:cs typeface="Consolas" pitchFamily="49" charset="0"/>
        </a:defRPr>
      </a:lvl1pPr>
      <a:lvl2pPr marL="466661" indent="-9637" algn="l" defTabSz="1108491" rtl="0" eaLnBrk="1" latinLnBrk="0" hangingPunct="1">
        <a:lnSpc>
          <a:spcPct val="90000"/>
        </a:lnSpc>
        <a:spcBef>
          <a:spcPct val="20000"/>
        </a:spcBef>
        <a:buFont typeface="Arial" pitchFamily="34" charset="0"/>
        <a:buNone/>
        <a:defRPr sz="3500" b="0" kern="1200">
          <a:gradFill>
            <a:gsLst>
              <a:gs pos="0">
                <a:srgbClr val="000000"/>
              </a:gs>
              <a:gs pos="86000">
                <a:srgbClr val="000000"/>
              </a:gs>
            </a:gsLst>
            <a:lin ang="5400000" scaled="0"/>
          </a:gradFill>
          <a:latin typeface="Consolas" pitchFamily="49" charset="0"/>
          <a:ea typeface="+mn-ea"/>
          <a:cs typeface="Consolas" pitchFamily="49" charset="0"/>
        </a:defRPr>
      </a:lvl2pPr>
      <a:lvl3pPr marL="923734" indent="-9637"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326253" indent="9637"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728811" indent="0"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5pPr>
      <a:lvl6pPr marL="3048314"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583"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830"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086"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452987"/>
            <a:ext cx="11147562" cy="67864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633" y="1448195"/>
            <a:ext cx="11150736" cy="1797831"/>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146" y="6407812"/>
            <a:ext cx="2133322" cy="273907"/>
          </a:xfrm>
          <a:prstGeom prst="rect">
            <a:avLst/>
          </a:prstGeom>
        </p:spPr>
        <p:txBody>
          <a:bodyPr vert="horz" lIns="81439" tIns="40745" rIns="81439" bIns="40745" rtlCol="0" anchor="ctr"/>
          <a:lstStyle>
            <a:lvl1pPr algn="l">
              <a:defRPr sz="1100">
                <a:solidFill>
                  <a:schemeClr val="tx1"/>
                </a:solidFill>
              </a:defRPr>
            </a:lvl1pPr>
          </a:lstStyle>
          <a:p>
            <a:pPr defTabSz="814587"/>
            <a:fld id="{20CE17AF-4091-48A7-8681-C3B1BE5CA3B0}" type="datetime1">
              <a:rPr lang="en-GB" smtClean="0">
                <a:solidFill>
                  <a:srgbClr val="FFFFFF"/>
                </a:solidFill>
              </a:rPr>
              <a:pPr defTabSz="814587"/>
              <a:t>27/03/2014</a:t>
            </a:fld>
            <a:endParaRPr lang="en-GB" dirty="0">
              <a:solidFill>
                <a:srgbClr val="FFFFFF"/>
              </a:solidFill>
            </a:endParaRPr>
          </a:p>
        </p:txBody>
      </p:sp>
      <p:sp>
        <p:nvSpPr>
          <p:cNvPr id="7" name="Footer Placeholder 4"/>
          <p:cNvSpPr>
            <a:spLocks noGrp="1"/>
          </p:cNvSpPr>
          <p:nvPr>
            <p:ph type="ftr" sz="quarter" idx="3"/>
          </p:nvPr>
        </p:nvSpPr>
        <p:spPr>
          <a:xfrm>
            <a:off x="3123793" y="6407812"/>
            <a:ext cx="5889637" cy="273907"/>
          </a:xfrm>
          <a:prstGeom prst="rect">
            <a:avLst/>
          </a:prstGeom>
        </p:spPr>
        <p:txBody>
          <a:bodyPr vert="horz" lIns="81439" tIns="40745" rIns="81439" bIns="40745" rtlCol="0" anchor="ctr"/>
          <a:lstStyle>
            <a:lvl1pPr algn="ctr">
              <a:defRPr sz="1100">
                <a:solidFill>
                  <a:schemeClr val="tx1"/>
                </a:solidFill>
              </a:defRPr>
            </a:lvl1pPr>
          </a:lstStyle>
          <a:p>
            <a:pPr defTabSz="814587"/>
            <a:endParaRPr lang="en-GB" dirty="0">
              <a:solidFill>
                <a:srgbClr val="FFFFFF"/>
              </a:solidFill>
            </a:endParaRPr>
          </a:p>
        </p:txBody>
      </p:sp>
      <p:sp>
        <p:nvSpPr>
          <p:cNvPr id="8" name="Slide Number Placeholder 5"/>
          <p:cNvSpPr>
            <a:spLocks noGrp="1"/>
          </p:cNvSpPr>
          <p:nvPr>
            <p:ph type="sldNum" sz="quarter" idx="4"/>
          </p:nvPr>
        </p:nvSpPr>
        <p:spPr>
          <a:xfrm>
            <a:off x="9533289" y="6407812"/>
            <a:ext cx="2133322" cy="273907"/>
          </a:xfrm>
          <a:prstGeom prst="rect">
            <a:avLst/>
          </a:prstGeom>
        </p:spPr>
        <p:txBody>
          <a:bodyPr vert="horz" lIns="81439" tIns="40745" rIns="81439" bIns="40745" rtlCol="0" anchor="ctr"/>
          <a:lstStyle>
            <a:lvl1pPr algn="r">
              <a:defRPr sz="1100">
                <a:solidFill>
                  <a:schemeClr val="tx1"/>
                </a:solidFill>
              </a:defRPr>
            </a:lvl1pPr>
          </a:lstStyle>
          <a:p>
            <a:pPr defTabSz="814587"/>
            <a:fld id="{66F9B19E-23E9-4120-A06C-57F6EDB783B3}" type="slidenum">
              <a:rPr lang="en-GB" smtClean="0">
                <a:solidFill>
                  <a:srgbClr val="FFFFFF"/>
                </a:solidFill>
              </a:rPr>
              <a:pPr defTabSz="814587"/>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814587" rtl="0" eaLnBrk="1" latinLnBrk="0" hangingPunct="1">
        <a:lnSpc>
          <a:spcPct val="90000"/>
        </a:lnSpc>
        <a:spcBef>
          <a:spcPct val="0"/>
        </a:spcBef>
        <a:buNone/>
        <a:defRPr lang="en-US" sz="4900" b="0" kern="1200" cap="none" spc="-89" baseline="0" dirty="0" smtClean="0">
          <a:ln w="3175">
            <a:noFill/>
          </a:ln>
          <a:solidFill>
            <a:schemeClr val="tx2"/>
          </a:solidFill>
          <a:effectLst/>
          <a:latin typeface="+mj-lt"/>
          <a:ea typeface="+mn-ea"/>
          <a:cs typeface="Arial" charset="0"/>
        </a:defRPr>
      </a:lvl1pPr>
    </p:titleStyle>
    <p:bodyStyle>
      <a:lvl1pPr marL="302678" marR="0" indent="-302678" algn="l" defTabSz="814587" rtl="0" eaLnBrk="1" fontAlgn="auto" latinLnBrk="0" hangingPunct="1">
        <a:lnSpc>
          <a:spcPct val="90000"/>
        </a:lnSpc>
        <a:spcBef>
          <a:spcPct val="20000"/>
        </a:spcBef>
        <a:spcAft>
          <a:spcPts val="0"/>
        </a:spcAft>
        <a:buClrTx/>
        <a:buSzPct val="90000"/>
        <a:buFont typeface="Arial" pitchFamily="34" charset="0"/>
        <a:buChar char="•"/>
        <a:tabLst/>
        <a:defRPr sz="3200" kern="1200" spc="-63" baseline="0">
          <a:solidFill>
            <a:schemeClr val="tx2"/>
          </a:solidFill>
          <a:latin typeface="+mj-lt"/>
          <a:ea typeface="+mn-ea"/>
          <a:cs typeface="+mn-cs"/>
        </a:defRPr>
      </a:lvl1pPr>
      <a:lvl2pPr marL="510552" marR="0" indent="-207925" algn="l" defTabSz="814587" rtl="0" eaLnBrk="1" fontAlgn="auto" latinLnBrk="0" hangingPunct="1">
        <a:lnSpc>
          <a:spcPct val="90000"/>
        </a:lnSpc>
        <a:spcBef>
          <a:spcPct val="20000"/>
        </a:spcBef>
        <a:spcAft>
          <a:spcPts val="0"/>
        </a:spcAft>
        <a:buClrTx/>
        <a:buSzPct val="90000"/>
        <a:buFont typeface="Wingdings" pitchFamily="2" charset="2"/>
        <a:buChar char=""/>
        <a:tabLst/>
        <a:defRPr sz="2100" kern="1200" spc="0" baseline="0">
          <a:solidFill>
            <a:schemeClr val="tx2"/>
          </a:solidFill>
          <a:latin typeface="+mn-lt"/>
          <a:ea typeface="+mn-ea"/>
          <a:cs typeface="+mn-cs"/>
        </a:defRPr>
      </a:lvl2pPr>
      <a:lvl3pPr marL="711365" marR="0" indent="-200838" algn="l" defTabSz="814587" rtl="0" eaLnBrk="1" fontAlgn="auto" latinLnBrk="0" hangingPunct="1">
        <a:lnSpc>
          <a:spcPct val="90000"/>
        </a:lnSpc>
        <a:spcBef>
          <a:spcPct val="20000"/>
        </a:spcBef>
        <a:spcAft>
          <a:spcPts val="0"/>
        </a:spcAft>
        <a:buClrTx/>
        <a:buSzPct val="90000"/>
        <a:buFont typeface="Wingdings" pitchFamily="2" charset="2"/>
        <a:buChar char=""/>
        <a:tabLst>
          <a:tab pos="711365" algn="l"/>
        </a:tabLst>
        <a:defRPr sz="2100" kern="1200" spc="0" baseline="0">
          <a:solidFill>
            <a:schemeClr val="tx2"/>
          </a:solidFill>
          <a:latin typeface="+mn-lt"/>
          <a:ea typeface="+mn-ea"/>
          <a:cs typeface="+mn-cs"/>
        </a:defRPr>
      </a:lvl3pPr>
      <a:lvl4pPr marL="917865" marR="0" indent="-206504" algn="l" defTabSz="814587" rtl="0" eaLnBrk="1" fontAlgn="auto" latinLnBrk="0" hangingPunct="1">
        <a:lnSpc>
          <a:spcPct val="90000"/>
        </a:lnSpc>
        <a:spcBef>
          <a:spcPct val="20000"/>
        </a:spcBef>
        <a:spcAft>
          <a:spcPts val="0"/>
        </a:spcAft>
        <a:buClrTx/>
        <a:buSzPct val="90000"/>
        <a:buFont typeface="Wingdings" pitchFamily="2" charset="2"/>
        <a:buChar char=""/>
        <a:tabLst/>
        <a:defRPr sz="1900" kern="1200" spc="0" baseline="0">
          <a:solidFill>
            <a:schemeClr val="tx2"/>
          </a:solidFill>
          <a:latin typeface="+mn-lt"/>
          <a:ea typeface="+mn-ea"/>
          <a:cs typeface="+mn-cs"/>
        </a:defRPr>
      </a:lvl4pPr>
      <a:lvl5pPr marL="1118688" marR="0" indent="-200838" algn="l" defTabSz="814587" rtl="0" eaLnBrk="1" fontAlgn="auto" latinLnBrk="0" hangingPunct="1">
        <a:lnSpc>
          <a:spcPct val="90000"/>
        </a:lnSpc>
        <a:spcBef>
          <a:spcPct val="20000"/>
        </a:spcBef>
        <a:spcAft>
          <a:spcPts val="0"/>
        </a:spcAft>
        <a:buClrTx/>
        <a:buSzPct val="90000"/>
        <a:buFont typeface="Wingdings" pitchFamily="2" charset="2"/>
        <a:buChar char=""/>
        <a:tabLst>
          <a:tab pos="1118688" algn="l"/>
        </a:tabLst>
        <a:defRPr sz="1900" kern="1200" spc="0" baseline="0">
          <a:solidFill>
            <a:schemeClr val="tx2"/>
          </a:solidFill>
          <a:latin typeface="+mn-lt"/>
          <a:ea typeface="+mn-ea"/>
          <a:cs typeface="+mn-cs"/>
        </a:defRPr>
      </a:lvl5pPr>
      <a:lvl6pPr marL="2240120"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647403"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054681"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462010"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814587" rtl="0" eaLnBrk="1" latinLnBrk="0" hangingPunct="1">
        <a:defRPr sz="1700" kern="1200">
          <a:solidFill>
            <a:schemeClr val="tx1"/>
          </a:solidFill>
          <a:latin typeface="+mn-lt"/>
          <a:ea typeface="+mn-ea"/>
          <a:cs typeface="+mn-cs"/>
        </a:defRPr>
      </a:lvl1pPr>
      <a:lvl2pPr marL="407319" algn="l" defTabSz="814587" rtl="0" eaLnBrk="1" latinLnBrk="0" hangingPunct="1">
        <a:defRPr sz="1700" kern="1200">
          <a:solidFill>
            <a:schemeClr val="tx1"/>
          </a:solidFill>
          <a:latin typeface="+mn-lt"/>
          <a:ea typeface="+mn-ea"/>
          <a:cs typeface="+mn-cs"/>
        </a:defRPr>
      </a:lvl2pPr>
      <a:lvl3pPr marL="814587" algn="l" defTabSz="814587" rtl="0" eaLnBrk="1" latinLnBrk="0" hangingPunct="1">
        <a:defRPr sz="1700" kern="1200">
          <a:solidFill>
            <a:schemeClr val="tx1"/>
          </a:solidFill>
          <a:latin typeface="+mn-lt"/>
          <a:ea typeface="+mn-ea"/>
          <a:cs typeface="+mn-cs"/>
        </a:defRPr>
      </a:lvl3pPr>
      <a:lvl4pPr marL="1221875" algn="l" defTabSz="814587" rtl="0" eaLnBrk="1" latinLnBrk="0" hangingPunct="1">
        <a:defRPr sz="1700" kern="1200">
          <a:solidFill>
            <a:schemeClr val="tx1"/>
          </a:solidFill>
          <a:latin typeface="+mn-lt"/>
          <a:ea typeface="+mn-ea"/>
          <a:cs typeface="+mn-cs"/>
        </a:defRPr>
      </a:lvl4pPr>
      <a:lvl5pPr marL="1629174" algn="l" defTabSz="814587" rtl="0" eaLnBrk="1" latinLnBrk="0" hangingPunct="1">
        <a:defRPr sz="1700" kern="1200">
          <a:solidFill>
            <a:schemeClr val="tx1"/>
          </a:solidFill>
          <a:latin typeface="+mn-lt"/>
          <a:ea typeface="+mn-ea"/>
          <a:cs typeface="+mn-cs"/>
        </a:defRPr>
      </a:lvl5pPr>
      <a:lvl6pPr marL="2036472" algn="l" defTabSz="814587" rtl="0" eaLnBrk="1" latinLnBrk="0" hangingPunct="1">
        <a:defRPr sz="1700" kern="1200">
          <a:solidFill>
            <a:schemeClr val="tx1"/>
          </a:solidFill>
          <a:latin typeface="+mn-lt"/>
          <a:ea typeface="+mn-ea"/>
          <a:cs typeface="+mn-cs"/>
        </a:defRPr>
      </a:lvl6pPr>
      <a:lvl7pPr marL="2443764" algn="l" defTabSz="814587" rtl="0" eaLnBrk="1" latinLnBrk="0" hangingPunct="1">
        <a:defRPr sz="1700" kern="1200">
          <a:solidFill>
            <a:schemeClr val="tx1"/>
          </a:solidFill>
          <a:latin typeface="+mn-lt"/>
          <a:ea typeface="+mn-ea"/>
          <a:cs typeface="+mn-cs"/>
        </a:defRPr>
      </a:lvl7pPr>
      <a:lvl8pPr marL="2851045" algn="l" defTabSz="814587" rtl="0" eaLnBrk="1" latinLnBrk="0" hangingPunct="1">
        <a:defRPr sz="1700" kern="1200">
          <a:solidFill>
            <a:schemeClr val="tx1"/>
          </a:solidFill>
          <a:latin typeface="+mn-lt"/>
          <a:ea typeface="+mn-ea"/>
          <a:cs typeface="+mn-cs"/>
        </a:defRPr>
      </a:lvl8pPr>
      <a:lvl9pPr marL="3258346" algn="l" defTabSz="814587"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200"/>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201824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5" r:id="rId8"/>
    <p:sldLayoutId id="2147483836" r:id="rId9"/>
    <p:sldLayoutId id="2147483850" r:id="rId10"/>
  </p:sldLayoutIdLst>
  <p:transition>
    <p:fade/>
  </p:transition>
  <p:timing>
    <p:tnLst>
      <p:par>
        <p:cTn id="1" dur="indefinite" restart="never" nodeType="tmRoot"/>
      </p:par>
    </p:tnLst>
  </p:timing>
  <p:txStyles>
    <p:titleStyle>
      <a:lvl1pPr algn="l" defTabSz="1108365"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026" indent="-558026" algn="l" defTabSz="1108365" rtl="0" eaLnBrk="1" latinLnBrk="0" hangingPunct="1">
        <a:lnSpc>
          <a:spcPct val="90000"/>
        </a:lnSpc>
        <a:spcBef>
          <a:spcPct val="20000"/>
        </a:spcBef>
        <a:buSzPct val="90000"/>
        <a:buFontTx/>
        <a:buBlip>
          <a:blip r:embed="rId12"/>
        </a:buBlip>
        <a:defRPr sz="3900" kern="1200">
          <a:gradFill>
            <a:gsLst>
              <a:gs pos="0">
                <a:schemeClr val="tx1"/>
              </a:gs>
              <a:gs pos="86000">
                <a:schemeClr val="tx1"/>
              </a:gs>
            </a:gsLst>
            <a:lin ang="5400000" scaled="0"/>
          </a:gradFill>
          <a:latin typeface="Candara" pitchFamily="34" charset="0"/>
          <a:ea typeface="+mn-ea"/>
          <a:cs typeface="+mn-cs"/>
        </a:defRPr>
      </a:lvl1pPr>
      <a:lvl2pPr marL="1037178" indent="-479153" algn="l" defTabSz="1108365" rtl="0" eaLnBrk="1" latinLnBrk="0" hangingPunct="1">
        <a:lnSpc>
          <a:spcPct val="90000"/>
        </a:lnSpc>
        <a:spcBef>
          <a:spcPct val="20000"/>
        </a:spcBef>
        <a:buSzPct val="90000"/>
        <a:buFontTx/>
        <a:buBlip>
          <a:blip r:embed="rId13"/>
        </a:buBlip>
        <a:defRPr sz="3500" kern="1200">
          <a:gradFill>
            <a:gsLst>
              <a:gs pos="0">
                <a:schemeClr val="tx1"/>
              </a:gs>
              <a:gs pos="86000">
                <a:schemeClr val="tx1"/>
              </a:gs>
            </a:gsLst>
            <a:lin ang="5400000" scaled="0"/>
          </a:gradFill>
          <a:latin typeface="Candara" pitchFamily="34" charset="0"/>
          <a:ea typeface="+mn-ea"/>
          <a:cs typeface="+mn-cs"/>
        </a:defRPr>
      </a:lvl2pPr>
      <a:lvl3pPr marL="1525970" indent="-488789" algn="l" defTabSz="1108365"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Candara" pitchFamily="34" charset="0"/>
          <a:ea typeface="+mn-ea"/>
          <a:cs typeface="+mn-cs"/>
        </a:defRPr>
      </a:lvl3pPr>
      <a:lvl4pPr marL="1945478" indent="-419504" algn="l" defTabSz="1108365"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4pPr>
      <a:lvl5pPr marL="2353439" indent="-407985" algn="l" defTabSz="1108365"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Candara" pitchFamily="34" charset="0"/>
          <a:ea typeface="+mn-ea"/>
          <a:cs typeface="+mn-cs"/>
        </a:defRPr>
      </a:lvl5pPr>
      <a:lvl6pPr marL="3047967"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176"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361"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0554"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365" rtl="0" eaLnBrk="1" latinLnBrk="0" hangingPunct="1">
        <a:defRPr sz="2100" kern="1200">
          <a:solidFill>
            <a:schemeClr val="tx1"/>
          </a:solidFill>
          <a:latin typeface="+mn-lt"/>
          <a:ea typeface="+mn-ea"/>
          <a:cs typeface="+mn-cs"/>
        </a:defRPr>
      </a:lvl1pPr>
      <a:lvl2pPr marL="554152" algn="l" defTabSz="1108365" rtl="0" eaLnBrk="1" latinLnBrk="0" hangingPunct="1">
        <a:defRPr sz="2100" kern="1200">
          <a:solidFill>
            <a:schemeClr val="tx1"/>
          </a:solidFill>
          <a:latin typeface="+mn-lt"/>
          <a:ea typeface="+mn-ea"/>
          <a:cs typeface="+mn-cs"/>
        </a:defRPr>
      </a:lvl2pPr>
      <a:lvl3pPr marL="1108365" algn="l" defTabSz="1108365" rtl="0" eaLnBrk="1" latinLnBrk="0" hangingPunct="1">
        <a:defRPr sz="2100" kern="1200">
          <a:solidFill>
            <a:schemeClr val="tx1"/>
          </a:solidFill>
          <a:latin typeface="+mn-lt"/>
          <a:ea typeface="+mn-ea"/>
          <a:cs typeface="+mn-cs"/>
        </a:defRPr>
      </a:lvl3pPr>
      <a:lvl4pPr marL="1662544" algn="l" defTabSz="1108365" rtl="0" eaLnBrk="1" latinLnBrk="0" hangingPunct="1">
        <a:defRPr sz="2100" kern="1200">
          <a:solidFill>
            <a:schemeClr val="tx1"/>
          </a:solidFill>
          <a:latin typeface="+mn-lt"/>
          <a:ea typeface="+mn-ea"/>
          <a:cs typeface="+mn-cs"/>
        </a:defRPr>
      </a:lvl4pPr>
      <a:lvl5pPr marL="2216740" algn="l" defTabSz="1108365" rtl="0" eaLnBrk="1" latinLnBrk="0" hangingPunct="1">
        <a:defRPr sz="2100" kern="1200">
          <a:solidFill>
            <a:schemeClr val="tx1"/>
          </a:solidFill>
          <a:latin typeface="+mn-lt"/>
          <a:ea typeface="+mn-ea"/>
          <a:cs typeface="+mn-cs"/>
        </a:defRPr>
      </a:lvl5pPr>
      <a:lvl6pPr marL="2770896" algn="l" defTabSz="1108365" rtl="0" eaLnBrk="1" latinLnBrk="0" hangingPunct="1">
        <a:defRPr sz="2100" kern="1200">
          <a:solidFill>
            <a:schemeClr val="tx1"/>
          </a:solidFill>
          <a:latin typeface="+mn-lt"/>
          <a:ea typeface="+mn-ea"/>
          <a:cs typeface="+mn-cs"/>
        </a:defRPr>
      </a:lvl6pPr>
      <a:lvl7pPr marL="3325087" algn="l" defTabSz="1108365" rtl="0" eaLnBrk="1" latinLnBrk="0" hangingPunct="1">
        <a:defRPr sz="2100" kern="1200">
          <a:solidFill>
            <a:schemeClr val="tx1"/>
          </a:solidFill>
          <a:latin typeface="+mn-lt"/>
          <a:ea typeface="+mn-ea"/>
          <a:cs typeface="+mn-cs"/>
        </a:defRPr>
      </a:lvl7pPr>
      <a:lvl8pPr marL="3879262" algn="l" defTabSz="1108365" rtl="0" eaLnBrk="1" latinLnBrk="0" hangingPunct="1">
        <a:defRPr sz="2100" kern="1200">
          <a:solidFill>
            <a:schemeClr val="tx1"/>
          </a:solidFill>
          <a:latin typeface="+mn-lt"/>
          <a:ea typeface="+mn-ea"/>
          <a:cs typeface="+mn-cs"/>
        </a:defRPr>
      </a:lvl8pPr>
      <a:lvl9pPr marL="4433451" algn="l" defTabSz="1108365"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98"/>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331276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fade/>
  </p:transition>
  <p:timing>
    <p:tnLst>
      <p:par>
        <p:cTn id="1" dur="indefinite" restart="never" nodeType="tmRoot"/>
      </p:par>
    </p:tnLst>
  </p:timing>
  <p:txStyles>
    <p:titleStyle>
      <a:lvl1pPr algn="l" defTabSz="1108615"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150" indent="-558150" algn="l" defTabSz="1108615" rtl="0" eaLnBrk="1" latinLnBrk="0" hangingPunct="1">
        <a:lnSpc>
          <a:spcPct val="90000"/>
        </a:lnSpc>
        <a:spcBef>
          <a:spcPct val="20000"/>
        </a:spcBef>
        <a:buSzPct val="90000"/>
        <a:buFontTx/>
        <a:buBlip>
          <a:blip r:embed="rId13"/>
        </a:buBlip>
        <a:defRPr sz="3900" kern="1200">
          <a:gradFill>
            <a:gsLst>
              <a:gs pos="0">
                <a:schemeClr val="tx1"/>
              </a:gs>
              <a:gs pos="86000">
                <a:schemeClr val="tx1"/>
              </a:gs>
            </a:gsLst>
            <a:lin ang="5400000" scaled="0"/>
          </a:gradFill>
          <a:latin typeface="Candara" pitchFamily="34" charset="0"/>
          <a:ea typeface="+mn-ea"/>
          <a:cs typeface="+mn-cs"/>
        </a:defRPr>
      </a:lvl1pPr>
      <a:lvl2pPr marL="1037414" indent="-479263" algn="l" defTabSz="1108615" rtl="0" eaLnBrk="1" latinLnBrk="0" hangingPunct="1">
        <a:lnSpc>
          <a:spcPct val="90000"/>
        </a:lnSpc>
        <a:spcBef>
          <a:spcPct val="20000"/>
        </a:spcBef>
        <a:buSzPct val="90000"/>
        <a:buFontTx/>
        <a:buBlip>
          <a:blip r:embed="rId14"/>
        </a:buBlip>
        <a:defRPr sz="3500" kern="1200">
          <a:gradFill>
            <a:gsLst>
              <a:gs pos="0">
                <a:schemeClr val="tx1"/>
              </a:gs>
              <a:gs pos="86000">
                <a:schemeClr val="tx1"/>
              </a:gs>
            </a:gsLst>
            <a:lin ang="5400000" scaled="0"/>
          </a:gradFill>
          <a:latin typeface="Candara" pitchFamily="34" charset="0"/>
          <a:ea typeface="+mn-ea"/>
          <a:cs typeface="+mn-cs"/>
        </a:defRPr>
      </a:lvl2pPr>
      <a:lvl3pPr marL="1526317" indent="-488897" algn="l" defTabSz="1108615"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3pPr>
      <a:lvl4pPr marL="1945918" indent="-419599" algn="l" defTabSz="1108615"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4pPr>
      <a:lvl5pPr marL="2353971" indent="-408069" algn="l" defTabSz="1108615"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5pPr>
      <a:lvl6pPr marL="304865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985"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729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61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615" rtl="0" eaLnBrk="1" latinLnBrk="0" hangingPunct="1">
        <a:defRPr sz="2100" kern="1200">
          <a:solidFill>
            <a:schemeClr val="tx1"/>
          </a:solidFill>
          <a:latin typeface="+mn-lt"/>
          <a:ea typeface="+mn-ea"/>
          <a:cs typeface="+mn-cs"/>
        </a:defRPr>
      </a:lvl1pPr>
      <a:lvl2pPr marL="554284" algn="l" defTabSz="1108615" rtl="0" eaLnBrk="1" latinLnBrk="0" hangingPunct="1">
        <a:defRPr sz="2100" kern="1200">
          <a:solidFill>
            <a:schemeClr val="tx1"/>
          </a:solidFill>
          <a:latin typeface="+mn-lt"/>
          <a:ea typeface="+mn-ea"/>
          <a:cs typeface="+mn-cs"/>
        </a:defRPr>
      </a:lvl2pPr>
      <a:lvl3pPr marL="1108615" algn="l" defTabSz="1108615" rtl="0" eaLnBrk="1" latinLnBrk="0" hangingPunct="1">
        <a:defRPr sz="2100" kern="1200">
          <a:solidFill>
            <a:schemeClr val="tx1"/>
          </a:solidFill>
          <a:latin typeface="+mn-lt"/>
          <a:ea typeface="+mn-ea"/>
          <a:cs typeface="+mn-cs"/>
        </a:defRPr>
      </a:lvl3pPr>
      <a:lvl4pPr marL="1662920" algn="l" defTabSz="1108615" rtl="0" eaLnBrk="1" latinLnBrk="0" hangingPunct="1">
        <a:defRPr sz="2100" kern="1200">
          <a:solidFill>
            <a:schemeClr val="tx1"/>
          </a:solidFill>
          <a:latin typeface="+mn-lt"/>
          <a:ea typeface="+mn-ea"/>
          <a:cs typeface="+mn-cs"/>
        </a:defRPr>
      </a:lvl4pPr>
      <a:lvl5pPr marL="2217240" algn="l" defTabSz="1108615" rtl="0" eaLnBrk="1" latinLnBrk="0" hangingPunct="1">
        <a:defRPr sz="2100" kern="1200">
          <a:solidFill>
            <a:schemeClr val="tx1"/>
          </a:solidFill>
          <a:latin typeface="+mn-lt"/>
          <a:ea typeface="+mn-ea"/>
          <a:cs typeface="+mn-cs"/>
        </a:defRPr>
      </a:lvl5pPr>
      <a:lvl6pPr marL="2771523" algn="l" defTabSz="1108615" rtl="0" eaLnBrk="1" latinLnBrk="0" hangingPunct="1">
        <a:defRPr sz="2100" kern="1200">
          <a:solidFill>
            <a:schemeClr val="tx1"/>
          </a:solidFill>
          <a:latin typeface="+mn-lt"/>
          <a:ea typeface="+mn-ea"/>
          <a:cs typeface="+mn-cs"/>
        </a:defRPr>
      </a:lvl6pPr>
      <a:lvl7pPr marL="3325841" algn="l" defTabSz="1108615" rtl="0" eaLnBrk="1" latinLnBrk="0" hangingPunct="1">
        <a:defRPr sz="2100" kern="1200">
          <a:solidFill>
            <a:schemeClr val="tx1"/>
          </a:solidFill>
          <a:latin typeface="+mn-lt"/>
          <a:ea typeface="+mn-ea"/>
          <a:cs typeface="+mn-cs"/>
        </a:defRPr>
      </a:lvl7pPr>
      <a:lvl8pPr marL="3880140" algn="l" defTabSz="1108615" rtl="0" eaLnBrk="1" latinLnBrk="0" hangingPunct="1">
        <a:defRPr sz="2100" kern="1200">
          <a:solidFill>
            <a:schemeClr val="tx1"/>
          </a:solidFill>
          <a:latin typeface="+mn-lt"/>
          <a:ea typeface="+mn-ea"/>
          <a:cs typeface="+mn-cs"/>
        </a:defRPr>
      </a:lvl8pPr>
      <a:lvl9pPr marL="4434449" algn="l" defTabSz="1108615"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6355376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Lst>
  <p:transition spd="slow">
    <p:push dir="u"/>
  </p:transition>
  <p:timing>
    <p:tnLst>
      <p:par>
        <p:cTn id="1" dur="indefinite" restart="never" nodeType="tmRoot"/>
      </p:par>
    </p:tnLst>
  </p:timing>
  <p:txStyles>
    <p:titleStyle>
      <a:lvl1pPr algn="l" defTabSz="912806"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806"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806" rtl="0" eaLnBrk="1" latinLnBrk="0" hangingPunct="1">
        <a:lnSpc>
          <a:spcPct val="90000"/>
        </a:lnSpc>
        <a:spcBef>
          <a:spcPct val="20000"/>
        </a:spcBef>
        <a:buSzPct val="90000"/>
        <a:buFont typeface="Wingdings" pitchFamily="2" charset="2"/>
        <a:buNone/>
        <a:tabLst>
          <a:tab pos="629157" algn="l"/>
        </a:tabLst>
        <a:defRPr sz="2000" kern="1200">
          <a:solidFill>
            <a:schemeClr val="tx1">
              <a:lumMod val="75000"/>
            </a:schemeClr>
          </a:solidFill>
          <a:latin typeface="+mn-lt"/>
          <a:ea typeface="+mn-ea"/>
          <a:cs typeface="+mn-cs"/>
        </a:defRPr>
      </a:lvl2pPr>
      <a:lvl3pPr marL="236625" indent="-236625" algn="l" defTabSz="912806"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190" indent="-223456" algn="l" defTabSz="912806" rtl="0" eaLnBrk="1" latinLnBrk="0" hangingPunct="1">
        <a:lnSpc>
          <a:spcPct val="90000"/>
        </a:lnSpc>
        <a:spcBef>
          <a:spcPct val="20000"/>
        </a:spcBef>
        <a:buSzPct val="90000"/>
        <a:buFont typeface="Wingdings" pitchFamily="2" charset="2"/>
        <a:buChar char="§"/>
        <a:tabLst>
          <a:tab pos="912842"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09967" indent="-229792" algn="l" defTabSz="912806"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234"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598"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12"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08"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06" rtl="0" eaLnBrk="1" latinLnBrk="0" hangingPunct="1">
        <a:defRPr sz="1900" kern="1200">
          <a:solidFill>
            <a:schemeClr val="tx1"/>
          </a:solidFill>
          <a:latin typeface="+mn-lt"/>
          <a:ea typeface="+mn-ea"/>
          <a:cs typeface="+mn-cs"/>
        </a:defRPr>
      </a:lvl1pPr>
      <a:lvl2pPr marL="456365" algn="l" defTabSz="912806" rtl="0" eaLnBrk="1" latinLnBrk="0" hangingPunct="1">
        <a:defRPr sz="1900" kern="1200">
          <a:solidFill>
            <a:schemeClr val="tx1"/>
          </a:solidFill>
          <a:latin typeface="+mn-lt"/>
          <a:ea typeface="+mn-ea"/>
          <a:cs typeface="+mn-cs"/>
        </a:defRPr>
      </a:lvl2pPr>
      <a:lvl3pPr marL="912806" algn="l" defTabSz="912806" rtl="0" eaLnBrk="1" latinLnBrk="0" hangingPunct="1">
        <a:defRPr sz="1900" kern="1200">
          <a:solidFill>
            <a:schemeClr val="tx1"/>
          </a:solidFill>
          <a:latin typeface="+mn-lt"/>
          <a:ea typeface="+mn-ea"/>
          <a:cs typeface="+mn-cs"/>
        </a:defRPr>
      </a:lvl3pPr>
      <a:lvl4pPr marL="1369200" algn="l" defTabSz="912806" rtl="0" eaLnBrk="1" latinLnBrk="0" hangingPunct="1">
        <a:defRPr sz="1900" kern="1200">
          <a:solidFill>
            <a:schemeClr val="tx1"/>
          </a:solidFill>
          <a:latin typeface="+mn-lt"/>
          <a:ea typeface="+mn-ea"/>
          <a:cs typeface="+mn-cs"/>
        </a:defRPr>
      </a:lvl4pPr>
      <a:lvl5pPr marL="1825611" algn="l" defTabSz="912806" rtl="0" eaLnBrk="1" latinLnBrk="0" hangingPunct="1">
        <a:defRPr sz="1900" kern="1200">
          <a:solidFill>
            <a:schemeClr val="tx1"/>
          </a:solidFill>
          <a:latin typeface="+mn-lt"/>
          <a:ea typeface="+mn-ea"/>
          <a:cs typeface="+mn-cs"/>
        </a:defRPr>
      </a:lvl5pPr>
      <a:lvl6pPr marL="2281979" algn="l" defTabSz="912806" rtl="0" eaLnBrk="1" latinLnBrk="0" hangingPunct="1">
        <a:defRPr sz="1900" kern="1200">
          <a:solidFill>
            <a:schemeClr val="tx1"/>
          </a:solidFill>
          <a:latin typeface="+mn-lt"/>
          <a:ea typeface="+mn-ea"/>
          <a:cs typeface="+mn-cs"/>
        </a:defRPr>
      </a:lvl6pPr>
      <a:lvl7pPr marL="2738407" algn="l" defTabSz="912806" rtl="0" eaLnBrk="1" latinLnBrk="0" hangingPunct="1">
        <a:defRPr sz="1900" kern="1200">
          <a:solidFill>
            <a:schemeClr val="tx1"/>
          </a:solidFill>
          <a:latin typeface="+mn-lt"/>
          <a:ea typeface="+mn-ea"/>
          <a:cs typeface="+mn-cs"/>
        </a:defRPr>
      </a:lvl7pPr>
      <a:lvl8pPr marL="3194806" algn="l" defTabSz="912806" rtl="0" eaLnBrk="1" latinLnBrk="0" hangingPunct="1">
        <a:defRPr sz="1900" kern="1200">
          <a:solidFill>
            <a:schemeClr val="tx1"/>
          </a:solidFill>
          <a:latin typeface="+mn-lt"/>
          <a:ea typeface="+mn-ea"/>
          <a:cs typeface="+mn-cs"/>
        </a:defRPr>
      </a:lvl8pPr>
      <a:lvl9pPr marL="3651218" algn="l" defTabSz="912806"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0942673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3" r:id="rId24"/>
    <p:sldLayoutId id="2147483904" r:id="rId25"/>
  </p:sldLayoutIdLst>
  <p:transition spd="slow">
    <p:push dir="u"/>
  </p:transition>
  <p:timing>
    <p:tnLst>
      <p:par>
        <p:cTn id="1" dur="indefinite" restart="never" nodeType="tmRoot"/>
      </p:par>
    </p:tnLst>
  </p:timing>
  <p:txStyles>
    <p:titleStyle>
      <a:lvl1pPr algn="l" defTabSz="912844"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844"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844" rtl="0" eaLnBrk="1" latinLnBrk="0" hangingPunct="1">
        <a:lnSpc>
          <a:spcPct val="90000"/>
        </a:lnSpc>
        <a:spcBef>
          <a:spcPct val="20000"/>
        </a:spcBef>
        <a:buSzPct val="90000"/>
        <a:buFont typeface="Wingdings" pitchFamily="2" charset="2"/>
        <a:buNone/>
        <a:tabLst>
          <a:tab pos="629183" algn="l"/>
        </a:tabLst>
        <a:defRPr sz="2000" kern="1200">
          <a:solidFill>
            <a:schemeClr val="tx1">
              <a:lumMod val="75000"/>
            </a:schemeClr>
          </a:solidFill>
          <a:latin typeface="+mn-lt"/>
          <a:ea typeface="+mn-ea"/>
          <a:cs typeface="+mn-cs"/>
        </a:defRPr>
      </a:lvl2pPr>
      <a:lvl3pPr marL="236635" indent="-236635" algn="l" defTabSz="912844"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252" indent="-223465" algn="l" defTabSz="912844" rtl="0" eaLnBrk="1" latinLnBrk="0" hangingPunct="1">
        <a:lnSpc>
          <a:spcPct val="90000"/>
        </a:lnSpc>
        <a:spcBef>
          <a:spcPct val="20000"/>
        </a:spcBef>
        <a:buSzPct val="90000"/>
        <a:buFont typeface="Wingdings" pitchFamily="2" charset="2"/>
        <a:buChar char="§"/>
        <a:tabLst>
          <a:tab pos="91288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039" indent="-229802" algn="l" defTabSz="912844"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338"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22"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54"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570"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44" rtl="0" eaLnBrk="1" latinLnBrk="0" hangingPunct="1">
        <a:defRPr sz="1900" kern="1200">
          <a:solidFill>
            <a:schemeClr val="tx1"/>
          </a:solidFill>
          <a:latin typeface="+mn-lt"/>
          <a:ea typeface="+mn-ea"/>
          <a:cs typeface="+mn-cs"/>
        </a:defRPr>
      </a:lvl1pPr>
      <a:lvl2pPr marL="456385" algn="l" defTabSz="912844" rtl="0" eaLnBrk="1" latinLnBrk="0" hangingPunct="1">
        <a:defRPr sz="1900" kern="1200">
          <a:solidFill>
            <a:schemeClr val="tx1"/>
          </a:solidFill>
          <a:latin typeface="+mn-lt"/>
          <a:ea typeface="+mn-ea"/>
          <a:cs typeface="+mn-cs"/>
        </a:defRPr>
      </a:lvl2pPr>
      <a:lvl3pPr marL="912844" algn="l" defTabSz="912844" rtl="0" eaLnBrk="1" latinLnBrk="0" hangingPunct="1">
        <a:defRPr sz="1900" kern="1200">
          <a:solidFill>
            <a:schemeClr val="tx1"/>
          </a:solidFill>
          <a:latin typeface="+mn-lt"/>
          <a:ea typeface="+mn-ea"/>
          <a:cs typeface="+mn-cs"/>
        </a:defRPr>
      </a:lvl3pPr>
      <a:lvl4pPr marL="1369258" algn="l" defTabSz="912844" rtl="0" eaLnBrk="1" latinLnBrk="0" hangingPunct="1">
        <a:defRPr sz="1900" kern="1200">
          <a:solidFill>
            <a:schemeClr val="tx1"/>
          </a:solidFill>
          <a:latin typeface="+mn-lt"/>
          <a:ea typeface="+mn-ea"/>
          <a:cs typeface="+mn-cs"/>
        </a:defRPr>
      </a:lvl4pPr>
      <a:lvl5pPr marL="1825687" algn="l" defTabSz="912844" rtl="0" eaLnBrk="1" latinLnBrk="0" hangingPunct="1">
        <a:defRPr sz="1900" kern="1200">
          <a:solidFill>
            <a:schemeClr val="tx1"/>
          </a:solidFill>
          <a:latin typeface="+mn-lt"/>
          <a:ea typeface="+mn-ea"/>
          <a:cs typeface="+mn-cs"/>
        </a:defRPr>
      </a:lvl5pPr>
      <a:lvl6pPr marL="2282075" algn="l" defTabSz="912844" rtl="0" eaLnBrk="1" latinLnBrk="0" hangingPunct="1">
        <a:defRPr sz="1900" kern="1200">
          <a:solidFill>
            <a:schemeClr val="tx1"/>
          </a:solidFill>
          <a:latin typeface="+mn-lt"/>
          <a:ea typeface="+mn-ea"/>
          <a:cs typeface="+mn-cs"/>
        </a:defRPr>
      </a:lvl6pPr>
      <a:lvl7pPr marL="2738521" algn="l" defTabSz="912844" rtl="0" eaLnBrk="1" latinLnBrk="0" hangingPunct="1">
        <a:defRPr sz="1900" kern="1200">
          <a:solidFill>
            <a:schemeClr val="tx1"/>
          </a:solidFill>
          <a:latin typeface="+mn-lt"/>
          <a:ea typeface="+mn-ea"/>
          <a:cs typeface="+mn-cs"/>
        </a:defRPr>
      </a:lvl7pPr>
      <a:lvl8pPr marL="3194939" algn="l" defTabSz="912844" rtl="0" eaLnBrk="1" latinLnBrk="0" hangingPunct="1">
        <a:defRPr sz="1900" kern="1200">
          <a:solidFill>
            <a:schemeClr val="tx1"/>
          </a:solidFill>
          <a:latin typeface="+mn-lt"/>
          <a:ea typeface="+mn-ea"/>
          <a:cs typeface="+mn-cs"/>
        </a:defRPr>
      </a:lvl8pPr>
      <a:lvl9pPr marL="3651370" algn="l" defTabSz="912844"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5577274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Lst>
  <p:transition spd="slow">
    <p:push dir="u"/>
  </p:transition>
  <p:timing>
    <p:tnLst>
      <p:par>
        <p:cTn id="1" dur="indefinite" restart="never" nodeType="tmRoot"/>
      </p:par>
    </p:tnLst>
  </p:timing>
  <p:txStyles>
    <p:titleStyle>
      <a:lvl1pPr algn="l" defTabSz="912920"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920"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920" rtl="0" eaLnBrk="1" latinLnBrk="0" hangingPunct="1">
        <a:lnSpc>
          <a:spcPct val="90000"/>
        </a:lnSpc>
        <a:spcBef>
          <a:spcPct val="20000"/>
        </a:spcBef>
        <a:buSzPct val="90000"/>
        <a:buFont typeface="Wingdings" pitchFamily="2" charset="2"/>
        <a:buNone/>
        <a:tabLst>
          <a:tab pos="629235" algn="l"/>
        </a:tabLst>
        <a:defRPr sz="2000" kern="1200">
          <a:solidFill>
            <a:schemeClr val="tx1">
              <a:lumMod val="75000"/>
            </a:schemeClr>
          </a:solidFill>
          <a:latin typeface="+mn-lt"/>
          <a:ea typeface="+mn-ea"/>
          <a:cs typeface="+mn-cs"/>
        </a:defRPr>
      </a:lvl2pPr>
      <a:lvl3pPr marL="236655" indent="-236655" algn="l" defTabSz="912920"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374" indent="-223484" algn="l" defTabSz="912920" rtl="0" eaLnBrk="1" latinLnBrk="0" hangingPunct="1">
        <a:lnSpc>
          <a:spcPct val="90000"/>
        </a:lnSpc>
        <a:spcBef>
          <a:spcPct val="20000"/>
        </a:spcBef>
        <a:buSzPct val="90000"/>
        <a:buFont typeface="Wingdings" pitchFamily="2" charset="2"/>
        <a:buChar char="§"/>
        <a:tabLst>
          <a:tab pos="912956"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183" indent="-229822" algn="l" defTabSz="912920"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546"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970"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439"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893"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920" rtl="0" eaLnBrk="1" latinLnBrk="0" hangingPunct="1">
        <a:defRPr sz="1900" kern="1200">
          <a:solidFill>
            <a:schemeClr val="tx1"/>
          </a:solidFill>
          <a:latin typeface="+mn-lt"/>
          <a:ea typeface="+mn-ea"/>
          <a:cs typeface="+mn-cs"/>
        </a:defRPr>
      </a:lvl1pPr>
      <a:lvl2pPr marL="456425" algn="l" defTabSz="912920" rtl="0" eaLnBrk="1" latinLnBrk="0" hangingPunct="1">
        <a:defRPr sz="1900" kern="1200">
          <a:solidFill>
            <a:schemeClr val="tx1"/>
          </a:solidFill>
          <a:latin typeface="+mn-lt"/>
          <a:ea typeface="+mn-ea"/>
          <a:cs typeface="+mn-cs"/>
        </a:defRPr>
      </a:lvl2pPr>
      <a:lvl3pPr marL="912920" algn="l" defTabSz="912920" rtl="0" eaLnBrk="1" latinLnBrk="0" hangingPunct="1">
        <a:defRPr sz="1900" kern="1200">
          <a:solidFill>
            <a:schemeClr val="tx1"/>
          </a:solidFill>
          <a:latin typeface="+mn-lt"/>
          <a:ea typeface="+mn-ea"/>
          <a:cs typeface="+mn-cs"/>
        </a:defRPr>
      </a:lvl3pPr>
      <a:lvl4pPr marL="1369372" algn="l" defTabSz="912920" rtl="0" eaLnBrk="1" latinLnBrk="0" hangingPunct="1">
        <a:defRPr sz="1900" kern="1200">
          <a:solidFill>
            <a:schemeClr val="tx1"/>
          </a:solidFill>
          <a:latin typeface="+mn-lt"/>
          <a:ea typeface="+mn-ea"/>
          <a:cs typeface="+mn-cs"/>
        </a:defRPr>
      </a:lvl4pPr>
      <a:lvl5pPr marL="1825839" algn="l" defTabSz="912920" rtl="0" eaLnBrk="1" latinLnBrk="0" hangingPunct="1">
        <a:defRPr sz="1900" kern="1200">
          <a:solidFill>
            <a:schemeClr val="tx1"/>
          </a:solidFill>
          <a:latin typeface="+mn-lt"/>
          <a:ea typeface="+mn-ea"/>
          <a:cs typeface="+mn-cs"/>
        </a:defRPr>
      </a:lvl5pPr>
      <a:lvl6pPr marL="2282267" algn="l" defTabSz="912920" rtl="0" eaLnBrk="1" latinLnBrk="0" hangingPunct="1">
        <a:defRPr sz="1900" kern="1200">
          <a:solidFill>
            <a:schemeClr val="tx1"/>
          </a:solidFill>
          <a:latin typeface="+mn-lt"/>
          <a:ea typeface="+mn-ea"/>
          <a:cs typeface="+mn-cs"/>
        </a:defRPr>
      </a:lvl6pPr>
      <a:lvl7pPr marL="2738749" algn="l" defTabSz="912920" rtl="0" eaLnBrk="1" latinLnBrk="0" hangingPunct="1">
        <a:defRPr sz="1900" kern="1200">
          <a:solidFill>
            <a:schemeClr val="tx1"/>
          </a:solidFill>
          <a:latin typeface="+mn-lt"/>
          <a:ea typeface="+mn-ea"/>
          <a:cs typeface="+mn-cs"/>
        </a:defRPr>
      </a:lvl7pPr>
      <a:lvl8pPr marL="3195206" algn="l" defTabSz="912920" rtl="0" eaLnBrk="1" latinLnBrk="0" hangingPunct="1">
        <a:defRPr sz="1900" kern="1200">
          <a:solidFill>
            <a:schemeClr val="tx1"/>
          </a:solidFill>
          <a:latin typeface="+mn-lt"/>
          <a:ea typeface="+mn-ea"/>
          <a:cs typeface="+mn-cs"/>
        </a:defRPr>
      </a:lvl8pPr>
      <a:lvl9pPr marL="3651674" algn="l" defTabSz="912920"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2188980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Lst>
  <p:transition spd="slow">
    <p:push dir="u"/>
  </p:transition>
  <p:timing>
    <p:tnLst>
      <p:par>
        <p:cTn id="1" dur="indefinite" restart="never" nodeType="tmRoot"/>
      </p:par>
    </p:tnLst>
  </p:timing>
  <p:txStyles>
    <p:titleStyle>
      <a:lvl1pPr algn="l" defTabSz="913034"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034"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034" rtl="0" eaLnBrk="1" latinLnBrk="0" hangingPunct="1">
        <a:lnSpc>
          <a:spcPct val="90000"/>
        </a:lnSpc>
        <a:spcBef>
          <a:spcPct val="20000"/>
        </a:spcBef>
        <a:buSzPct val="90000"/>
        <a:buFont typeface="Wingdings" pitchFamily="2" charset="2"/>
        <a:buNone/>
        <a:tabLst>
          <a:tab pos="629313" algn="l"/>
        </a:tabLst>
        <a:defRPr sz="2000" kern="1200">
          <a:solidFill>
            <a:schemeClr val="tx1">
              <a:lumMod val="75000"/>
            </a:schemeClr>
          </a:solidFill>
          <a:latin typeface="+mn-lt"/>
          <a:ea typeface="+mn-ea"/>
          <a:cs typeface="+mn-cs"/>
        </a:defRPr>
      </a:lvl2pPr>
      <a:lvl3pPr marL="236685" indent="-236685" algn="l" defTabSz="913034"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558" indent="-223512" algn="l" defTabSz="913034" rtl="0" eaLnBrk="1" latinLnBrk="0" hangingPunct="1">
        <a:lnSpc>
          <a:spcPct val="90000"/>
        </a:lnSpc>
        <a:spcBef>
          <a:spcPct val="20000"/>
        </a:spcBef>
        <a:buSzPct val="90000"/>
        <a:buFont typeface="Wingdings" pitchFamily="2" charset="2"/>
        <a:buChar char="§"/>
        <a:tabLst>
          <a:tab pos="91307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399" indent="-229852" algn="l" defTabSz="913034"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858"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2"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7"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7"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34" rtl="0" eaLnBrk="1" latinLnBrk="0" hangingPunct="1">
        <a:defRPr sz="1900" kern="1200">
          <a:solidFill>
            <a:schemeClr val="tx1"/>
          </a:solidFill>
          <a:latin typeface="+mn-lt"/>
          <a:ea typeface="+mn-ea"/>
          <a:cs typeface="+mn-cs"/>
        </a:defRPr>
      </a:lvl1pPr>
      <a:lvl2pPr marL="456485" algn="l" defTabSz="913034" rtl="0" eaLnBrk="1" latinLnBrk="0" hangingPunct="1">
        <a:defRPr sz="1900" kern="1200">
          <a:solidFill>
            <a:schemeClr val="tx1"/>
          </a:solidFill>
          <a:latin typeface="+mn-lt"/>
          <a:ea typeface="+mn-ea"/>
          <a:cs typeface="+mn-cs"/>
        </a:defRPr>
      </a:lvl2pPr>
      <a:lvl3pPr marL="913034" algn="l" defTabSz="913034" rtl="0" eaLnBrk="1" latinLnBrk="0" hangingPunct="1">
        <a:defRPr sz="1900" kern="1200">
          <a:solidFill>
            <a:schemeClr val="tx1"/>
          </a:solidFill>
          <a:latin typeface="+mn-lt"/>
          <a:ea typeface="+mn-ea"/>
          <a:cs typeface="+mn-cs"/>
        </a:defRPr>
      </a:lvl3pPr>
      <a:lvl4pPr marL="1369544" algn="l" defTabSz="913034" rtl="0" eaLnBrk="1" latinLnBrk="0" hangingPunct="1">
        <a:defRPr sz="1900" kern="1200">
          <a:solidFill>
            <a:schemeClr val="tx1"/>
          </a:solidFill>
          <a:latin typeface="+mn-lt"/>
          <a:ea typeface="+mn-ea"/>
          <a:cs typeface="+mn-cs"/>
        </a:defRPr>
      </a:lvl4pPr>
      <a:lvl5pPr marL="1826067" algn="l" defTabSz="913034" rtl="0" eaLnBrk="1" latinLnBrk="0" hangingPunct="1">
        <a:defRPr sz="1900" kern="1200">
          <a:solidFill>
            <a:schemeClr val="tx1"/>
          </a:solidFill>
          <a:latin typeface="+mn-lt"/>
          <a:ea typeface="+mn-ea"/>
          <a:cs typeface="+mn-cs"/>
        </a:defRPr>
      </a:lvl5pPr>
      <a:lvl6pPr marL="2282552" algn="l" defTabSz="913034" rtl="0" eaLnBrk="1" latinLnBrk="0" hangingPunct="1">
        <a:defRPr sz="1900" kern="1200">
          <a:solidFill>
            <a:schemeClr val="tx1"/>
          </a:solidFill>
          <a:latin typeface="+mn-lt"/>
          <a:ea typeface="+mn-ea"/>
          <a:cs typeface="+mn-cs"/>
        </a:defRPr>
      </a:lvl6pPr>
      <a:lvl7pPr marL="2739091" algn="l" defTabSz="913034" rtl="0" eaLnBrk="1" latinLnBrk="0" hangingPunct="1">
        <a:defRPr sz="1900" kern="1200">
          <a:solidFill>
            <a:schemeClr val="tx1"/>
          </a:solidFill>
          <a:latin typeface="+mn-lt"/>
          <a:ea typeface="+mn-ea"/>
          <a:cs typeface="+mn-cs"/>
        </a:defRPr>
      </a:lvl7pPr>
      <a:lvl8pPr marL="3195606" algn="l" defTabSz="913034" rtl="0" eaLnBrk="1" latinLnBrk="0" hangingPunct="1">
        <a:defRPr sz="1900" kern="1200">
          <a:solidFill>
            <a:schemeClr val="tx1"/>
          </a:solidFill>
          <a:latin typeface="+mn-lt"/>
          <a:ea typeface="+mn-ea"/>
          <a:cs typeface="+mn-cs"/>
        </a:defRPr>
      </a:lvl8pPr>
      <a:lvl9pPr marL="3652130" algn="l" defTabSz="913034"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research.microsoft.com/pubs/173076/information-rich-themes-v4.pdf"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hyperlink" Target="http://fsharp.org/"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meetup.com/FSharpLondon" TargetMode="External"/><Relationship Id="rId2" Type="http://schemas.openxmlformats.org/officeDocument/2006/relationships/hyperlink" Target="http://fsharp.org/" TargetMode="External"/><Relationship Id="rId1" Type="http://schemas.openxmlformats.org/officeDocument/2006/relationships/slideLayout" Target="../slideLayouts/slideLayout8.xml"/><Relationship Id="rId4" Type="http://schemas.openxmlformats.org/officeDocument/2006/relationships/hyperlink" Target="http://fsharpforfunandprofit.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hyperlink" Target="http://worldbank.org/data" TargetMode="Externa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youtube.com/watch?v=jtNyFMp4NAg" TargetMode="External"/><Relationship Id="rId2" Type="http://schemas.openxmlformats.org/officeDocument/2006/relationships/hyperlink" Target="http://fcell.io/" TargetMode="Externa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www.youtube.com/watch?v=m7-9QCKMDrw" TargetMode="External"/><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1.xml.rels><?xml version="1.0" encoding="UTF-8" standalone="yes"?>
<Relationships xmlns="http://schemas.openxmlformats.org/package/2006/relationships"><Relationship Id="rId3" Type="http://schemas.openxmlformats.org/officeDocument/2006/relationships/hyperlink" Target="http://fsharp.org/testimonials" TargetMode="External"/><Relationship Id="rId2" Type="http://schemas.openxmlformats.org/officeDocument/2006/relationships/hyperlink" Target="http://tryfsharp.org/" TargetMode="External"/><Relationship Id="rId1" Type="http://schemas.openxmlformats.org/officeDocument/2006/relationships/slideLayout" Target="../slideLayouts/slideLayout29.xml"/><Relationship Id="rId4" Type="http://schemas.openxmlformats.org/officeDocument/2006/relationships/hyperlink" Target="http://fsharp.org/video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7.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0.png"/><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9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2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5.xml"/></Relationships>
</file>

<file path=ppt/slides/_rels/slide93.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54.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4.xml"/></Relationships>
</file>

<file path=ppt/slides/_rels/slide95.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154.xml"/></Relationships>
</file>

<file path=ppt/slides/_rels/slide9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24174" y="2306752"/>
            <a:ext cx="7484882" cy="2060534"/>
          </a:xfrm>
        </p:spPr>
        <p:txBody>
          <a:bodyPr>
            <a:normAutofit/>
          </a:bodyPr>
          <a:lstStyle/>
          <a:p>
            <a:pPr>
              <a:lnSpc>
                <a:spcPct val="120000"/>
              </a:lnSpc>
            </a:pPr>
            <a:r>
              <a:rPr lang="en-GB" sz="3200" spc="0" dirty="0"/>
              <a:t>Scalable Integration of Heterogeneous Financial Data and </a:t>
            </a:r>
            <a:r>
              <a:rPr lang="en-GB" sz="3200" spc="0" dirty="0" smtClean="0"/>
              <a:t>Functional Programming</a:t>
            </a:r>
            <a:endParaRPr lang="en-GB" sz="3200" spc="0" dirty="0"/>
          </a:p>
          <a:p>
            <a:pPr>
              <a:lnSpc>
                <a:spcPct val="120000"/>
              </a:lnSpc>
            </a:pPr>
            <a:r>
              <a:rPr lang="en-GB" sz="1800" spc="0" dirty="0"/>
              <a:t>A world of financial </a:t>
            </a:r>
            <a:r>
              <a:rPr lang="en-GB" sz="1800" spc="0" dirty="0" smtClean="0"/>
              <a:t>data, </a:t>
            </a:r>
            <a:r>
              <a:rPr lang="en-GB" sz="1800" spc="0" dirty="0"/>
              <a:t>at your fingertips</a:t>
            </a:r>
            <a:endParaRPr lang="en-US" sz="1600" spc="0" dirty="0"/>
          </a:p>
        </p:txBody>
      </p:sp>
      <p:sp>
        <p:nvSpPr>
          <p:cNvPr id="2" name="Text Placeholder 1"/>
          <p:cNvSpPr>
            <a:spLocks noGrp="1"/>
          </p:cNvSpPr>
          <p:nvPr>
            <p:ph type="body" sz="quarter" idx="11"/>
          </p:nvPr>
        </p:nvSpPr>
        <p:spPr/>
        <p:txBody>
          <a:bodyPr>
            <a:normAutofit/>
          </a:bodyPr>
          <a:lstStyle/>
          <a:p>
            <a:endParaRPr lang="en-GB" dirty="0" smtClean="0"/>
          </a:p>
          <a:p>
            <a:r>
              <a:rPr lang="en-GB" sz="2300" dirty="0" err="1"/>
              <a:t>Dr.</a:t>
            </a:r>
            <a:r>
              <a:rPr lang="en-GB" sz="2300" dirty="0"/>
              <a:t> Don Syme</a:t>
            </a:r>
          </a:p>
          <a:p>
            <a:r>
              <a:rPr lang="en-GB" sz="2300" dirty="0"/>
              <a:t>Principal Researcher, Microsoft </a:t>
            </a:r>
            <a:r>
              <a:rPr lang="en-GB" sz="2300" dirty="0" smtClean="0"/>
              <a:t>Research</a:t>
            </a:r>
            <a:endParaRPr lang="en-GB" sz="23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4" y="305600"/>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5" y="458001"/>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799" y="6009921"/>
            <a:ext cx="2335094" cy="82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84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5631" y="4331651"/>
            <a:ext cx="5921729" cy="165656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624" tIns="54285" rIns="108624" bIns="54285" rtlCol="0" anchor="ctr"/>
          <a:lstStyle/>
          <a:p>
            <a:pPr algn="ctr"/>
            <a:endParaRPr lang="en-GB"/>
          </a:p>
        </p:txBody>
      </p:sp>
      <p:sp>
        <p:nvSpPr>
          <p:cNvPr id="2" name="Title 1"/>
          <p:cNvSpPr>
            <a:spLocks noGrp="1"/>
          </p:cNvSpPr>
          <p:nvPr>
            <p:ph type="title"/>
          </p:nvPr>
        </p:nvSpPr>
        <p:spPr>
          <a:xfrm>
            <a:off x="519045" y="228654"/>
            <a:ext cx="11147562" cy="1523494"/>
          </a:xfrm>
        </p:spPr>
        <p:txBody>
          <a:bodyPr/>
          <a:lstStyle/>
          <a:p>
            <a:r>
              <a:rPr lang="en-GB" dirty="0" smtClean="0"/>
              <a:t>The financial data plumber’s perspective	</a:t>
            </a:r>
            <a:endParaRPr lang="en-GB" dirty="0"/>
          </a:p>
        </p:txBody>
      </p:sp>
      <p:sp>
        <p:nvSpPr>
          <p:cNvPr id="3" name="Content Placeholder 2"/>
          <p:cNvSpPr>
            <a:spLocks noGrp="1"/>
          </p:cNvSpPr>
          <p:nvPr>
            <p:ph idx="1"/>
          </p:nvPr>
        </p:nvSpPr>
        <p:spPr>
          <a:xfrm>
            <a:off x="609362" y="1600575"/>
            <a:ext cx="6635935" cy="5024452"/>
          </a:xfrm>
        </p:spPr>
        <p:txBody>
          <a:bodyPr/>
          <a:lstStyle/>
          <a:p>
            <a:r>
              <a:rPr lang="en-GB" dirty="0" smtClean="0"/>
              <a:t>Languages do not integrate information</a:t>
            </a:r>
          </a:p>
          <a:p>
            <a:pPr lvl="1"/>
            <a:r>
              <a:rPr lang="en-GB" sz="3200" dirty="0"/>
              <a:t>Weakly typed</a:t>
            </a:r>
          </a:p>
          <a:p>
            <a:pPr lvl="1"/>
            <a:r>
              <a:rPr lang="en-GB" sz="3200" dirty="0"/>
              <a:t>Not at scale</a:t>
            </a:r>
          </a:p>
          <a:p>
            <a:pPr lvl="1"/>
            <a:r>
              <a:rPr lang="en-GB" sz="3200" dirty="0"/>
              <a:t>Non-intuitive</a:t>
            </a:r>
          </a:p>
          <a:p>
            <a:pPr lvl="1"/>
            <a:r>
              <a:rPr lang="en-GB" sz="3200" dirty="0"/>
              <a:t>Not simple</a:t>
            </a:r>
          </a:p>
          <a:p>
            <a:pPr lvl="1"/>
            <a:r>
              <a:rPr lang="en-GB" sz="3200" dirty="0"/>
              <a:t>Disorganised</a:t>
            </a:r>
          </a:p>
          <a:p>
            <a:pPr lvl="1"/>
            <a:r>
              <a:rPr lang="en-GB" sz="3200" dirty="0"/>
              <a:t>Static</a:t>
            </a:r>
          </a:p>
          <a:p>
            <a:pPr lvl="1"/>
            <a:r>
              <a:rPr lang="en-GB" sz="3200" dirty="0"/>
              <a:t>High friction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8375" y="1701256"/>
            <a:ext cx="3276361" cy="229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61" t="27273" r="15371" b="23010"/>
          <a:stretch/>
        </p:blipFill>
        <p:spPr bwMode="auto">
          <a:xfrm>
            <a:off x="6381539" y="4366118"/>
            <a:ext cx="5249918" cy="158763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6699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437590"/>
          </a:xfrm>
        </p:spPr>
        <p:txBody>
          <a:bodyPr/>
          <a:lstStyle/>
          <a:p>
            <a:pPr algn="ctr"/>
            <a:r>
              <a:rPr lang="en-GB" sz="4800" dirty="0" smtClean="0"/>
              <a:t>We </a:t>
            </a:r>
            <a:r>
              <a:rPr lang="en-GB" sz="4800" dirty="0"/>
              <a:t>need to bring </a:t>
            </a:r>
            <a:r>
              <a:rPr lang="en-GB" sz="4800" dirty="0" smtClean="0"/>
              <a:t>information </a:t>
            </a:r>
            <a:r>
              <a:rPr lang="en-GB" sz="4800" b="1" dirty="0"/>
              <a:t>into</a:t>
            </a:r>
            <a:r>
              <a:rPr lang="en-GB" sz="4800" dirty="0"/>
              <a:t> </a:t>
            </a:r>
            <a:r>
              <a:rPr lang="en-GB" sz="4800" dirty="0" smtClean="0"/>
              <a:t>our </a:t>
            </a:r>
            <a:br>
              <a:rPr lang="en-GB" sz="4800" dirty="0" smtClean="0"/>
            </a:br>
            <a:r>
              <a:rPr lang="en-GB" sz="4800" dirty="0" smtClean="0"/>
              <a:t>“data </a:t>
            </a:r>
            <a:r>
              <a:rPr lang="en-GB" sz="4800" dirty="0" smtClean="0"/>
              <a:t>rich” </a:t>
            </a:r>
            <a:r>
              <a:rPr lang="en-GB" sz="4800" dirty="0" smtClean="0"/>
              <a:t>languages…</a:t>
            </a:r>
            <a:r>
              <a:rPr lang="en-GB" sz="4800" dirty="0"/>
              <a:t/>
            </a:r>
            <a:br>
              <a:rPr lang="en-GB" sz="4800" dirty="0"/>
            </a:br>
            <a:r>
              <a:rPr lang="en-GB" sz="4800" dirty="0"/>
              <a:t/>
            </a:r>
            <a:br>
              <a:rPr lang="en-GB" sz="4800" dirty="0"/>
            </a:br>
            <a:r>
              <a:rPr lang="en-GB" sz="3200" dirty="0"/>
              <a:t>At </a:t>
            </a:r>
            <a:r>
              <a:rPr lang="en-GB" sz="3200" b="1" dirty="0"/>
              <a:t>market-scale, in-cloud or </a:t>
            </a:r>
            <a:r>
              <a:rPr lang="en-GB" sz="3200" b="1" dirty="0" err="1"/>
              <a:t>on-premise</a:t>
            </a:r>
            <a:r>
              <a:rPr lang="en-GB" sz="3200" dirty="0"/>
              <a:t>, </a:t>
            </a:r>
            <a:r>
              <a:rPr lang="en-GB" sz="3200" b="1" dirty="0"/>
              <a:t>strongly tooled</a:t>
            </a:r>
            <a:r>
              <a:rPr lang="en-GB" sz="3200" dirty="0"/>
              <a:t>, </a:t>
            </a:r>
            <a:r>
              <a:rPr lang="en-GB" sz="3200" b="1" dirty="0"/>
              <a:t>strongly typed</a:t>
            </a:r>
            <a:endParaRPr lang="en-GB" sz="4800"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815" y="2491778"/>
            <a:ext cx="11171635" cy="1523494"/>
          </a:xfrm>
        </p:spPr>
        <p:txBody>
          <a:bodyPr/>
          <a:lstStyle/>
          <a:p>
            <a:pPr algn="ctr"/>
            <a:r>
              <a:rPr lang="en-GB" dirty="0" smtClean="0"/>
              <a:t>This R&amp;D is done in the context of the open language F#</a:t>
            </a:r>
            <a:endParaRPr lang="en-GB" b="1" dirty="0"/>
          </a:p>
        </p:txBody>
      </p:sp>
      <p:sp>
        <p:nvSpPr>
          <p:cNvPr id="3" name="Title 1"/>
          <p:cNvSpPr txBox="1">
            <a:spLocks/>
          </p:cNvSpPr>
          <p:nvPr/>
        </p:nvSpPr>
        <p:spPr>
          <a:xfrm>
            <a:off x="607860" y="4691343"/>
            <a:ext cx="11171635" cy="775597"/>
          </a:xfrm>
          <a:prstGeom prst="rect">
            <a:avLst/>
          </a:prstGeom>
        </p:spPr>
        <p:txBody>
          <a:bodyPr vert="horz" wrap="square" lIns="0" tIns="0" rIns="0" bIns="0" rtlCol="0" anchor="t">
            <a:spAutoFit/>
          </a:bodyPr>
          <a:lstStyle>
            <a:lvl1pPr algn="ctr" defTabSz="1110591"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2800" dirty="0" smtClean="0">
                <a:latin typeface="Candara" pitchFamily="34" charset="0"/>
              </a:rPr>
              <a:t>Lots of good reasons for that, see our tech report </a:t>
            </a:r>
          </a:p>
          <a:p>
            <a:r>
              <a:rPr lang="en-GB" sz="2800" dirty="0" smtClean="0">
                <a:latin typeface="Candara" pitchFamily="34" charset="0"/>
              </a:rPr>
              <a:t>“</a:t>
            </a:r>
            <a:r>
              <a:rPr lang="en-GB" sz="2800" dirty="0" smtClean="0">
                <a:latin typeface="Candara" pitchFamily="34" charset="0"/>
                <a:hlinkClick r:id="rId2"/>
              </a:rPr>
              <a:t>Strongly Typed Language Support for Internet-Scale Information Spaces</a:t>
            </a:r>
            <a:r>
              <a:rPr lang="en-GB" sz="2800" dirty="0" smtClean="0">
                <a:latin typeface="Candara" pitchFamily="34" charset="0"/>
              </a:rPr>
              <a:t>”</a:t>
            </a:r>
            <a:endParaRPr lang="en-GB" sz="2800" b="1" dirty="0">
              <a:latin typeface="Candara" pitchFamily="34" charset="0"/>
            </a:endParaRPr>
          </a:p>
        </p:txBody>
      </p:sp>
      <p:sp>
        <p:nvSpPr>
          <p:cNvPr id="4" name="Title 1"/>
          <p:cNvSpPr txBox="1">
            <a:spLocks/>
          </p:cNvSpPr>
          <p:nvPr/>
        </p:nvSpPr>
        <p:spPr>
          <a:xfrm>
            <a:off x="607861" y="758513"/>
            <a:ext cx="11171635" cy="757306"/>
          </a:xfrm>
          <a:prstGeom prst="rect">
            <a:avLst/>
          </a:prstGeom>
        </p:spPr>
        <p:txBody>
          <a:bodyPr vert="horz" wrap="square" lIns="0" tIns="0" rIns="0" bIns="0" rtlCol="0" anchor="t">
            <a:spAutoFit/>
          </a:bodyPr>
          <a:lstStyle>
            <a:lvl1pPr algn="ctr" defTabSz="1108491" rtl="0" eaLnBrk="1" latinLnBrk="0" hangingPunct="1">
              <a:lnSpc>
                <a:spcPct val="90000"/>
              </a:lnSpc>
              <a:spcBef>
                <a:spcPct val="0"/>
              </a:spcBef>
              <a:buNone/>
              <a:defRPr lang="en-US" sz="55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mtClean="0"/>
              <a:t>But before we get into that…</a:t>
            </a:r>
            <a:endParaRPr lang="en-GB" b="1" dirty="0"/>
          </a:p>
        </p:txBody>
      </p:sp>
    </p:spTree>
    <p:extLst>
      <p:ext uri="{BB962C8B-B14F-4D97-AF65-F5344CB8AC3E}">
        <p14:creationId xmlns:p14="http://schemas.microsoft.com/office/powerpoint/2010/main" val="2189037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t>A bit about F#....</a:t>
            </a:r>
            <a:endParaRPr lang="en-GB" b="1" dirty="0"/>
          </a:p>
        </p:txBody>
      </p:sp>
    </p:spTree>
    <p:extLst>
      <p:ext uri="{BB962C8B-B14F-4D97-AF65-F5344CB8AC3E}">
        <p14:creationId xmlns:p14="http://schemas.microsoft.com/office/powerpoint/2010/main" val="1313218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091342"/>
          </a:xfrm>
        </p:spPr>
        <p:txBody>
          <a:bodyPr/>
          <a:lstStyle/>
          <a:p>
            <a:pPr algn="ctr"/>
            <a:r>
              <a:rPr lang="en-GB" dirty="0" smtClean="0">
                <a:latin typeface="Segoe Light" charset="0"/>
              </a:rPr>
              <a:t>F# is </a:t>
            </a:r>
            <a:r>
              <a:rPr lang="en-GB" dirty="0" smtClean="0">
                <a:solidFill>
                  <a:schemeClr val="accent5"/>
                </a:solidFill>
                <a:latin typeface="Segoe Light" charset="0"/>
              </a:rPr>
              <a:t>free</a:t>
            </a:r>
            <a:r>
              <a:rPr lang="en-GB" dirty="0" smtClean="0">
                <a:latin typeface="Segoe Light" charset="0"/>
              </a:rPr>
              <a:t>, </a:t>
            </a:r>
            <a:r>
              <a:rPr lang="en-GB" dirty="0" smtClean="0">
                <a:solidFill>
                  <a:schemeClr val="accent5"/>
                </a:solidFill>
                <a:latin typeface="Segoe Light" charset="0"/>
              </a:rPr>
              <a:t>open </a:t>
            </a:r>
            <a:r>
              <a:rPr lang="en-GB" dirty="0" smtClean="0">
                <a:solidFill>
                  <a:schemeClr val="accent5"/>
                </a:solidFill>
                <a:latin typeface="Segoe Light" charset="0"/>
              </a:rPr>
              <a:t>source</a:t>
            </a:r>
            <a:r>
              <a:rPr lang="en-GB" dirty="0" smtClean="0">
                <a:latin typeface="Segoe Light" charset="0"/>
              </a:rPr>
              <a:t>, </a:t>
            </a:r>
            <a:r>
              <a:rPr lang="en-GB" dirty="0" smtClean="0">
                <a:solidFill>
                  <a:schemeClr val="accent5"/>
                </a:solidFill>
                <a:latin typeface="Segoe Light" charset="0"/>
              </a:rPr>
              <a:t>cross platform</a:t>
            </a:r>
            <a:r>
              <a:rPr lang="en-GB" dirty="0" smtClean="0">
                <a:latin typeface="Segoe Light" charset="0"/>
              </a:rPr>
              <a:t/>
            </a:r>
            <a:br>
              <a:rPr lang="en-GB" dirty="0" smtClean="0">
                <a:latin typeface="Segoe Light" charset="0"/>
              </a:rPr>
            </a:br>
            <a:r>
              <a:rPr lang="en-GB" sz="4800" dirty="0"/>
              <a:t/>
            </a:r>
            <a:br>
              <a:rPr lang="en-GB" sz="4800" dirty="0"/>
            </a:br>
            <a:r>
              <a:rPr lang="en-GB" sz="4800" dirty="0" smtClean="0">
                <a:hlinkClick r:id="rId2"/>
              </a:rPr>
              <a:t>fsharp.org</a:t>
            </a:r>
            <a:endParaRPr lang="en-GB" b="1" dirty="0"/>
          </a:p>
        </p:txBody>
      </p:sp>
    </p:spTree>
    <p:extLst>
      <p:ext uri="{BB962C8B-B14F-4D97-AF65-F5344CB8AC3E}">
        <p14:creationId xmlns:p14="http://schemas.microsoft.com/office/powerpoint/2010/main" val="14152959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105192"/>
          </a:xfrm>
        </p:spPr>
        <p:txBody>
          <a:bodyPr/>
          <a:lstStyle/>
          <a:p>
            <a:pPr algn="ctr"/>
            <a:r>
              <a:rPr lang="en-GB" sz="5400" dirty="0" smtClean="0">
                <a:latin typeface="Segoe Light" charset="0"/>
              </a:rPr>
              <a:t>F# </a:t>
            </a:r>
            <a:r>
              <a:rPr lang="en-GB" sz="5400" dirty="0" smtClean="0">
                <a:latin typeface="Segoe Light" charset="0"/>
              </a:rPr>
              <a:t>is a </a:t>
            </a:r>
            <a:r>
              <a:rPr lang="en-GB" sz="5400" dirty="0" smtClean="0">
                <a:solidFill>
                  <a:schemeClr val="accent5"/>
                </a:solidFill>
                <a:latin typeface="Segoe Light" charset="0"/>
              </a:rPr>
              <a:t>programming language </a:t>
            </a:r>
            <a:r>
              <a:rPr lang="en-GB" sz="5400" dirty="0" smtClean="0">
                <a:latin typeface="Segoe Light" charset="0"/>
              </a:rPr>
              <a:t/>
            </a:r>
            <a:br>
              <a:rPr lang="en-GB" sz="5400" dirty="0" smtClean="0">
                <a:latin typeface="Segoe Light" charset="0"/>
              </a:rPr>
            </a:br>
            <a:r>
              <a:rPr lang="en-GB" sz="4400" dirty="0"/>
              <a:t/>
            </a:r>
            <a:br>
              <a:rPr lang="en-GB" sz="4400" dirty="0"/>
            </a:br>
            <a:endParaRPr lang="en-GB" sz="5400" b="1" dirty="0"/>
          </a:p>
        </p:txBody>
      </p:sp>
    </p:spTree>
    <p:extLst>
      <p:ext uri="{BB962C8B-B14F-4D97-AF65-F5344CB8AC3E}">
        <p14:creationId xmlns:p14="http://schemas.microsoft.com/office/powerpoint/2010/main" val="2025795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853089"/>
          </a:xfrm>
        </p:spPr>
        <p:txBody>
          <a:bodyPr/>
          <a:lstStyle/>
          <a:p>
            <a:pPr algn="ctr"/>
            <a:r>
              <a:rPr lang="en-GB" sz="5400" dirty="0" smtClean="0">
                <a:latin typeface="Segoe Light" charset="0"/>
              </a:rPr>
              <a:t>F# is </a:t>
            </a:r>
            <a:r>
              <a:rPr lang="en-GB" sz="5400" dirty="0" smtClean="0">
                <a:latin typeface="Segoe Light" charset="0"/>
              </a:rPr>
              <a:t>a </a:t>
            </a:r>
            <a:r>
              <a:rPr lang="en-GB" sz="5400" dirty="0" smtClean="0">
                <a:solidFill>
                  <a:schemeClr val="accent5"/>
                </a:solidFill>
                <a:latin typeface="Segoe Light" charset="0"/>
              </a:rPr>
              <a:t>functional-first</a:t>
            </a:r>
            <a:r>
              <a:rPr lang="en-GB" sz="5400" dirty="0" smtClean="0">
                <a:latin typeface="Segoe Light" charset="0"/>
              </a:rPr>
              <a:t> programming language </a:t>
            </a:r>
            <a:br>
              <a:rPr lang="en-GB" sz="5400" dirty="0" smtClean="0">
                <a:latin typeface="Segoe Light" charset="0"/>
              </a:rPr>
            </a:br>
            <a:r>
              <a:rPr lang="en-GB" sz="4400" dirty="0"/>
              <a:t/>
            </a:r>
            <a:br>
              <a:rPr lang="en-GB" sz="4400" dirty="0"/>
            </a:br>
            <a:endParaRPr lang="en-GB" sz="5400" b="1" dirty="0"/>
          </a:p>
        </p:txBody>
      </p:sp>
    </p:spTree>
    <p:extLst>
      <p:ext uri="{BB962C8B-B14F-4D97-AF65-F5344CB8AC3E}">
        <p14:creationId xmlns:p14="http://schemas.microsoft.com/office/powerpoint/2010/main" val="892912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853089"/>
          </a:xfrm>
        </p:spPr>
        <p:txBody>
          <a:bodyPr/>
          <a:lstStyle/>
          <a:p>
            <a:r>
              <a:rPr lang="en-GB" sz="5400" dirty="0" smtClean="0"/>
              <a:t>F# is </a:t>
            </a:r>
            <a:r>
              <a:rPr lang="en-GB" sz="5400" dirty="0" smtClean="0"/>
              <a:t>a </a:t>
            </a:r>
            <a:r>
              <a:rPr lang="en-GB" sz="5400" dirty="0" smtClean="0">
                <a:solidFill>
                  <a:schemeClr val="accent5"/>
                </a:solidFill>
              </a:rPr>
              <a:t>succinct, interoperable, efficient, </a:t>
            </a:r>
            <a:r>
              <a:rPr lang="en-GB" sz="5400" dirty="0" smtClean="0">
                <a:solidFill>
                  <a:schemeClr val="accent5"/>
                </a:solidFill>
              </a:rPr>
              <a:t>strongly-typed</a:t>
            </a:r>
            <a:r>
              <a:rPr lang="en-GB" sz="5400" dirty="0" smtClean="0"/>
              <a:t> programming </a:t>
            </a:r>
            <a:r>
              <a:rPr lang="en-GB" sz="5400" dirty="0" smtClean="0"/>
              <a:t>language </a:t>
            </a:r>
            <a:br>
              <a:rPr lang="en-GB" sz="5400" dirty="0" smtClean="0"/>
            </a:br>
            <a:r>
              <a:rPr lang="en-GB" sz="4400" dirty="0"/>
              <a:t/>
            </a:r>
            <a:br>
              <a:rPr lang="en-GB" sz="4400" dirty="0"/>
            </a:br>
            <a:endParaRPr lang="en-GB" sz="5400" b="1" dirty="0"/>
          </a:p>
        </p:txBody>
      </p:sp>
    </p:spTree>
    <p:extLst>
      <p:ext uri="{BB962C8B-B14F-4D97-AF65-F5344CB8AC3E}">
        <p14:creationId xmlns:p14="http://schemas.microsoft.com/office/powerpoint/2010/main" val="25245387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853089"/>
          </a:xfrm>
        </p:spPr>
        <p:txBody>
          <a:bodyPr/>
          <a:lstStyle/>
          <a:p>
            <a:r>
              <a:rPr lang="en-GB" sz="5400" dirty="0" smtClean="0"/>
              <a:t>F# is </a:t>
            </a:r>
            <a:r>
              <a:rPr lang="en-GB" sz="5400" dirty="0" smtClean="0"/>
              <a:t>a </a:t>
            </a:r>
            <a:r>
              <a:rPr lang="en-GB" sz="5400" dirty="0" smtClean="0"/>
              <a:t>programming </a:t>
            </a:r>
            <a:r>
              <a:rPr lang="en-GB" sz="5400" dirty="0" smtClean="0"/>
              <a:t>language </a:t>
            </a:r>
            <a:r>
              <a:rPr lang="en-GB" sz="5400" dirty="0" smtClean="0">
                <a:solidFill>
                  <a:schemeClr val="accent5"/>
                </a:solidFill>
              </a:rPr>
              <a:t>with scalable, seamless data interoperability</a:t>
            </a:r>
            <a:r>
              <a:rPr lang="en-GB" sz="5400" dirty="0" smtClean="0"/>
              <a:t/>
            </a:r>
            <a:br>
              <a:rPr lang="en-GB" sz="5400" dirty="0" smtClean="0"/>
            </a:br>
            <a:r>
              <a:rPr lang="en-GB" sz="4400" dirty="0"/>
              <a:t/>
            </a:r>
            <a:br>
              <a:rPr lang="en-GB" sz="4400" dirty="0"/>
            </a:br>
            <a:endParaRPr lang="en-GB" sz="5400" b="1" dirty="0"/>
          </a:p>
        </p:txBody>
      </p:sp>
    </p:spTree>
    <p:extLst>
      <p:ext uri="{BB962C8B-B14F-4D97-AF65-F5344CB8AC3E}">
        <p14:creationId xmlns:p14="http://schemas.microsoft.com/office/powerpoint/2010/main" val="8946933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996"/>
            <a:ext cx="10789877" cy="1522898"/>
          </a:xfrm>
        </p:spPr>
        <p:txBody>
          <a:bodyPr/>
          <a:lstStyle/>
          <a:p>
            <a:r>
              <a:rPr lang="en-GB" sz="3998" b="0" dirty="0">
                <a:solidFill>
                  <a:schemeClr val="accent5"/>
                </a:solidFill>
                <a:latin typeface="Andy" panose="03080602030302030203" pitchFamily="66" charset="0"/>
              </a:rPr>
              <a:t>"Functional-first </a:t>
            </a:r>
            <a:r>
              <a:rPr lang="en-GB" sz="3998" b="0" dirty="0">
                <a:solidFill>
                  <a:schemeClr val="accent5"/>
                </a:solidFill>
                <a:latin typeface="Andy" panose="03080602030302030203" pitchFamily="66" charset="0"/>
              </a:rPr>
              <a:t>programming </a:t>
            </a:r>
            <a:r>
              <a:rPr lang="en-GB" sz="3998" dirty="0">
                <a:latin typeface="Andy" panose="03080602030302030203" pitchFamily="66" charset="0"/>
              </a:rPr>
              <a:t>is a general-purpose programming technique particularly suited to tasks where </a:t>
            </a:r>
            <a:r>
              <a:rPr lang="en-GB" sz="3998" dirty="0">
                <a:solidFill>
                  <a:schemeClr val="accent5"/>
                </a:solidFill>
                <a:latin typeface="Andy" panose="03080602030302030203" pitchFamily="66" charset="0"/>
              </a:rPr>
              <a:t>Time-to-deployment</a:t>
            </a:r>
            <a:r>
              <a:rPr lang="en-GB" sz="3998" dirty="0">
                <a:latin typeface="Andy" panose="03080602030302030203" pitchFamily="66" charset="0"/>
              </a:rPr>
              <a:t>, </a:t>
            </a:r>
            <a:r>
              <a:rPr lang="en-GB" sz="3998" dirty="0">
                <a:solidFill>
                  <a:schemeClr val="accent5"/>
                </a:solidFill>
                <a:latin typeface="Andy" panose="03080602030302030203" pitchFamily="66" charset="0"/>
              </a:rPr>
              <a:t>Efficiency</a:t>
            </a:r>
            <a:r>
              <a:rPr lang="en-GB" sz="3998" dirty="0">
                <a:latin typeface="Andy" panose="03080602030302030203" pitchFamily="66" charset="0"/>
              </a:rPr>
              <a:t>, </a:t>
            </a:r>
            <a:r>
              <a:rPr lang="en-GB" sz="3998" dirty="0">
                <a:solidFill>
                  <a:schemeClr val="accent5"/>
                </a:solidFill>
                <a:latin typeface="Andy" panose="03080602030302030203" pitchFamily="66" charset="0"/>
              </a:rPr>
              <a:t>Correctness</a:t>
            </a:r>
            <a:r>
              <a:rPr lang="en-GB" sz="3998" dirty="0">
                <a:latin typeface="Andy" panose="03080602030302030203" pitchFamily="66" charset="0"/>
              </a:rPr>
              <a:t> and </a:t>
            </a:r>
            <a:r>
              <a:rPr lang="en-GB" sz="3998" dirty="0">
                <a:solidFill>
                  <a:schemeClr val="accent5"/>
                </a:solidFill>
                <a:latin typeface="Andy" panose="03080602030302030203" pitchFamily="66" charset="0"/>
              </a:rPr>
              <a:t>Taming Complexity</a:t>
            </a:r>
            <a:r>
              <a:rPr lang="en-GB" sz="3998" dirty="0">
                <a:latin typeface="Andy" panose="03080602030302030203" pitchFamily="66" charset="0"/>
              </a:rPr>
              <a:t> dominate</a:t>
            </a:r>
            <a:r>
              <a:rPr lang="en-GB" sz="3998" dirty="0">
                <a:latin typeface="Andy" panose="03080602030302030203" pitchFamily="66" charset="0"/>
              </a:rPr>
              <a:t>." </a:t>
            </a:r>
            <a:endParaRPr lang="en-GB" sz="3998" dirty="0">
              <a:solidFill>
                <a:schemeClr val="tx1"/>
              </a:solidFill>
              <a:latin typeface="Andy" panose="03080602030302030203" pitchFamily="66" charset="0"/>
            </a:endParaRPr>
          </a:p>
        </p:txBody>
      </p:sp>
    </p:spTree>
    <p:extLst>
      <p:ext uri="{BB962C8B-B14F-4D97-AF65-F5344CB8AC3E}">
        <p14:creationId xmlns:p14="http://schemas.microsoft.com/office/powerpoint/2010/main" val="317066633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Text Placeholder 2"/>
          <p:cNvSpPr>
            <a:spLocks noGrp="1"/>
          </p:cNvSpPr>
          <p:nvPr>
            <p:ph type="body" sz="quarter" idx="10"/>
          </p:nvPr>
        </p:nvSpPr>
        <p:spPr>
          <a:xfrm>
            <a:off x="519045" y="1448200"/>
            <a:ext cx="11147562" cy="4398127"/>
          </a:xfrm>
        </p:spPr>
        <p:txBody>
          <a:bodyPr/>
          <a:lstStyle/>
          <a:p>
            <a:r>
              <a:rPr lang="en-GB" dirty="0" smtClean="0"/>
              <a:t>The “Information Rich Programming” Problem</a:t>
            </a:r>
          </a:p>
          <a:p>
            <a:pPr lvl="1"/>
            <a:r>
              <a:rPr lang="en-GB" dirty="0" smtClean="0"/>
              <a:t>- broadly conceived</a:t>
            </a:r>
          </a:p>
          <a:p>
            <a:pPr lvl="1"/>
            <a:r>
              <a:rPr lang="en-GB" dirty="0" smtClean="0"/>
              <a:t>- and for financial data specifically </a:t>
            </a:r>
          </a:p>
          <a:p>
            <a:endParaRPr lang="en-GB" sz="2400" dirty="0"/>
          </a:p>
          <a:p>
            <a:r>
              <a:rPr lang="en-GB" dirty="0" smtClean="0"/>
              <a:t>A bit about F# </a:t>
            </a:r>
          </a:p>
          <a:p>
            <a:endParaRPr lang="en-GB" sz="1800" dirty="0"/>
          </a:p>
          <a:p>
            <a:r>
              <a:rPr lang="en-GB" dirty="0" smtClean="0"/>
              <a:t>Applying F# scalable data/metadata integration techniques to financial data integration</a:t>
            </a:r>
            <a:endParaRPr lang="en-GB" dirty="0"/>
          </a:p>
        </p:txBody>
      </p:sp>
    </p:spTree>
    <p:extLst>
      <p:ext uri="{BB962C8B-B14F-4D97-AF65-F5344CB8AC3E}">
        <p14:creationId xmlns:p14="http://schemas.microsoft.com/office/powerpoint/2010/main" val="25352388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996"/>
            <a:ext cx="10789877" cy="1522898"/>
          </a:xfrm>
        </p:spPr>
        <p:txBody>
          <a:bodyPr/>
          <a:lstStyle/>
          <a:p>
            <a:r>
              <a:rPr lang="en-GB" sz="3998" dirty="0">
                <a:solidFill>
                  <a:schemeClr val="accent5"/>
                </a:solidFill>
                <a:latin typeface="Andy" panose="03080602030302030203" pitchFamily="66" charset="0"/>
              </a:rPr>
              <a:t>"Examples </a:t>
            </a:r>
            <a:r>
              <a:rPr lang="en-GB" sz="3998" dirty="0">
                <a:latin typeface="Andy" panose="03080602030302030203" pitchFamily="66" charset="0"/>
              </a:rPr>
              <a:t>include </a:t>
            </a:r>
            <a:r>
              <a:rPr lang="en-GB" sz="3998" dirty="0" smtClean="0">
                <a:latin typeface="Andy" panose="03080602030302030203" pitchFamily="66" charset="0"/>
              </a:rPr>
              <a:t>executable financial models, market simulators, ETL </a:t>
            </a:r>
            <a:r>
              <a:rPr lang="en-GB" sz="3998" dirty="0">
                <a:latin typeface="Andy" panose="03080602030302030203" pitchFamily="66" charset="0"/>
              </a:rPr>
              <a:t>pipelines, </a:t>
            </a:r>
            <a:r>
              <a:rPr lang="en-GB" sz="3998" dirty="0" smtClean="0">
                <a:latin typeface="Andy" panose="03080602030302030203" pitchFamily="66" charset="0"/>
              </a:rPr>
              <a:t>general data-manipulation</a:t>
            </a:r>
            <a:r>
              <a:rPr lang="en-GB" sz="3998" dirty="0">
                <a:latin typeface="Andy" panose="03080602030302030203" pitchFamily="66" charset="0"/>
              </a:rPr>
              <a:t>, calculation engines, </a:t>
            </a:r>
            <a:r>
              <a:rPr lang="en-GB" sz="3998" dirty="0">
                <a:latin typeface="Andy" panose="03080602030302030203" pitchFamily="66" charset="0"/>
              </a:rPr>
              <a:t>service implementation, programmatic </a:t>
            </a:r>
            <a:r>
              <a:rPr lang="en-GB" sz="3998" dirty="0" err="1" smtClean="0">
                <a:latin typeface="Andy" panose="03080602030302030203" pitchFamily="66" charset="0"/>
              </a:rPr>
              <a:t>Uis</a:t>
            </a:r>
            <a:r>
              <a:rPr lang="en-GB" sz="3998" dirty="0" smtClean="0">
                <a:latin typeface="Andy" panose="03080602030302030203" pitchFamily="66" charset="0"/>
              </a:rPr>
              <a:t>, machine-learning </a:t>
            </a:r>
            <a:r>
              <a:rPr lang="en-GB" sz="3998" dirty="0">
                <a:latin typeface="Andy" panose="03080602030302030203" pitchFamily="66" charset="0"/>
              </a:rPr>
              <a:t>and data science. </a:t>
            </a:r>
            <a:br>
              <a:rPr lang="en-GB" sz="3998" dirty="0">
                <a:latin typeface="Andy" panose="03080602030302030203" pitchFamily="66" charset="0"/>
              </a:rPr>
            </a:br>
            <a:r>
              <a:rPr lang="en-GB" sz="3998" dirty="0">
                <a:latin typeface="Andy" panose="03080602030302030203" pitchFamily="66" charset="0"/>
              </a:rPr>
              <a:t/>
            </a:r>
            <a:br>
              <a:rPr lang="en-GB" sz="3998" dirty="0">
                <a:latin typeface="Andy" panose="03080602030302030203" pitchFamily="66" charset="0"/>
              </a:rPr>
            </a:br>
            <a:r>
              <a:rPr lang="en-GB" sz="3998" dirty="0">
                <a:latin typeface="Andy" panose="03080602030302030203" pitchFamily="66" charset="0"/>
              </a:rPr>
              <a:t>While these problems can be solved using other programming paradigms, </a:t>
            </a:r>
            <a:r>
              <a:rPr lang="en-GB" sz="3998" dirty="0">
                <a:solidFill>
                  <a:schemeClr val="accent5"/>
                </a:solidFill>
                <a:latin typeface="Andy" panose="03080602030302030203" pitchFamily="66" charset="0"/>
              </a:rPr>
              <a:t>they are particularly amenable to functional-first programming</a:t>
            </a:r>
            <a:r>
              <a:rPr lang="en-GB" sz="3998" dirty="0">
                <a:latin typeface="Andy" panose="03080602030302030203" pitchFamily="66" charset="0"/>
              </a:rPr>
              <a:t>." </a:t>
            </a:r>
            <a:endParaRPr lang="en-GB" sz="3998" dirty="0">
              <a:solidFill>
                <a:schemeClr val="tx1"/>
              </a:solidFill>
              <a:latin typeface="Andy" panose="03080602030302030203" pitchFamily="66" charset="0"/>
            </a:endParaRPr>
          </a:p>
        </p:txBody>
      </p:sp>
    </p:spTree>
    <p:extLst>
      <p:ext uri="{BB962C8B-B14F-4D97-AF65-F5344CB8AC3E}">
        <p14:creationId xmlns:p14="http://schemas.microsoft.com/office/powerpoint/2010/main" val="214274260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996"/>
            <a:ext cx="10789877" cy="1522898"/>
          </a:xfrm>
        </p:spPr>
        <p:txBody>
          <a:bodyPr/>
          <a:lstStyle/>
          <a:p>
            <a:r>
              <a:rPr lang="en-GB" sz="4398" dirty="0">
                <a:latin typeface="Andy" panose="03080602030302030203" pitchFamily="66" charset="0"/>
              </a:rPr>
              <a:t>Functional-first programming uses </a:t>
            </a:r>
            <a:r>
              <a:rPr lang="en-GB" sz="4398" dirty="0">
                <a:solidFill>
                  <a:schemeClr val="accent5"/>
                </a:solidFill>
                <a:latin typeface="Andy" panose="03080602030302030203" pitchFamily="66" charset="0"/>
              </a:rPr>
              <a:t>functional programming</a:t>
            </a:r>
            <a:r>
              <a:rPr lang="en-GB" sz="4398" dirty="0">
                <a:latin typeface="Andy" panose="03080602030302030203" pitchFamily="66" charset="0"/>
              </a:rPr>
              <a:t> as the </a:t>
            </a:r>
            <a:r>
              <a:rPr lang="en-GB" sz="4398" dirty="0">
                <a:solidFill>
                  <a:schemeClr val="accent5"/>
                </a:solidFill>
                <a:latin typeface="Andy" panose="03080602030302030203" pitchFamily="66" charset="0"/>
              </a:rPr>
              <a:t>initial</a:t>
            </a:r>
            <a:r>
              <a:rPr lang="en-GB" sz="4398" dirty="0">
                <a:latin typeface="Andy" panose="03080602030302030203" pitchFamily="66" charset="0"/>
              </a:rPr>
              <a:t> </a:t>
            </a:r>
            <a:r>
              <a:rPr lang="en-GB" sz="4398" dirty="0">
                <a:solidFill>
                  <a:schemeClr val="accent5"/>
                </a:solidFill>
                <a:latin typeface="Andy" panose="03080602030302030203" pitchFamily="66" charset="0"/>
              </a:rPr>
              <a:t>paradigm </a:t>
            </a:r>
            <a:r>
              <a:rPr lang="en-GB" sz="4398" dirty="0">
                <a:latin typeface="Andy" panose="03080602030302030203" pitchFamily="66" charset="0"/>
              </a:rPr>
              <a:t>for most purposes, </a:t>
            </a:r>
            <a:r>
              <a:rPr lang="en-GB" sz="4398" dirty="0">
                <a:solidFill>
                  <a:schemeClr val="tx1"/>
                </a:solidFill>
                <a:latin typeface="Andy" panose="03080602030302030203" pitchFamily="66" charset="0"/>
              </a:rPr>
              <a:t>but employs other techniques such as objects and state as necessary.  </a:t>
            </a:r>
          </a:p>
        </p:txBody>
      </p:sp>
    </p:spTree>
    <p:extLst>
      <p:ext uri="{BB962C8B-B14F-4D97-AF65-F5344CB8AC3E}">
        <p14:creationId xmlns:p14="http://schemas.microsoft.com/office/powerpoint/2010/main" val="66437090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3947234"/>
          </a:xfrm>
        </p:spPr>
        <p:txBody>
          <a:bodyPr/>
          <a:lstStyle/>
          <a:p>
            <a:r>
              <a:rPr lang="en-GB" dirty="0" smtClean="0"/>
              <a:t>F#</a:t>
            </a:r>
            <a:r>
              <a:rPr lang="en-GB" dirty="0" smtClean="0">
                <a:latin typeface="Segoe Light" charset="0"/>
              </a:rPr>
              <a:t> has </a:t>
            </a:r>
            <a:r>
              <a:rPr lang="en-GB" dirty="0" smtClean="0"/>
              <a:t>an intelligent</a:t>
            </a:r>
            <a:r>
              <a:rPr lang="en-GB" dirty="0" smtClean="0">
                <a:latin typeface="Segoe Light" charset="0"/>
              </a:rPr>
              <a:t>, fun, contributing community</a:t>
            </a:r>
            <a:br>
              <a:rPr lang="en-GB" dirty="0" smtClean="0">
                <a:latin typeface="Segoe Light" charset="0"/>
              </a:rPr>
            </a:br>
            <a:r>
              <a:rPr lang="en-GB" dirty="0"/>
              <a:t/>
            </a:r>
            <a:br>
              <a:rPr lang="en-GB" dirty="0"/>
            </a:br>
            <a:r>
              <a:rPr lang="en-GB" sz="4000" dirty="0" smtClean="0">
                <a:hlinkClick r:id="rId2"/>
              </a:rPr>
              <a:t>fsharp.org</a:t>
            </a:r>
            <a:r>
              <a:rPr lang="en-GB" sz="4000" dirty="0" smtClean="0"/>
              <a:t/>
            </a:r>
            <a:br>
              <a:rPr lang="en-GB" sz="4000" dirty="0" smtClean="0"/>
            </a:br>
            <a:r>
              <a:rPr lang="en-GB" sz="4000" dirty="0" smtClean="0">
                <a:hlinkClick r:id="rId3"/>
              </a:rPr>
              <a:t>meetup.com/</a:t>
            </a:r>
            <a:r>
              <a:rPr lang="en-GB" sz="4000" dirty="0" err="1" smtClean="0">
                <a:hlinkClick r:id="rId3"/>
              </a:rPr>
              <a:t>FSharpLondon</a:t>
            </a:r>
            <a:r>
              <a:rPr lang="en-GB" sz="4000" dirty="0" smtClean="0"/>
              <a:t> </a:t>
            </a:r>
            <a:r>
              <a:rPr lang="en-GB" sz="4000" dirty="0" smtClean="0"/>
              <a:t/>
            </a:r>
            <a:br>
              <a:rPr lang="en-GB" sz="4000" dirty="0" smtClean="0"/>
            </a:br>
            <a:r>
              <a:rPr lang="en-GB" sz="4000" dirty="0">
                <a:hlinkClick r:id="rId4"/>
              </a:rPr>
              <a:t>fsharpforfunandprofit.com</a:t>
            </a:r>
            <a:r>
              <a:rPr lang="en-GB" sz="4000" dirty="0"/>
              <a:t> </a:t>
            </a:r>
            <a:endParaRPr lang="en-GB" sz="5400" b="1" dirty="0"/>
          </a:p>
        </p:txBody>
      </p:sp>
    </p:spTree>
    <p:extLst>
      <p:ext uri="{BB962C8B-B14F-4D97-AF65-F5344CB8AC3E}">
        <p14:creationId xmlns:p14="http://schemas.microsoft.com/office/powerpoint/2010/main" val="541942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3351687"/>
          </a:xfrm>
        </p:spPr>
        <p:txBody>
          <a:bodyPr/>
          <a:lstStyle/>
          <a:p>
            <a:pPr algn="ctr"/>
            <a:r>
              <a:rPr lang="en-GB" dirty="0" smtClean="0"/>
              <a:t>F#</a:t>
            </a:r>
            <a:r>
              <a:rPr lang="en-GB" dirty="0" smtClean="0">
                <a:latin typeface="Segoe Light" charset="0"/>
              </a:rPr>
              <a:t> helps address real business problems</a:t>
            </a:r>
            <a:br>
              <a:rPr lang="en-GB" dirty="0" smtClean="0">
                <a:latin typeface="Segoe Light" charset="0"/>
              </a:rPr>
            </a:br>
            <a:r>
              <a:rPr lang="en-GB" dirty="0"/>
              <a:t/>
            </a:r>
            <a:br>
              <a:rPr lang="en-GB" dirty="0"/>
            </a:br>
            <a:r>
              <a:rPr lang="en-GB" sz="3600" dirty="0" smtClean="0"/>
              <a:t>around </a:t>
            </a:r>
            <a:r>
              <a:rPr lang="en-GB" sz="3600" b="1" dirty="0" smtClean="0"/>
              <a:t>Time to Market</a:t>
            </a:r>
            <a:r>
              <a:rPr lang="en-GB" sz="3600" dirty="0" smtClean="0"/>
              <a:t>, </a:t>
            </a:r>
            <a:r>
              <a:rPr lang="en-GB" sz="3600" b="1" dirty="0" smtClean="0"/>
              <a:t>Efficiency</a:t>
            </a:r>
            <a:r>
              <a:rPr lang="en-GB" sz="3600" dirty="0" smtClean="0"/>
              <a:t>, </a:t>
            </a:r>
            <a:r>
              <a:rPr lang="en-GB" sz="3600" b="1" dirty="0" smtClean="0"/>
              <a:t>Correctness</a:t>
            </a:r>
            <a:r>
              <a:rPr lang="en-GB" sz="3600" dirty="0" smtClean="0"/>
              <a:t> and </a:t>
            </a:r>
            <a:r>
              <a:rPr lang="en-GB" sz="3600" b="1" dirty="0" smtClean="0"/>
              <a:t>Tackling Complexity</a:t>
            </a:r>
            <a:br>
              <a:rPr lang="en-GB" sz="3600" b="1" dirty="0" smtClean="0"/>
            </a:br>
            <a:r>
              <a:rPr lang="en-GB" sz="3600" b="1" dirty="0"/>
              <a:t/>
            </a:r>
            <a:br>
              <a:rPr lang="en-GB" sz="3600" b="1" dirty="0"/>
            </a:br>
            <a:r>
              <a:rPr lang="en-GB" sz="2000" b="1" dirty="0" smtClean="0"/>
              <a:t>See: “Succeeding with Functional-first Programming in Finance</a:t>
            </a:r>
            <a:r>
              <a:rPr lang="en-GB" sz="2000" b="1" dirty="0" smtClean="0"/>
              <a:t>”, Don Syme</a:t>
            </a:r>
            <a:endParaRPr lang="en-GB" sz="4000" b="1" dirty="0"/>
          </a:p>
        </p:txBody>
      </p:sp>
    </p:spTree>
    <p:extLst>
      <p:ext uri="{BB962C8B-B14F-4D97-AF65-F5344CB8AC3E}">
        <p14:creationId xmlns:p14="http://schemas.microsoft.com/office/powerpoint/2010/main" val="182284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742289"/>
          </a:xfrm>
        </p:spPr>
        <p:txBody>
          <a:bodyPr/>
          <a:lstStyle/>
          <a:p>
            <a:pPr algn="ctr"/>
            <a:r>
              <a:rPr lang="en-GB" dirty="0" smtClean="0"/>
              <a:t>F#</a:t>
            </a:r>
            <a:r>
              <a:rPr lang="en-GB" dirty="0" smtClean="0">
                <a:latin typeface="Segoe Light" charset="0"/>
              </a:rPr>
              <a:t> is used to make lots of </a:t>
            </a:r>
            <a:r>
              <a:rPr lang="en-GB" dirty="0" smtClean="0">
                <a:latin typeface="Segoe Light" charset="0"/>
              </a:rPr>
              <a:t>money</a:t>
            </a:r>
            <a:br>
              <a:rPr lang="en-GB" dirty="0" smtClean="0">
                <a:latin typeface="Segoe Light" charset="0"/>
              </a:rPr>
            </a:br>
            <a:r>
              <a:rPr lang="en-GB" dirty="0"/>
              <a:t/>
            </a:r>
            <a:br>
              <a:rPr lang="en-GB" dirty="0"/>
            </a:br>
            <a:r>
              <a:rPr lang="en-GB" sz="4400" dirty="0"/>
              <a:t/>
            </a:r>
            <a:br>
              <a:rPr lang="en-GB" sz="4400" dirty="0"/>
            </a:br>
            <a:r>
              <a:rPr lang="en-GB" sz="4400" dirty="0" smtClean="0">
                <a:hlinkClick r:id="rId2"/>
              </a:rPr>
              <a:t>fsharp.org/testimonials</a:t>
            </a:r>
            <a:r>
              <a:rPr lang="en-GB" sz="4400" dirty="0" smtClean="0"/>
              <a:t> </a:t>
            </a:r>
            <a:endParaRPr lang="en-GB" b="1" dirty="0"/>
          </a:p>
        </p:txBody>
      </p:sp>
    </p:spTree>
    <p:extLst>
      <p:ext uri="{BB962C8B-B14F-4D97-AF65-F5344CB8AC3E}">
        <p14:creationId xmlns:p14="http://schemas.microsoft.com/office/powerpoint/2010/main" val="331111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61747"/>
          </a:xfrm>
        </p:spPr>
        <p:txBody>
          <a:bodyPr/>
          <a:lstStyle/>
          <a:p>
            <a:r>
              <a:rPr lang="en-US" dirty="0" smtClean="0"/>
              <a:t>Example #</a:t>
            </a:r>
            <a:r>
              <a:rPr lang="en-US" dirty="0" smtClean="0"/>
              <a:t>1: Energy trading simulation</a:t>
            </a:r>
            <a:endParaRPr lang="en-US" dirty="0"/>
          </a:p>
        </p:txBody>
      </p:sp>
      <p:sp>
        <p:nvSpPr>
          <p:cNvPr id="4" name="Content Placeholder 3"/>
          <p:cNvSpPr>
            <a:spLocks noGrp="1"/>
          </p:cNvSpPr>
          <p:nvPr>
            <p:ph idx="4294967295"/>
          </p:nvPr>
        </p:nvSpPr>
        <p:spPr>
          <a:xfrm>
            <a:off x="519045" y="1449367"/>
            <a:ext cx="11147561" cy="5021631"/>
          </a:xfrm>
          <a:prstGeom prst="rect">
            <a:avLst/>
          </a:prstGeom>
        </p:spPr>
        <p:txBody>
          <a:bodyPr/>
          <a:lstStyle/>
          <a:p>
            <a:pPr marL="236972" indent="-236972">
              <a:buNone/>
            </a:pPr>
            <a:r>
              <a:rPr lang="en-GB" sz="3199" dirty="0">
                <a:latin typeface="Segoe UI Light" panose="020B0502040204020203" pitchFamily="34" charset="0"/>
              </a:rPr>
              <a:t>I have written </a:t>
            </a:r>
            <a:r>
              <a:rPr lang="en-GB" sz="3199" dirty="0">
                <a:solidFill>
                  <a:schemeClr val="tx2"/>
                </a:solidFill>
                <a:latin typeface="Segoe UI Light" panose="020B0502040204020203" pitchFamily="34" charset="0"/>
              </a:rPr>
              <a:t>an application to balance the national power generation schedule </a:t>
            </a:r>
            <a:r>
              <a:rPr lang="en-GB" sz="3199" dirty="0">
                <a:latin typeface="Segoe UI Light" panose="020B0502040204020203" pitchFamily="34" charset="0"/>
              </a:rPr>
              <a:t>… for an energy company. </a:t>
            </a:r>
          </a:p>
          <a:p>
            <a:pPr marL="236972" indent="-236972">
              <a:buNone/>
            </a:pPr>
            <a:endParaRPr lang="en-GB" sz="3199" dirty="0">
              <a:latin typeface="Segoe UI Light" panose="020B0502040204020203" pitchFamily="34" charset="0"/>
            </a:endParaRPr>
          </a:p>
          <a:p>
            <a:pPr marL="236972" indent="-236972">
              <a:buNone/>
            </a:pPr>
            <a:r>
              <a:rPr lang="en-GB" sz="3199" dirty="0">
                <a:latin typeface="Segoe UI Light" panose="020B0502040204020203" pitchFamily="34" charset="0"/>
              </a:rPr>
              <a:t>...</a:t>
            </a:r>
            <a:r>
              <a:rPr lang="en-GB" sz="3199" dirty="0">
                <a:solidFill>
                  <a:schemeClr val="tx2"/>
                </a:solidFill>
                <a:latin typeface="Segoe UI Light" panose="020B0502040204020203" pitchFamily="34" charset="0"/>
              </a:rPr>
              <a:t>the calculation engine was written in F#</a:t>
            </a:r>
            <a:r>
              <a:rPr lang="en-GB" sz="3199" dirty="0">
                <a:latin typeface="Segoe UI Light" panose="020B0502040204020203" pitchFamily="34" charset="0"/>
              </a:rPr>
              <a:t>. </a:t>
            </a:r>
          </a:p>
          <a:p>
            <a:pPr marL="236972" indent="-236972">
              <a:buNone/>
            </a:pPr>
            <a:endParaRPr lang="en-GB" sz="3199" dirty="0">
              <a:latin typeface="Segoe UI Light" panose="020B0502040204020203" pitchFamily="34" charset="0"/>
            </a:endParaRPr>
          </a:p>
          <a:p>
            <a:pPr marL="236972" indent="-236972">
              <a:buNone/>
            </a:pPr>
            <a:r>
              <a:rPr lang="en-GB" sz="3199" dirty="0">
                <a:latin typeface="Segoe UI Light" panose="020B0502040204020203" pitchFamily="34" charset="0"/>
              </a:rPr>
              <a:t>The use of F# to </a:t>
            </a:r>
            <a:r>
              <a:rPr lang="en-GB" sz="3199" dirty="0">
                <a:solidFill>
                  <a:schemeClr val="tx2"/>
                </a:solidFill>
                <a:latin typeface="Segoe UI Light" panose="020B0502040204020203" pitchFamily="34" charset="0"/>
              </a:rPr>
              <a:t>address the complexity at the heart of this application</a:t>
            </a:r>
            <a:r>
              <a:rPr lang="en-GB" sz="3199" dirty="0">
                <a:solidFill>
                  <a:srgbClr val="FFFF00"/>
                </a:solidFill>
                <a:latin typeface="Segoe UI Light" panose="020B0502040204020203" pitchFamily="34" charset="0"/>
              </a:rPr>
              <a:t> </a:t>
            </a:r>
            <a:r>
              <a:rPr lang="en-GB" sz="3199" dirty="0">
                <a:latin typeface="Segoe UI Light" panose="020B0502040204020203" pitchFamily="34" charset="0"/>
              </a:rPr>
              <a:t>clearly demonstrates a sweet spot for the language … </a:t>
            </a:r>
            <a:r>
              <a:rPr lang="en-GB" sz="3199" dirty="0">
                <a:solidFill>
                  <a:schemeClr val="tx2"/>
                </a:solidFill>
                <a:latin typeface="Segoe UI Light" panose="020B0502040204020203" pitchFamily="34" charset="0"/>
              </a:rPr>
              <a:t>algorithmic analysis of large data sets</a:t>
            </a:r>
            <a:r>
              <a:rPr lang="en-GB" sz="3199" dirty="0">
                <a:latin typeface="Segoe UI Light" panose="020B0502040204020203" pitchFamily="34" charset="0"/>
              </a:rPr>
              <a:t>. </a:t>
            </a:r>
          </a:p>
          <a:p>
            <a:pPr marL="236972" indent="-236972">
              <a:buNone/>
            </a:pPr>
            <a:endParaRPr lang="en-GB" sz="3199" dirty="0">
              <a:latin typeface="Segoe UI Light" panose="020B0502040204020203" pitchFamily="34" charset="0"/>
            </a:endParaRPr>
          </a:p>
          <a:p>
            <a:pPr marL="236972" indent="-236972" algn="r">
              <a:buNone/>
            </a:pPr>
            <a:r>
              <a:rPr lang="en-GB" sz="3199" dirty="0">
                <a:latin typeface="Segoe UI Light" panose="020B0502040204020203" pitchFamily="34" charset="0"/>
              </a:rPr>
              <a:t>Simon Cousins (</a:t>
            </a:r>
            <a:r>
              <a:rPr lang="en-GB" sz="3199" dirty="0" err="1" smtClean="0">
                <a:latin typeface="Segoe UI Light" panose="020B0502040204020203" pitchFamily="34" charset="0"/>
              </a:rPr>
              <a:t>EOn</a:t>
            </a:r>
            <a:r>
              <a:rPr lang="en-GB" sz="3199" dirty="0" smtClean="0">
                <a:latin typeface="Segoe UI Light" panose="020B0502040204020203" pitchFamily="34" charset="0"/>
              </a:rPr>
              <a:t>)</a:t>
            </a:r>
            <a:endParaRPr lang="en-GB" sz="3199" dirty="0">
              <a:latin typeface="Segoe UI Light" panose="020B0502040204020203" pitchFamily="34" charset="0"/>
            </a:endParaRPr>
          </a:p>
        </p:txBody>
      </p:sp>
    </p:spTree>
    <p:extLst>
      <p:ext uri="{BB962C8B-B14F-4D97-AF65-F5344CB8AC3E}">
        <p14:creationId xmlns:p14="http://schemas.microsoft.com/office/powerpoint/2010/main" val="13304938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61747"/>
          </a:xfrm>
        </p:spPr>
        <p:txBody>
          <a:bodyPr/>
          <a:lstStyle/>
          <a:p>
            <a:r>
              <a:rPr lang="en-US" dirty="0" smtClean="0"/>
              <a:t>Example #</a:t>
            </a:r>
            <a:r>
              <a:rPr lang="en-US" dirty="0" smtClean="0"/>
              <a:t>1: Energy trading simulation</a:t>
            </a:r>
            <a:endParaRPr lang="en-US" dirty="0"/>
          </a:p>
        </p:txBody>
      </p:sp>
      <p:sp>
        <p:nvSpPr>
          <p:cNvPr id="3" name="Content Placeholder 2"/>
          <p:cNvSpPr>
            <a:spLocks noGrp="1"/>
          </p:cNvSpPr>
          <p:nvPr>
            <p:ph idx="4294967295"/>
          </p:nvPr>
        </p:nvSpPr>
        <p:spPr>
          <a:xfrm>
            <a:off x="391431" y="1286454"/>
            <a:ext cx="11171634" cy="5564976"/>
          </a:xfrm>
          <a:prstGeom prst="rect">
            <a:avLst/>
          </a:prstGeom>
        </p:spPr>
        <p:txBody>
          <a:bodyPr numCol="2">
            <a:noAutofit/>
          </a:bodyPr>
          <a:lstStyle/>
          <a:p>
            <a:pPr marL="473944" indent="-346994">
              <a:buNone/>
            </a:pPr>
            <a:r>
              <a:rPr lang="en-GB" sz="2666" b="1" dirty="0">
                <a:solidFill>
                  <a:schemeClr val="tx2"/>
                </a:solidFill>
                <a:latin typeface="Segoe UI Light" panose="020B0502040204020203" pitchFamily="34" charset="0"/>
              </a:rPr>
              <a:t>Interoperation</a:t>
            </a:r>
            <a:r>
              <a:rPr lang="en-GB" sz="2132" dirty="0">
                <a:solidFill>
                  <a:schemeClr val="tx2"/>
                </a:solidFill>
                <a:latin typeface="Segoe UI Light" panose="020B0502040204020203" pitchFamily="34" charset="0"/>
              </a:rPr>
              <a:t> </a:t>
            </a:r>
            <a:r>
              <a:rPr lang="en-GB" sz="2132" dirty="0">
                <a:solidFill>
                  <a:schemeClr val="tx1"/>
                </a:solidFill>
                <a:latin typeface="Segoe UI Light" panose="020B0502040204020203" pitchFamily="34" charset="0"/>
              </a:rPr>
              <a:t>... </a:t>
            </a:r>
            <a:r>
              <a:rPr lang="en-GB" sz="2132" b="1" dirty="0">
                <a:solidFill>
                  <a:schemeClr val="tx1"/>
                </a:solidFill>
                <a:latin typeface="Segoe UI Light" panose="020B0502040204020203" pitchFamily="34" charset="0"/>
              </a:rPr>
              <a:t>Seamless. The C# programmer need never know</a:t>
            </a:r>
            <a:r>
              <a:rPr lang="en-GB" sz="2132" dirty="0">
                <a:solidFill>
                  <a:schemeClr val="tx1"/>
                </a:solidFill>
                <a:latin typeface="Segoe UI Light" panose="020B0502040204020203" pitchFamily="34" charset="0"/>
              </a:rPr>
              <a:t>.</a:t>
            </a:r>
          </a:p>
          <a:p>
            <a:pPr marL="473944" indent="-346994">
              <a:buNone/>
            </a:pPr>
            <a:endParaRPr lang="en-GB" sz="2132" dirty="0">
              <a:latin typeface="Segoe UI Light" panose="020B0502040204020203" pitchFamily="34" charset="0"/>
            </a:endParaRPr>
          </a:p>
          <a:p>
            <a:pPr marL="473944" indent="-346994">
              <a:buNone/>
            </a:pPr>
            <a:r>
              <a:rPr lang="en-GB" sz="2666" b="1" dirty="0">
                <a:solidFill>
                  <a:schemeClr val="tx2"/>
                </a:solidFill>
                <a:latin typeface="Segoe UI Light" panose="020B0502040204020203" pitchFamily="34" charset="0"/>
              </a:rPr>
              <a:t>Units of measure</a:t>
            </a:r>
            <a:r>
              <a:rPr lang="en-GB" sz="2666" dirty="0">
                <a:solidFill>
                  <a:schemeClr val="tx2"/>
                </a:solidFill>
                <a:latin typeface="Segoe UI Light" panose="020B0502040204020203" pitchFamily="34" charset="0"/>
              </a:rPr>
              <a:t> </a:t>
            </a:r>
            <a:r>
              <a:rPr lang="en-GB" sz="2132" dirty="0">
                <a:solidFill>
                  <a:schemeClr val="tx1"/>
                </a:solidFill>
                <a:latin typeface="Segoe UI Light" panose="020B0502040204020203" pitchFamily="34" charset="0"/>
              </a:rPr>
              <a:t>… a huge time saver...</a:t>
            </a:r>
            <a:r>
              <a:rPr lang="en-GB" sz="2132" b="1" dirty="0">
                <a:solidFill>
                  <a:schemeClr val="tx1"/>
                </a:solidFill>
                <a:latin typeface="Segoe UI Light" panose="020B0502040204020203" pitchFamily="34" charset="0"/>
              </a:rPr>
              <a:t>it eradicates a whole class of errors</a:t>
            </a:r>
            <a:r>
              <a:rPr lang="en-GB" sz="2132" dirty="0">
                <a:solidFill>
                  <a:schemeClr val="tx1"/>
                </a:solidFill>
                <a:latin typeface="Segoe UI Light" panose="020B0502040204020203" pitchFamily="34" charset="0"/>
              </a:rPr>
              <a:t>…</a:t>
            </a:r>
          </a:p>
          <a:p>
            <a:pPr marL="473944" indent="-346994">
              <a:buNone/>
            </a:pPr>
            <a:endParaRPr lang="en-GB" sz="2132" dirty="0">
              <a:latin typeface="Segoe UI Light" panose="020B0502040204020203" pitchFamily="34" charset="0"/>
            </a:endParaRPr>
          </a:p>
          <a:p>
            <a:pPr marL="473944" indent="-346994">
              <a:buNone/>
            </a:pPr>
            <a:r>
              <a:rPr lang="en-GB" sz="2666" b="1" dirty="0">
                <a:solidFill>
                  <a:schemeClr val="tx2"/>
                </a:solidFill>
                <a:latin typeface="Segoe UI Light" panose="020B0502040204020203" pitchFamily="34" charset="0"/>
              </a:rPr>
              <a:t>Exploratory programming</a:t>
            </a:r>
            <a:r>
              <a:rPr lang="en-GB" sz="2132" dirty="0">
                <a:solidFill>
                  <a:schemeClr val="tx2"/>
                </a:solidFill>
                <a:latin typeface="Segoe UI Light" panose="020B0502040204020203" pitchFamily="34" charset="0"/>
              </a:rPr>
              <a:t> </a:t>
            </a:r>
            <a:r>
              <a:rPr lang="en-GB" sz="2132" dirty="0">
                <a:solidFill>
                  <a:schemeClr val="tx1"/>
                </a:solidFill>
                <a:latin typeface="Segoe UI Light" panose="020B0502040204020203" pitchFamily="34" charset="0"/>
              </a:rPr>
              <a:t>…Working with F# Interactive allowed me to </a:t>
            </a:r>
            <a:r>
              <a:rPr lang="en-GB" sz="2132" b="1" dirty="0">
                <a:solidFill>
                  <a:schemeClr val="tx1"/>
                </a:solidFill>
                <a:latin typeface="Segoe UI Light" panose="020B0502040204020203" pitchFamily="34" charset="0"/>
              </a:rPr>
              <a:t>explore the solution space more effectively</a:t>
            </a:r>
            <a:r>
              <a:rPr lang="en-GB" sz="2132" dirty="0">
                <a:solidFill>
                  <a:schemeClr val="tx1"/>
                </a:solidFill>
                <a:latin typeface="Segoe UI Light" panose="020B0502040204020203" pitchFamily="34" charset="0"/>
              </a:rPr>
              <a:t>.</a:t>
            </a:r>
          </a:p>
          <a:p>
            <a:pPr marL="473944" indent="-346994">
              <a:buNone/>
            </a:pPr>
            <a:endParaRPr lang="en-GB" sz="2132" dirty="0">
              <a:latin typeface="Segoe UI Light" panose="020B0502040204020203" pitchFamily="34" charset="0"/>
            </a:endParaRPr>
          </a:p>
          <a:p>
            <a:pPr marL="473944" indent="-346994">
              <a:buNone/>
            </a:pPr>
            <a:r>
              <a:rPr lang="en-GB" sz="2666" b="1" dirty="0">
                <a:solidFill>
                  <a:schemeClr val="tx2"/>
                </a:solidFill>
                <a:latin typeface="Segoe UI Light" panose="020B0502040204020203" pitchFamily="34" charset="0"/>
              </a:rPr>
              <a:t>Unit testing</a:t>
            </a:r>
            <a:r>
              <a:rPr lang="en-GB" sz="2666" dirty="0">
                <a:solidFill>
                  <a:schemeClr val="tx2"/>
                </a:solidFill>
                <a:latin typeface="Segoe UI Light" panose="020B0502040204020203" pitchFamily="34" charset="0"/>
              </a:rPr>
              <a:t> </a:t>
            </a:r>
            <a:r>
              <a:rPr lang="en-GB" sz="2132" dirty="0">
                <a:solidFill>
                  <a:schemeClr val="tx1"/>
                </a:solidFill>
                <a:latin typeface="Segoe UI Light" panose="020B0502040204020203" pitchFamily="34" charset="0"/>
              </a:rPr>
              <a:t>…a joy to test.</a:t>
            </a:r>
            <a:r>
              <a:rPr lang="en-GB" sz="2132" b="1" dirty="0">
                <a:solidFill>
                  <a:schemeClr val="tx1"/>
                </a:solidFill>
                <a:latin typeface="Segoe UI Light" panose="020B0502040204020203" pitchFamily="34" charset="0"/>
              </a:rPr>
              <a:t> There are no complex time-dependent interactions to screw things up….</a:t>
            </a:r>
          </a:p>
          <a:p>
            <a:pPr marL="473944" indent="-346994">
              <a:buNone/>
            </a:pPr>
            <a:endParaRPr lang="en-GB" sz="2132" b="1" dirty="0">
              <a:solidFill>
                <a:schemeClr val="bg2">
                  <a:lumMod val="50000"/>
                </a:schemeClr>
              </a:solidFill>
              <a:latin typeface="Segoe UI Light" panose="020B0502040204020203" pitchFamily="34" charset="0"/>
            </a:endParaRPr>
          </a:p>
          <a:p>
            <a:pPr marL="473944" indent="-346994">
              <a:buNone/>
            </a:pPr>
            <a:endParaRPr lang="en-GB" sz="2666" dirty="0">
              <a:latin typeface="Segoe UI Light" panose="020B0502040204020203" pitchFamily="34" charset="0"/>
            </a:endParaRPr>
          </a:p>
          <a:p>
            <a:pPr marL="473944" indent="-346994">
              <a:buNone/>
            </a:pPr>
            <a:r>
              <a:rPr lang="en-GB" sz="2666" b="1" dirty="0">
                <a:solidFill>
                  <a:schemeClr val="tx2"/>
                </a:solidFill>
                <a:latin typeface="Segoe UI Light" panose="020B0502040204020203" pitchFamily="34" charset="0"/>
              </a:rPr>
              <a:t>Parallelism</a:t>
            </a:r>
            <a:r>
              <a:rPr lang="en-GB" sz="2132" dirty="0">
                <a:solidFill>
                  <a:schemeClr val="tx2"/>
                </a:solidFill>
                <a:latin typeface="Segoe UI Light" panose="020B0502040204020203" pitchFamily="34" charset="0"/>
              </a:rPr>
              <a:t> </a:t>
            </a:r>
            <a:r>
              <a:rPr lang="en-GB" sz="2132" dirty="0">
                <a:solidFill>
                  <a:schemeClr val="tx1"/>
                </a:solidFill>
                <a:latin typeface="Segoe UI Light" panose="020B0502040204020203" pitchFamily="34" charset="0"/>
              </a:rPr>
              <a:t>…The functional purity ... makes it ripe for exploiting </a:t>
            </a:r>
            <a:r>
              <a:rPr lang="en-GB" sz="2132" b="1" dirty="0">
                <a:solidFill>
                  <a:schemeClr val="tx1"/>
                </a:solidFill>
                <a:latin typeface="Segoe UI Light" panose="020B0502040204020203" pitchFamily="34" charset="0"/>
              </a:rPr>
              <a:t>the inherent parallelism in processing vectors of data</a:t>
            </a:r>
            <a:r>
              <a:rPr lang="en-GB" sz="2132" dirty="0">
                <a:solidFill>
                  <a:schemeClr val="tx1"/>
                </a:solidFill>
                <a:latin typeface="Segoe UI Light" panose="020B0502040204020203" pitchFamily="34" charset="0"/>
              </a:rPr>
              <a:t>. </a:t>
            </a:r>
          </a:p>
          <a:p>
            <a:pPr marL="473944" indent="-346994">
              <a:buNone/>
            </a:pPr>
            <a:endParaRPr lang="en-GB" sz="2132" b="1" dirty="0">
              <a:solidFill>
                <a:schemeClr val="bg2">
                  <a:lumMod val="50000"/>
                </a:schemeClr>
              </a:solidFill>
              <a:latin typeface="Segoe UI Light" panose="020B0502040204020203" pitchFamily="34" charset="0"/>
            </a:endParaRPr>
          </a:p>
          <a:p>
            <a:pPr marL="473944" indent="-346994">
              <a:buNone/>
            </a:pPr>
            <a:r>
              <a:rPr lang="en-GB" sz="2666" b="1" dirty="0">
                <a:solidFill>
                  <a:schemeClr val="tx2"/>
                </a:solidFill>
                <a:latin typeface="Segoe UI Light" panose="020B0502040204020203" pitchFamily="34" charset="0"/>
              </a:rPr>
              <a:t>Code reduction</a:t>
            </a:r>
            <a:r>
              <a:rPr lang="en-GB" sz="2666" b="1" dirty="0">
                <a:solidFill>
                  <a:schemeClr val="tx1"/>
                </a:solidFill>
                <a:latin typeface="Segoe UI Light" panose="020B0502040204020203" pitchFamily="34" charset="0"/>
              </a:rPr>
              <a:t>…</a:t>
            </a:r>
            <a:r>
              <a:rPr lang="en-GB" sz="2666" dirty="0">
                <a:solidFill>
                  <a:schemeClr val="tx1"/>
                </a:solidFill>
                <a:latin typeface="Segoe UI Light" panose="020B0502040204020203" pitchFamily="34" charset="0"/>
              </a:rPr>
              <a:t> </a:t>
            </a:r>
            <a:r>
              <a:rPr lang="en-GB" sz="2132" dirty="0">
                <a:solidFill>
                  <a:schemeClr val="tx1"/>
                </a:solidFill>
                <a:latin typeface="Segoe UI Light" panose="020B0502040204020203" pitchFamily="34" charset="0"/>
              </a:rPr>
              <a:t>… vectors and matrices…higher order functions eat these for breakfast with </a:t>
            </a:r>
            <a:r>
              <a:rPr lang="en-GB" sz="2132" b="1" dirty="0">
                <a:solidFill>
                  <a:schemeClr val="tx1"/>
                </a:solidFill>
                <a:latin typeface="Segoe UI Light" panose="020B0502040204020203" pitchFamily="34" charset="0"/>
              </a:rPr>
              <a:t>minimal fuss, minimal code. Beautiful.</a:t>
            </a:r>
          </a:p>
          <a:p>
            <a:pPr marL="473944" indent="-346994">
              <a:buNone/>
            </a:pPr>
            <a:endParaRPr lang="en-GB" sz="2132" b="1" dirty="0">
              <a:solidFill>
                <a:srgbClr val="FFFF00"/>
              </a:solidFill>
              <a:latin typeface="Segoe UI Light" panose="020B0502040204020203" pitchFamily="34" charset="0"/>
            </a:endParaRPr>
          </a:p>
          <a:p>
            <a:pPr marL="473944" indent="-346994">
              <a:buNone/>
            </a:pPr>
            <a:r>
              <a:rPr lang="en-GB" sz="2666" b="1" dirty="0">
                <a:solidFill>
                  <a:schemeClr val="tx2"/>
                </a:solidFill>
                <a:latin typeface="Segoe UI Light" panose="020B0502040204020203" pitchFamily="34" charset="0"/>
              </a:rPr>
              <a:t>Lack of bugs</a:t>
            </a:r>
            <a:r>
              <a:rPr lang="en-GB" sz="2666" b="1" dirty="0">
                <a:solidFill>
                  <a:schemeClr val="tx1"/>
                </a:solidFill>
                <a:latin typeface="Segoe UI Light" panose="020B0502040204020203" pitchFamily="34" charset="0"/>
              </a:rPr>
              <a:t>…</a:t>
            </a:r>
            <a:r>
              <a:rPr lang="en-GB" sz="2132" dirty="0">
                <a:solidFill>
                  <a:schemeClr val="tx1"/>
                </a:solidFill>
                <a:latin typeface="Segoe UI Light" panose="020B0502040204020203" pitchFamily="34" charset="0"/>
              </a:rPr>
              <a:t> Functional programming can feel strange.  .. once the type checker is satisfied </a:t>
            </a:r>
            <a:r>
              <a:rPr lang="en-GB" sz="2132" b="1" dirty="0">
                <a:solidFill>
                  <a:schemeClr val="tx1"/>
                </a:solidFill>
                <a:latin typeface="Segoe UI Light" panose="020B0502040204020203" pitchFamily="34" charset="0"/>
              </a:rPr>
              <a:t>that’s often it, it works</a:t>
            </a:r>
            <a:r>
              <a:rPr lang="en-GB" sz="2132" dirty="0">
                <a:solidFill>
                  <a:schemeClr val="tx1"/>
                </a:solidFill>
                <a:latin typeface="Segoe UI Light" panose="020B0502040204020203" pitchFamily="34" charset="0"/>
              </a:rPr>
              <a:t>. </a:t>
            </a:r>
          </a:p>
          <a:p>
            <a:pPr marL="473944" indent="-346994">
              <a:buNone/>
            </a:pPr>
            <a:endParaRPr lang="en-GB" sz="2132" dirty="0">
              <a:latin typeface="Segoe UI Light" panose="020B0502040204020203" pitchFamily="34" charset="0"/>
            </a:endParaRPr>
          </a:p>
        </p:txBody>
      </p:sp>
      <p:sp>
        <p:nvSpPr>
          <p:cNvPr id="4" name="Rectangular Callout 3"/>
          <p:cNvSpPr/>
          <p:nvPr/>
        </p:nvSpPr>
        <p:spPr bwMode="auto">
          <a:xfrm>
            <a:off x="4172381" y="1990163"/>
            <a:ext cx="2248073" cy="615372"/>
          </a:xfrm>
          <a:prstGeom prst="wedgeRectCallout">
            <a:avLst>
              <a:gd name="adj1" fmla="val -79603"/>
              <a:gd name="adj2" fmla="val 74496"/>
            </a:avLst>
          </a:prstGeom>
          <a:solidFill>
            <a:srgbClr val="00206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dirty="0">
                <a:gradFill>
                  <a:gsLst>
                    <a:gs pos="0">
                      <a:srgbClr val="FFFFFF"/>
                    </a:gs>
                    <a:gs pos="100000">
                      <a:srgbClr val="FFFFFF"/>
                    </a:gs>
                  </a:gsLst>
                  <a:lin ang="5400000" scaled="0"/>
                </a:gradFill>
                <a:latin typeface="Segoe UI Light" panose="020B0502040204020203" pitchFamily="34" charset="0"/>
              </a:rPr>
              <a:t>Correctness</a:t>
            </a:r>
          </a:p>
        </p:txBody>
      </p:sp>
      <p:sp>
        <p:nvSpPr>
          <p:cNvPr id="5" name="Rectangular Callout 4"/>
          <p:cNvSpPr/>
          <p:nvPr/>
        </p:nvSpPr>
        <p:spPr bwMode="auto">
          <a:xfrm>
            <a:off x="3222683" y="2931959"/>
            <a:ext cx="2849391" cy="615372"/>
          </a:xfrm>
          <a:prstGeom prst="wedgeRectCallout">
            <a:avLst>
              <a:gd name="adj1" fmla="val -8487"/>
              <a:gd name="adj2" fmla="val 131087"/>
            </a:avLst>
          </a:prstGeom>
          <a:solidFill>
            <a:srgbClr val="00206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dirty="0">
                <a:gradFill>
                  <a:gsLst>
                    <a:gs pos="0">
                      <a:srgbClr val="FFFFFF"/>
                    </a:gs>
                    <a:gs pos="100000">
                      <a:srgbClr val="FFFFFF"/>
                    </a:gs>
                  </a:gsLst>
                  <a:lin ang="5400000" scaled="0"/>
                </a:gradFill>
                <a:latin typeface="Segoe UI Light" panose="020B0502040204020203" pitchFamily="34" charset="0"/>
              </a:rPr>
              <a:t>Time to Market</a:t>
            </a:r>
          </a:p>
        </p:txBody>
      </p:sp>
      <p:sp>
        <p:nvSpPr>
          <p:cNvPr id="6" name="Rectangular Callout 5"/>
          <p:cNvSpPr/>
          <p:nvPr/>
        </p:nvSpPr>
        <p:spPr bwMode="auto">
          <a:xfrm>
            <a:off x="3523340" y="4327748"/>
            <a:ext cx="2248073" cy="615372"/>
          </a:xfrm>
          <a:prstGeom prst="wedgeRectCallout">
            <a:avLst>
              <a:gd name="adj1" fmla="val 20075"/>
              <a:gd name="adj2" fmla="val 82041"/>
            </a:avLst>
          </a:prstGeom>
          <a:solidFill>
            <a:srgbClr val="00206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dirty="0">
                <a:gradFill>
                  <a:gsLst>
                    <a:gs pos="0">
                      <a:srgbClr val="FFFFFF"/>
                    </a:gs>
                    <a:gs pos="100000">
                      <a:srgbClr val="FFFFFF"/>
                    </a:gs>
                  </a:gsLst>
                  <a:lin ang="5400000" scaled="0"/>
                </a:gradFill>
                <a:latin typeface="Segoe UI Light" panose="020B0502040204020203" pitchFamily="34" charset="0"/>
              </a:rPr>
              <a:t>Correctness</a:t>
            </a:r>
          </a:p>
        </p:txBody>
      </p:sp>
      <p:sp>
        <p:nvSpPr>
          <p:cNvPr id="7" name="Rectangular Callout 6"/>
          <p:cNvSpPr/>
          <p:nvPr/>
        </p:nvSpPr>
        <p:spPr bwMode="auto">
          <a:xfrm>
            <a:off x="9192261" y="4282078"/>
            <a:ext cx="2248073" cy="615372"/>
          </a:xfrm>
          <a:prstGeom prst="wedgeRectCallout">
            <a:avLst>
              <a:gd name="adj1" fmla="val -79603"/>
              <a:gd name="adj2" fmla="val 74496"/>
            </a:avLst>
          </a:prstGeom>
          <a:solidFill>
            <a:srgbClr val="00206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a:gradFill>
                  <a:gsLst>
                    <a:gs pos="0">
                      <a:srgbClr val="FFFFFF"/>
                    </a:gs>
                    <a:gs pos="100000">
                      <a:srgbClr val="FFFFFF"/>
                    </a:gs>
                  </a:gsLst>
                  <a:lin ang="5400000" scaled="0"/>
                </a:gradFill>
                <a:latin typeface="Segoe UI Light" panose="020B0502040204020203" pitchFamily="34" charset="0"/>
              </a:rPr>
              <a:t>Correctness</a:t>
            </a:r>
            <a:endParaRPr lang="en-GB" sz="3199" dirty="0">
              <a:gradFill>
                <a:gsLst>
                  <a:gs pos="0">
                    <a:srgbClr val="FFFFFF"/>
                  </a:gs>
                  <a:gs pos="100000">
                    <a:srgbClr val="FFFFFF"/>
                  </a:gs>
                </a:gsLst>
                <a:lin ang="5400000" scaled="0"/>
              </a:gradFill>
              <a:latin typeface="Segoe UI Light" panose="020B0502040204020203" pitchFamily="34" charset="0"/>
            </a:endParaRPr>
          </a:p>
        </p:txBody>
      </p:sp>
      <p:sp>
        <p:nvSpPr>
          <p:cNvPr id="8" name="Rectangular Callout 7"/>
          <p:cNvSpPr/>
          <p:nvPr/>
        </p:nvSpPr>
        <p:spPr bwMode="auto">
          <a:xfrm>
            <a:off x="9404563" y="934564"/>
            <a:ext cx="1823469" cy="615372"/>
          </a:xfrm>
          <a:prstGeom prst="wedgeRectCallout">
            <a:avLst>
              <a:gd name="adj1" fmla="val -79603"/>
              <a:gd name="adj2" fmla="val 74496"/>
            </a:avLst>
          </a:prstGeom>
          <a:solidFill>
            <a:srgbClr val="00206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dirty="0">
                <a:gradFill>
                  <a:gsLst>
                    <a:gs pos="0">
                      <a:srgbClr val="FFFFFF"/>
                    </a:gs>
                    <a:gs pos="100000">
                      <a:srgbClr val="FFFFFF"/>
                    </a:gs>
                  </a:gsLst>
                  <a:lin ang="5400000" scaled="0"/>
                </a:gradFill>
                <a:latin typeface="Segoe UI Light" panose="020B0502040204020203" pitchFamily="34" charset="0"/>
              </a:rPr>
              <a:t>Efficiency</a:t>
            </a:r>
          </a:p>
        </p:txBody>
      </p:sp>
      <p:sp>
        <p:nvSpPr>
          <p:cNvPr id="9" name="Rectangular Callout 8"/>
          <p:cNvSpPr/>
          <p:nvPr/>
        </p:nvSpPr>
        <p:spPr bwMode="auto">
          <a:xfrm>
            <a:off x="9177177" y="2486365"/>
            <a:ext cx="2849391" cy="615372"/>
          </a:xfrm>
          <a:prstGeom prst="wedgeRectCallout">
            <a:avLst>
              <a:gd name="adj1" fmla="val -47749"/>
              <a:gd name="adj2" fmla="val 99019"/>
            </a:avLst>
          </a:prstGeom>
          <a:solidFill>
            <a:srgbClr val="00206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dirty="0">
                <a:gradFill>
                  <a:gsLst>
                    <a:gs pos="0">
                      <a:srgbClr val="FFFFFF"/>
                    </a:gs>
                    <a:gs pos="100000">
                      <a:srgbClr val="FFFFFF"/>
                    </a:gs>
                  </a:gsLst>
                  <a:lin ang="5400000" scaled="0"/>
                </a:gradFill>
                <a:latin typeface="Segoe UI Light" panose="020B0502040204020203" pitchFamily="34" charset="0"/>
              </a:rPr>
              <a:t>Time to Market</a:t>
            </a:r>
          </a:p>
        </p:txBody>
      </p:sp>
      <p:sp>
        <p:nvSpPr>
          <p:cNvPr id="10" name="Rectangular Callout 9"/>
          <p:cNvSpPr/>
          <p:nvPr/>
        </p:nvSpPr>
        <p:spPr bwMode="auto">
          <a:xfrm>
            <a:off x="5193358" y="626909"/>
            <a:ext cx="2849391" cy="615372"/>
          </a:xfrm>
          <a:prstGeom prst="wedgeRectCallout">
            <a:avLst>
              <a:gd name="adj1" fmla="val -79603"/>
              <a:gd name="adj2" fmla="val 74496"/>
            </a:avLst>
          </a:prstGeom>
          <a:solidFill>
            <a:srgbClr val="00206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67" tIns="60934" rIns="121867" bIns="60934" numCol="1" rtlCol="0" anchor="ctr" anchorCtr="0" compatLnSpc="1">
            <a:prstTxWarp prst="textNoShape">
              <a:avLst/>
            </a:prstTxWarp>
            <a:spAutoFit/>
          </a:bodyPr>
          <a:lstStyle/>
          <a:p>
            <a:pPr algn="ctr" defTabSz="1218311" fontAlgn="base">
              <a:spcBef>
                <a:spcPct val="0"/>
              </a:spcBef>
              <a:spcAft>
                <a:spcPct val="0"/>
              </a:spcAft>
            </a:pPr>
            <a:r>
              <a:rPr lang="en-GB" sz="3199" dirty="0">
                <a:gradFill>
                  <a:gsLst>
                    <a:gs pos="0">
                      <a:srgbClr val="FFFFFF"/>
                    </a:gs>
                    <a:gs pos="100000">
                      <a:srgbClr val="FFFFFF"/>
                    </a:gs>
                  </a:gsLst>
                  <a:lin ang="5400000" scaled="0"/>
                </a:gradFill>
                <a:latin typeface="Segoe UI Light" panose="020B0502040204020203" pitchFamily="34" charset="0"/>
              </a:rPr>
              <a:t>Time to Market</a:t>
            </a:r>
          </a:p>
        </p:txBody>
      </p:sp>
    </p:spTree>
    <p:extLst>
      <p:ext uri="{BB962C8B-B14F-4D97-AF65-F5344CB8AC3E}">
        <p14:creationId xmlns:p14="http://schemas.microsoft.com/office/powerpoint/2010/main" val="4616793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#2: </a:t>
            </a:r>
            <a:r>
              <a:rPr lang="en-GB" dirty="0" smtClean="0"/>
              <a:t>F# for Quant Consulting</a:t>
            </a:r>
            <a:endParaRPr lang="en-GB" dirty="0"/>
          </a:p>
        </p:txBody>
      </p:sp>
      <p:sp>
        <p:nvSpPr>
          <p:cNvPr id="6" name="Content Placeholder 3"/>
          <p:cNvSpPr>
            <a:spLocks noGrp="1"/>
          </p:cNvSpPr>
          <p:nvPr>
            <p:ph idx="4294967295"/>
          </p:nvPr>
        </p:nvSpPr>
        <p:spPr>
          <a:xfrm>
            <a:off x="859809" y="1501254"/>
            <a:ext cx="10287616" cy="5193234"/>
          </a:xfrm>
          <a:prstGeom prst="rect">
            <a:avLst/>
          </a:prstGeom>
        </p:spPr>
        <p:txBody>
          <a:bodyPr>
            <a:normAutofit/>
          </a:bodyPr>
          <a:lstStyle/>
          <a:p>
            <a:r>
              <a:rPr lang="en-GB" sz="2700" dirty="0"/>
              <a:t>Our bids for tendered contracts in quantitative finance are regularly </a:t>
            </a:r>
            <a:r>
              <a:rPr lang="en-GB" sz="2700" b="1" dirty="0">
                <a:solidFill>
                  <a:schemeClr val="tx2"/>
                </a:solidFill>
              </a:rPr>
              <a:t>half the price</a:t>
            </a:r>
            <a:r>
              <a:rPr lang="en-GB" sz="2700" dirty="0"/>
              <a:t> of competitors because of the </a:t>
            </a:r>
            <a:r>
              <a:rPr lang="en-GB" sz="2700" b="1" dirty="0">
                <a:solidFill>
                  <a:schemeClr val="tx2"/>
                </a:solidFill>
              </a:rPr>
              <a:t>increased productivity </a:t>
            </a:r>
            <a:r>
              <a:rPr lang="en-GB" sz="2700" dirty="0"/>
              <a:t>we get from F#.</a:t>
            </a:r>
          </a:p>
          <a:p>
            <a:endParaRPr lang="en-GB" sz="2700" dirty="0"/>
          </a:p>
          <a:p>
            <a:r>
              <a:rPr lang="en-GB" sz="2700" dirty="0"/>
              <a:t>We are regularly able to deliver </a:t>
            </a:r>
            <a:r>
              <a:rPr lang="en-GB" sz="2700" b="1" dirty="0">
                <a:solidFill>
                  <a:schemeClr val="tx2"/>
                </a:solidFill>
              </a:rPr>
              <a:t>correct</a:t>
            </a:r>
            <a:r>
              <a:rPr lang="en-GB" sz="2700" dirty="0"/>
              <a:t>, </a:t>
            </a:r>
            <a:r>
              <a:rPr lang="en-GB" sz="2700" b="1" dirty="0">
                <a:solidFill>
                  <a:schemeClr val="tx2"/>
                </a:solidFill>
              </a:rPr>
              <a:t>robust</a:t>
            </a:r>
            <a:r>
              <a:rPr lang="en-GB" sz="2700" dirty="0">
                <a:solidFill>
                  <a:schemeClr val="tx2"/>
                </a:solidFill>
              </a:rPr>
              <a:t>, </a:t>
            </a:r>
            <a:r>
              <a:rPr lang="en-GB" sz="2700" b="1" dirty="0" err="1">
                <a:solidFill>
                  <a:schemeClr val="tx2"/>
                </a:solidFill>
              </a:rPr>
              <a:t>performant</a:t>
            </a:r>
            <a:r>
              <a:rPr lang="en-GB" sz="2700" dirty="0">
                <a:solidFill>
                  <a:schemeClr val="tx2"/>
                </a:solidFill>
              </a:rPr>
              <a:t> </a:t>
            </a:r>
            <a:r>
              <a:rPr lang="en-GB" sz="2700" dirty="0"/>
              <a:t>solutions </a:t>
            </a:r>
            <a:r>
              <a:rPr lang="en-GB" sz="2700" b="1" dirty="0">
                <a:solidFill>
                  <a:schemeClr val="tx2"/>
                </a:solidFill>
              </a:rPr>
              <a:t>on-time</a:t>
            </a:r>
            <a:r>
              <a:rPr lang="en-GB" sz="2700" dirty="0"/>
              <a:t>, which is what our customers value most.</a:t>
            </a:r>
          </a:p>
          <a:p>
            <a:endParaRPr lang="en-GB" sz="2700" dirty="0">
              <a:solidFill>
                <a:schemeClr val="bg2">
                  <a:lumMod val="10000"/>
                </a:schemeClr>
              </a:solidFill>
            </a:endParaRPr>
          </a:p>
          <a:p>
            <a:pPr algn="r"/>
            <a:r>
              <a:rPr lang="en-GB" sz="2700" dirty="0"/>
              <a:t>Daniel Egloff, QuantAlea Consulting, Zurich</a:t>
            </a:r>
            <a:endParaRPr lang="en-GB" sz="2700" dirty="0">
              <a:solidFill>
                <a:schemeClr val="bg2">
                  <a:lumMod val="10000"/>
                </a:schemeClr>
              </a:solidFill>
            </a:endParaRPr>
          </a:p>
        </p:txBody>
      </p:sp>
      <p:sp>
        <p:nvSpPr>
          <p:cNvPr id="3" name="Rectangle 2"/>
          <p:cNvSpPr/>
          <p:nvPr/>
        </p:nvSpPr>
        <p:spPr>
          <a:xfrm>
            <a:off x="7163406" y="6304261"/>
            <a:ext cx="4795329" cy="518878"/>
          </a:xfrm>
          <a:prstGeom prst="rect">
            <a:avLst/>
          </a:prstGeom>
        </p:spPr>
        <p:txBody>
          <a:bodyPr wrap="none" lIns="102383" tIns="51190" rIns="102383" bIns="51190">
            <a:spAutoFit/>
          </a:bodyPr>
          <a:lstStyle/>
          <a:p>
            <a:pPr marL="236919" indent="-236919" algn="r"/>
            <a:r>
              <a:rPr lang="en-GB" sz="2700" dirty="0">
                <a:solidFill>
                  <a:srgbClr val="505050"/>
                </a:solidFill>
                <a:hlinkClick r:id="rId2"/>
              </a:rPr>
              <a:t>http://fsharp.org/testimonials</a:t>
            </a:r>
            <a:r>
              <a:rPr lang="en-GB" sz="2700" dirty="0">
                <a:solidFill>
                  <a:srgbClr val="505050"/>
                </a:solidFill>
              </a:rPr>
              <a:t> </a:t>
            </a:r>
          </a:p>
        </p:txBody>
      </p:sp>
      <p:sp>
        <p:nvSpPr>
          <p:cNvPr id="9" name="Rectangular Callout 8"/>
          <p:cNvSpPr/>
          <p:nvPr/>
        </p:nvSpPr>
        <p:spPr bwMode="auto">
          <a:xfrm>
            <a:off x="168194" y="4091465"/>
            <a:ext cx="2852647" cy="615691"/>
          </a:xfrm>
          <a:prstGeom prst="wedgeRectCallout">
            <a:avLst>
              <a:gd name="adj1" fmla="val 51550"/>
              <a:gd name="adj2" fmla="val -101019"/>
            </a:avLst>
          </a:prstGeom>
          <a:solidFill>
            <a:srgbClr val="002060"/>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Time to Market</a:t>
            </a:r>
          </a:p>
        </p:txBody>
      </p:sp>
      <p:sp>
        <p:nvSpPr>
          <p:cNvPr id="10" name="Rectangular Callout 9"/>
          <p:cNvSpPr/>
          <p:nvPr/>
        </p:nvSpPr>
        <p:spPr bwMode="auto">
          <a:xfrm>
            <a:off x="2529675" y="4884883"/>
            <a:ext cx="2250495" cy="615691"/>
          </a:xfrm>
          <a:prstGeom prst="wedgeRectCallout">
            <a:avLst>
              <a:gd name="adj1" fmla="val 68119"/>
              <a:gd name="adj2" fmla="val -201865"/>
            </a:avLst>
          </a:prstGeom>
          <a:solidFill>
            <a:srgbClr val="002060"/>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Correctness</a:t>
            </a:r>
          </a:p>
        </p:txBody>
      </p:sp>
      <p:sp>
        <p:nvSpPr>
          <p:cNvPr id="11" name="Rectangular Callout 10"/>
          <p:cNvSpPr/>
          <p:nvPr/>
        </p:nvSpPr>
        <p:spPr bwMode="auto">
          <a:xfrm>
            <a:off x="10366520" y="2170520"/>
            <a:ext cx="1820718" cy="615691"/>
          </a:xfrm>
          <a:prstGeom prst="wedgeRectCallout">
            <a:avLst>
              <a:gd name="adj1" fmla="val -115273"/>
              <a:gd name="adj2" fmla="val 92950"/>
            </a:avLst>
          </a:prstGeom>
          <a:solidFill>
            <a:srgbClr val="002060"/>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Efficiency</a:t>
            </a:r>
          </a:p>
        </p:txBody>
      </p:sp>
      <p:sp>
        <p:nvSpPr>
          <p:cNvPr id="8" name="Rectangular Callout 7"/>
          <p:cNvSpPr/>
          <p:nvPr/>
        </p:nvSpPr>
        <p:spPr bwMode="auto">
          <a:xfrm>
            <a:off x="9969103" y="630681"/>
            <a:ext cx="2158550" cy="615527"/>
          </a:xfrm>
          <a:prstGeom prst="wedgeRectCallout">
            <a:avLst>
              <a:gd name="adj1" fmla="val -115273"/>
              <a:gd name="adj2" fmla="val 92950"/>
            </a:avLst>
          </a:prstGeom>
          <a:solidFill>
            <a:srgbClr val="002060"/>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smtClean="0">
                <a:gradFill>
                  <a:gsLst>
                    <a:gs pos="0">
                      <a:srgbClr val="FFFFFF"/>
                    </a:gs>
                    <a:gs pos="100000">
                      <a:srgbClr val="FFFFFF"/>
                    </a:gs>
                  </a:gsLst>
                  <a:lin ang="5400000" scaled="0"/>
                </a:gradFill>
                <a:latin typeface="Segoe UI Light"/>
              </a:rPr>
              <a:t>Complexity</a:t>
            </a:r>
            <a:endParaRPr lang="en-GB" sz="3200" b="1" dirty="0">
              <a:gradFill>
                <a:gsLst>
                  <a:gs pos="0">
                    <a:srgbClr val="FFFFFF"/>
                  </a:gs>
                  <a:gs pos="100000">
                    <a:srgbClr val="FFFFFF"/>
                  </a:gs>
                </a:gsLst>
                <a:lin ang="5400000" scaled="0"/>
              </a:gradFill>
              <a:latin typeface="Segoe UI Light"/>
            </a:endParaRPr>
          </a:p>
        </p:txBody>
      </p:sp>
    </p:spTree>
    <p:extLst>
      <p:ext uri="{BB962C8B-B14F-4D97-AF65-F5344CB8AC3E}">
        <p14:creationId xmlns:p14="http://schemas.microsoft.com/office/powerpoint/2010/main" val="123492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1"/>
            <a:ext cx="10789877" cy="1523846"/>
          </a:xfrm>
        </p:spPr>
        <p:txBody>
          <a:bodyPr/>
          <a:lstStyle/>
          <a:p>
            <a:pPr algn="ctr"/>
            <a:r>
              <a:rPr lang="en-GB" sz="4800" b="0" dirty="0" smtClean="0"/>
              <a:t>Microsoft </a:t>
            </a:r>
            <a:r>
              <a:rPr lang="en-GB" sz="4800" b="0" dirty="0"/>
              <a:t>recommend </a:t>
            </a:r>
            <a:br>
              <a:rPr lang="en-GB" sz="4800" b="0" dirty="0"/>
            </a:br>
            <a:r>
              <a:rPr lang="en-GB" sz="4800" b="0" dirty="0"/>
              <a:t>F# and the Visual F# tools</a:t>
            </a:r>
            <a:br>
              <a:rPr lang="en-GB" sz="4800" b="0" dirty="0"/>
            </a:br>
            <a:r>
              <a:rPr lang="en-GB" sz="4800" b="0" dirty="0"/>
              <a:t>for your functional-first programming </a:t>
            </a:r>
            <a:r>
              <a:rPr lang="en-GB" sz="4800" b="0" dirty="0" smtClean="0"/>
              <a:t>needs</a:t>
            </a:r>
            <a:br>
              <a:rPr lang="en-GB" sz="4800" b="0" dirty="0" smtClean="0"/>
            </a:br>
            <a:r>
              <a:rPr lang="en-GB" sz="4800" b="0" dirty="0"/>
              <a:t/>
            </a:r>
            <a:br>
              <a:rPr lang="en-GB" sz="4800" b="0" dirty="0"/>
            </a:br>
            <a:r>
              <a:rPr lang="en-GB" sz="2800" b="0" dirty="0" smtClean="0"/>
              <a:t>(note: works seamlessly with C#, can interoperate with C/C++/R/Python/…)</a:t>
            </a:r>
            <a:endParaRPr lang="en-GB" sz="2800" b="0" dirty="0"/>
          </a:p>
        </p:txBody>
      </p:sp>
    </p:spTree>
    <p:extLst>
      <p:ext uri="{BB962C8B-B14F-4D97-AF65-F5344CB8AC3E}">
        <p14:creationId xmlns:p14="http://schemas.microsoft.com/office/powerpoint/2010/main" val="22754762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latin typeface="Segoe Light" charset="0"/>
              </a:rPr>
              <a:t>Back to the main </a:t>
            </a:r>
            <a:r>
              <a:rPr lang="en-GB" dirty="0" smtClean="0">
                <a:latin typeface="Segoe Light" charset="0"/>
              </a:rPr>
              <a:t>topic…</a:t>
            </a:r>
            <a:endParaRPr lang="en-GB" b="1" dirty="0"/>
          </a:p>
        </p:txBody>
      </p:sp>
    </p:spTree>
    <p:extLst>
      <p:ext uri="{BB962C8B-B14F-4D97-AF65-F5344CB8AC3E}">
        <p14:creationId xmlns:p14="http://schemas.microsoft.com/office/powerpoint/2010/main" val="14839863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285241"/>
          </a:xfrm>
        </p:spPr>
        <p:txBody>
          <a:bodyPr/>
          <a:lstStyle/>
          <a:p>
            <a:pPr algn="ctr"/>
            <a:r>
              <a:rPr lang="en-GB" dirty="0" smtClean="0">
                <a:latin typeface="Segoe Light" charset="0"/>
              </a:rPr>
              <a:t>Proposition 1</a:t>
            </a:r>
            <a:br>
              <a:rPr lang="en-GB" dirty="0" smtClean="0">
                <a:latin typeface="Segoe Light" charset="0"/>
              </a:rPr>
            </a:br>
            <a:r>
              <a:rPr lang="en-GB" dirty="0" smtClean="0">
                <a:latin typeface="Segoe Light" charset="0"/>
              </a:rPr>
              <a:t>We are living in an </a:t>
            </a:r>
            <a:r>
              <a:rPr lang="en-GB" dirty="0" smtClean="0"/>
              <a:t>I</a:t>
            </a:r>
            <a:r>
              <a:rPr lang="en-GB" dirty="0" smtClean="0">
                <a:latin typeface="Segoe Light" charset="0"/>
              </a:rPr>
              <a:t>nformation Revolution</a:t>
            </a:r>
            <a:endParaRPr lang="en-GB" dirty="0">
              <a:latin typeface="Segoe Light" charset="0"/>
            </a:endParaRPr>
          </a:p>
        </p:txBody>
      </p:sp>
    </p:spTree>
    <p:extLst>
      <p:ext uri="{BB962C8B-B14F-4D97-AF65-F5344CB8AC3E}">
        <p14:creationId xmlns:p14="http://schemas.microsoft.com/office/powerpoint/2010/main" val="120590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25362" y="1231331"/>
          <a:ext cx="11215583" cy="421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720197" y="5709395"/>
            <a:ext cx="10931583" cy="803749"/>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733" tIns="60867" rIns="121733" bIns="60867" numCol="1" rtlCol="0" anchor="ctr" anchorCtr="0" compatLnSpc="1">
            <a:prstTxWarp prst="textNoShape">
              <a:avLst/>
            </a:prstTxWarp>
          </a:bodyPr>
          <a:lstStyle/>
          <a:p>
            <a:pPr algn="ctr" defTabSz="1217066" fontAlgn="base">
              <a:spcBef>
                <a:spcPct val="0"/>
              </a:spcBef>
              <a:spcAft>
                <a:spcPct val="0"/>
              </a:spcAft>
            </a:pPr>
            <a:r>
              <a:rPr lang="en-GB" sz="4300"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40908296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0E71C54-F2D1-4C91-8C80-6B09BF84E9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ADF61FE-FF80-45AA-A9CE-E34B60324B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8B03463-1FBD-4DF5-8CA0-D3CB9BDC029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9F535F91-926F-4CD9-9E50-DD6024FF90E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CE7658B-2374-4A6C-9925-B2C56248DCA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3652699-7A9F-4E10-8F28-EB1B4316ACC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3087" y="1674778"/>
            <a:ext cx="11171635" cy="4210383"/>
          </a:xfrm>
        </p:spPr>
        <p:txBody>
          <a:bodyPr/>
          <a:lstStyle/>
          <a:p>
            <a:r>
              <a:rPr lang="en-GB" sz="4800" dirty="0"/>
              <a:t>The Problem W</a:t>
            </a:r>
            <a:r>
              <a:rPr lang="en-GB" sz="4800" dirty="0" smtClean="0"/>
              <a:t>e’re Addressing</a:t>
            </a:r>
            <a:r>
              <a:rPr lang="en-GB" sz="4800" dirty="0"/>
              <a:t/>
            </a:r>
            <a:br>
              <a:rPr lang="en-GB" sz="4800" dirty="0"/>
            </a:br>
            <a:r>
              <a:rPr lang="en-GB" sz="4800" dirty="0"/>
              <a:t/>
            </a:r>
            <a:br>
              <a:rPr lang="en-GB" sz="4800" dirty="0"/>
            </a:br>
            <a:r>
              <a:rPr lang="en-GB" sz="4800" dirty="0"/>
              <a:t>Our </a:t>
            </a:r>
            <a:r>
              <a:rPr lang="en-GB" sz="4800" dirty="0" smtClean="0"/>
              <a:t>data plumbing tools </a:t>
            </a:r>
            <a:r>
              <a:rPr lang="en-GB" sz="4800" dirty="0"/>
              <a:t>are </a:t>
            </a:r>
            <a:r>
              <a:rPr lang="en-GB" sz="4800" b="1" dirty="0" smtClean="0">
                <a:solidFill>
                  <a:schemeClr val="accent1"/>
                </a:solidFill>
              </a:rPr>
              <a:t>data-sparse. </a:t>
            </a:r>
            <a:r>
              <a:rPr lang="en-GB" sz="4400" dirty="0" smtClean="0"/>
              <a:t>We </a:t>
            </a:r>
            <a:r>
              <a:rPr lang="en-GB" sz="4400" dirty="0"/>
              <a:t>need to bring financial information </a:t>
            </a:r>
            <a:r>
              <a:rPr lang="en-GB" sz="4400" b="1" dirty="0"/>
              <a:t>into</a:t>
            </a:r>
            <a:r>
              <a:rPr lang="en-GB" sz="4400" dirty="0"/>
              <a:t> the </a:t>
            </a:r>
            <a:r>
              <a:rPr lang="en-GB" sz="4400" dirty="0" smtClean="0"/>
              <a:t>language… </a:t>
            </a:r>
            <a:br>
              <a:rPr lang="en-GB" sz="4400" dirty="0" smtClean="0"/>
            </a:br>
            <a:r>
              <a:rPr lang="en-GB" sz="4400" dirty="0"/>
              <a:t/>
            </a:r>
            <a:br>
              <a:rPr lang="en-GB" sz="4400" dirty="0"/>
            </a:br>
            <a:r>
              <a:rPr lang="en-GB" sz="2800" dirty="0" smtClean="0"/>
              <a:t>At </a:t>
            </a:r>
            <a:r>
              <a:rPr lang="en-GB" sz="2800" b="1" dirty="0"/>
              <a:t>market-scale</a:t>
            </a:r>
            <a:r>
              <a:rPr lang="en-GB" sz="2800" dirty="0"/>
              <a:t>, </a:t>
            </a:r>
            <a:r>
              <a:rPr lang="en-GB" sz="2800" b="1" dirty="0"/>
              <a:t>strongly tooled</a:t>
            </a:r>
            <a:r>
              <a:rPr lang="en-GB" sz="2800" dirty="0"/>
              <a:t>, </a:t>
            </a:r>
            <a:r>
              <a:rPr lang="en-GB" sz="2800" b="1" dirty="0"/>
              <a:t>strongly typed</a:t>
            </a:r>
            <a:endParaRPr lang="en-GB" sz="3200" b="1" dirty="0">
              <a:solidFill>
                <a:schemeClr val="accent1"/>
              </a:solidFill>
            </a:endParaRPr>
          </a:p>
        </p:txBody>
      </p:sp>
    </p:spTree>
    <p:extLst>
      <p:ext uri="{BB962C8B-B14F-4D97-AF65-F5344CB8AC3E}">
        <p14:creationId xmlns:p14="http://schemas.microsoft.com/office/powerpoint/2010/main" val="53575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9"/>
            <a:ext cx="11171635" cy="3351687"/>
          </a:xfrm>
        </p:spPr>
        <p:txBody>
          <a:bodyPr/>
          <a:lstStyle/>
          <a:p>
            <a:pPr algn="ctr"/>
            <a:r>
              <a:rPr lang="en-GB" dirty="0" smtClean="0"/>
              <a:t>Which data?</a:t>
            </a:r>
            <a:br>
              <a:rPr lang="en-GB" dirty="0" smtClean="0"/>
            </a:br>
            <a:r>
              <a:rPr lang="en-GB" dirty="0"/>
              <a:t/>
            </a:r>
            <a:br>
              <a:rPr lang="en-GB" dirty="0"/>
            </a:br>
            <a:r>
              <a:rPr lang="en-GB" sz="4400" b="1" dirty="0" err="1" smtClean="0"/>
              <a:t>Xenomorph</a:t>
            </a:r>
            <a:r>
              <a:rPr lang="en-GB" sz="4400" b="1" dirty="0" smtClean="0"/>
              <a:t> </a:t>
            </a:r>
            <a:r>
              <a:rPr lang="en-GB" sz="4400" b="1" dirty="0" err="1" smtClean="0"/>
              <a:t>Timescape</a:t>
            </a:r>
            <a:r>
              <a:rPr lang="en-GB" sz="4400" b="1" dirty="0" smtClean="0"/>
              <a:t> </a:t>
            </a:r>
            <a:r>
              <a:rPr lang="en-GB" sz="4400" dirty="0" smtClean="0"/>
              <a:t>is a major Microsoft partner for </a:t>
            </a:r>
            <a:r>
              <a:rPr lang="en-GB" sz="4400" b="1" dirty="0" smtClean="0"/>
              <a:t>Financial Data </a:t>
            </a:r>
            <a:r>
              <a:rPr lang="en-GB" sz="4400" dirty="0" smtClean="0"/>
              <a:t>in the </a:t>
            </a:r>
            <a:r>
              <a:rPr lang="en-GB" sz="4400" b="1" dirty="0" smtClean="0"/>
              <a:t>Azure Cloud Platform</a:t>
            </a:r>
            <a:endParaRPr lang="en-GB" sz="4400" b="1" dirty="0"/>
          </a:p>
        </p:txBody>
      </p:sp>
      <p:sp>
        <p:nvSpPr>
          <p:cNvPr id="3" name="Rectangular Callout 2"/>
          <p:cNvSpPr/>
          <p:nvPr/>
        </p:nvSpPr>
        <p:spPr bwMode="auto">
          <a:xfrm>
            <a:off x="8205028" y="1210994"/>
            <a:ext cx="3834782" cy="1785078"/>
          </a:xfrm>
          <a:prstGeom prst="wedgeRectCallout">
            <a:avLst>
              <a:gd name="adj1" fmla="val -57474"/>
              <a:gd name="adj2" fmla="val 95907"/>
            </a:avLst>
          </a:prstGeom>
          <a:solidFill>
            <a:schemeClr val="accent4">
              <a:lumMod val="75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2700" dirty="0">
                <a:gradFill>
                  <a:gsLst>
                    <a:gs pos="0">
                      <a:srgbClr val="FFFFFF"/>
                    </a:gs>
                    <a:gs pos="100000">
                      <a:srgbClr val="FFFFFF"/>
                    </a:gs>
                  </a:gsLst>
                  <a:lin ang="5400000" scaled="0"/>
                </a:gradFill>
                <a:latin typeface="+mj-lt"/>
              </a:rPr>
              <a:t>Data like this enables entire </a:t>
            </a:r>
            <a:r>
              <a:rPr lang="en-GB" sz="2700" dirty="0" smtClean="0">
                <a:gradFill>
                  <a:gsLst>
                    <a:gs pos="0">
                      <a:srgbClr val="FFFFFF"/>
                    </a:gs>
                    <a:gs pos="100000">
                      <a:srgbClr val="FFFFFF"/>
                    </a:gs>
                  </a:gsLst>
                  <a:lin ang="5400000" scaled="0"/>
                </a:gradFill>
                <a:latin typeface="+mj-lt"/>
              </a:rPr>
              <a:t>cloud-based industries in financial analytics</a:t>
            </a:r>
            <a:endParaRPr lang="en-GB" sz="2700" dirty="0">
              <a:gradFill>
                <a:gsLst>
                  <a:gs pos="0">
                    <a:srgbClr val="FFFFFF"/>
                  </a:gs>
                  <a:gs pos="100000">
                    <a:srgbClr val="FFFFFF"/>
                  </a:gs>
                </a:gsLst>
                <a:lin ang="5400000" scaled="0"/>
              </a:gradFill>
              <a:latin typeface="+mj-lt"/>
            </a:endParaRPr>
          </a:p>
        </p:txBody>
      </p:sp>
    </p:spTree>
    <p:extLst>
      <p:ext uri="{BB962C8B-B14F-4D97-AF65-F5344CB8AC3E}">
        <p14:creationId xmlns:p14="http://schemas.microsoft.com/office/powerpoint/2010/main" val="116113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814" y="813108"/>
            <a:ext cx="11171635" cy="4847481"/>
          </a:xfrm>
        </p:spPr>
        <p:txBody>
          <a:bodyPr/>
          <a:lstStyle/>
          <a:p>
            <a:pPr algn="ctr"/>
            <a:r>
              <a:rPr lang="en-GB" dirty="0" smtClean="0"/>
              <a:t>The specific questions:</a:t>
            </a:r>
            <a:br>
              <a:rPr lang="en-GB" dirty="0" smtClean="0"/>
            </a:br>
            <a:r>
              <a:rPr lang="en-GB" dirty="0"/>
              <a:t/>
            </a:r>
            <a:br>
              <a:rPr lang="en-GB" dirty="0"/>
            </a:br>
            <a:r>
              <a:rPr lang="en-GB" sz="4000" dirty="0" smtClean="0"/>
              <a:t>Can we use F#’s unique “type provider” capabilities to integrate </a:t>
            </a:r>
            <a:r>
              <a:rPr lang="en-GB" sz="4000" dirty="0" err="1" smtClean="0"/>
              <a:t>Xenomorph</a:t>
            </a:r>
            <a:r>
              <a:rPr lang="en-GB" sz="4000" dirty="0" smtClean="0"/>
              <a:t> data at fine granularity?</a:t>
            </a:r>
            <a:br>
              <a:rPr lang="en-GB" sz="4000" dirty="0" smtClean="0"/>
            </a:br>
            <a:r>
              <a:rPr lang="en-GB" sz="4000" dirty="0"/>
              <a:t/>
            </a:r>
            <a:br>
              <a:rPr lang="en-GB" sz="4000" dirty="0"/>
            </a:br>
            <a:r>
              <a:rPr lang="en-GB" sz="4000" dirty="0" smtClean="0"/>
              <a:t>Can we specifically tackle the </a:t>
            </a:r>
            <a:r>
              <a:rPr lang="en-GB" sz="4000" b="1" dirty="0" smtClean="0"/>
              <a:t>quantity</a:t>
            </a:r>
            <a:r>
              <a:rPr lang="en-GB" sz="4000" dirty="0" smtClean="0"/>
              <a:t> of instruments and the </a:t>
            </a:r>
            <a:r>
              <a:rPr lang="en-GB" sz="4000" b="1" dirty="0" smtClean="0"/>
              <a:t>sparseness</a:t>
            </a:r>
            <a:r>
              <a:rPr lang="en-GB" sz="4000" dirty="0" smtClean="0"/>
              <a:t> of the data in a</a:t>
            </a:r>
            <a:r>
              <a:rPr lang="en-GB" sz="4000" b="1" dirty="0" smtClean="0"/>
              <a:t> programming language integration</a:t>
            </a:r>
            <a:r>
              <a:rPr lang="en-GB" sz="4000" dirty="0" smtClean="0"/>
              <a:t>.</a:t>
            </a:r>
            <a:endParaRPr lang="en-GB" sz="4800" dirty="0"/>
          </a:p>
        </p:txBody>
      </p:sp>
    </p:spTree>
    <p:extLst>
      <p:ext uri="{BB962C8B-B14F-4D97-AF65-F5344CB8AC3E}">
        <p14:creationId xmlns:p14="http://schemas.microsoft.com/office/powerpoint/2010/main" val="313878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174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62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2899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0587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495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 name="Group 139"/>
          <p:cNvGrpSpPr/>
          <p:nvPr/>
        </p:nvGrpSpPr>
        <p:grpSpPr>
          <a:xfrm>
            <a:off x="109523" y="152435"/>
            <a:ext cx="10210770" cy="5616908"/>
            <a:chOff x="109537" y="1373065"/>
            <a:chExt cx="11296552" cy="4276463"/>
          </a:xfrm>
          <a:solidFill>
            <a:schemeClr val="bg1">
              <a:lumMod val="85000"/>
            </a:schemeClr>
          </a:solidFill>
        </p:grpSpPr>
        <p:sp>
          <p:nvSpPr>
            <p:cNvPr id="141" name="Rounded Rectangle 22"/>
            <p:cNvSpPr/>
            <p:nvPr/>
          </p:nvSpPr>
          <p:spPr bwMode="auto">
            <a:xfrm>
              <a:off x="109537" y="1373065"/>
              <a:ext cx="11296552" cy="4276463"/>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04" tIns="45703" rIns="91404" bIns="45703" numCol="1" spcCol="0" rtlCol="0" anchor="t" anchorCtr="0" compatLnSpc="1">
              <a:prstTxWarp prst="textNoShape">
                <a:avLst/>
              </a:prstTxWarp>
            </a:bodyPr>
            <a:lstStyle/>
            <a:p>
              <a:pPr defTabSz="913749" fontAlgn="base">
                <a:spcBef>
                  <a:spcPts val="600"/>
                </a:spcBef>
                <a:spcAft>
                  <a:spcPts val="600"/>
                </a:spcAft>
              </a:pPr>
              <a:endParaRPr lang="en-US" sz="2800" spc="-151" dirty="0">
                <a:solidFill>
                  <a:schemeClr val="bg2">
                    <a:lumMod val="50000"/>
                    <a:alpha val="99000"/>
                  </a:schemeClr>
                </a:solidFill>
                <a:latin typeface="Segoe UI Light" pitchFamily="34" charset="0"/>
              </a:endParaRPr>
            </a:p>
          </p:txBody>
        </p:sp>
        <p:pic>
          <p:nvPicPr>
            <p:cNvPr id="142" name="Picture 9" descr="C:\Users\Justin\Downloads\WinAzure_rg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72" y="5117880"/>
              <a:ext cx="2325599" cy="410015"/>
            </a:xfrm>
            <a:prstGeom prst="rect">
              <a:avLst/>
            </a:prstGeom>
            <a:grpFill/>
            <a:extLst/>
          </p:spPr>
        </p:pic>
      </p:grpSp>
      <p:sp>
        <p:nvSpPr>
          <p:cNvPr id="5" name="Rounded Rectangle 23"/>
          <p:cNvSpPr>
            <a:spLocks noChangeAspect="1"/>
          </p:cNvSpPr>
          <p:nvPr/>
        </p:nvSpPr>
        <p:spPr bwMode="auto">
          <a:xfrm>
            <a:off x="2113044" y="4039882"/>
            <a:ext cx="5851075" cy="343271"/>
          </a:xfrm>
          <a:prstGeom prst="rect">
            <a:avLst/>
          </a:prstGeom>
          <a:solidFill>
            <a:schemeClr val="accent3">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Query Layer</a:t>
            </a:r>
          </a:p>
        </p:txBody>
      </p:sp>
      <p:sp>
        <p:nvSpPr>
          <p:cNvPr id="75" name="AutoShape 2" descr="data:image/jpeg;base64,/9j/4AAQSkZJRgABAQAAAQABAAD/2wCEAAkGBhAPEBAQEBESDw4PEBEPEBEQEBIQFBAQFxAVFBUQEhIYHSgeFxojGhYSHy8gJScpLCwsFh42NTAqNSYtLCkBCQoKDgwOGg8PGjUkHiQ1NTA1MjQ1Li8pNTUqKio0LDYsNTU1Ki8sLDAvNS0qLS8tKSwtKSwrKSwpLCwuKSwsKf/AABEIAKkBKgMBIgACEQEDEQH/xAAcAAEAAQUBAQAAAAAAAAAAAAAABgEDBAUHAgj/xABAEAACAgIABQEDBwkFCQAAAAAAAQIDBBEFBhIhMUEHE1EUIjJhcXOxNUJScoGRobLBFyMlM2IVFiRDU2OSwuH/xAAaAQEAAgMBAAAAAAAAAAAAAAAAAwUBAgQG/8QAMBEAAgIBAgQDBwQDAQAAAAAAAAECAxEEIRITMUFRccEFFCJhkbHRMoGh8TPS8CP/2gAMAwEAAhEDEQA/AO4gAAAAAAAAAAAAAAAAAAAAAAAAAAAAAAAAAAAAAAAAAAAAAAAAAAAAAAAAAAAAAAAAAAAAAAAAAAAAAAAAAAAAAAAAAAAAAAAAAAAAAAAAAAAAAAAAAAAAAAAAAAAbAAA2AAAAAAAAAAAAAAAAAAAAAAAAAAAAAAAAAAAAAAAAAAAAAAAAeZ+H9gA2YeXxrHpX95dXDX6U4/gcO4lzBlWzmp5FskpyWutpa340jWS7933f19y6h7Kz+qRST9rY2jE7Tme0jh9fZWux/wDbg5fxNFl+1+tf5OPKX12SUV+5HMyjOuHs2hdcs45+075dNjo3A/aPlZWZRS4111WT1JJOT1p+rOmbOEck/lDF+8/ozplntIwY3SplKcXGbrc3D5qknp9/gV+u0uLFGqPbt5lhodVmDdsu/clgLVNqklKLUoyW013TXxRdKotwAAAAAAAAAAAAAAAAAAAAAAAAAAAAAAAAAAAAAAAAAAeZ+H9h6PM/D+wA+csn6c/15fzM9YeFZdNV1QlZOXiMVt//AA85H05/ry/mZ0f2RUQ6cmfb3qlCO/VQ03+J67UXcmpzPIaennWqGcEb/s44jrfuo/Z7yOyP5uFZTZKq1dNkHqSfo/2E65r5t4piZU1/l0KX91utOE467Ny87/aiFcW4nLKunfOKjOx7ko71vWuxppp3T+KeMPwN9TCmHwwzleJsOSPyhifef+rMDjT/AOJyd/8AXt3/AObM7kj8oYn3n9GdMt9m2FO6V01ZJzm7JQc/muTe321vX1bIr9TCi7M+69WSUaad9OIdn6I0ns85zqhVXh3twmm1VOX0ZRb+bDfodGTIP7R+F4axOuSjVbDUKHBacmv+X28r8DV8r+06MIVUZUZfN1D36aa16Oa8/BbKuyj3iPOqXmvwWtV/u8uTa/J/k6bso2eKrFJJp7TSaa9U/U9yK0szEzeLUUJO62upPx1zUd/vK4XFab03TbC1Ly65KWvt0QjlTBpzMrOsy4xuya75QhCzv0VLw4wZMOH8Dx8eU50VRqlYkp9C0nreu3j1Z021wr+HL4v4OWqydnxYXD/Jd4XxinKjKdM+uMJuuT01qa8rv9pmnOeS+YqMPGuVjk5zzLnGuuLsnJLp3JRXp9ZLOBc1Y+b1RqclZD6dc4uMo/Xpi/Tyrk8J4XcUaiM4rLWX2N0Nmg4rznjY9jqfXZdHvKFVcrHFf6teDI4HzLj5qk6ZPqg9ThOLjOD+uLInVNR4mtiVXQcuFPc2+wR7J51xK/fJym50z91KChJylPv82C/O8Mu5HN2NVRXfY5Qjb2hXKL95J71pQ8meTZt8PUc6vffobzZi5XFKKmlbbCttbSnJR2vj3NRwrnTGyLFSuuq6XeMLoSrcv1d+TTczYVd/F8Gu2KnXKmzcZd09OTRJCh8fDZts39ERzvXBxQ33x9SX4/FKbe1dsLH8ITUvwMpMgnOPKeNj408rGh8mvx9ThKtuO+6Wmbz/AHrpoxce/Jn0TuqhJRScpTk4rfTFefJiVKaUq8vO3zEbmm42YWN/kSAweKcaoxYxlfYq4ykoRbT7yfp2NPhc/Yllka5e8olN6h76uVak/qb7GZzJk4lddby4KdcrYRhuHXqxv5rNVVKM1GcX6/sbO6Motwa9Dcxkmt/EbNXxDj9GNOqu2XQ7uroevm6itvb9DV/2iYXXGLdkYSeo2yqlGtv4qTXj6zEabJLMYs2ldXF4lJEo2NkR5+5jjRjTqhOyN9tfVVOtS1ret9a7IzuV+ZqcqMKoOx2Qqi5udcorxpvqfnubcifL5mNjXnw5nLzuSEAEBOAAAAAAAAADzPw/sPR5n4f2AHzlkfTn+vL8WZ3AuOXYVnvqXrfaSe+ma/RkviYOR9Of68v5mS7kPimDCF9Gb09Nsoyj7yO49lrz6M9ffLhry48XyPH0x4rMKWPmTPl3mrH4rCdNtSVijudc0pRkvDcWc35y4LHDy51V793pWQT/ADVJfR/YdBp4rwfhylZTKvrkvFT95OS+C+COa8x8clm5E75LpUtRjH9GC8J/WV+ig1a3BNQ+fiWGtkuUlNpz+XgX+SPyhi/ef0Z3bZwnkhf4hi/ef0ZKcz2p31ZNkHTXKqu2Vek5KTjGTW9/Hsa6/TzutSh2XqbaDUQpqfH3foX/AGu4ljjj2pN1Qc4y14Un4b/A5rGLbSS2320ltt/BI6RzPzvHNrjiYUJW2ZCSnuP0E/MV9f1+hIuV+SMfErrlOuM8qK3KxrbUvPzd/AzVqHpaFGxb9l3/AHMW6Zaq9ut7d3+DactY068TGhZ9OFMIy35T0uxs5BISKOT4m2XsVwpLwI1zBydDIn8oonLGzI+LYdlLXpNepb5V5hustuw8uKWVjrblH6NkP0ki0+LcWqcoywoZK6pdFldsYbj1Pp6k38NF7lvgV6yL83L6Y33RUI1we1XBem/V+Dse1bVjT8N03/XmcSxzE60147NL+/I13swwoe7yrtL3jyrIdWu6itNRT/ay9dSq+O1OK6fe4s3PX5zW+7M3kXhF2LTdC6KjKeTZZFJqXzWo6fb7D1lcKtlxWnIUd0Qx51yltdpPfbRtOxO6bzs0/sa11tUwWN019zHu5rgr7a8PEsyrYy1bOtRjHrS1pzfnRquXL7ZcZudtKxp2YvVKtNS3qUdSbXqXuH4nEeHWZFdONHLputldCasjBxcnvU99zI4HwTNjxKeXkqLjZjuLcH82Em46rS8vSXk3xXCMsYw11zu+nbt9DTNk5RznKfTGy/P1LXKGFCXEeJ2tblC5Qhv83bbk19ukYOdm3PjF7hjPLeNXCNcOpJV9UU3PT9XskPLXCbqcniFlkemGRcp1PafVFb769PJj8e4LlV5az8JRsm4e7upk+n3kV4afx8GFZHmvfrHC8OiMuqXKW3STb8erNTx95+Z7j/D51WU3QsjZ1wbST7rz8C7zU7/9qYPydQ+Ue4m4+830779W9G3w+J8TusgpYcMWpSTtnZbGcnH1UIx9SvE+EXT4piZEY7oqqnGctrs3vXb9ojZwySaSwn0eeq82ZlXxRbi3u12x0fkjCyOXOIZ3TDOuqhjKSlKqhPdmntKUn6FnhGLC7jGV1xTjh011UQfdQXSu6X7f4k4InxzgeVVl/L8FRnZKHu76JvpVsV4afx8EVdzlmLwsrbsv+fQkspUMSWXvv3ff7GbzvgV24OR1pbhW5xl6xku6aZGeYMqVvCuGzn3lK7Gbfx7+TYZ0eJcRj8nnjxwqJ6V1krFZKUfWMFH4mZzVy/OzGxqMaCapupetparj5ZLU1XwRk11z5bEdqdnFKK2xjz3MHnTFjbm8LrmtwlOe18daev4G352w4S4fkpxWoVSlHsvmuK2tfAs8e4Rdbm8PthFOvHlN2S2l07iku3qbPmXDndiZFVa3ZZVOMV422u3ci5i/8sPp/sScH+Xbr+CNcXn1cBUpd5PGr7v6tIlfBor5PR2S/uoen+lGmny/bZwlYb1C75Ooab2lNem/gXeVcrN6VTlYyojVWoqz3kZe8a7dop9uwsxKDw+km/r9zNeYzXEuqX8fYkYAOI7QAAAAAAAAAeZ+H9jPRSa7P7AD5xyfpz/Xl/MzxsnHEPZVlqUpVzrtTlKWtuD7veu5oMzkzPq31Y1jS9YLrX8D10NTVPpJHj7NNdF7xZpUD3bRKD1OMoP4Si4/ieNnQc5vOSfyhifef0ZhcYrfyvIik5P5Rakkm2/nv0Mzkn8oYv3n9Gdujw+pT61XBWeevoXV+/RWarVe725xnK9WWml0vvFWM4w/REf5B5bWLjQlOtRybNym2vnJPxFv6iU6CRU8/ZY7JOUu56CutVxUY9gUKg0JCmhoqACmhoqACmhoqACmhoqACmhoqACg0VABTQ0VABTQ0VABTQ0VAAAAAAAAAAAAAAAABTQ0VABYvw4WdpwhNf6oqX4mnzOROH276seEW/WG4P8Agb8G8bJw/S8Gkq4T/UskRwvZtjUZFWRVOyLql1KDakn28b8ktSKgzZbOx5m8mK6oVrEFgAAjJAAAAAAAAAAAAAAAAAAAAAAAAAAAAAAAAAAAAAAAAAAAAAAAAAAAAAAAAAAAAAAAAAAAAAAAAAAAAAAAAAAAAAAAAAAAAAAAAAAAAAAAAAAAAAAAAAAAAAAAAAAAAAAAAAAAAAAAAAAAAAAAAAAAAAAAAAAAAAAAAAAAAAAAAAAAAAAAAAAAAAAAAAAAAAAAAAAAAAAAAAAAAAAAAAAD/9k="/>
          <p:cNvSpPr>
            <a:spLocks noChangeAspect="1" noChangeArrowheads="1"/>
          </p:cNvSpPr>
          <p:nvPr/>
        </p:nvSpPr>
        <p:spPr bwMode="auto">
          <a:xfrm>
            <a:off x="31412" y="-152436"/>
            <a:ext cx="304761"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6" tIns="45719" rIns="91436" bIns="45719" numCol="1" anchor="t" anchorCtr="0" compatLnSpc="1">
            <a:prstTxWarp prst="textNoShape">
              <a:avLst/>
            </a:prstTxWarp>
          </a:bodyPr>
          <a:lstStyle/>
          <a:p>
            <a:endParaRPr lang="en-US"/>
          </a:p>
        </p:txBody>
      </p:sp>
      <p:sp>
        <p:nvSpPr>
          <p:cNvPr id="126" name="Up-Down Arrow 125"/>
          <p:cNvSpPr/>
          <p:nvPr/>
        </p:nvSpPr>
        <p:spPr bwMode="auto">
          <a:xfrm rot="10800000">
            <a:off x="7370515" y="4368425"/>
            <a:ext cx="331777" cy="535436"/>
          </a:xfrm>
          <a:prstGeom prst="upDownArrow">
            <a:avLst>
              <a:gd name="adj1" fmla="val 50000"/>
              <a:gd name="adj2" fmla="val 59741"/>
            </a:avLst>
          </a:prstGeom>
          <a:solidFill>
            <a:schemeClr val="accent3">
              <a:lumMod val="7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31" name="Rounded Rectangle 23"/>
          <p:cNvSpPr>
            <a:spLocks noChangeAspect="1"/>
          </p:cNvSpPr>
          <p:nvPr/>
        </p:nvSpPr>
        <p:spPr bwMode="auto">
          <a:xfrm>
            <a:off x="2103617" y="3173242"/>
            <a:ext cx="2896236" cy="343271"/>
          </a:xfrm>
          <a:prstGeom prst="rect">
            <a:avLst/>
          </a:prstGeom>
          <a:solidFill>
            <a:srgbClr val="00B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Instrument Analytics Layer</a:t>
            </a:r>
          </a:p>
        </p:txBody>
      </p:sp>
      <p:sp>
        <p:nvSpPr>
          <p:cNvPr id="68" name="Up-Down Arrow 67"/>
          <p:cNvSpPr/>
          <p:nvPr/>
        </p:nvSpPr>
        <p:spPr bwMode="auto">
          <a:xfrm rot="10800000">
            <a:off x="4694352" y="1023939"/>
            <a:ext cx="305501" cy="1093460"/>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82" name="Group 81"/>
          <p:cNvGrpSpPr/>
          <p:nvPr/>
        </p:nvGrpSpPr>
        <p:grpSpPr>
          <a:xfrm>
            <a:off x="183793" y="2250856"/>
            <a:ext cx="1311124" cy="1301971"/>
            <a:chOff x="5408612" y="2643240"/>
            <a:chExt cx="1191897" cy="1191897"/>
          </a:xfrm>
        </p:grpSpPr>
        <p:sp>
          <p:nvSpPr>
            <p:cNvPr id="83" name="Rounded Rectangle 23"/>
            <p:cNvSpPr>
              <a:spLocks noChangeAspect="1"/>
            </p:cNvSpPr>
            <p:nvPr/>
          </p:nvSpPr>
          <p:spPr bwMode="auto">
            <a:xfrm>
              <a:off x="5408612" y="2643240"/>
              <a:ext cx="1191897" cy="1191897"/>
            </a:xfrm>
            <a:prstGeom prst="rect">
              <a:avLst/>
            </a:prstGeom>
            <a:solidFill>
              <a:schemeClr val="bg1"/>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2000" spc="-51" dirty="0">
                  <a:ln>
                    <a:solidFill>
                      <a:schemeClr val="bg1">
                        <a:alpha val="0"/>
                      </a:schemeClr>
                    </a:solidFill>
                  </a:ln>
                  <a:solidFill>
                    <a:schemeClr val="accent2">
                      <a:alpha val="99000"/>
                    </a:schemeClr>
                  </a:solidFill>
                  <a:latin typeface="Segoe UI Light" pitchFamily="34" charset="0"/>
                  <a:ea typeface="Segoe UI" pitchFamily="34" charset="0"/>
                  <a:cs typeface="Segoe UI" pitchFamily="34" charset="0"/>
                </a:rPr>
                <a:t>HPC Server</a:t>
              </a:r>
            </a:p>
          </p:txBody>
        </p:sp>
        <p:pic>
          <p:nvPicPr>
            <p:cNvPr id="84" name="Picture 4" descr="[mapreduce-process.pn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18907" y="2870501"/>
              <a:ext cx="771307" cy="58275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ounded Rectangle 23"/>
          <p:cNvSpPr>
            <a:spLocks noChangeAspect="1"/>
          </p:cNvSpPr>
          <p:nvPr/>
        </p:nvSpPr>
        <p:spPr bwMode="auto">
          <a:xfrm>
            <a:off x="2103617" y="610963"/>
            <a:ext cx="5266899" cy="343271"/>
          </a:xfrm>
          <a:prstGeom prst="rect">
            <a:avLst/>
          </a:prstGeom>
          <a:solidFill>
            <a:schemeClr val="accent2"/>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Access Layer</a:t>
            </a:r>
          </a:p>
        </p:txBody>
      </p:sp>
      <p:sp>
        <p:nvSpPr>
          <p:cNvPr id="32" name="Rounded Rectangle 23"/>
          <p:cNvSpPr>
            <a:spLocks noChangeAspect="1"/>
          </p:cNvSpPr>
          <p:nvPr/>
        </p:nvSpPr>
        <p:spPr bwMode="auto">
          <a:xfrm>
            <a:off x="3419007" y="2155833"/>
            <a:ext cx="2661751" cy="343271"/>
          </a:xfrm>
          <a:prstGeom prst="rect">
            <a:avLst/>
          </a:prstGeom>
          <a:solidFill>
            <a:schemeClr val="accent1"/>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9" rIns="45719" bIns="45719"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Analytics Layer</a:t>
            </a:r>
          </a:p>
        </p:txBody>
      </p:sp>
      <p:sp>
        <p:nvSpPr>
          <p:cNvPr id="33" name="Up-Down Arrow 32"/>
          <p:cNvSpPr/>
          <p:nvPr/>
        </p:nvSpPr>
        <p:spPr bwMode="auto">
          <a:xfrm rot="10800000">
            <a:off x="4571178" y="2600235"/>
            <a:ext cx="331777" cy="535436"/>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34" name="Up-Down Arrow 33"/>
          <p:cNvSpPr/>
          <p:nvPr/>
        </p:nvSpPr>
        <p:spPr bwMode="auto">
          <a:xfrm rot="10800000">
            <a:off x="3866972" y="3507896"/>
            <a:ext cx="331777" cy="535436"/>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35" name="Up-Down Arrow 34"/>
          <p:cNvSpPr/>
          <p:nvPr/>
        </p:nvSpPr>
        <p:spPr bwMode="auto">
          <a:xfrm rot="10800000">
            <a:off x="6464489" y="1023936"/>
            <a:ext cx="331777" cy="2953484"/>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41" name="Up-Down Arrow 40"/>
          <p:cNvSpPr/>
          <p:nvPr/>
        </p:nvSpPr>
        <p:spPr bwMode="auto">
          <a:xfrm rot="10800000">
            <a:off x="5469888" y="2518985"/>
            <a:ext cx="331777" cy="1544452"/>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42" name="Up-Down Arrow 41"/>
          <p:cNvSpPr/>
          <p:nvPr/>
        </p:nvSpPr>
        <p:spPr bwMode="auto">
          <a:xfrm rot="10800000">
            <a:off x="2746425" y="975812"/>
            <a:ext cx="359148" cy="2197430"/>
          </a:xfrm>
          <a:prstGeom prst="upDownArrow">
            <a:avLst>
              <a:gd name="adj1" fmla="val 50000"/>
              <a:gd name="adj2" fmla="val 59741"/>
            </a:avLst>
          </a:prstGeom>
          <a:solidFill>
            <a:schemeClr val="tx2">
              <a:lumMod val="60000"/>
              <a:lumOff val="40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94" y="4211518"/>
            <a:ext cx="1311124" cy="743827"/>
          </a:xfrm>
          <a:prstGeom prst="rect">
            <a:avLst/>
          </a:prstGeom>
        </p:spPr>
      </p:pic>
      <p:sp>
        <p:nvSpPr>
          <p:cNvPr id="85" name="Up-Down Arrow 84"/>
          <p:cNvSpPr/>
          <p:nvPr/>
        </p:nvSpPr>
        <p:spPr bwMode="auto">
          <a:xfrm rot="5400000">
            <a:off x="7801588" y="382388"/>
            <a:ext cx="324256" cy="819441"/>
          </a:xfrm>
          <a:prstGeom prst="upDownArrow">
            <a:avLst>
              <a:gd name="adj1" fmla="val 50000"/>
              <a:gd name="adj2" fmla="val 59741"/>
            </a:avLst>
          </a:prstGeom>
          <a:solidFill>
            <a:srgbClr val="00AEEF"/>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86" name="Group 85"/>
          <p:cNvGrpSpPr/>
          <p:nvPr/>
        </p:nvGrpSpPr>
        <p:grpSpPr>
          <a:xfrm>
            <a:off x="8483261" y="257493"/>
            <a:ext cx="1553180" cy="1014083"/>
            <a:chOff x="9482980" y="1193076"/>
            <a:chExt cx="1553382" cy="1013848"/>
          </a:xfrm>
        </p:grpSpPr>
        <p:sp>
          <p:nvSpPr>
            <p:cNvPr id="87" name="Rounded Rectangle 23"/>
            <p:cNvSpPr>
              <a:spLocks noChangeAspect="1"/>
            </p:cNvSpPr>
            <p:nvPr/>
          </p:nvSpPr>
          <p:spPr bwMode="auto">
            <a:xfrm>
              <a:off x="9844465" y="1193076"/>
              <a:ext cx="1191897" cy="657630"/>
            </a:xfrm>
            <a:prstGeom prst="rect">
              <a:avLst/>
            </a:prstGeom>
            <a:solidFill>
              <a:schemeClr val="accent2">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88" name="Rounded Rectangle 23"/>
            <p:cNvSpPr>
              <a:spLocks noChangeAspect="1"/>
            </p:cNvSpPr>
            <p:nvPr/>
          </p:nvSpPr>
          <p:spPr bwMode="auto">
            <a:xfrm>
              <a:off x="9658783" y="1373065"/>
              <a:ext cx="1191897" cy="657630"/>
            </a:xfrm>
            <a:prstGeom prst="rect">
              <a:avLst/>
            </a:prstGeom>
            <a:solidFill>
              <a:srgbClr val="FF000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89" name="Rounded Rectangle 23"/>
            <p:cNvSpPr>
              <a:spLocks noChangeAspect="1"/>
            </p:cNvSpPr>
            <p:nvPr/>
          </p:nvSpPr>
          <p:spPr bwMode="auto">
            <a:xfrm>
              <a:off x="9482980" y="1549294"/>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grpSp>
      <p:sp>
        <p:nvSpPr>
          <p:cNvPr id="90" name="Up-Down Arrow 89"/>
          <p:cNvSpPr/>
          <p:nvPr/>
        </p:nvSpPr>
        <p:spPr bwMode="auto">
          <a:xfrm rot="5400000">
            <a:off x="7785871" y="1923956"/>
            <a:ext cx="356495" cy="820247"/>
          </a:xfrm>
          <a:prstGeom prst="upDownArrow">
            <a:avLst>
              <a:gd name="adj1" fmla="val 50000"/>
              <a:gd name="adj2" fmla="val 59741"/>
            </a:avLst>
          </a:prstGeom>
          <a:solidFill>
            <a:schemeClr val="accent1"/>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91" name="Group 90"/>
          <p:cNvGrpSpPr/>
          <p:nvPr/>
        </p:nvGrpSpPr>
        <p:grpSpPr>
          <a:xfrm>
            <a:off x="8483261" y="2817388"/>
            <a:ext cx="1562312" cy="1025772"/>
            <a:chOff x="9512202" y="2531368"/>
            <a:chExt cx="1562516" cy="1025534"/>
          </a:xfrm>
        </p:grpSpPr>
        <p:sp>
          <p:nvSpPr>
            <p:cNvPr id="92" name="Rounded Rectangle 23"/>
            <p:cNvSpPr>
              <a:spLocks noChangeAspect="1"/>
            </p:cNvSpPr>
            <p:nvPr/>
          </p:nvSpPr>
          <p:spPr bwMode="auto">
            <a:xfrm>
              <a:off x="9882821" y="2531368"/>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Model Provider</a:t>
              </a:r>
            </a:p>
          </p:txBody>
        </p:sp>
        <p:sp>
          <p:nvSpPr>
            <p:cNvPr id="93" name="Rounded Rectangle 23"/>
            <p:cNvSpPr>
              <a:spLocks noChangeAspect="1"/>
            </p:cNvSpPr>
            <p:nvPr/>
          </p:nvSpPr>
          <p:spPr bwMode="auto">
            <a:xfrm>
              <a:off x="9699984" y="2727795"/>
              <a:ext cx="1191897" cy="657630"/>
            </a:xfrm>
            <a:prstGeom prst="rect">
              <a:avLst/>
            </a:prstGeom>
            <a:solidFill>
              <a:srgbClr val="7030A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Model Provider</a:t>
              </a:r>
            </a:p>
          </p:txBody>
        </p:sp>
        <p:sp>
          <p:nvSpPr>
            <p:cNvPr id="94" name="Rounded Rectangle 23"/>
            <p:cNvSpPr>
              <a:spLocks noChangeAspect="1"/>
            </p:cNvSpPr>
            <p:nvPr/>
          </p:nvSpPr>
          <p:spPr bwMode="auto">
            <a:xfrm>
              <a:off x="9512202" y="2899272"/>
              <a:ext cx="1191897" cy="657630"/>
            </a:xfrm>
            <a:prstGeom prst="rect">
              <a:avLst/>
            </a:prstGeom>
            <a:solidFill>
              <a:schemeClr val="accent1">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Instrument</a:t>
              </a:r>
            </a:p>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 Provider</a:t>
              </a:r>
            </a:p>
          </p:txBody>
        </p:sp>
      </p:grpSp>
      <p:grpSp>
        <p:nvGrpSpPr>
          <p:cNvPr id="96" name="Group 95"/>
          <p:cNvGrpSpPr/>
          <p:nvPr/>
        </p:nvGrpSpPr>
        <p:grpSpPr>
          <a:xfrm>
            <a:off x="8470256" y="1723535"/>
            <a:ext cx="1549292" cy="986674"/>
            <a:chOff x="10406714" y="279041"/>
            <a:chExt cx="1549494" cy="986445"/>
          </a:xfrm>
        </p:grpSpPr>
        <p:sp>
          <p:nvSpPr>
            <p:cNvPr id="97" name="Rounded Rectangle 23"/>
            <p:cNvSpPr>
              <a:spLocks noChangeAspect="1"/>
            </p:cNvSpPr>
            <p:nvPr/>
          </p:nvSpPr>
          <p:spPr bwMode="auto">
            <a:xfrm>
              <a:off x="10764311" y="279041"/>
              <a:ext cx="1191897" cy="657630"/>
            </a:xfrm>
            <a:prstGeom prst="rect">
              <a:avLst/>
            </a:prstGeom>
            <a:solidFill>
              <a:srgbClr val="7030A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a:t>
              </a:r>
            </a:p>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Provider</a:t>
              </a:r>
            </a:p>
          </p:txBody>
        </p:sp>
        <p:sp>
          <p:nvSpPr>
            <p:cNvPr id="98" name="Rounded Rectangle 23"/>
            <p:cNvSpPr>
              <a:spLocks noChangeAspect="1"/>
            </p:cNvSpPr>
            <p:nvPr/>
          </p:nvSpPr>
          <p:spPr bwMode="auto">
            <a:xfrm>
              <a:off x="10586971" y="455270"/>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 Provider</a:t>
              </a:r>
            </a:p>
          </p:txBody>
        </p:sp>
        <p:sp>
          <p:nvSpPr>
            <p:cNvPr id="99" name="Rounded Rectangle 23"/>
            <p:cNvSpPr>
              <a:spLocks noChangeAspect="1"/>
            </p:cNvSpPr>
            <p:nvPr/>
          </p:nvSpPr>
          <p:spPr bwMode="auto">
            <a:xfrm>
              <a:off x="10406714" y="607856"/>
              <a:ext cx="1191897" cy="657630"/>
            </a:xfrm>
            <a:prstGeom prst="rect">
              <a:avLst/>
            </a:prstGeom>
            <a:solidFill>
              <a:schemeClr val="accent2">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a:t>
              </a:r>
            </a:p>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Analytics Provider</a:t>
              </a:r>
            </a:p>
          </p:txBody>
        </p:sp>
      </p:grpSp>
      <p:grpSp>
        <p:nvGrpSpPr>
          <p:cNvPr id="100" name="Group 99"/>
          <p:cNvGrpSpPr/>
          <p:nvPr/>
        </p:nvGrpSpPr>
        <p:grpSpPr>
          <a:xfrm>
            <a:off x="6712849" y="4942511"/>
            <a:ext cx="3463828" cy="736005"/>
            <a:chOff x="8554291" y="621009"/>
            <a:chExt cx="3332890" cy="735835"/>
          </a:xfrm>
        </p:grpSpPr>
        <p:sp>
          <p:nvSpPr>
            <p:cNvPr id="101" name="Rounded Rectangle 23"/>
            <p:cNvSpPr>
              <a:spLocks noChangeAspect="1"/>
            </p:cNvSpPr>
            <p:nvPr/>
          </p:nvSpPr>
          <p:spPr bwMode="auto">
            <a:xfrm>
              <a:off x="8906037" y="621009"/>
              <a:ext cx="2981144" cy="402103"/>
            </a:xfrm>
            <a:prstGeom prst="rect">
              <a:avLst/>
            </a:prstGeom>
            <a:solidFill>
              <a:srgbClr val="FF000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Layer</a:t>
              </a:r>
            </a:p>
          </p:txBody>
        </p:sp>
        <p:sp>
          <p:nvSpPr>
            <p:cNvPr id="102" name="Rounded Rectangle 23"/>
            <p:cNvSpPr>
              <a:spLocks noChangeAspect="1"/>
            </p:cNvSpPr>
            <p:nvPr/>
          </p:nvSpPr>
          <p:spPr bwMode="auto">
            <a:xfrm>
              <a:off x="8740339" y="784085"/>
              <a:ext cx="2981144" cy="402103"/>
            </a:xfrm>
            <a:prstGeom prst="rect">
              <a:avLst/>
            </a:prstGeom>
            <a:solidFill>
              <a:srgbClr val="00B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Layer</a:t>
              </a:r>
            </a:p>
          </p:txBody>
        </p:sp>
        <p:sp>
          <p:nvSpPr>
            <p:cNvPr id="103" name="Rounded Rectangle 23"/>
            <p:cNvSpPr>
              <a:spLocks noChangeAspect="1"/>
            </p:cNvSpPr>
            <p:nvPr/>
          </p:nvSpPr>
          <p:spPr bwMode="auto">
            <a:xfrm>
              <a:off x="8554291" y="954741"/>
              <a:ext cx="2981144" cy="402103"/>
            </a:xfrm>
            <a:prstGeom prst="rect">
              <a:avLst/>
            </a:prstGeom>
            <a:solidFill>
              <a:srgbClr val="0070C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Third Party Services</a:t>
              </a:r>
            </a:p>
          </p:txBody>
        </p:sp>
      </p:grpSp>
      <p:sp>
        <p:nvSpPr>
          <p:cNvPr id="104" name="Up-Down Arrow 103"/>
          <p:cNvSpPr/>
          <p:nvPr/>
        </p:nvSpPr>
        <p:spPr bwMode="auto">
          <a:xfrm rot="5400000">
            <a:off x="6297923" y="4907442"/>
            <a:ext cx="268125" cy="646335"/>
          </a:xfrm>
          <a:prstGeom prst="upDownArrow">
            <a:avLst>
              <a:gd name="adj1" fmla="val 50000"/>
              <a:gd name="adj2" fmla="val 59741"/>
            </a:avLst>
          </a:prstGeom>
          <a:solidFill>
            <a:schemeClr val="bg1">
              <a:lumMod val="6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105" name="Group 104"/>
          <p:cNvGrpSpPr/>
          <p:nvPr/>
        </p:nvGrpSpPr>
        <p:grpSpPr>
          <a:xfrm>
            <a:off x="10527302" y="897214"/>
            <a:ext cx="1553180" cy="1014083"/>
            <a:chOff x="9482980" y="1193076"/>
            <a:chExt cx="1553382" cy="1013848"/>
          </a:xfrm>
        </p:grpSpPr>
        <p:sp>
          <p:nvSpPr>
            <p:cNvPr id="106" name="Rounded Rectangle 23"/>
            <p:cNvSpPr>
              <a:spLocks noChangeAspect="1"/>
            </p:cNvSpPr>
            <p:nvPr/>
          </p:nvSpPr>
          <p:spPr bwMode="auto">
            <a:xfrm>
              <a:off x="9844465" y="1193076"/>
              <a:ext cx="1191897" cy="657630"/>
            </a:xfrm>
            <a:prstGeom prst="rect">
              <a:avLst/>
            </a:prstGeom>
            <a:solidFill>
              <a:schemeClr val="accent2">
                <a:lumMod val="75000"/>
              </a:schemeClr>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107" name="Rounded Rectangle 23"/>
            <p:cNvSpPr>
              <a:spLocks noChangeAspect="1"/>
            </p:cNvSpPr>
            <p:nvPr/>
          </p:nvSpPr>
          <p:spPr bwMode="auto">
            <a:xfrm>
              <a:off x="9658783" y="1373065"/>
              <a:ext cx="1191897" cy="657630"/>
            </a:xfrm>
            <a:prstGeom prst="rect">
              <a:avLst/>
            </a:prstGeom>
            <a:solidFill>
              <a:srgbClr val="FF000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sp>
          <p:nvSpPr>
            <p:cNvPr id="108" name="Rounded Rectangle 23"/>
            <p:cNvSpPr>
              <a:spLocks noChangeAspect="1"/>
            </p:cNvSpPr>
            <p:nvPr/>
          </p:nvSpPr>
          <p:spPr bwMode="auto">
            <a:xfrm>
              <a:off x="9482980" y="1549294"/>
              <a:ext cx="1191897" cy="657630"/>
            </a:xfrm>
            <a:prstGeom prst="rect">
              <a:avLst/>
            </a:prstGeom>
            <a:solidFill>
              <a:srgbClr val="92D050"/>
            </a:solidFill>
            <a:ln w="19050">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40" tIns="45720" rIns="45720" bIns="45720" numCol="1" rtlCol="0" anchor="b" anchorCtr="0" compatLnSpc="1">
              <a:prstTxWarp prst="textNoShape">
                <a:avLst/>
              </a:prstTxWarp>
            </a:bodyPr>
            <a:lstStyle/>
            <a:p>
              <a:pPr defTabSz="1218885" fontAlgn="base">
                <a:lnSpc>
                  <a:spcPct val="90000"/>
                </a:lnSpc>
                <a:spcBef>
                  <a:spcPct val="0"/>
                </a:spcBef>
                <a:spcAft>
                  <a:spcPct val="0"/>
                </a:spcAft>
              </a:pPr>
              <a:r>
                <a:rPr lang="en-US" sz="1500" b="1" dirty="0">
                  <a:ln>
                    <a:solidFill>
                      <a:schemeClr val="bg1">
                        <a:alpha val="0"/>
                      </a:schemeClr>
                    </a:solidFill>
                  </a:ln>
                  <a:solidFill>
                    <a:schemeClr val="bg1">
                      <a:alpha val="99000"/>
                    </a:schemeClr>
                  </a:solidFill>
                  <a:latin typeface="Segoe UI Light" pitchFamily="34" charset="0"/>
                  <a:ea typeface="Segoe UI" pitchFamily="34" charset="0"/>
                  <a:cs typeface="Segoe UI" pitchFamily="34" charset="0"/>
                </a:rPr>
                <a:t>Data Provider</a:t>
              </a:r>
            </a:p>
          </p:txBody>
        </p:sp>
      </p:grpSp>
      <p:sp>
        <p:nvSpPr>
          <p:cNvPr id="3" name="Left-Up Arrow 2"/>
          <p:cNvSpPr/>
          <p:nvPr/>
        </p:nvSpPr>
        <p:spPr bwMode="auto">
          <a:xfrm flipH="1">
            <a:off x="6884813" y="1069891"/>
            <a:ext cx="3642490" cy="657783"/>
          </a:xfrm>
          <a:prstGeom prst="leftUpArrow">
            <a:avLst/>
          </a:prstGeom>
          <a:solidFill>
            <a:srgbClr val="00AEEF"/>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109" name="Up-Down Arrow 108"/>
          <p:cNvSpPr/>
          <p:nvPr/>
        </p:nvSpPr>
        <p:spPr bwMode="auto">
          <a:xfrm rot="5400000">
            <a:off x="7783088" y="2945748"/>
            <a:ext cx="356495" cy="820247"/>
          </a:xfrm>
          <a:prstGeom prst="upDownArrow">
            <a:avLst>
              <a:gd name="adj1" fmla="val 50000"/>
              <a:gd name="adj2" fmla="val 59741"/>
            </a:avLst>
          </a:prstGeom>
          <a:solidFill>
            <a:srgbClr val="00B050"/>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119" name="Group 63"/>
          <p:cNvGrpSpPr/>
          <p:nvPr/>
        </p:nvGrpSpPr>
        <p:grpSpPr>
          <a:xfrm>
            <a:off x="5153495" y="4955345"/>
            <a:ext cx="964564" cy="688311"/>
            <a:chOff x="152400" y="3962400"/>
            <a:chExt cx="1066800" cy="990600"/>
          </a:xfrm>
        </p:grpSpPr>
        <p:pic>
          <p:nvPicPr>
            <p:cNvPr id="120"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21" name="Rounded Rectangle 120"/>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Spreadsheet</a:t>
              </a:r>
            </a:p>
          </p:txBody>
        </p:sp>
      </p:grpSp>
      <p:grpSp>
        <p:nvGrpSpPr>
          <p:cNvPr id="122" name="Group 63"/>
          <p:cNvGrpSpPr/>
          <p:nvPr/>
        </p:nvGrpSpPr>
        <p:grpSpPr>
          <a:xfrm>
            <a:off x="4145232" y="4950279"/>
            <a:ext cx="867841" cy="688311"/>
            <a:chOff x="152400" y="3962400"/>
            <a:chExt cx="1066800" cy="990600"/>
          </a:xfrm>
        </p:grpSpPr>
        <p:pic>
          <p:nvPicPr>
            <p:cNvPr id="123"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24" name="Rounded Rectangle 123"/>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Trading App</a:t>
              </a:r>
            </a:p>
          </p:txBody>
        </p:sp>
      </p:grpSp>
      <p:grpSp>
        <p:nvGrpSpPr>
          <p:cNvPr id="125" name="Group 63"/>
          <p:cNvGrpSpPr/>
          <p:nvPr/>
        </p:nvGrpSpPr>
        <p:grpSpPr>
          <a:xfrm>
            <a:off x="3131712" y="4943890"/>
            <a:ext cx="867841" cy="688311"/>
            <a:chOff x="152400" y="3962400"/>
            <a:chExt cx="1066800" cy="990600"/>
          </a:xfrm>
        </p:grpSpPr>
        <p:pic>
          <p:nvPicPr>
            <p:cNvPr id="127"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28" name="Rounded Rectangle 127"/>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Risk App</a:t>
              </a:r>
            </a:p>
          </p:txBody>
        </p:sp>
      </p:grpSp>
      <p:sp>
        <p:nvSpPr>
          <p:cNvPr id="129" name="Up-Down Arrow 128"/>
          <p:cNvSpPr/>
          <p:nvPr/>
        </p:nvSpPr>
        <p:spPr bwMode="auto">
          <a:xfrm rot="10800000">
            <a:off x="4474724" y="4391679"/>
            <a:ext cx="331777" cy="535436"/>
          </a:xfrm>
          <a:prstGeom prst="upDownArrow">
            <a:avLst>
              <a:gd name="adj1" fmla="val 50000"/>
              <a:gd name="adj2" fmla="val 59741"/>
            </a:avLst>
          </a:prstGeom>
          <a:solidFill>
            <a:schemeClr val="accent3">
              <a:lumMod val="7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sp>
        <p:nvSpPr>
          <p:cNvPr id="130" name="Up-Down Arrow 129"/>
          <p:cNvSpPr/>
          <p:nvPr/>
        </p:nvSpPr>
        <p:spPr bwMode="auto">
          <a:xfrm rot="10800000">
            <a:off x="2687071" y="4391679"/>
            <a:ext cx="331777" cy="1619330"/>
          </a:xfrm>
          <a:prstGeom prst="upDownArrow">
            <a:avLst>
              <a:gd name="adj1" fmla="val 50000"/>
              <a:gd name="adj2" fmla="val 59741"/>
            </a:avLst>
          </a:prstGeom>
          <a:solidFill>
            <a:schemeClr val="accent3">
              <a:lumMod val="75000"/>
            </a:schemeClr>
          </a:solidFill>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32" tIns="45716" rIns="91432" bIns="45716" numCol="1" rtlCol="0" anchor="ctr" anchorCtr="0" compatLnSpc="1">
            <a:prstTxWarp prst="textNoShape">
              <a:avLst/>
            </a:prstTxWarp>
          </a:bodyPr>
          <a:lstStyle/>
          <a:p>
            <a:pPr algn="ctr" defTabSz="914061" fontAlgn="base">
              <a:spcBef>
                <a:spcPct val="0"/>
              </a:spcBef>
              <a:spcAft>
                <a:spcPct val="0"/>
              </a:spcAft>
            </a:pPr>
            <a:endParaRPr lang="en-US" sz="2300" dirty="0">
              <a:gradFill>
                <a:gsLst>
                  <a:gs pos="0">
                    <a:schemeClr val="tx1"/>
                  </a:gs>
                  <a:gs pos="100000">
                    <a:schemeClr val="tx1"/>
                  </a:gs>
                </a:gsLst>
                <a:lin ang="5400000" scaled="0"/>
              </a:gradFill>
            </a:endParaRPr>
          </a:p>
        </p:txBody>
      </p:sp>
      <p:grpSp>
        <p:nvGrpSpPr>
          <p:cNvPr id="131" name="Group 63"/>
          <p:cNvGrpSpPr/>
          <p:nvPr/>
        </p:nvGrpSpPr>
        <p:grpSpPr>
          <a:xfrm>
            <a:off x="3427302" y="6022464"/>
            <a:ext cx="964564" cy="688311"/>
            <a:chOff x="152400" y="3962400"/>
            <a:chExt cx="1066800" cy="990600"/>
          </a:xfrm>
        </p:grpSpPr>
        <p:pic>
          <p:nvPicPr>
            <p:cNvPr id="132"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33" name="Rounded Rectangle 132"/>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Spreadsheet</a:t>
              </a:r>
            </a:p>
          </p:txBody>
        </p:sp>
      </p:grpSp>
      <p:grpSp>
        <p:nvGrpSpPr>
          <p:cNvPr id="134" name="Group 63"/>
          <p:cNvGrpSpPr/>
          <p:nvPr/>
        </p:nvGrpSpPr>
        <p:grpSpPr>
          <a:xfrm>
            <a:off x="2419039" y="6017399"/>
            <a:ext cx="867841" cy="688311"/>
            <a:chOff x="152400" y="3962400"/>
            <a:chExt cx="1066800" cy="990600"/>
          </a:xfrm>
        </p:grpSpPr>
        <p:pic>
          <p:nvPicPr>
            <p:cNvPr id="135"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36" name="Rounded Rectangle 135"/>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Trading App</a:t>
              </a:r>
            </a:p>
          </p:txBody>
        </p:sp>
      </p:grpSp>
      <p:grpSp>
        <p:nvGrpSpPr>
          <p:cNvPr id="137" name="Group 63"/>
          <p:cNvGrpSpPr/>
          <p:nvPr/>
        </p:nvGrpSpPr>
        <p:grpSpPr>
          <a:xfrm>
            <a:off x="1405519" y="6011009"/>
            <a:ext cx="867841" cy="688311"/>
            <a:chOff x="152400" y="3962400"/>
            <a:chExt cx="1066800" cy="990600"/>
          </a:xfrm>
        </p:grpSpPr>
        <p:pic>
          <p:nvPicPr>
            <p:cNvPr id="138" name="Picture 4" descr="\\eventsql\dvd\Online_ART\DVD_ART36\Artwork_Imagery\Icons - Illustrations\_ SUPER VISTA STYLE\spreadsheet.png"/>
            <p:cNvPicPr>
              <a:picLocks noChangeAspect="1" noChangeArrowheads="1"/>
            </p:cNvPicPr>
            <p:nvPr/>
          </p:nvPicPr>
          <p:blipFill>
            <a:blip r:embed="rId5" cstate="screen"/>
            <a:srcRect/>
            <a:stretch>
              <a:fillRect/>
            </a:stretch>
          </p:blipFill>
          <p:spPr bwMode="auto">
            <a:xfrm>
              <a:off x="228600" y="3962400"/>
              <a:ext cx="990600" cy="990600"/>
            </a:xfrm>
            <a:prstGeom prst="rect">
              <a:avLst/>
            </a:prstGeom>
            <a:noFill/>
          </p:spPr>
        </p:pic>
        <p:sp>
          <p:nvSpPr>
            <p:cNvPr id="139" name="Rounded Rectangle 138"/>
            <p:cNvSpPr/>
            <p:nvPr/>
          </p:nvSpPr>
          <p:spPr>
            <a:xfrm>
              <a:off x="152400" y="4724400"/>
              <a:ext cx="1066800" cy="2286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en-US" sz="1100" b="1" dirty="0">
                  <a:solidFill>
                    <a:srgbClr val="FFFFFF"/>
                  </a:solidFill>
                  <a:latin typeface="Segoe   "/>
                </a:rPr>
                <a:t>Risk App</a:t>
              </a:r>
            </a:p>
          </p:txBody>
        </p:sp>
      </p:grpSp>
    </p:spTree>
    <p:extLst>
      <p:ext uri="{BB962C8B-B14F-4D97-AF65-F5344CB8AC3E}">
        <p14:creationId xmlns:p14="http://schemas.microsoft.com/office/powerpoint/2010/main" val="687445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p>
            <a:r>
              <a:rPr lang="en-GB" dirty="0" smtClean="0">
                <a:latin typeface="+mj-lt"/>
              </a:rPr>
              <a:t>The Information Revolution</a:t>
            </a:r>
            <a:endParaRPr lang="en-GB" dirty="0">
              <a:latin typeface="+mj-lt"/>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893" y="1594246"/>
            <a:ext cx="9130551" cy="4617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2546978439"/>
              </p:ext>
            </p:extLst>
          </p:nvPr>
        </p:nvGraphicFramePr>
        <p:xfrm>
          <a:off x="3515445" y="1222187"/>
          <a:ext cx="7293961" cy="439695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809410" y="5511395"/>
            <a:ext cx="429605" cy="230832"/>
          </a:xfrm>
          <a:prstGeom prst="rect">
            <a:avLst/>
          </a:prstGeom>
          <a:noFill/>
        </p:spPr>
        <p:txBody>
          <a:bodyPr wrap="none" lIns="0" tIns="0" rIns="0" bIns="0" rtlCol="0">
            <a:spAutoFit/>
          </a:bodyPr>
          <a:lstStyle/>
          <a:p>
            <a:r>
              <a:rPr lang="en-GB" sz="1500" b="1" dirty="0">
                <a:latin typeface="Helvetica" pitchFamily="34" charset="0"/>
              </a:rPr>
              <a:t>2012</a:t>
            </a:r>
          </a:p>
        </p:txBody>
      </p:sp>
      <p:sp>
        <p:nvSpPr>
          <p:cNvPr id="7" name="TextBox 6"/>
          <p:cNvSpPr txBox="1"/>
          <p:nvPr/>
        </p:nvSpPr>
        <p:spPr>
          <a:xfrm>
            <a:off x="11414191" y="5511395"/>
            <a:ext cx="429605" cy="230832"/>
          </a:xfrm>
          <a:prstGeom prst="rect">
            <a:avLst/>
          </a:prstGeom>
          <a:noFill/>
        </p:spPr>
        <p:txBody>
          <a:bodyPr wrap="none" lIns="0" tIns="0" rIns="0" bIns="0" rtlCol="0">
            <a:spAutoFit/>
          </a:bodyPr>
          <a:lstStyle/>
          <a:p>
            <a:r>
              <a:rPr lang="en-GB" sz="1500" b="1" dirty="0">
                <a:latin typeface="Helvetica" pitchFamily="34" charset="0"/>
              </a:rPr>
              <a:t>2013</a:t>
            </a:r>
          </a:p>
        </p:txBody>
      </p:sp>
      <p:sp>
        <p:nvSpPr>
          <p:cNvPr id="8" name="TextBox 7"/>
          <p:cNvSpPr txBox="1"/>
          <p:nvPr/>
        </p:nvSpPr>
        <p:spPr>
          <a:xfrm>
            <a:off x="10774263" y="5917058"/>
            <a:ext cx="482503" cy="230832"/>
          </a:xfrm>
          <a:prstGeom prst="rect">
            <a:avLst/>
          </a:prstGeom>
          <a:noFill/>
        </p:spPr>
        <p:txBody>
          <a:bodyPr wrap="none" lIns="0" tIns="0" rIns="0" bIns="0" rtlCol="0">
            <a:spAutoFit/>
          </a:bodyPr>
          <a:lstStyle/>
          <a:p>
            <a:r>
              <a:rPr lang="en-GB" sz="1500" b="1" dirty="0">
                <a:latin typeface="Helvetica" pitchFamily="34" charset="0"/>
              </a:rPr>
              <a:t>6,432</a:t>
            </a:r>
          </a:p>
        </p:txBody>
      </p:sp>
      <p:sp>
        <p:nvSpPr>
          <p:cNvPr id="9" name="TextBox 8"/>
          <p:cNvSpPr txBox="1"/>
          <p:nvPr/>
        </p:nvSpPr>
        <p:spPr>
          <a:xfrm>
            <a:off x="11391000" y="5917057"/>
            <a:ext cx="589906" cy="230832"/>
          </a:xfrm>
          <a:prstGeom prst="rect">
            <a:avLst/>
          </a:prstGeom>
          <a:noFill/>
        </p:spPr>
        <p:txBody>
          <a:bodyPr wrap="none" lIns="0" tIns="0" rIns="0" bIns="0" rtlCol="0">
            <a:spAutoFit/>
          </a:bodyPr>
          <a:lstStyle/>
          <a:p>
            <a:r>
              <a:rPr lang="en-GB" sz="1500" b="1" dirty="0">
                <a:latin typeface="Helvetica" pitchFamily="34" charset="0"/>
              </a:rPr>
              <a:t>10,537</a:t>
            </a:r>
          </a:p>
        </p:txBody>
      </p:sp>
    </p:spTree>
    <p:extLst>
      <p:ext uri="{BB962C8B-B14F-4D97-AF65-F5344CB8AC3E}">
        <p14:creationId xmlns:p14="http://schemas.microsoft.com/office/powerpoint/2010/main" val="3938535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p:bldP spid="7"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3046988"/>
          </a:xfrm>
        </p:spPr>
        <p:txBody>
          <a:bodyPr/>
          <a:lstStyle/>
          <a:p>
            <a:pPr algn="ctr"/>
            <a:r>
              <a:rPr lang="en-GB" dirty="0" smtClean="0"/>
              <a:t>The problem is this: </a:t>
            </a:r>
            <a:br>
              <a:rPr lang="en-GB" dirty="0" smtClean="0"/>
            </a:br>
            <a:r>
              <a:rPr lang="en-GB" dirty="0"/>
              <a:t/>
            </a:r>
            <a:br>
              <a:rPr lang="en-GB" dirty="0"/>
            </a:br>
            <a:r>
              <a:rPr lang="en-GB" dirty="0" smtClean="0"/>
              <a:t>the data is still weakly integrated into our </a:t>
            </a:r>
            <a:r>
              <a:rPr lang="en-GB" dirty="0" smtClean="0"/>
              <a:t>programming </a:t>
            </a:r>
            <a:r>
              <a:rPr lang="en-GB" dirty="0" smtClean="0"/>
              <a:t>languages</a:t>
            </a:r>
            <a:endParaRPr lang="en-GB" b="1" dirty="0"/>
          </a:p>
        </p:txBody>
      </p:sp>
    </p:spTree>
    <p:extLst>
      <p:ext uri="{BB962C8B-B14F-4D97-AF65-F5344CB8AC3E}">
        <p14:creationId xmlns:p14="http://schemas.microsoft.com/office/powerpoint/2010/main" val="523359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2285241"/>
          </a:xfrm>
        </p:spPr>
        <p:txBody>
          <a:bodyPr/>
          <a:lstStyle/>
          <a:p>
            <a:pPr algn="ctr"/>
            <a:r>
              <a:rPr lang="en-GB" dirty="0" smtClean="0"/>
              <a:t>The Technique: “F# Type Providers”</a:t>
            </a:r>
            <a:br>
              <a:rPr lang="en-GB" dirty="0" smtClean="0"/>
            </a:br>
            <a:r>
              <a:rPr lang="en-GB" dirty="0"/>
              <a:t/>
            </a:r>
            <a:br>
              <a:rPr lang="en-GB" dirty="0"/>
            </a:br>
            <a:r>
              <a:rPr lang="en-GB" dirty="0" smtClean="0"/>
              <a:t>Allow scalable, robust, deep integration</a:t>
            </a:r>
            <a:endParaRPr lang="en-GB" b="1" dirty="0"/>
          </a:p>
        </p:txBody>
      </p:sp>
    </p:spTree>
    <p:extLst>
      <p:ext uri="{BB962C8B-B14F-4D97-AF65-F5344CB8AC3E}">
        <p14:creationId xmlns:p14="http://schemas.microsoft.com/office/powerpoint/2010/main" val="3049998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4265783"/>
          </a:xfrm>
        </p:spPr>
        <p:txBody>
          <a:bodyPr/>
          <a:lstStyle/>
          <a:p>
            <a:pPr algn="ctr"/>
            <a:r>
              <a:rPr lang="en-GB" dirty="0" smtClean="0"/>
              <a:t>Similar Problem: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3300" dirty="0"/>
              <a:t>40M entities, 1Billion facts, 24,000 types, 65,000 properties</a:t>
            </a:r>
            <a:endParaRPr lang="en-GB" sz="3300" b="1" dirty="0"/>
          </a:p>
        </p:txBody>
      </p:sp>
    </p:spTree>
    <p:extLst>
      <p:ext uri="{BB962C8B-B14F-4D97-AF65-F5344CB8AC3E}">
        <p14:creationId xmlns:p14="http://schemas.microsoft.com/office/powerpoint/2010/main" val="164386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4265783"/>
          </a:xfrm>
        </p:spPr>
        <p:txBody>
          <a:bodyPr/>
          <a:lstStyle/>
          <a:p>
            <a:pPr algn="ctr"/>
            <a:r>
              <a:rPr lang="en-GB" dirty="0" smtClean="0"/>
              <a:t>Similar Problem: Integrate all of </a:t>
            </a:r>
            <a:r>
              <a:rPr lang="en-GB" dirty="0" smtClean="0">
                <a:hlinkClick r:id="rId2"/>
              </a:rPr>
              <a:t>worldbank.org/data</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3300" dirty="0" smtClean="0"/>
              <a:t>10,000+ time series for hundreds of countries/regions</a:t>
            </a:r>
            <a:endParaRPr lang="en-GB" sz="3300" b="1" dirty="0"/>
          </a:p>
        </p:txBody>
      </p:sp>
    </p:spTree>
    <p:extLst>
      <p:ext uri="{BB962C8B-B14F-4D97-AF65-F5344CB8AC3E}">
        <p14:creationId xmlns:p14="http://schemas.microsoft.com/office/powerpoint/2010/main" val="175093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 </a:t>
            </a:r>
            <a:r>
              <a:rPr lang="en-US" dirty="0" smtClean="0"/>
              <a:t>Freebase</a:t>
            </a:r>
          </a:p>
          <a:p>
            <a:endParaRPr lang="en-US" dirty="0" smtClean="0"/>
          </a:p>
          <a:p>
            <a:r>
              <a:rPr lang="en-GB" dirty="0"/>
              <a:t>An F# type provider </a:t>
            </a:r>
            <a:r>
              <a:rPr lang="en-GB" dirty="0" smtClean="0"/>
              <a:t>for deep, </a:t>
            </a:r>
            <a:r>
              <a:rPr lang="en-GB" dirty="0"/>
              <a:t>robust integration of </a:t>
            </a:r>
            <a:r>
              <a:rPr lang="en-GB" dirty="0" smtClean="0"/>
              <a:t>web data</a:t>
            </a:r>
            <a:endParaRPr lang="en-US" dirty="0"/>
          </a:p>
        </p:txBody>
      </p:sp>
    </p:spTree>
    <p:extLst>
      <p:ext uri="{BB962C8B-B14F-4D97-AF65-F5344CB8AC3E}">
        <p14:creationId xmlns:p14="http://schemas.microsoft.com/office/powerpoint/2010/main" val="381697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67" y="1062983"/>
            <a:ext cx="11171635" cy="6537173"/>
          </a:xfrm>
        </p:spPr>
        <p:txBody>
          <a:bodyPr/>
          <a:lstStyle/>
          <a:p>
            <a:pPr algn="ctr"/>
            <a:r>
              <a:rPr lang="en-GB" b="1" dirty="0" smtClean="0">
                <a:latin typeface="Segoe UI Light" panose="020B0502040204020203" pitchFamily="34" charset="0"/>
              </a:rPr>
              <a:t>A Type Provider is….</a:t>
            </a:r>
            <a:br>
              <a:rPr lang="en-GB" b="1" dirty="0" smtClean="0">
                <a:latin typeface="Segoe UI Light" panose="020B0502040204020203" pitchFamily="34" charset="0"/>
              </a:rPr>
            </a:br>
            <a:r>
              <a:rPr lang="en-GB" b="1" dirty="0">
                <a:latin typeface="Segoe UI Light" panose="020B0502040204020203" pitchFamily="34" charset="0"/>
              </a:rPr>
              <a:t/>
            </a:r>
            <a:br>
              <a:rPr lang="en-GB" b="1" dirty="0">
                <a:latin typeface="Segoe UI Light" panose="020B0502040204020203" pitchFamily="34" charset="0"/>
              </a:rPr>
            </a:br>
            <a:r>
              <a:rPr lang="en-GB" sz="3300" dirty="0">
                <a:latin typeface="Segoe UI Light" panose="020B0502040204020203" pitchFamily="34" charset="0"/>
              </a:rPr>
              <a:t>“Just like a library”</a:t>
            </a:r>
            <a:br>
              <a:rPr lang="en-GB" sz="3300" dirty="0">
                <a:latin typeface="Segoe UI Light" panose="020B0502040204020203" pitchFamily="34" charset="0"/>
              </a:rPr>
            </a:br>
            <a:r>
              <a:rPr lang="en-GB" sz="3300" dirty="0">
                <a:latin typeface="Segoe UI Light" panose="020B0502040204020203" pitchFamily="34" charset="0"/>
              </a:rPr>
              <a:t/>
            </a:r>
            <a:br>
              <a:rPr lang="en-GB" sz="3300" dirty="0">
                <a:latin typeface="Segoe UI Light" panose="020B0502040204020203" pitchFamily="34" charset="0"/>
              </a:rPr>
            </a:br>
            <a:r>
              <a:rPr lang="en-GB" sz="4300" dirty="0">
                <a:latin typeface="Segoe UI Light" panose="020B0502040204020203" pitchFamily="34" charset="0"/>
              </a:rPr>
              <a:t>“</a:t>
            </a:r>
            <a:r>
              <a:rPr lang="en-GB" sz="3300" dirty="0">
                <a:latin typeface="Segoe UI Light" panose="020B0502040204020203" pitchFamily="34" charset="0"/>
              </a:rPr>
              <a:t>A design-time component that computes a space of types and methods on-demand…”</a:t>
            </a:r>
            <a:br>
              <a:rPr lang="en-GB" sz="3300" dirty="0">
                <a:latin typeface="Segoe UI Light" panose="020B0502040204020203" pitchFamily="34" charset="0"/>
              </a:rPr>
            </a:br>
            <a:r>
              <a:rPr lang="en-GB" sz="3300" dirty="0">
                <a:latin typeface="Segoe UI Light" panose="020B0502040204020203" pitchFamily="34" charset="0"/>
              </a:rPr>
              <a:t/>
            </a:r>
            <a:br>
              <a:rPr lang="en-GB" sz="3300" dirty="0">
                <a:latin typeface="Segoe UI Light" panose="020B0502040204020203" pitchFamily="34" charset="0"/>
              </a:rPr>
            </a:br>
            <a:r>
              <a:rPr lang="en-GB" sz="3300" dirty="0">
                <a:latin typeface="Segoe UI Light" panose="020B0502040204020203" pitchFamily="34" charset="0"/>
              </a:rPr>
              <a:t>“An adaptor between data/services and the </a:t>
            </a:r>
            <a:r>
              <a:rPr lang="en-GB" sz="3300" dirty="0" smtClean="0">
                <a:latin typeface="Segoe UI Light" panose="020B0502040204020203" pitchFamily="34" charset="0"/>
              </a:rPr>
              <a:t>F# </a:t>
            </a:r>
            <a:r>
              <a:rPr lang="en-GB" sz="3300" dirty="0">
                <a:latin typeface="Segoe UI Light" panose="020B0502040204020203" pitchFamily="34" charset="0"/>
              </a:rPr>
              <a:t>type system…”</a:t>
            </a:r>
            <a:br>
              <a:rPr lang="en-GB" sz="3300" dirty="0">
                <a:latin typeface="Segoe UI Light" panose="020B0502040204020203" pitchFamily="34" charset="0"/>
              </a:rPr>
            </a:br>
            <a:r>
              <a:rPr lang="en-GB" sz="3300" dirty="0">
                <a:latin typeface="Segoe UI Light" panose="020B0502040204020203" pitchFamily="34" charset="0"/>
              </a:rPr>
              <a:t/>
            </a:r>
            <a:br>
              <a:rPr lang="en-GB" sz="3300" dirty="0">
                <a:latin typeface="Segoe UI Light" panose="020B0502040204020203" pitchFamily="34" charset="0"/>
              </a:rPr>
            </a:br>
            <a:r>
              <a:rPr lang="en-GB" sz="3300" dirty="0">
                <a:latin typeface="Segoe UI Light" panose="020B0502040204020203" pitchFamily="34" charset="0"/>
              </a:rPr>
              <a:t>“On-demand, scalable compile-time provision of type/module definitions…”</a:t>
            </a:r>
            <a:br>
              <a:rPr lang="en-GB" sz="3300" dirty="0">
                <a:latin typeface="Segoe UI Light" panose="020B0502040204020203" pitchFamily="34" charset="0"/>
              </a:rPr>
            </a:br>
            <a:r>
              <a:rPr lang="en-GB" sz="3300" dirty="0">
                <a:latin typeface="Segoe UI Light" panose="020B0502040204020203" pitchFamily="34" charset="0"/>
              </a:rPr>
              <a:t/>
            </a:r>
            <a:br>
              <a:rPr lang="en-GB" sz="3300" dirty="0">
                <a:latin typeface="Segoe UI Light" panose="020B0502040204020203" pitchFamily="34" charset="0"/>
              </a:rPr>
            </a:br>
            <a:endParaRPr lang="en-GB" sz="2400" dirty="0">
              <a:latin typeface="Segoe UI Light" panose="020B0502040204020203" pitchFamily="34" charset="0"/>
            </a:endParaRPr>
          </a:p>
        </p:txBody>
      </p:sp>
    </p:spTree>
    <p:extLst>
      <p:ext uri="{BB962C8B-B14F-4D97-AF65-F5344CB8AC3E}">
        <p14:creationId xmlns:p14="http://schemas.microsoft.com/office/powerpoint/2010/main" val="408466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761747"/>
          </a:xfrm>
        </p:spPr>
        <p:txBody>
          <a:bodyPr/>
          <a:lstStyle/>
          <a:p>
            <a:pPr algn="ctr"/>
            <a:r>
              <a:rPr lang="en-GB" dirty="0" smtClean="0"/>
              <a:t>But what about financial data?</a:t>
            </a:r>
            <a:endParaRPr lang="en-GB" b="1" dirty="0"/>
          </a:p>
        </p:txBody>
      </p:sp>
    </p:spTree>
    <p:extLst>
      <p:ext uri="{BB962C8B-B14F-4D97-AF65-F5344CB8AC3E}">
        <p14:creationId xmlns:p14="http://schemas.microsoft.com/office/powerpoint/2010/main" val="95801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 </a:t>
            </a:r>
            <a:r>
              <a:rPr lang="en-US" dirty="0" err="1"/>
              <a:t>Xenomorph</a:t>
            </a:r>
            <a:r>
              <a:rPr lang="en-US" dirty="0"/>
              <a:t> </a:t>
            </a:r>
            <a:r>
              <a:rPr lang="en-US" dirty="0" err="1" smtClean="0"/>
              <a:t>TimeScape</a:t>
            </a:r>
            <a:endParaRPr lang="en-US" dirty="0" smtClean="0"/>
          </a:p>
          <a:p>
            <a:endParaRPr lang="en-US" dirty="0" smtClean="0"/>
          </a:p>
          <a:p>
            <a:r>
              <a:rPr lang="en-GB" dirty="0"/>
              <a:t>An F# type provider </a:t>
            </a:r>
            <a:r>
              <a:rPr lang="en-GB" dirty="0" smtClean="0"/>
              <a:t>for deep, </a:t>
            </a:r>
            <a:r>
              <a:rPr lang="en-GB" dirty="0"/>
              <a:t>robust integration of </a:t>
            </a:r>
            <a:r>
              <a:rPr lang="en-GB" dirty="0" smtClean="0"/>
              <a:t>financial data</a:t>
            </a:r>
            <a:endParaRPr lang="en-US" dirty="0"/>
          </a:p>
        </p:txBody>
      </p:sp>
    </p:spTree>
    <p:extLst>
      <p:ext uri="{BB962C8B-B14F-4D97-AF65-F5344CB8AC3E}">
        <p14:creationId xmlns:p14="http://schemas.microsoft.com/office/powerpoint/2010/main" val="248097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6"/>
            <a:ext cx="11171635" cy="2936188"/>
          </a:xfrm>
        </p:spPr>
        <p:txBody>
          <a:bodyPr/>
          <a:lstStyle/>
          <a:p>
            <a:r>
              <a:rPr lang="en-GB" dirty="0" smtClean="0"/>
              <a:t>Theme #1</a:t>
            </a:r>
            <a:br>
              <a:rPr lang="en-GB" dirty="0" smtClean="0"/>
            </a:br>
            <a:r>
              <a:rPr lang="en-GB" dirty="0"/>
              <a:t/>
            </a:r>
            <a:br>
              <a:rPr lang="en-GB" dirty="0"/>
            </a:br>
            <a:r>
              <a:rPr lang="en-GB" sz="5200" dirty="0"/>
              <a:t>On-Demand Types = Internet Scalable Magic</a:t>
            </a:r>
          </a:p>
        </p:txBody>
      </p:sp>
    </p:spTree>
    <p:extLst>
      <p:ext uri="{BB962C8B-B14F-4D97-AF65-F5344CB8AC3E}">
        <p14:creationId xmlns:p14="http://schemas.microsoft.com/office/powerpoint/2010/main" val="305018383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8"/>
            <a:ext cx="11147562" cy="789447"/>
          </a:xfrm>
        </p:spPr>
        <p:txBody>
          <a:bodyPr/>
          <a:lstStyle/>
          <a:p>
            <a:r>
              <a:rPr lang="en-GB" sz="5700" dirty="0"/>
              <a:t>On-Demand Type Provision</a:t>
            </a:r>
            <a:endParaRPr lang="en-GB" dirty="0"/>
          </a:p>
        </p:txBody>
      </p:sp>
      <p:sp>
        <p:nvSpPr>
          <p:cNvPr id="4" name="Text Placeholder 3"/>
          <p:cNvSpPr>
            <a:spLocks noGrp="1"/>
          </p:cNvSpPr>
          <p:nvPr>
            <p:ph type="body" sz="quarter" idx="10"/>
          </p:nvPr>
        </p:nvSpPr>
        <p:spPr>
          <a:xfrm>
            <a:off x="519045" y="1448144"/>
            <a:ext cx="11977421" cy="5596917"/>
          </a:xfrm>
        </p:spPr>
        <p:txBody>
          <a:bodyPr/>
          <a:lstStyle/>
          <a:p>
            <a:pPr marL="0" indent="0">
              <a:buNone/>
            </a:pPr>
            <a:r>
              <a:rPr lang="en-GB" sz="2400" b="1" dirty="0">
                <a:solidFill>
                  <a:srgbClr val="002060"/>
                </a:solidFill>
                <a:latin typeface="Consolas" pitchFamily="49" charset="0"/>
                <a:cs typeface="Consolas" pitchFamily="49" charset="0"/>
              </a:rPr>
              <a:t>		let data = </a:t>
            </a:r>
            <a:r>
              <a:rPr lang="en-GB" sz="2400" b="1" dirty="0" err="1" smtClean="0">
                <a:solidFill>
                  <a:srgbClr val="002060"/>
                </a:solidFill>
                <a:latin typeface="Consolas" pitchFamily="49" charset="0"/>
                <a:cs typeface="Consolas" pitchFamily="49" charset="0"/>
              </a:rPr>
              <a:t>RiskLab.GetDataContext</a:t>
            </a:r>
            <a:r>
              <a:rPr lang="en-GB" sz="2400" b="1" dirty="0">
                <a:solidFill>
                  <a:srgbClr val="002060"/>
                </a:solidFill>
                <a:latin typeface="Consolas" pitchFamily="49" charset="0"/>
                <a:cs typeface="Consolas" pitchFamily="49" charset="0"/>
              </a:rPr>
              <a:t>()</a:t>
            </a:r>
          </a:p>
          <a:p>
            <a:pPr marL="611028" indent="-611028">
              <a:buFont typeface="+mj-lt"/>
              <a:buAutoNum type="arabicPeriod"/>
            </a:pPr>
            <a:endParaRPr lang="en-GB" sz="2400" dirty="0"/>
          </a:p>
          <a:p>
            <a:pPr marL="0" indent="0">
              <a:buNone/>
            </a:pPr>
            <a:r>
              <a:rPr lang="en-GB" sz="2400" dirty="0"/>
              <a:t>1. Compiler/IDE requests metadata for symbol </a:t>
            </a:r>
            <a:r>
              <a:rPr lang="en-GB" sz="2400" dirty="0" err="1">
                <a:latin typeface="Consolas" pitchFamily="49" charset="0"/>
                <a:cs typeface="Consolas" pitchFamily="49" charset="0"/>
              </a:rPr>
              <a:t>GetDataContext</a:t>
            </a:r>
            <a:endParaRPr lang="en-GB" sz="2400" dirty="0"/>
          </a:p>
          <a:p>
            <a:pPr marL="1090181" lvl="1" indent="-611028">
              <a:buFont typeface="Wingdings" pitchFamily="2" charset="2"/>
              <a:buChar char="ü"/>
            </a:pPr>
            <a:r>
              <a:rPr lang="en-GB" sz="2400" dirty="0"/>
              <a:t>Provider reports return type of </a:t>
            </a:r>
            <a:r>
              <a:rPr lang="en-GB" sz="2400" dirty="0" err="1" smtClean="0">
                <a:latin typeface="Consolas" pitchFamily="49" charset="0"/>
                <a:cs typeface="Consolas" pitchFamily="49" charset="0"/>
              </a:rPr>
              <a:t>RiskLabDataContext</a:t>
            </a:r>
            <a:endParaRPr lang="en-GB" sz="2400" dirty="0"/>
          </a:p>
          <a:p>
            <a:pPr marL="0" indent="0">
              <a:buNone/>
            </a:pPr>
            <a:endParaRPr lang="en-GB" sz="1200" dirty="0"/>
          </a:p>
          <a:p>
            <a:pPr marL="0" indent="0">
              <a:buNone/>
            </a:pPr>
            <a:r>
              <a:rPr lang="en-GB" sz="2400" b="1" dirty="0">
                <a:solidFill>
                  <a:srgbClr val="002060"/>
                </a:solidFill>
                <a:latin typeface="Consolas" pitchFamily="49" charset="0"/>
                <a:cs typeface="Consolas" pitchFamily="49" charset="0"/>
              </a:rPr>
              <a:t>		</a:t>
            </a:r>
            <a:r>
              <a:rPr lang="en-GB" sz="2400" b="1" dirty="0" err="1" smtClean="0">
                <a:solidFill>
                  <a:srgbClr val="002060"/>
                </a:solidFill>
                <a:latin typeface="Consolas" pitchFamily="49" charset="0"/>
                <a:cs typeface="Consolas" pitchFamily="49" charset="0"/>
              </a:rPr>
              <a:t>data.Categories</a:t>
            </a:r>
            <a:endParaRPr lang="en-GB" sz="2400" b="1" dirty="0">
              <a:solidFill>
                <a:srgbClr val="002060"/>
              </a:solidFill>
              <a:latin typeface="Consolas" pitchFamily="49" charset="0"/>
              <a:cs typeface="Consolas" pitchFamily="49" charset="0"/>
            </a:endParaRPr>
          </a:p>
          <a:p>
            <a:pPr marL="611028" indent="-611028">
              <a:buFont typeface="+mj-lt"/>
              <a:buAutoNum type="arabicPeriod"/>
            </a:pPr>
            <a:endParaRPr lang="en-GB" sz="1050" dirty="0"/>
          </a:p>
          <a:p>
            <a:pPr marL="0" indent="0">
              <a:buNone/>
            </a:pPr>
            <a:r>
              <a:rPr lang="en-GB" sz="2400" dirty="0"/>
              <a:t>2. Compiler/IDE requests contents of </a:t>
            </a:r>
            <a:r>
              <a:rPr lang="en-GB" sz="2400" dirty="0" err="1" smtClean="0">
                <a:latin typeface="Consolas" pitchFamily="49" charset="0"/>
                <a:cs typeface="Consolas" pitchFamily="49" charset="0"/>
              </a:rPr>
              <a:t>RiskLabDataContext</a:t>
            </a:r>
            <a:r>
              <a:rPr lang="en-GB" sz="2400" dirty="0">
                <a:latin typeface="Consolas" pitchFamily="49" charset="0"/>
                <a:cs typeface="Consolas" pitchFamily="49" charset="0"/>
              </a:rPr>
              <a:t> </a:t>
            </a:r>
            <a:r>
              <a:rPr lang="en-GB" sz="2400" dirty="0" smtClean="0">
                <a:gradFill>
                  <a:gsLst>
                    <a:gs pos="0">
                      <a:prstClr val="black"/>
                    </a:gs>
                    <a:gs pos="86000">
                      <a:prstClr val="black"/>
                    </a:gs>
                  </a:gsLst>
                  <a:lin ang="5400000" scaled="0"/>
                </a:gradFill>
              </a:rPr>
              <a:t>and property </a:t>
            </a:r>
            <a:r>
              <a:rPr lang="en-GB" sz="2400" dirty="0" smtClean="0">
                <a:gradFill>
                  <a:gsLst>
                    <a:gs pos="0">
                      <a:prstClr val="black"/>
                    </a:gs>
                    <a:gs pos="86000">
                      <a:prstClr val="black"/>
                    </a:gs>
                  </a:gsLst>
                  <a:lin ang="5400000" scaled="0"/>
                </a:gradFill>
                <a:latin typeface="Consolas" pitchFamily="49" charset="0"/>
                <a:cs typeface="Consolas" pitchFamily="49" charset="0"/>
              </a:rPr>
              <a:t>Categories</a:t>
            </a:r>
            <a:endParaRPr lang="en-GB" sz="2400" dirty="0"/>
          </a:p>
          <a:p>
            <a:pPr marL="1090181" lvl="1" indent="-611028">
              <a:buFont typeface="Wingdings" pitchFamily="2" charset="2"/>
              <a:buChar char="ü"/>
            </a:pPr>
            <a:r>
              <a:rPr lang="en-GB" sz="2400" dirty="0">
                <a:gradFill>
                  <a:gsLst>
                    <a:gs pos="0">
                      <a:prstClr val="black"/>
                    </a:gs>
                    <a:gs pos="86000">
                      <a:prstClr val="black"/>
                    </a:gs>
                  </a:gsLst>
                  <a:lin ang="5400000" scaled="0"/>
                </a:gradFill>
              </a:rPr>
              <a:t>Provider asks Freebase metadata service for top-level domains</a:t>
            </a:r>
          </a:p>
          <a:p>
            <a:pPr marL="1090181" lvl="1" indent="-611028">
              <a:buFont typeface="Wingdings" pitchFamily="2" charset="2"/>
              <a:buChar char="ü"/>
            </a:pPr>
            <a:r>
              <a:rPr lang="en-GB" sz="2400" dirty="0">
                <a:gradFill>
                  <a:gsLst>
                    <a:gs pos="0">
                      <a:prstClr val="black"/>
                    </a:gs>
                    <a:gs pos="86000">
                      <a:prstClr val="black"/>
                    </a:gs>
                  </a:gsLst>
                  <a:lin ang="5400000" scaled="0"/>
                </a:gradFill>
              </a:rPr>
              <a:t>Provider reports top-level domains of Freebase as properties of the type</a:t>
            </a:r>
          </a:p>
          <a:p>
            <a:pPr marL="611028" indent="-611028">
              <a:buFont typeface="+mj-lt"/>
              <a:buAutoNum type="arabicPeriod"/>
            </a:pPr>
            <a:endParaRPr lang="en-GB" sz="1050" dirty="0"/>
          </a:p>
          <a:p>
            <a:pPr marL="0" indent="0">
              <a:buNone/>
            </a:pPr>
            <a:r>
              <a:rPr lang="en-GB" sz="2400" b="1" dirty="0">
                <a:solidFill>
                  <a:srgbClr val="002060"/>
                </a:solidFill>
                <a:latin typeface="Consolas" pitchFamily="49" charset="0"/>
                <a:cs typeface="Consolas" pitchFamily="49" charset="0"/>
              </a:rPr>
              <a:t>		</a:t>
            </a:r>
            <a:r>
              <a:rPr lang="en-GB" sz="2400" b="1" dirty="0" err="1" smtClean="0">
                <a:solidFill>
                  <a:srgbClr val="002060"/>
                </a:solidFill>
                <a:latin typeface="Consolas" pitchFamily="49" charset="0"/>
                <a:cs typeface="Consolas" pitchFamily="49" charset="0"/>
              </a:rPr>
              <a:t>data.Categories.``GB</a:t>
            </a:r>
            <a:r>
              <a:rPr lang="en-GB" sz="2400" b="1" dirty="0" smtClean="0">
                <a:solidFill>
                  <a:srgbClr val="002060"/>
                </a:solidFill>
                <a:latin typeface="Consolas" pitchFamily="49" charset="0"/>
                <a:cs typeface="Consolas" pitchFamily="49" charset="0"/>
              </a:rPr>
              <a:t> Equities``</a:t>
            </a:r>
            <a:endParaRPr lang="en-GB" sz="2400" b="1" dirty="0">
              <a:solidFill>
                <a:srgbClr val="002060"/>
              </a:solidFill>
              <a:latin typeface="Consolas" pitchFamily="49" charset="0"/>
              <a:cs typeface="Consolas" pitchFamily="49" charset="0"/>
            </a:endParaRPr>
          </a:p>
          <a:p>
            <a:pPr marL="611028" indent="-611028">
              <a:buFont typeface="+mj-lt"/>
              <a:buAutoNum type="arabicPeriod"/>
            </a:pPr>
            <a:endParaRPr lang="en-GB" sz="1050" dirty="0">
              <a:gradFill>
                <a:gsLst>
                  <a:gs pos="0">
                    <a:prstClr val="black"/>
                  </a:gs>
                  <a:gs pos="86000">
                    <a:prstClr val="black"/>
                  </a:gs>
                </a:gsLst>
                <a:lin ang="5400000" scaled="0"/>
              </a:gradFill>
            </a:endParaRPr>
          </a:p>
          <a:p>
            <a:pPr marL="0" indent="0">
              <a:buNone/>
            </a:pPr>
            <a:r>
              <a:rPr lang="en-GB" sz="2400" dirty="0"/>
              <a:t>3. Compiler/IDE requests metadata for symbol </a:t>
            </a:r>
            <a:r>
              <a:rPr lang="en-GB" sz="2400" b="1" dirty="0">
                <a:solidFill>
                  <a:srgbClr val="002060"/>
                </a:solidFill>
                <a:latin typeface="Consolas" pitchFamily="49" charset="0"/>
                <a:cs typeface="Consolas" pitchFamily="49" charset="0"/>
              </a:rPr>
              <a:t>``GB Equities``</a:t>
            </a:r>
            <a:endParaRPr lang="en-GB" sz="2400" dirty="0">
              <a:latin typeface="Consolas" pitchFamily="49" charset="0"/>
              <a:cs typeface="Consolas" pitchFamily="49" charset="0"/>
            </a:endParaRPr>
          </a:p>
          <a:p>
            <a:pPr marL="0" indent="0">
              <a:buNone/>
            </a:pPr>
            <a:r>
              <a:rPr lang="en-GB" sz="2400" dirty="0">
                <a:latin typeface="Consolas" pitchFamily="49" charset="0"/>
                <a:cs typeface="Consolas" pitchFamily="49" charset="0"/>
              </a:rPr>
              <a:t>...</a:t>
            </a:r>
            <a:endParaRPr lang="en-GB" sz="2400" dirty="0"/>
          </a:p>
          <a:p>
            <a:endParaRPr lang="en-GB" sz="2400" dirty="0"/>
          </a:p>
        </p:txBody>
      </p:sp>
    </p:spTree>
    <p:extLst>
      <p:ext uri="{BB962C8B-B14F-4D97-AF65-F5344CB8AC3E}">
        <p14:creationId xmlns:p14="http://schemas.microsoft.com/office/powerpoint/2010/main" val="384723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285241"/>
          </a:xfrm>
        </p:spPr>
        <p:txBody>
          <a:bodyPr/>
          <a:lstStyle/>
          <a:p>
            <a:pPr algn="ctr"/>
            <a:r>
              <a:rPr lang="en-GB" dirty="0" smtClean="0">
                <a:latin typeface="Segoe Light" charset="0"/>
              </a:rPr>
              <a:t>Proposition 2</a:t>
            </a:r>
            <a:br>
              <a:rPr lang="en-GB" dirty="0" smtClean="0">
                <a:latin typeface="Segoe Light" charset="0"/>
              </a:rPr>
            </a:br>
            <a:r>
              <a:rPr lang="en-GB" dirty="0" smtClean="0">
                <a:latin typeface="Segoe Light" charset="0"/>
              </a:rPr>
              <a:t>Modern programming is intensely information-rich</a:t>
            </a:r>
            <a:endParaRPr lang="en-GB" dirty="0">
              <a:latin typeface="Segoe Light" charset="0"/>
            </a:endParaRPr>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t>Theme #2</a:t>
            </a:r>
            <a:br>
              <a:rPr lang="en-GB" dirty="0" smtClean="0"/>
            </a:br>
            <a:r>
              <a:rPr lang="en-GB" dirty="0"/>
              <a:t/>
            </a:r>
            <a:br>
              <a:rPr lang="en-GB" dirty="0"/>
            </a:br>
            <a:r>
              <a:rPr lang="en-GB" dirty="0" smtClean="0"/>
              <a:t>Many Data Sources, One Mechanism</a:t>
            </a:r>
            <a:endParaRPr lang="en-GB" dirty="0"/>
          </a:p>
        </p:txBody>
      </p:sp>
    </p:spTree>
    <p:extLst>
      <p:ext uri="{BB962C8B-B14F-4D97-AF65-F5344CB8AC3E}">
        <p14:creationId xmlns:p14="http://schemas.microsoft.com/office/powerpoint/2010/main" val="382828230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51</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50" t="17991" r="29722" b="29610"/>
          <a:stretch/>
        </p:blipFill>
        <p:spPr bwMode="auto">
          <a:xfrm>
            <a:off x="268465" y="1402878"/>
            <a:ext cx="11632320" cy="386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923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52</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319" t="23413" r="13144" b="35663"/>
          <a:stretch/>
        </p:blipFill>
        <p:spPr bwMode="auto">
          <a:xfrm>
            <a:off x="1071699" y="1471788"/>
            <a:ext cx="10828975" cy="39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64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53</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35341"/>
          <a:stretch/>
        </p:blipFill>
        <p:spPr bwMode="auto">
          <a:xfrm>
            <a:off x="1113667" y="2060568"/>
            <a:ext cx="10567519" cy="191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996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54</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1937"/>
          <a:stretch/>
        </p:blipFill>
        <p:spPr bwMode="auto">
          <a:xfrm>
            <a:off x="945568" y="1818768"/>
            <a:ext cx="10931406" cy="194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0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55</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49" t="21815" r="33600" b="20839"/>
          <a:stretch/>
        </p:blipFill>
        <p:spPr bwMode="auto">
          <a:xfrm>
            <a:off x="275671" y="1435089"/>
            <a:ext cx="11390936" cy="466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407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56</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26536" r="35538" b="18141"/>
          <a:stretch/>
        </p:blipFill>
        <p:spPr bwMode="auto">
          <a:xfrm>
            <a:off x="519106" y="1425472"/>
            <a:ext cx="11013357" cy="457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34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Freebase</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57</a:t>
            </a:fld>
            <a:endParaRPr lang="en-GB">
              <a:solidFill>
                <a:srgbClr val="FFFFFF"/>
              </a:solidFill>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9107" y="1431022"/>
            <a:ext cx="11256163" cy="431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31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WSDL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58</a:t>
            </a:fld>
            <a:endParaRPr lang="en-GB">
              <a:solidFill>
                <a:srgbClr val="FFFFFF"/>
              </a:solidFill>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41" t="13943" r="27177" b="38156"/>
          <a:stretch/>
        </p:blipFill>
        <p:spPr bwMode="auto">
          <a:xfrm>
            <a:off x="428262" y="1442856"/>
            <a:ext cx="11249191" cy="423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363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59</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5118" t="33002" r="35897" b="36885"/>
          <a:stretch/>
        </p:blipFill>
        <p:spPr bwMode="auto">
          <a:xfrm>
            <a:off x="519106" y="1428330"/>
            <a:ext cx="11341559" cy="37180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42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4"/>
            <a:ext cx="11171635" cy="2285241"/>
          </a:xfrm>
        </p:spPr>
        <p:txBody>
          <a:bodyPr/>
          <a:lstStyle/>
          <a:p>
            <a:pPr algn="ctr"/>
            <a:r>
              <a:rPr lang="en-GB" dirty="0" smtClean="0">
                <a:latin typeface="Segoe Light" charset="0"/>
              </a:rPr>
              <a:t>Proposition 3</a:t>
            </a:r>
            <a:br>
              <a:rPr lang="en-GB" dirty="0" smtClean="0">
                <a:latin typeface="Segoe Light" charset="0"/>
              </a:rPr>
            </a:br>
            <a:r>
              <a:rPr lang="en-GB" dirty="0" smtClean="0">
                <a:latin typeface="Segoe Light" charset="0"/>
              </a:rPr>
              <a:t>Our programming languages are information-sparse</a:t>
            </a:r>
            <a:endParaRPr lang="en-GB" dirty="0">
              <a:latin typeface="Segoe Light" charset="0"/>
            </a:endParaRPr>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a:t>
            </a:r>
            <a:r>
              <a:rPr lang="en-US" dirty="0" smtClean="0"/>
              <a:t>+ R</a:t>
            </a:r>
          </a:p>
          <a:p>
            <a:endParaRPr lang="en-US" dirty="0" smtClean="0"/>
          </a:p>
        </p:txBody>
      </p:sp>
    </p:spTree>
    <p:extLst>
      <p:ext uri="{BB962C8B-B14F-4D97-AF65-F5344CB8AC3E}">
        <p14:creationId xmlns:p14="http://schemas.microsoft.com/office/powerpoint/2010/main" val="710317440"/>
      </p:ext>
    </p:extLst>
  </p:cSld>
  <p:clrMapOvr>
    <a:masterClrMapping/>
  </p:clrMapOvr>
  <p:transition spd="slow">
    <p:push/>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latin typeface="Segoe UI Light" panose="020B0502040204020203" pitchFamily="34" charset="0"/>
              </a:rPr>
              <a:t>Theme #3</a:t>
            </a:r>
            <a:br>
              <a:rPr lang="en-GB" dirty="0" smtClean="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r>
              <a:rPr lang="en-GB" dirty="0" smtClean="0">
                <a:latin typeface="Segoe UI Light" panose="020B0502040204020203" pitchFamily="34" charset="0"/>
              </a:rPr>
              <a:t>Data and Types at Multiple Scales</a:t>
            </a:r>
            <a:endParaRPr lang="en-GB" dirty="0">
              <a:latin typeface="Segoe UI Light" panose="020B0502040204020203" pitchFamily="34" charset="0"/>
            </a:endParaRPr>
          </a:p>
        </p:txBody>
      </p:sp>
    </p:spTree>
    <p:extLst>
      <p:ext uri="{BB962C8B-B14F-4D97-AF65-F5344CB8AC3E}">
        <p14:creationId xmlns:p14="http://schemas.microsoft.com/office/powerpoint/2010/main" val="2442894260"/>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Multiple Scales</a:t>
            </a:r>
            <a:endParaRPr lang="en-GB" dirty="0"/>
          </a:p>
        </p:txBody>
      </p:sp>
      <p:sp>
        <p:nvSpPr>
          <p:cNvPr id="3" name="Text Placeholder 2"/>
          <p:cNvSpPr>
            <a:spLocks noGrp="1"/>
          </p:cNvSpPr>
          <p:nvPr>
            <p:ph type="body" sz="quarter" idx="11"/>
          </p:nvPr>
        </p:nvSpPr>
        <p:spPr/>
        <p:txBody>
          <a:bodyPr>
            <a:normAutofit/>
          </a:bodyPr>
          <a:lstStyle/>
          <a:p>
            <a:r>
              <a:rPr lang="en-GB" dirty="0" smtClean="0"/>
              <a:t>From Everything to Individuals</a:t>
            </a:r>
            <a:endParaRPr lang="en-GB" dirty="0"/>
          </a:p>
        </p:txBody>
      </p:sp>
      <p:sp>
        <p:nvSpPr>
          <p:cNvPr id="7" name="Folded Corner 6"/>
          <p:cNvSpPr/>
          <p:nvPr/>
        </p:nvSpPr>
        <p:spPr>
          <a:xfrm>
            <a:off x="160805" y="2425590"/>
            <a:ext cx="2431726"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a:solidFill>
                  <a:prstClr val="white"/>
                </a:solidFill>
                <a:latin typeface="Consolas" pitchFamily="49" charset="0"/>
                <a:cs typeface="Consolas" pitchFamily="49" charset="0"/>
              </a:rPr>
              <a:t>data.AllEntites</a:t>
            </a:r>
            <a:endParaRPr lang="en-GB" b="1" dirty="0">
              <a:solidFill>
                <a:prstClr val="white"/>
              </a:solidFill>
              <a:latin typeface="Consolas" pitchFamily="49" charset="0"/>
              <a:cs typeface="Consolas" pitchFamily="49" charset="0"/>
            </a:endParaRPr>
          </a:p>
        </p:txBody>
      </p:sp>
      <p:sp>
        <p:nvSpPr>
          <p:cNvPr id="8" name="Rectangular Callout 7"/>
          <p:cNvSpPr/>
          <p:nvPr/>
        </p:nvSpPr>
        <p:spPr>
          <a:xfrm>
            <a:off x="7324909" y="1518215"/>
            <a:ext cx="4850479" cy="1464391"/>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Data Scripters need to work with different granularities of schematization</a:t>
            </a:r>
          </a:p>
        </p:txBody>
      </p:sp>
      <p:sp>
        <p:nvSpPr>
          <p:cNvPr id="10" name="Folded Corner 9"/>
          <p:cNvSpPr/>
          <p:nvPr/>
        </p:nvSpPr>
        <p:spPr>
          <a:xfrm>
            <a:off x="160817" y="3137714"/>
            <a:ext cx="4496393"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smtClean="0">
                <a:solidFill>
                  <a:prstClr val="white"/>
                </a:solidFill>
                <a:latin typeface="Consolas" pitchFamily="49" charset="0"/>
                <a:cs typeface="Consolas" pitchFamily="49" charset="0"/>
              </a:rPr>
              <a:t>data.Categories.``GB</a:t>
            </a:r>
            <a:r>
              <a:rPr lang="en-GB" b="1" dirty="0" smtClean="0">
                <a:solidFill>
                  <a:prstClr val="white"/>
                </a:solidFill>
                <a:latin typeface="Consolas" pitchFamily="49" charset="0"/>
                <a:cs typeface="Consolas" pitchFamily="49" charset="0"/>
              </a:rPr>
              <a:t> Equity``</a:t>
            </a:r>
            <a:endParaRPr lang="en-GB" b="1" dirty="0">
              <a:solidFill>
                <a:prstClr val="white"/>
              </a:solidFill>
              <a:latin typeface="Consolas" pitchFamily="49" charset="0"/>
              <a:cs typeface="Consolas" pitchFamily="49" charset="0"/>
            </a:endParaRPr>
          </a:p>
        </p:txBody>
      </p:sp>
      <p:sp>
        <p:nvSpPr>
          <p:cNvPr id="11" name="Folded Corner 10"/>
          <p:cNvSpPr/>
          <p:nvPr/>
        </p:nvSpPr>
        <p:spPr>
          <a:xfrm>
            <a:off x="160807" y="3989457"/>
            <a:ext cx="9658063"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a:solidFill>
                  <a:prstClr val="white"/>
                </a:solidFill>
                <a:latin typeface="Consolas" pitchFamily="49" charset="0"/>
                <a:cs typeface="Consolas" pitchFamily="49" charset="0"/>
              </a:rPr>
              <a:t>data.Categories.``GB</a:t>
            </a:r>
            <a:r>
              <a:rPr lang="en-GB" b="1" dirty="0">
                <a:solidFill>
                  <a:prstClr val="white"/>
                </a:solidFill>
                <a:latin typeface="Consolas" pitchFamily="49" charset="0"/>
                <a:cs typeface="Consolas" pitchFamily="49" charset="0"/>
              </a:rPr>
              <a:t> </a:t>
            </a:r>
            <a:r>
              <a:rPr lang="en-GB" b="1" dirty="0" err="1">
                <a:solidFill>
                  <a:prstClr val="white"/>
                </a:solidFill>
                <a:latin typeface="Consolas" pitchFamily="49" charset="0"/>
                <a:cs typeface="Consolas" pitchFamily="49" charset="0"/>
              </a:rPr>
              <a:t>Equity</a:t>
            </a:r>
            <a:r>
              <a:rPr lang="en-GB" b="1" dirty="0" err="1" smtClean="0">
                <a:solidFill>
                  <a:prstClr val="white"/>
                </a:solidFill>
                <a:latin typeface="Consolas" pitchFamily="49" charset="0"/>
                <a:cs typeface="Consolas" pitchFamily="49" charset="0"/>
              </a:rPr>
              <a:t>``</a:t>
            </a:r>
            <a:r>
              <a:rPr lang="en-GB" b="1" dirty="0" err="1">
                <a:solidFill>
                  <a:prstClr val="white"/>
                </a:solidFill>
                <a:latin typeface="Consolas" pitchFamily="49" charset="0"/>
                <a:cs typeface="Consolas" pitchFamily="49" charset="0"/>
              </a:rPr>
              <a:t>.``SAINSBURY</a:t>
            </a:r>
            <a:r>
              <a:rPr lang="en-GB" b="1" dirty="0">
                <a:solidFill>
                  <a:prstClr val="white"/>
                </a:solidFill>
                <a:latin typeface="Consolas" pitchFamily="49" charset="0"/>
                <a:cs typeface="Consolas" pitchFamily="49" charset="0"/>
              </a:rPr>
              <a:t>(J) (SBRY.L, Reuters)``</a:t>
            </a:r>
          </a:p>
        </p:txBody>
      </p:sp>
      <p:sp>
        <p:nvSpPr>
          <p:cNvPr id="9" name="Rectangular Callout 8"/>
          <p:cNvSpPr/>
          <p:nvPr/>
        </p:nvSpPr>
        <p:spPr>
          <a:xfrm>
            <a:off x="1690103" y="5102515"/>
            <a:ext cx="6166379" cy="1464391"/>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…Only a language with massively scalable metadata integration can operate at all these levels</a:t>
            </a:r>
          </a:p>
        </p:txBody>
      </p:sp>
      <p:sp>
        <p:nvSpPr>
          <p:cNvPr id="12" name="Rectangular Callout 11"/>
          <p:cNvSpPr/>
          <p:nvPr/>
        </p:nvSpPr>
        <p:spPr>
          <a:xfrm>
            <a:off x="8980227" y="5102514"/>
            <a:ext cx="3025431" cy="1464391"/>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38235562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33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1235848" y="2168326"/>
            <a:ext cx="9803625" cy="24048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6137659" y="1184492"/>
            <a:ext cx="5531327" cy="1012886"/>
          </a:xfrm>
          <a:prstGeom prst="wedgeRectCallout">
            <a:avLst>
              <a:gd name="adj1" fmla="val 5651"/>
              <a:gd name="adj2" fmla="val 129640"/>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68" tIns="54380" rIns="108768" bIns="54380" rtlCol="0" anchor="ctr">
            <a:spAutoFit/>
          </a:bodyPr>
          <a:lstStyle/>
          <a:p>
            <a:pPr algn="ctr"/>
            <a:r>
              <a:rPr lang="en-GB" sz="2900" dirty="0">
                <a:latin typeface="Segoe UI" pitchFamily="34" charset="0"/>
                <a:ea typeface="Segoe UI" pitchFamily="34" charset="0"/>
                <a:cs typeface="Segoe UI" pitchFamily="34" charset="0"/>
              </a:rPr>
              <a:t>If the metadata contains units (including currencies)…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35582" y="3957150"/>
            <a:ext cx="9633163" cy="24374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6948545" y="4938040"/>
            <a:ext cx="5180453" cy="1464430"/>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68" tIns="54380" rIns="108768" bIns="54380" rtlCol="0" anchor="ctr">
            <a:spAutoFit/>
          </a:bodyPr>
          <a:lstStyle/>
          <a:p>
            <a:pPr algn="ctr"/>
            <a:r>
              <a:rPr lang="en-GB" sz="29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10872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3434786"/>
          </a:xfrm>
        </p:spPr>
        <p:txBody>
          <a:bodyPr/>
          <a:lstStyle/>
          <a:p>
            <a:r>
              <a:rPr lang="en-GB" sz="4800" dirty="0" smtClean="0">
                <a:latin typeface="Segoe UI Light" panose="020B0502040204020203" pitchFamily="34" charset="0"/>
              </a:rPr>
              <a:t>Theme </a:t>
            </a:r>
            <a:r>
              <a:rPr lang="en-GB" sz="4800" dirty="0" smtClean="0">
                <a:latin typeface="Segoe UI Light" panose="020B0502040204020203" pitchFamily="34" charset="0"/>
              </a:rPr>
              <a:t>#4</a:t>
            </a:r>
            <a:r>
              <a:rPr lang="en-GB" sz="4800" dirty="0" smtClean="0">
                <a:latin typeface="Segoe UI Light" panose="020B0502040204020203" pitchFamily="34" charset="0"/>
              </a:rPr>
              <a:t/>
            </a:r>
            <a:br>
              <a:rPr lang="en-GB" sz="4800" dirty="0" smtClean="0">
                <a:latin typeface="Segoe UI Light" panose="020B0502040204020203" pitchFamily="34" charset="0"/>
              </a:rPr>
            </a:br>
            <a:r>
              <a:rPr lang="en-GB" sz="4800" dirty="0">
                <a:latin typeface="Segoe UI Light" panose="020B0502040204020203" pitchFamily="34" charset="0"/>
              </a:rPr>
              <a:t/>
            </a:r>
            <a:br>
              <a:rPr lang="en-GB" sz="4800" dirty="0">
                <a:latin typeface="Segoe UI Light" panose="020B0502040204020203" pitchFamily="34" charset="0"/>
              </a:rPr>
            </a:br>
            <a:r>
              <a:rPr lang="en-GB" sz="4800" dirty="0" smtClean="0">
                <a:latin typeface="Segoe UI Light" panose="020B0502040204020203" pitchFamily="34" charset="0"/>
              </a:rPr>
              <a:t>Reactive Streaming</a:t>
            </a:r>
            <a:r>
              <a:rPr lang="en-GB" sz="4800" dirty="0" smtClean="0">
                <a:latin typeface="Segoe UI Light" panose="020B0502040204020203" pitchFamily="34" charset="0"/>
              </a:rPr>
              <a:t/>
            </a:r>
            <a:br>
              <a:rPr lang="en-GB" sz="4800" dirty="0" smtClean="0">
                <a:latin typeface="Segoe UI Light" panose="020B0502040204020203" pitchFamily="34" charset="0"/>
              </a:rPr>
            </a:br>
            <a:r>
              <a:rPr lang="en-GB" sz="4800" dirty="0" smtClean="0">
                <a:latin typeface="Segoe UI Light" panose="020B0502040204020203" pitchFamily="34" charset="0"/>
              </a:rPr>
              <a:t/>
            </a:r>
            <a:br>
              <a:rPr lang="en-GB" sz="4800" dirty="0" smtClean="0">
                <a:latin typeface="Segoe UI Light" panose="020B0502040204020203" pitchFamily="34" charset="0"/>
              </a:rPr>
            </a:br>
            <a:r>
              <a:rPr lang="en-GB" sz="2800" dirty="0" smtClean="0">
                <a:latin typeface="Segoe UI Light" panose="020B0502040204020203" pitchFamily="34" charset="0"/>
              </a:rPr>
              <a:t>Not covered today, but F# </a:t>
            </a:r>
            <a:r>
              <a:rPr lang="en-GB" sz="2800" dirty="0" smtClean="0">
                <a:latin typeface="Segoe UI Light" panose="020B0502040204020203" pitchFamily="34" charset="0"/>
              </a:rPr>
              <a:t>and .NET has </a:t>
            </a:r>
            <a:r>
              <a:rPr lang="en-GB" sz="2800" dirty="0" smtClean="0">
                <a:latin typeface="Segoe UI Light" panose="020B0502040204020203" pitchFamily="34" charset="0"/>
              </a:rPr>
              <a:t>excellent compositional primitives for  reactive, streaming data, and provided data sources can easily make use of these</a:t>
            </a:r>
            <a:endParaRPr lang="en-GB" sz="6600" dirty="0">
              <a:latin typeface="Segoe UI Light" panose="020B0502040204020203" pitchFamily="34" charset="0"/>
            </a:endParaRPr>
          </a:p>
        </p:txBody>
      </p:sp>
    </p:spTree>
    <p:extLst>
      <p:ext uri="{BB962C8B-B14F-4D97-AF65-F5344CB8AC3E}">
        <p14:creationId xmlns:p14="http://schemas.microsoft.com/office/powerpoint/2010/main" val="351588506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latin typeface="Segoe Light" charset="0"/>
              </a:rPr>
              <a:t>Integrating </a:t>
            </a:r>
            <a:r>
              <a:rPr lang="en-GB" smtClean="0">
                <a:latin typeface="Segoe Light" charset="0"/>
              </a:rPr>
              <a:t>with Other Systems?</a:t>
            </a:r>
            <a:endParaRPr lang="en-GB" b="1" dirty="0"/>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920835662"/>
              </p:ext>
            </p:extLst>
          </p:nvPr>
        </p:nvGraphicFramePr>
        <p:xfrm>
          <a:off x="325362" y="1231331"/>
          <a:ext cx="11215583" cy="421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720197" y="5709395"/>
            <a:ext cx="10931583" cy="803749"/>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733" tIns="60867" rIns="121733" bIns="60867" numCol="1" rtlCol="0" anchor="ctr" anchorCtr="0" compatLnSpc="1">
            <a:prstTxWarp prst="textNoShape">
              <a:avLst/>
            </a:prstTxWarp>
          </a:bodyPr>
          <a:lstStyle/>
          <a:p>
            <a:pPr algn="ctr" defTabSz="1217066" fontAlgn="base">
              <a:spcBef>
                <a:spcPct val="0"/>
              </a:spcBef>
              <a:spcAft>
                <a:spcPct val="0"/>
              </a:spcAft>
            </a:pPr>
            <a:r>
              <a:rPr lang="en-GB" sz="4300"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376916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731026"/>
            <a:ext cx="11171635" cy="3808735"/>
          </a:xfrm>
        </p:spPr>
        <p:txBody>
          <a:bodyPr/>
          <a:lstStyle/>
          <a:p>
            <a:pPr algn="ctr"/>
            <a:r>
              <a:rPr lang="en-GB" dirty="0" smtClean="0">
                <a:latin typeface="Segoe Light" charset="0"/>
              </a:rPr>
              <a:t>Functional + R + Excel Integration</a:t>
            </a:r>
            <a:br>
              <a:rPr lang="en-GB" dirty="0" smtClean="0">
                <a:latin typeface="Segoe Light" charset="0"/>
              </a:rPr>
            </a:br>
            <a:r>
              <a:rPr lang="en-GB" dirty="0"/>
              <a:t/>
            </a:r>
            <a:br>
              <a:rPr lang="en-GB" dirty="0"/>
            </a:br>
            <a:r>
              <a:rPr lang="en-GB" dirty="0" smtClean="0"/>
              <a:t>via </a:t>
            </a:r>
            <a:r>
              <a:rPr lang="en-GB" dirty="0" smtClean="0">
                <a:hlinkClick r:id="rId2"/>
              </a:rPr>
              <a:t>fcell.io</a:t>
            </a:r>
            <a:r>
              <a:rPr lang="en-GB" dirty="0" smtClean="0"/>
              <a:t/>
            </a:r>
            <a:br>
              <a:rPr lang="en-GB" dirty="0" smtClean="0"/>
            </a:br>
            <a:r>
              <a:rPr lang="en-GB" dirty="0"/>
              <a:t/>
            </a:r>
            <a:br>
              <a:rPr lang="en-GB" dirty="0"/>
            </a:br>
            <a:r>
              <a:rPr lang="en-GB" dirty="0" smtClean="0"/>
              <a:t> </a:t>
            </a:r>
            <a:endParaRPr lang="en-GB" b="1" dirty="0"/>
          </a:p>
        </p:txBody>
      </p:sp>
      <p:pic>
        <p:nvPicPr>
          <p:cNvPr id="3" name="Picture 2">
            <a:hlinkClick r:id="rId3"/>
          </p:cNvPr>
          <p:cNvPicPr>
            <a:picLocks noChangeAspect="1"/>
          </p:cNvPicPr>
          <p:nvPr/>
        </p:nvPicPr>
        <p:blipFill>
          <a:blip r:embed="rId4"/>
          <a:stretch>
            <a:fillRect/>
          </a:stretch>
        </p:blipFill>
        <p:spPr>
          <a:xfrm>
            <a:off x="3515933" y="3316180"/>
            <a:ext cx="5256424" cy="3183012"/>
          </a:xfrm>
          <a:prstGeom prst="rect">
            <a:avLst/>
          </a:prstGeom>
        </p:spPr>
      </p:pic>
    </p:spTree>
    <p:extLst>
      <p:ext uri="{BB962C8B-B14F-4D97-AF65-F5344CB8AC3E}">
        <p14:creationId xmlns:p14="http://schemas.microsoft.com/office/powerpoint/2010/main" val="327306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32482459"/>
              </p:ext>
            </p:extLst>
          </p:nvPr>
        </p:nvGraphicFramePr>
        <p:xfrm>
          <a:off x="325362" y="1231331"/>
          <a:ext cx="11215583" cy="421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720197" y="5709395"/>
            <a:ext cx="10931583" cy="803749"/>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733" tIns="60867" rIns="121733" bIns="60867" numCol="1" rtlCol="0" anchor="ctr" anchorCtr="0" compatLnSpc="1">
            <a:prstTxWarp prst="textNoShape">
              <a:avLst/>
            </a:prstTxWarp>
          </a:bodyPr>
          <a:lstStyle/>
          <a:p>
            <a:pPr algn="ctr" defTabSz="1217066" fontAlgn="base">
              <a:spcBef>
                <a:spcPct val="0"/>
              </a:spcBef>
              <a:spcAft>
                <a:spcPct val="0"/>
              </a:spcAft>
            </a:pPr>
            <a:r>
              <a:rPr lang="en-GB" sz="4300"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27745735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946" y="589358"/>
            <a:ext cx="11171635" cy="2285241"/>
          </a:xfrm>
        </p:spPr>
        <p:txBody>
          <a:bodyPr/>
          <a:lstStyle/>
          <a:p>
            <a:r>
              <a:rPr lang="en-GB" dirty="0" smtClean="0">
                <a:latin typeface="Segoe Light" charset="0"/>
              </a:rPr>
              <a:t>Functional + GPGPU</a:t>
            </a:r>
            <a:br>
              <a:rPr lang="en-GB" dirty="0" smtClean="0">
                <a:latin typeface="Segoe Light" charset="0"/>
              </a:rPr>
            </a:br>
            <a:r>
              <a:rPr lang="en-GB" dirty="0" smtClean="0"/>
              <a:t/>
            </a:r>
            <a:br>
              <a:rPr lang="en-GB" dirty="0" smtClean="0"/>
            </a:br>
            <a:endParaRPr lang="en-GB"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189" y="1725427"/>
            <a:ext cx="4576548" cy="846348"/>
          </a:xfrm>
          <a:prstGeom prst="rect">
            <a:avLst/>
          </a:prstGeom>
        </p:spPr>
      </p:pic>
      <p:sp>
        <p:nvSpPr>
          <p:cNvPr id="5" name="TextBox 4"/>
          <p:cNvSpPr txBox="1"/>
          <p:nvPr/>
        </p:nvSpPr>
        <p:spPr>
          <a:xfrm>
            <a:off x="2438255" y="1968510"/>
            <a:ext cx="3199594" cy="738664"/>
          </a:xfrm>
          <a:prstGeom prst="rect">
            <a:avLst/>
          </a:prstGeom>
          <a:noFill/>
        </p:spPr>
        <p:txBody>
          <a:bodyPr wrap="none" lIns="0" tIns="0" rIns="0" bIns="0" rtlCol="0">
            <a:spAutoFit/>
          </a:bodyPr>
          <a:lstStyle/>
          <a:p>
            <a:r>
              <a:rPr lang="en-GB" sz="4800" dirty="0" smtClean="0">
                <a:gradFill>
                  <a:gsLst>
                    <a:gs pos="0">
                      <a:schemeClr val="tx1"/>
                    </a:gs>
                    <a:gs pos="86000">
                      <a:schemeClr val="tx1"/>
                    </a:gs>
                  </a:gsLst>
                  <a:lin ang="5400000" scaled="0"/>
                </a:gradFill>
                <a:latin typeface="Segoe Light" pitchFamily="34" charset="0"/>
              </a:rPr>
              <a:t>F# + </a:t>
            </a:r>
            <a:r>
              <a:rPr lang="en-GB" sz="4800" dirty="0" err="1" smtClean="0">
                <a:gradFill>
                  <a:gsLst>
                    <a:gs pos="0">
                      <a:schemeClr val="tx1"/>
                    </a:gs>
                    <a:gs pos="86000">
                      <a:schemeClr val="tx1"/>
                    </a:gs>
                  </a:gsLst>
                  <a:lin ang="5400000" scaled="0"/>
                </a:gradFill>
                <a:latin typeface="Segoe Light" pitchFamily="34" charset="0"/>
              </a:rPr>
              <a:t>FCell</a:t>
            </a:r>
            <a:r>
              <a:rPr lang="en-GB" sz="4800" dirty="0" smtClean="0">
                <a:gradFill>
                  <a:gsLst>
                    <a:gs pos="0">
                      <a:schemeClr val="tx1"/>
                    </a:gs>
                    <a:gs pos="86000">
                      <a:schemeClr val="tx1"/>
                    </a:gs>
                  </a:gsLst>
                  <a:lin ang="5400000" scaled="0"/>
                </a:gradFill>
                <a:latin typeface="Segoe Light" pitchFamily="34" charset="0"/>
              </a:rPr>
              <a:t> +</a:t>
            </a:r>
            <a:endParaRPr lang="en-GB" sz="4800" dirty="0" smtClean="0">
              <a:gradFill>
                <a:gsLst>
                  <a:gs pos="0">
                    <a:schemeClr val="tx1"/>
                  </a:gs>
                  <a:gs pos="86000">
                    <a:schemeClr val="tx1"/>
                  </a:gs>
                </a:gsLst>
                <a:lin ang="5400000" scaled="0"/>
              </a:gradFill>
              <a:latin typeface="Segoe Light" pitchFamily="34" charset="0"/>
            </a:endParaRPr>
          </a:p>
        </p:txBody>
      </p:sp>
      <p:pic>
        <p:nvPicPr>
          <p:cNvPr id="6" name="Picture 5">
            <a:hlinkClick r:id="rId3"/>
          </p:cNvPr>
          <p:cNvPicPr>
            <a:picLocks noChangeAspect="1"/>
          </p:cNvPicPr>
          <p:nvPr/>
        </p:nvPicPr>
        <p:blipFill>
          <a:blip r:embed="rId4"/>
          <a:stretch>
            <a:fillRect/>
          </a:stretch>
        </p:blipFill>
        <p:spPr>
          <a:xfrm>
            <a:off x="2903663" y="2874599"/>
            <a:ext cx="6172200" cy="3762375"/>
          </a:xfrm>
          <a:prstGeom prst="rect">
            <a:avLst/>
          </a:prstGeom>
        </p:spPr>
      </p:pic>
    </p:spTree>
    <p:extLst>
      <p:ext uri="{BB962C8B-B14F-4D97-AF65-F5344CB8AC3E}">
        <p14:creationId xmlns:p14="http://schemas.microsoft.com/office/powerpoint/2010/main" val="36313150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1" y="529541"/>
            <a:ext cx="11916530" cy="62157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19045" y="228653"/>
            <a:ext cx="11147562" cy="609540"/>
          </a:xfrm>
        </p:spPr>
        <p:txBody>
          <a:bodyPr/>
          <a:lstStyle/>
          <a:p>
            <a:r>
              <a:rPr lang="en-US" sz="4400" dirty="0"/>
              <a:t>Financial data is like water…</a:t>
            </a:r>
          </a:p>
        </p:txBody>
      </p:sp>
    </p:spTree>
    <p:extLst>
      <p:ext uri="{BB962C8B-B14F-4D97-AF65-F5344CB8AC3E}">
        <p14:creationId xmlns:p14="http://schemas.microsoft.com/office/powerpoint/2010/main" val="207126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01540000"/>
              </p:ext>
            </p:extLst>
          </p:nvPr>
        </p:nvGraphicFramePr>
        <p:xfrm>
          <a:off x="-696036" y="1119116"/>
          <a:ext cx="13415749" cy="5581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331599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705AA75-B57B-4D19-A15C-A242C23098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2E29047-ECD1-43F5-B0B1-757B09426C0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5DE15EE-5796-4539-982A-CD1D8C9BE7B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Segoe UI Light" panose="020B0502040204020203" pitchFamily="34" charset="0"/>
              </a:rPr>
              <a:t>To find out more…</a:t>
            </a:r>
            <a:endParaRPr lang="en-GB" dirty="0">
              <a:latin typeface="Segoe UI Light" panose="020B0502040204020203" pitchFamily="34" charset="0"/>
            </a:endParaRPr>
          </a:p>
        </p:txBody>
      </p:sp>
      <p:sp>
        <p:nvSpPr>
          <p:cNvPr id="3" name="Text Placeholder 2"/>
          <p:cNvSpPr>
            <a:spLocks noGrp="1"/>
          </p:cNvSpPr>
          <p:nvPr>
            <p:ph type="body" idx="1"/>
          </p:nvPr>
        </p:nvSpPr>
        <p:spPr/>
        <p:txBody>
          <a:bodyPr>
            <a:noAutofit/>
          </a:bodyPr>
          <a:lstStyle/>
          <a:p>
            <a:r>
              <a:rPr lang="da-DK" sz="4000" dirty="0">
                <a:latin typeface="Segoe UI Light" panose="020B0502040204020203" pitchFamily="34" charset="0"/>
              </a:rPr>
              <a:t>Learn F# </a:t>
            </a:r>
            <a:r>
              <a:rPr lang="da-DK" sz="4000" dirty="0">
                <a:latin typeface="Segoe UI Light" panose="020B0502040204020203" pitchFamily="34" charset="0"/>
              </a:rPr>
              <a:t>at </a:t>
            </a:r>
            <a:r>
              <a:rPr lang="da-DK" sz="4000" dirty="0">
                <a:latin typeface="Segoe UI Light" panose="020B0502040204020203" pitchFamily="34" charset="0"/>
                <a:hlinkClick r:id="rId2"/>
              </a:rPr>
              <a:t>tryfsharp.org</a:t>
            </a:r>
            <a:r>
              <a:rPr lang="da-DK" sz="4000" dirty="0">
                <a:latin typeface="Segoe UI Light" panose="020B0502040204020203" pitchFamily="34" charset="0"/>
              </a:rPr>
              <a:t> (including financial)</a:t>
            </a:r>
          </a:p>
          <a:p>
            <a:endParaRPr lang="da-DK" sz="4000" dirty="0">
              <a:latin typeface="Segoe UI Light" panose="020B0502040204020203" pitchFamily="34" charset="0"/>
            </a:endParaRPr>
          </a:p>
          <a:p>
            <a:pPr lvl="0"/>
            <a:r>
              <a:rPr lang="da-DK" sz="4000" dirty="0">
                <a:solidFill>
                  <a:srgbClr val="505050">
                    <a:lumMod val="75000"/>
                  </a:srgbClr>
                </a:solidFill>
                <a:latin typeface="Segoe UI Light" panose="020B0502040204020203" pitchFamily="34" charset="0"/>
              </a:rPr>
              <a:t>Lots of resources at </a:t>
            </a:r>
            <a:r>
              <a:rPr lang="da-DK" sz="4000" dirty="0">
                <a:solidFill>
                  <a:srgbClr val="505050">
                    <a:lumMod val="75000"/>
                  </a:srgbClr>
                </a:solidFill>
                <a:latin typeface="Segoe UI Light" panose="020B0502040204020203" pitchFamily="34" charset="0"/>
                <a:hlinkClick r:id="rId3"/>
              </a:rPr>
              <a:t>fsharp.org</a:t>
            </a:r>
            <a:r>
              <a:rPr lang="da-DK" sz="4000" dirty="0">
                <a:solidFill>
                  <a:srgbClr val="505050">
                    <a:lumMod val="75000"/>
                  </a:srgbClr>
                </a:solidFill>
                <a:latin typeface="Segoe UI Light" panose="020B0502040204020203" pitchFamily="34" charset="0"/>
              </a:rPr>
              <a:t> </a:t>
            </a:r>
            <a:endParaRPr lang="da-DK" sz="4000" dirty="0">
              <a:solidFill>
                <a:srgbClr val="505050">
                  <a:lumMod val="75000"/>
                </a:srgbClr>
              </a:solidFill>
              <a:latin typeface="Segoe UI Light" panose="020B0502040204020203" pitchFamily="34" charset="0"/>
            </a:endParaRPr>
          </a:p>
          <a:p>
            <a:pPr lvl="0"/>
            <a:endParaRPr lang="en-GB" sz="4000" dirty="0">
              <a:solidFill>
                <a:srgbClr val="505050">
                  <a:lumMod val="75000"/>
                </a:srgbClr>
              </a:solidFill>
              <a:latin typeface="Segoe UI Light" panose="020B0502040204020203" pitchFamily="34" charset="0"/>
            </a:endParaRPr>
          </a:p>
          <a:p>
            <a:r>
              <a:rPr lang="da-DK" sz="4000" dirty="0">
                <a:latin typeface="Segoe UI Light" panose="020B0502040204020203" pitchFamily="34" charset="0"/>
              </a:rPr>
              <a:t>Testimonials at </a:t>
            </a:r>
            <a:r>
              <a:rPr lang="da-DK" sz="4000" dirty="0">
                <a:latin typeface="Segoe UI Light" panose="020B0502040204020203" pitchFamily="34" charset="0"/>
                <a:hlinkClick r:id="rId3"/>
              </a:rPr>
              <a:t>fsharp.org/testimonials</a:t>
            </a:r>
            <a:r>
              <a:rPr lang="da-DK" sz="4000" dirty="0">
                <a:latin typeface="Segoe UI Light" panose="020B0502040204020203" pitchFamily="34" charset="0"/>
              </a:rPr>
              <a:t> </a:t>
            </a:r>
          </a:p>
          <a:p>
            <a:endParaRPr lang="en-GB" sz="4000" dirty="0">
              <a:latin typeface="Segoe UI Light" panose="020B0502040204020203" pitchFamily="34" charset="0"/>
            </a:endParaRPr>
          </a:p>
          <a:p>
            <a:r>
              <a:rPr lang="en-GB" sz="4000" dirty="0">
                <a:latin typeface="Segoe UI Light" panose="020B0502040204020203" pitchFamily="34" charset="0"/>
              </a:rPr>
              <a:t>Over 100 videos at </a:t>
            </a:r>
            <a:r>
              <a:rPr lang="en-GB" sz="4000" dirty="0">
                <a:latin typeface="Segoe UI Light" panose="020B0502040204020203" pitchFamily="34" charset="0"/>
                <a:hlinkClick r:id="rId4"/>
              </a:rPr>
              <a:t>fsharp.org/videos</a:t>
            </a:r>
            <a:r>
              <a:rPr lang="en-GB" sz="4000" dirty="0">
                <a:latin typeface="Segoe UI Light" panose="020B0502040204020203" pitchFamily="34" charset="0"/>
              </a:rPr>
              <a:t> </a:t>
            </a:r>
          </a:p>
        </p:txBody>
      </p:sp>
    </p:spTree>
    <p:extLst>
      <p:ext uri="{BB962C8B-B14F-4D97-AF65-F5344CB8AC3E}">
        <p14:creationId xmlns:p14="http://schemas.microsoft.com/office/powerpoint/2010/main" val="40676867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35229" y="644840"/>
            <a:ext cx="10240665" cy="812719"/>
          </a:xfrm>
        </p:spPr>
        <p:txBody>
          <a:bodyPr/>
          <a:lstStyle/>
          <a:p>
            <a:r>
              <a:rPr lang="en-GB" sz="5900" b="1" dirty="0">
                <a:solidFill>
                  <a:schemeClr val="bg1"/>
                </a:solidFill>
              </a:rPr>
              <a:t>Questions?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174" y="5483896"/>
            <a:ext cx="3113064" cy="71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85" y="6349856"/>
            <a:ext cx="12306301"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5455561" y="570342"/>
            <a:ext cx="2414631" cy="2945461"/>
          </a:xfrm>
          <a:prstGeom prst="rect">
            <a:avLst/>
          </a:prstGeom>
        </p:spPr>
      </p:pic>
      <p:pic>
        <p:nvPicPr>
          <p:cNvPr id="3" name="Picture 2"/>
          <p:cNvPicPr>
            <a:picLocks noChangeAspect="1"/>
          </p:cNvPicPr>
          <p:nvPr/>
        </p:nvPicPr>
        <p:blipFill>
          <a:blip r:embed="rId5"/>
          <a:stretch>
            <a:fillRect/>
          </a:stretch>
        </p:blipFill>
        <p:spPr>
          <a:xfrm>
            <a:off x="8400005" y="1870398"/>
            <a:ext cx="2326989" cy="3062432"/>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1904" y="3416084"/>
            <a:ext cx="2162377" cy="1974971"/>
          </a:xfrm>
          <a:prstGeom prst="rect">
            <a:avLst/>
          </a:prstGeom>
        </p:spPr>
      </p:pic>
      <p:sp>
        <p:nvSpPr>
          <p:cNvPr id="6" name="TextBox 5"/>
          <p:cNvSpPr txBox="1"/>
          <p:nvPr/>
        </p:nvSpPr>
        <p:spPr>
          <a:xfrm>
            <a:off x="3863663" y="5474328"/>
            <a:ext cx="1933543" cy="430887"/>
          </a:xfrm>
          <a:prstGeom prst="rect">
            <a:avLst/>
          </a:prstGeom>
          <a:noFill/>
        </p:spPr>
        <p:txBody>
          <a:bodyPr wrap="none" lIns="0" tIns="0" rIns="0" bIns="0" rtlCol="0">
            <a:spAutoFit/>
          </a:bodyPr>
          <a:lstStyle/>
          <a:p>
            <a:r>
              <a:rPr lang="en-GB" sz="2800" dirty="0" smtClean="0">
                <a:solidFill>
                  <a:schemeClr val="bg1"/>
                </a:solidFill>
                <a:latin typeface="Segoe UI Light" pitchFamily="34" charset="0"/>
              </a:rPr>
              <a:t>tryfsharp.org</a:t>
            </a:r>
            <a:endParaRPr lang="en-GB" sz="2800" dirty="0" smtClean="0">
              <a:solidFill>
                <a:schemeClr val="bg1"/>
              </a:solidFill>
              <a:latin typeface="Segoe UI Light" pitchFamily="34" charset="0"/>
            </a:endParaRPr>
          </a:p>
        </p:txBody>
      </p:sp>
    </p:spTree>
    <p:extLst>
      <p:ext uri="{BB962C8B-B14F-4D97-AF65-F5344CB8AC3E}">
        <p14:creationId xmlns:p14="http://schemas.microsoft.com/office/powerpoint/2010/main" val="299034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584" y="318936"/>
            <a:ext cx="11171635" cy="609540"/>
          </a:xfrm>
        </p:spPr>
        <p:txBody>
          <a:bodyPr>
            <a:noAutofit/>
          </a:bodyPr>
          <a:lstStyle/>
          <a:p>
            <a:r>
              <a:rPr lang="en-GB" dirty="0">
                <a:latin typeface="Segoe UI Light" panose="020B0502040204020203" pitchFamily="34" charset="0"/>
              </a:rPr>
              <a:t>Some Research </a:t>
            </a:r>
            <a:r>
              <a:rPr lang="en-GB" dirty="0" smtClean="0">
                <a:latin typeface="Segoe UI Light" panose="020B0502040204020203" pitchFamily="34" charset="0"/>
              </a:rPr>
              <a:t>Questions Which Arise</a:t>
            </a:r>
            <a:r>
              <a:rPr lang="en-GB" dirty="0">
                <a:latin typeface="Segoe UI Light" panose="020B0502040204020203" pitchFamily="34" charset="0"/>
              </a:rPr>
              <a:t/>
            </a:r>
            <a:br>
              <a:rPr lang="en-GB" dirty="0">
                <a:latin typeface="Segoe UI Light" panose="020B0502040204020203" pitchFamily="34" charset="0"/>
              </a:rPr>
            </a:br>
            <a:r>
              <a:rPr lang="en-GB" dirty="0">
                <a:latin typeface="Segoe UI Light" panose="020B0502040204020203" pitchFamily="34" charset="0"/>
              </a:rPr>
              <a:t/>
            </a:r>
            <a:br>
              <a:rPr lang="en-GB" dirty="0">
                <a:latin typeface="Segoe UI Light" panose="020B0502040204020203" pitchFamily="34" charset="0"/>
              </a:rPr>
            </a:br>
            <a:endParaRPr lang="en-GB" sz="2700" dirty="0">
              <a:latin typeface="Segoe UI Light" panose="020B0502040204020203" pitchFamily="34" charset="0"/>
            </a:endParaRPr>
          </a:p>
        </p:txBody>
      </p:sp>
      <p:sp>
        <p:nvSpPr>
          <p:cNvPr id="4" name="TextBox 3"/>
          <p:cNvSpPr txBox="1"/>
          <p:nvPr/>
        </p:nvSpPr>
        <p:spPr>
          <a:xfrm>
            <a:off x="719122" y="1514490"/>
            <a:ext cx="5103410" cy="738664"/>
          </a:xfrm>
          <a:prstGeom prst="rect">
            <a:avLst/>
          </a:prstGeom>
          <a:noFill/>
        </p:spPr>
        <p:txBody>
          <a:bodyPr wrap="square" lIns="0" tIns="0" rIns="0" bIns="0" rtlCol="0">
            <a:spAutoFit/>
          </a:bodyPr>
          <a:lstStyle/>
          <a:p>
            <a:pPr algn="ctr"/>
            <a:r>
              <a:rPr lang="en-GB" sz="2400" dirty="0">
                <a:gradFill>
                  <a:gsLst>
                    <a:gs pos="0">
                      <a:schemeClr val="tx1"/>
                    </a:gs>
                    <a:gs pos="86000">
                      <a:schemeClr val="tx1"/>
                    </a:gs>
                  </a:gsLst>
                  <a:lin ang="5400000" scaled="0"/>
                </a:gradFill>
                <a:latin typeface="Segoe UI Light" panose="020B0502040204020203" pitchFamily="34" charset="0"/>
              </a:rPr>
              <a:t>Can we </a:t>
            </a:r>
            <a:r>
              <a:rPr lang="en-GB" sz="2400" dirty="0">
                <a:solidFill>
                  <a:srgbClr val="00B050"/>
                </a:solidFill>
                <a:latin typeface="Segoe UI Light" panose="020B0502040204020203" pitchFamily="34" charset="0"/>
              </a:rPr>
              <a:t>incorporate schema change </a:t>
            </a:r>
            <a:r>
              <a:rPr lang="en-GB" sz="2400" dirty="0" smtClean="0">
                <a:solidFill>
                  <a:srgbClr val="00B050"/>
                </a:solidFill>
                <a:latin typeface="Segoe UI Light" panose="020B0502040204020203" pitchFamily="34" charset="0"/>
              </a:rPr>
              <a:t>policies</a:t>
            </a:r>
            <a:r>
              <a:rPr lang="en-GB" sz="2400" dirty="0" smtClean="0">
                <a:gradFill>
                  <a:gsLst>
                    <a:gs pos="0">
                      <a:schemeClr val="tx1"/>
                    </a:gs>
                    <a:gs pos="86000">
                      <a:schemeClr val="tx1"/>
                    </a:gs>
                  </a:gsLst>
                  <a:lin ang="5400000" scaled="0"/>
                </a:gradFill>
                <a:latin typeface="Segoe UI Light" panose="020B0502040204020203" pitchFamily="34" charset="0"/>
              </a:rPr>
              <a:t> into these type systems?</a:t>
            </a:r>
            <a:endParaRPr lang="en-GB" sz="2400" dirty="0">
              <a:gradFill>
                <a:gsLst>
                  <a:gs pos="0">
                    <a:schemeClr val="tx1"/>
                  </a:gs>
                  <a:gs pos="86000">
                    <a:schemeClr val="tx1"/>
                  </a:gs>
                </a:gsLst>
                <a:lin ang="5400000" scaled="0"/>
              </a:gradFill>
              <a:latin typeface="Segoe UI Light" panose="020B0502040204020203" pitchFamily="34" charset="0"/>
            </a:endParaRPr>
          </a:p>
        </p:txBody>
      </p:sp>
      <p:sp>
        <p:nvSpPr>
          <p:cNvPr id="6" name="TextBox 5"/>
          <p:cNvSpPr txBox="1"/>
          <p:nvPr/>
        </p:nvSpPr>
        <p:spPr>
          <a:xfrm>
            <a:off x="559149" y="2576317"/>
            <a:ext cx="4659080" cy="1107996"/>
          </a:xfrm>
          <a:prstGeom prst="rect">
            <a:avLst/>
          </a:prstGeom>
          <a:noFill/>
        </p:spPr>
        <p:txBody>
          <a:bodyPr wrap="square" lIns="0" tIns="0" rIns="0" bIns="0" rtlCol="0">
            <a:spAutoFit/>
          </a:bodyPr>
          <a:lstStyle/>
          <a:p>
            <a:pPr algn="ctr"/>
            <a:r>
              <a:rPr lang="en-GB" sz="2400" dirty="0">
                <a:gradFill>
                  <a:gsLst>
                    <a:gs pos="0">
                      <a:schemeClr val="tx1"/>
                    </a:gs>
                    <a:gs pos="86000">
                      <a:schemeClr val="tx1"/>
                    </a:gs>
                  </a:gsLst>
                  <a:lin ang="5400000" scaled="0"/>
                </a:gradFill>
                <a:latin typeface="Segoe UI Light" panose="020B0502040204020203" pitchFamily="34" charset="0"/>
              </a:rPr>
              <a:t>Can we </a:t>
            </a:r>
            <a:r>
              <a:rPr lang="en-GB" sz="2400" dirty="0" smtClean="0">
                <a:gradFill>
                  <a:gsLst>
                    <a:gs pos="0">
                      <a:schemeClr val="tx1"/>
                    </a:gs>
                    <a:gs pos="86000">
                      <a:schemeClr val="tx1"/>
                    </a:gs>
                  </a:gsLst>
                  <a:lin ang="5400000" scaled="0"/>
                </a:gradFill>
                <a:latin typeface="Segoe UI Light" panose="020B0502040204020203" pitchFamily="34" charset="0"/>
              </a:rPr>
              <a:t>apply these techniques at the scale of </a:t>
            </a:r>
            <a:r>
              <a:rPr lang="en-GB" sz="2400" dirty="0" smtClean="0">
                <a:solidFill>
                  <a:srgbClr val="00B050"/>
                </a:solidFill>
                <a:latin typeface="Segoe UI Light" panose="020B0502040204020203" pitchFamily="34" charset="0"/>
              </a:rPr>
              <a:t>Bloomberg</a:t>
            </a:r>
            <a:r>
              <a:rPr lang="en-GB" sz="2400" dirty="0" smtClean="0">
                <a:solidFill>
                  <a:srgbClr val="FFFF00"/>
                </a:solidFill>
                <a:latin typeface="Segoe UI Light" panose="020B0502040204020203" pitchFamily="34" charset="0"/>
              </a:rPr>
              <a:t> </a:t>
            </a:r>
            <a:r>
              <a:rPr lang="en-GB" sz="2400" dirty="0">
                <a:latin typeface="Segoe UI Light" panose="020B0502040204020203" pitchFamily="34" charset="0"/>
              </a:rPr>
              <a:t>and </a:t>
            </a:r>
            <a:r>
              <a:rPr lang="en-GB" sz="2400" dirty="0" smtClean="0">
                <a:solidFill>
                  <a:srgbClr val="00B050"/>
                </a:solidFill>
                <a:latin typeface="Segoe UI Light" panose="020B0502040204020203" pitchFamily="34" charset="0"/>
              </a:rPr>
              <a:t>Reuters</a:t>
            </a:r>
            <a:r>
              <a:rPr lang="en-GB" sz="2400" dirty="0" smtClean="0">
                <a:gradFill>
                  <a:gsLst>
                    <a:gs pos="0">
                      <a:schemeClr val="tx1"/>
                    </a:gs>
                    <a:gs pos="86000">
                      <a:schemeClr val="tx1"/>
                    </a:gs>
                  </a:gsLst>
                  <a:lin ang="5400000" scaled="0"/>
                </a:gradFill>
                <a:latin typeface="Segoe UI Light" panose="020B0502040204020203" pitchFamily="34" charset="0"/>
              </a:rPr>
              <a:t>?</a:t>
            </a:r>
            <a:endParaRPr lang="en-GB" sz="2400" dirty="0">
              <a:gradFill>
                <a:gsLst>
                  <a:gs pos="0">
                    <a:schemeClr val="tx1"/>
                  </a:gs>
                  <a:gs pos="86000">
                    <a:schemeClr val="tx1"/>
                  </a:gs>
                </a:gsLst>
                <a:lin ang="5400000" scaled="0"/>
              </a:gradFill>
              <a:latin typeface="Segoe UI Light" panose="020B0502040204020203" pitchFamily="34" charset="0"/>
            </a:endParaRPr>
          </a:p>
        </p:txBody>
      </p:sp>
      <p:sp>
        <p:nvSpPr>
          <p:cNvPr id="8" name="TextBox 7"/>
          <p:cNvSpPr txBox="1"/>
          <p:nvPr/>
        </p:nvSpPr>
        <p:spPr>
          <a:xfrm>
            <a:off x="1569084" y="5278754"/>
            <a:ext cx="4659080" cy="1107996"/>
          </a:xfrm>
          <a:prstGeom prst="rect">
            <a:avLst/>
          </a:prstGeom>
          <a:noFill/>
        </p:spPr>
        <p:txBody>
          <a:bodyPr wrap="square" lIns="0" tIns="0" rIns="0" bIns="0" rtlCol="0">
            <a:spAutoFit/>
          </a:bodyPr>
          <a:lstStyle/>
          <a:p>
            <a:pPr algn="ctr"/>
            <a:r>
              <a:rPr lang="en-GB" sz="2400" dirty="0">
                <a:gradFill>
                  <a:gsLst>
                    <a:gs pos="0">
                      <a:schemeClr val="tx1"/>
                    </a:gs>
                    <a:gs pos="86000">
                      <a:schemeClr val="tx1"/>
                    </a:gs>
                  </a:gsLst>
                  <a:lin ang="5400000" scaled="0"/>
                </a:gradFill>
                <a:latin typeface="Segoe UI Light" panose="020B0502040204020203" pitchFamily="34" charset="0"/>
              </a:rPr>
              <a:t>Can </a:t>
            </a:r>
            <a:r>
              <a:rPr lang="en-GB" sz="2400" dirty="0">
                <a:solidFill>
                  <a:srgbClr val="00B050"/>
                </a:solidFill>
                <a:latin typeface="Segoe UI Light" panose="020B0502040204020203" pitchFamily="34" charset="0"/>
              </a:rPr>
              <a:t>richer </a:t>
            </a:r>
            <a:r>
              <a:rPr lang="en-GB" sz="2400" dirty="0" smtClean="0">
                <a:solidFill>
                  <a:srgbClr val="00B050"/>
                </a:solidFill>
                <a:latin typeface="Segoe UI Light" panose="020B0502040204020203" pitchFamily="34" charset="0"/>
              </a:rPr>
              <a:t>constraints</a:t>
            </a:r>
            <a:r>
              <a:rPr lang="en-GB" sz="2400" dirty="0">
                <a:gradFill>
                  <a:gsLst>
                    <a:gs pos="0">
                      <a:schemeClr val="tx1"/>
                    </a:gs>
                    <a:gs pos="86000">
                      <a:schemeClr val="tx1"/>
                    </a:gs>
                  </a:gsLst>
                  <a:lin ang="5400000" scaled="0"/>
                </a:gradFill>
                <a:latin typeface="Segoe UI Light" panose="020B0502040204020203" pitchFamily="34" charset="0"/>
              </a:rPr>
              <a:t> </a:t>
            </a:r>
            <a:r>
              <a:rPr lang="en-GB" sz="2400" dirty="0" smtClean="0">
                <a:solidFill>
                  <a:srgbClr val="00B050"/>
                </a:solidFill>
                <a:latin typeface="Segoe UI Light" panose="020B0502040204020203" pitchFamily="34" charset="0"/>
              </a:rPr>
              <a:t>and </a:t>
            </a:r>
            <a:r>
              <a:rPr lang="en-GB" sz="2400" dirty="0">
                <a:solidFill>
                  <a:srgbClr val="00B050"/>
                </a:solidFill>
                <a:latin typeface="Segoe UI Light" panose="020B0502040204020203" pitchFamily="34" charset="0"/>
              </a:rPr>
              <a:t>provenance </a:t>
            </a:r>
            <a:r>
              <a:rPr lang="en-GB" sz="2400" dirty="0" smtClean="0">
                <a:gradFill>
                  <a:gsLst>
                    <a:gs pos="0">
                      <a:schemeClr val="tx1"/>
                    </a:gs>
                    <a:gs pos="86000">
                      <a:schemeClr val="tx1"/>
                    </a:gs>
                  </a:gsLst>
                  <a:lin ang="5400000" scaled="0"/>
                </a:gradFill>
                <a:latin typeface="Segoe UI Light" panose="020B0502040204020203" pitchFamily="34" charset="0"/>
              </a:rPr>
              <a:t>annotations be </a:t>
            </a:r>
            <a:r>
              <a:rPr lang="en-GB" sz="2400" dirty="0">
                <a:gradFill>
                  <a:gsLst>
                    <a:gs pos="0">
                      <a:schemeClr val="tx1"/>
                    </a:gs>
                    <a:gs pos="86000">
                      <a:schemeClr val="tx1"/>
                    </a:gs>
                  </a:gsLst>
                  <a:lin ang="5400000" scaled="0"/>
                </a:gradFill>
                <a:latin typeface="Segoe UI Light" panose="020B0502040204020203" pitchFamily="34" charset="0"/>
              </a:rPr>
              <a:t>provided?</a:t>
            </a:r>
          </a:p>
        </p:txBody>
      </p:sp>
      <p:sp>
        <p:nvSpPr>
          <p:cNvPr id="9" name="TextBox 8"/>
          <p:cNvSpPr txBox="1"/>
          <p:nvPr/>
        </p:nvSpPr>
        <p:spPr>
          <a:xfrm>
            <a:off x="6515925" y="1719721"/>
            <a:ext cx="5214295" cy="738664"/>
          </a:xfrm>
          <a:prstGeom prst="rect">
            <a:avLst/>
          </a:prstGeom>
          <a:noFill/>
        </p:spPr>
        <p:txBody>
          <a:bodyPr wrap="square" lIns="0" tIns="0" rIns="0" bIns="0" rtlCol="0">
            <a:spAutoFit/>
          </a:bodyPr>
          <a:lstStyle/>
          <a:p>
            <a:pPr algn="ctr"/>
            <a:r>
              <a:rPr lang="en-GB" sz="2400" dirty="0">
                <a:gradFill>
                  <a:gsLst>
                    <a:gs pos="0">
                      <a:schemeClr val="tx1"/>
                    </a:gs>
                    <a:gs pos="86000">
                      <a:schemeClr val="tx1"/>
                    </a:gs>
                  </a:gsLst>
                  <a:lin ang="5400000" scaled="0"/>
                </a:gradFill>
                <a:latin typeface="Segoe UI Light" panose="020B0502040204020203" pitchFamily="34" charset="0"/>
              </a:rPr>
              <a:t>Can </a:t>
            </a:r>
            <a:r>
              <a:rPr lang="en-GB" sz="2400" dirty="0">
                <a:solidFill>
                  <a:srgbClr val="00B050"/>
                </a:solidFill>
                <a:latin typeface="Segoe UI Light" panose="020B0502040204020203" pitchFamily="34" charset="0"/>
              </a:rPr>
              <a:t>historical </a:t>
            </a:r>
            <a:r>
              <a:rPr lang="en-GB" sz="2400" dirty="0">
                <a:gradFill>
                  <a:gsLst>
                    <a:gs pos="0">
                      <a:schemeClr val="tx1"/>
                    </a:gs>
                    <a:gs pos="86000">
                      <a:schemeClr val="tx1"/>
                    </a:gs>
                  </a:gsLst>
                  <a:lin ang="5400000" scaled="0"/>
                </a:gradFill>
                <a:latin typeface="Segoe UI Light" panose="020B0502040204020203" pitchFamily="34" charset="0"/>
              </a:rPr>
              <a:t>and </a:t>
            </a:r>
            <a:r>
              <a:rPr lang="en-GB" sz="2400" dirty="0">
                <a:solidFill>
                  <a:srgbClr val="00B050"/>
                </a:solidFill>
                <a:latin typeface="Segoe UI Light" panose="020B0502040204020203" pitchFamily="34" charset="0"/>
              </a:rPr>
              <a:t>probabilistic metadata </a:t>
            </a:r>
            <a:r>
              <a:rPr lang="en-GB" sz="2400" dirty="0">
                <a:gradFill>
                  <a:gsLst>
                    <a:gs pos="0">
                      <a:schemeClr val="tx1"/>
                    </a:gs>
                    <a:gs pos="86000">
                      <a:schemeClr val="tx1"/>
                    </a:gs>
                  </a:gsLst>
                  <a:lin ang="5400000" scaled="0"/>
                </a:gradFill>
                <a:latin typeface="Segoe UI Light" panose="020B0502040204020203" pitchFamily="34" charset="0"/>
              </a:rPr>
              <a:t>be useful for typing or tooling?</a:t>
            </a:r>
          </a:p>
        </p:txBody>
      </p:sp>
      <p:sp>
        <p:nvSpPr>
          <p:cNvPr id="13" name="TextBox 12"/>
          <p:cNvSpPr txBox="1"/>
          <p:nvPr/>
        </p:nvSpPr>
        <p:spPr>
          <a:xfrm>
            <a:off x="6669458" y="3407314"/>
            <a:ext cx="4659080" cy="738664"/>
          </a:xfrm>
          <a:prstGeom prst="rect">
            <a:avLst/>
          </a:prstGeom>
          <a:noFill/>
        </p:spPr>
        <p:txBody>
          <a:bodyPr wrap="square" lIns="0" tIns="0" rIns="0" bIns="0" rtlCol="0">
            <a:spAutoFit/>
          </a:bodyPr>
          <a:lstStyle/>
          <a:p>
            <a:pPr algn="ctr"/>
            <a:r>
              <a:rPr lang="en-GB" sz="2400" dirty="0">
                <a:solidFill>
                  <a:srgbClr val="00B050"/>
                </a:solidFill>
                <a:latin typeface="Segoe UI Light" panose="020B0502040204020203" pitchFamily="34" charset="0"/>
              </a:rPr>
              <a:t>Temporal types</a:t>
            </a:r>
            <a:r>
              <a:rPr lang="en-GB" sz="2400" dirty="0">
                <a:gradFill>
                  <a:gsLst>
                    <a:gs pos="0">
                      <a:schemeClr val="tx1"/>
                    </a:gs>
                    <a:gs pos="86000">
                      <a:schemeClr val="tx1"/>
                    </a:gs>
                  </a:gsLst>
                  <a:lin ang="5400000" scaled="0"/>
                </a:gradFill>
                <a:latin typeface="Segoe UI Light" panose="020B0502040204020203" pitchFamily="34" charset="0"/>
              </a:rPr>
              <a:t>? </a:t>
            </a:r>
            <a:r>
              <a:rPr lang="en-GB" sz="2400" dirty="0">
                <a:solidFill>
                  <a:srgbClr val="00B050"/>
                </a:solidFill>
                <a:latin typeface="Segoe UI Light" panose="020B0502040204020203" pitchFamily="34" charset="0"/>
              </a:rPr>
              <a:t>Probabilistic types</a:t>
            </a:r>
            <a:r>
              <a:rPr lang="en-GB" sz="2400" dirty="0">
                <a:gradFill>
                  <a:gsLst>
                    <a:gs pos="0">
                      <a:schemeClr val="tx1"/>
                    </a:gs>
                    <a:gs pos="86000">
                      <a:schemeClr val="tx1"/>
                    </a:gs>
                  </a:gsLst>
                  <a:lin ang="5400000" scaled="0"/>
                </a:gradFill>
                <a:latin typeface="Segoe UI Light" panose="020B0502040204020203" pitchFamily="34" charset="0"/>
              </a:rPr>
              <a:t>? </a:t>
            </a:r>
            <a:r>
              <a:rPr lang="en-GB" sz="2400" dirty="0" smtClean="0">
                <a:solidFill>
                  <a:srgbClr val="00B050"/>
                </a:solidFill>
                <a:latin typeface="Segoe UI Light" panose="020B0502040204020203" pitchFamily="34" charset="0"/>
              </a:rPr>
              <a:t>Table types</a:t>
            </a:r>
            <a:r>
              <a:rPr lang="en-GB" sz="2400" dirty="0" smtClean="0">
                <a:gradFill>
                  <a:gsLst>
                    <a:gs pos="0">
                      <a:schemeClr val="tx1"/>
                    </a:gs>
                    <a:gs pos="86000">
                      <a:schemeClr val="tx1"/>
                    </a:gs>
                  </a:gsLst>
                  <a:lin ang="5400000" scaled="0"/>
                </a:gradFill>
                <a:latin typeface="Segoe UI Light" panose="020B0502040204020203" pitchFamily="34" charset="0"/>
              </a:rPr>
              <a:t>?</a:t>
            </a:r>
            <a:endParaRPr lang="en-GB" sz="2400" dirty="0">
              <a:gradFill>
                <a:gsLst>
                  <a:gs pos="0">
                    <a:schemeClr val="tx1"/>
                  </a:gs>
                  <a:gs pos="86000">
                    <a:schemeClr val="tx1"/>
                  </a:gs>
                </a:gsLst>
                <a:lin ang="5400000" scaled="0"/>
              </a:gradFill>
              <a:latin typeface="Segoe UI Light" panose="020B0502040204020203" pitchFamily="34" charset="0"/>
            </a:endParaRPr>
          </a:p>
        </p:txBody>
      </p:sp>
      <p:sp>
        <p:nvSpPr>
          <p:cNvPr id="10" name="TextBox 9"/>
          <p:cNvSpPr txBox="1"/>
          <p:nvPr/>
        </p:nvSpPr>
        <p:spPr>
          <a:xfrm>
            <a:off x="6793532" y="4933009"/>
            <a:ext cx="4659080" cy="1107996"/>
          </a:xfrm>
          <a:prstGeom prst="rect">
            <a:avLst/>
          </a:prstGeom>
          <a:noFill/>
        </p:spPr>
        <p:txBody>
          <a:bodyPr wrap="square" lIns="0" tIns="0" rIns="0" bIns="0" rtlCol="0">
            <a:spAutoFit/>
          </a:bodyPr>
          <a:lstStyle/>
          <a:p>
            <a:pPr algn="ctr"/>
            <a:r>
              <a:rPr lang="en-GB" sz="2400" dirty="0" smtClean="0">
                <a:gradFill>
                  <a:gsLst>
                    <a:gs pos="0">
                      <a:schemeClr val="tx1"/>
                    </a:gs>
                    <a:gs pos="86000">
                      <a:schemeClr val="tx1"/>
                    </a:gs>
                  </a:gsLst>
                  <a:lin ang="5400000" scaled="0"/>
                </a:gradFill>
                <a:latin typeface="Segoe UI Light" panose="020B0502040204020203" pitchFamily="34" charset="0"/>
              </a:rPr>
              <a:t>Is there an interplay between </a:t>
            </a:r>
            <a:r>
              <a:rPr lang="en-GB" sz="2400" dirty="0" smtClean="0">
                <a:solidFill>
                  <a:srgbClr val="00B050"/>
                </a:solidFill>
                <a:latin typeface="Segoe UI Light" panose="020B0502040204020203" pitchFamily="34" charset="0"/>
              </a:rPr>
              <a:t>provided types</a:t>
            </a:r>
            <a:r>
              <a:rPr lang="en-GB" sz="2400" dirty="0" smtClean="0">
                <a:gradFill>
                  <a:gsLst>
                    <a:gs pos="0">
                      <a:schemeClr val="tx1"/>
                    </a:gs>
                    <a:gs pos="86000">
                      <a:schemeClr val="tx1"/>
                    </a:gs>
                  </a:gsLst>
                  <a:lin ang="5400000" scaled="0"/>
                </a:gradFill>
                <a:latin typeface="Segoe UI Light" panose="020B0502040204020203" pitchFamily="34" charset="0"/>
              </a:rPr>
              <a:t> and</a:t>
            </a:r>
            <a:r>
              <a:rPr lang="en-GB" sz="2400" dirty="0" smtClean="0">
                <a:solidFill>
                  <a:srgbClr val="00B050"/>
                </a:solidFill>
                <a:latin typeface="Segoe UI Light" panose="020B0502040204020203" pitchFamily="34" charset="0"/>
              </a:rPr>
              <a:t> machine learning models</a:t>
            </a:r>
            <a:r>
              <a:rPr lang="en-GB" sz="2400" dirty="0" smtClean="0">
                <a:gradFill>
                  <a:gsLst>
                    <a:gs pos="0">
                      <a:schemeClr val="tx1"/>
                    </a:gs>
                    <a:gs pos="86000">
                      <a:schemeClr val="tx1"/>
                    </a:gs>
                  </a:gsLst>
                  <a:lin ang="5400000" scaled="0"/>
                </a:gradFill>
                <a:latin typeface="Segoe UI Light" panose="020B0502040204020203" pitchFamily="34" charset="0"/>
              </a:rPr>
              <a:t>?</a:t>
            </a:r>
            <a:endParaRPr lang="en-GB" sz="2400" dirty="0">
              <a:gradFill>
                <a:gsLst>
                  <a:gs pos="0">
                    <a:schemeClr val="tx1"/>
                  </a:gs>
                  <a:gs pos="86000">
                    <a:schemeClr val="tx1"/>
                  </a:gs>
                </a:gsLst>
                <a:lin ang="5400000" scaled="0"/>
              </a:gradFill>
              <a:latin typeface="Segoe UI Light" panose="020B0502040204020203" pitchFamily="34" charset="0"/>
            </a:endParaRPr>
          </a:p>
        </p:txBody>
      </p:sp>
      <p:sp>
        <p:nvSpPr>
          <p:cNvPr id="11" name="TextBox 10"/>
          <p:cNvSpPr txBox="1"/>
          <p:nvPr/>
        </p:nvSpPr>
        <p:spPr>
          <a:xfrm>
            <a:off x="356708" y="4189707"/>
            <a:ext cx="4659080" cy="738664"/>
          </a:xfrm>
          <a:prstGeom prst="rect">
            <a:avLst/>
          </a:prstGeom>
          <a:noFill/>
        </p:spPr>
        <p:txBody>
          <a:bodyPr wrap="square" lIns="0" tIns="0" rIns="0" bIns="0" rtlCol="0">
            <a:spAutoFit/>
          </a:bodyPr>
          <a:lstStyle/>
          <a:p>
            <a:pPr algn="ctr"/>
            <a:r>
              <a:rPr lang="en-GB" sz="2400" dirty="0">
                <a:gradFill>
                  <a:gsLst>
                    <a:gs pos="0">
                      <a:schemeClr val="tx1"/>
                    </a:gs>
                    <a:gs pos="86000">
                      <a:schemeClr val="tx1"/>
                    </a:gs>
                  </a:gsLst>
                  <a:lin ang="5400000" scaled="0"/>
                </a:gradFill>
                <a:latin typeface="Segoe UI Light" panose="020B0502040204020203" pitchFamily="34" charset="0"/>
              </a:rPr>
              <a:t>Can we </a:t>
            </a:r>
            <a:r>
              <a:rPr lang="en-GB" sz="2400" dirty="0" smtClean="0">
                <a:gradFill>
                  <a:gsLst>
                    <a:gs pos="0">
                      <a:schemeClr val="tx1"/>
                    </a:gs>
                    <a:gs pos="86000">
                      <a:schemeClr val="tx1"/>
                    </a:gs>
                  </a:gsLst>
                  <a:lin ang="5400000" scaled="0"/>
                </a:gradFill>
                <a:latin typeface="Segoe UI Light" panose="020B0502040204020203" pitchFamily="34" charset="0"/>
              </a:rPr>
              <a:t>apply these techniques to </a:t>
            </a:r>
            <a:r>
              <a:rPr lang="en-GB" sz="2400" dirty="0" smtClean="0">
                <a:solidFill>
                  <a:srgbClr val="00B050"/>
                </a:solidFill>
                <a:latin typeface="Segoe UI Light" panose="020B0502040204020203" pitchFamily="34" charset="0"/>
              </a:rPr>
              <a:t>real-time data streams</a:t>
            </a:r>
            <a:r>
              <a:rPr lang="en-GB" sz="2400" dirty="0" smtClean="0">
                <a:gradFill>
                  <a:gsLst>
                    <a:gs pos="0">
                      <a:schemeClr val="tx1"/>
                    </a:gs>
                    <a:gs pos="86000">
                      <a:schemeClr val="tx1"/>
                    </a:gs>
                  </a:gsLst>
                  <a:lin ang="5400000" scaled="0"/>
                </a:gradFill>
                <a:latin typeface="Segoe UI Light" panose="020B0502040204020203" pitchFamily="34" charset="0"/>
              </a:rPr>
              <a:t>?</a:t>
            </a:r>
            <a:endParaRPr lang="en-GB" sz="2400" dirty="0">
              <a:gradFill>
                <a:gsLst>
                  <a:gs pos="0">
                    <a:schemeClr val="tx1"/>
                  </a:gs>
                  <a:gs pos="86000">
                    <a:schemeClr val="tx1"/>
                  </a:gs>
                </a:gsLst>
                <a:lin ang="5400000" scaled="0"/>
              </a:gradFill>
              <a:latin typeface="Segoe UI Light" panose="020B0502040204020203" pitchFamily="34" charset="0"/>
            </a:endParaRPr>
          </a:p>
        </p:txBody>
      </p:sp>
    </p:spTree>
    <p:extLst>
      <p:ext uri="{BB962C8B-B14F-4D97-AF65-F5344CB8AC3E}">
        <p14:creationId xmlns:p14="http://schemas.microsoft.com/office/powerpoint/2010/main" val="2468524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4044184"/>
          </a:xfrm>
        </p:spPr>
        <p:txBody>
          <a:bodyPr/>
          <a:lstStyle/>
          <a:p>
            <a:r>
              <a:rPr lang="en-GB" dirty="0" smtClean="0"/>
              <a:t>Theme #5</a:t>
            </a:r>
            <a:br>
              <a:rPr lang="en-GB" dirty="0" smtClean="0"/>
            </a:br>
            <a:r>
              <a:rPr lang="en-GB" dirty="0"/>
              <a:t/>
            </a:r>
            <a:br>
              <a:rPr lang="en-GB" dirty="0"/>
            </a:br>
            <a:r>
              <a:rPr lang="en-GB" dirty="0" smtClean="0"/>
              <a:t>Queries</a:t>
            </a:r>
            <a:br>
              <a:rPr lang="en-GB" dirty="0" smtClean="0"/>
            </a:br>
            <a:r>
              <a:rPr lang="en-GB" dirty="0"/>
              <a:t/>
            </a:r>
            <a:br>
              <a:rPr lang="en-GB" dirty="0"/>
            </a:br>
            <a:r>
              <a:rPr lang="en-GB" sz="3200" dirty="0" smtClean="0"/>
              <a:t>Full XTS QL not yet supported in prototype</a:t>
            </a:r>
            <a:br>
              <a:rPr lang="en-GB" sz="3200" dirty="0" smtClean="0"/>
            </a:br>
            <a:r>
              <a:rPr lang="en-GB" sz="3200" dirty="0" smtClean="0"/>
              <a:t>Similar query languages (Freebase MQL) are well explored</a:t>
            </a:r>
            <a:endParaRPr lang="en-GB" dirty="0"/>
          </a:p>
        </p:txBody>
      </p:sp>
    </p:spTree>
    <p:extLst>
      <p:ext uri="{BB962C8B-B14F-4D97-AF65-F5344CB8AC3E}">
        <p14:creationId xmlns:p14="http://schemas.microsoft.com/office/powerpoint/2010/main" val="4024779390"/>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2"/>
            <a:ext cx="11171635" cy="2285241"/>
          </a:xfrm>
        </p:spPr>
        <p:txBody>
          <a:bodyPr/>
          <a:lstStyle/>
          <a:p>
            <a:r>
              <a:rPr lang="en-GB" dirty="0" smtClean="0"/>
              <a:t>Theme #4</a:t>
            </a:r>
            <a:br>
              <a:rPr lang="en-GB" dirty="0" smtClean="0"/>
            </a:br>
            <a:r>
              <a:rPr lang="en-GB" dirty="0"/>
              <a:t/>
            </a:r>
            <a:br>
              <a:rPr lang="en-GB" dirty="0"/>
            </a:br>
            <a:r>
              <a:rPr lang="en-GB" dirty="0" smtClean="0"/>
              <a:t>Type Systems Encounter Reality</a:t>
            </a:r>
            <a:endParaRPr lang="en-GB" dirty="0"/>
          </a:p>
        </p:txBody>
      </p:sp>
    </p:spTree>
    <p:extLst>
      <p:ext uri="{BB962C8B-B14F-4D97-AF65-F5344CB8AC3E}">
        <p14:creationId xmlns:p14="http://schemas.microsoft.com/office/powerpoint/2010/main" val="202748077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609365" y="1600579"/>
            <a:ext cx="11195885" cy="4271939"/>
          </a:xfrm>
        </p:spPr>
        <p:txBody>
          <a:bodyPr/>
          <a:lstStyle/>
          <a:p>
            <a:pPr marL="1799196" lvl="4" indent="0" algn="ctr">
              <a:buNone/>
            </a:pPr>
            <a:r>
              <a:rPr lang="en-GB" sz="2900" i="1" dirty="0"/>
              <a:t>“The idea of </a:t>
            </a:r>
            <a:r>
              <a:rPr lang="en-GB" sz="2900" b="1" i="1" dirty="0">
                <a:solidFill>
                  <a:srgbClr val="00B050"/>
                </a:solidFill>
              </a:rPr>
              <a:t>integrating internet-scale information services </a:t>
            </a:r>
            <a:r>
              <a:rPr lang="en-GB" sz="2900" i="1" dirty="0">
                <a:solidFill>
                  <a:schemeClr val="tx1"/>
                </a:solidFill>
              </a:rPr>
              <a:t>directly into the program's variable and type space is </a:t>
            </a:r>
            <a:r>
              <a:rPr lang="en-GB" sz="2900" b="1" i="1" dirty="0">
                <a:solidFill>
                  <a:srgbClr val="00B050"/>
                </a:solidFill>
              </a:rPr>
              <a:t>probably</a:t>
            </a:r>
            <a:r>
              <a:rPr lang="en-GB" sz="2900" i="1" dirty="0">
                <a:solidFill>
                  <a:srgbClr val="00B050"/>
                </a:solidFill>
              </a:rPr>
              <a:t> </a:t>
            </a:r>
            <a:r>
              <a:rPr lang="en-GB" sz="2900" b="1" i="1" dirty="0">
                <a:solidFill>
                  <a:srgbClr val="00B050"/>
                </a:solidFill>
              </a:rPr>
              <a:t>the most innovative programming language idea </a:t>
            </a:r>
            <a:r>
              <a:rPr lang="en-GB" sz="2900" i="1" dirty="0">
                <a:solidFill>
                  <a:schemeClr val="tx1"/>
                </a:solidFill>
              </a:rPr>
              <a:t>I’ve heard of in a decade</a:t>
            </a:r>
            <a:r>
              <a:rPr lang="en-GB" sz="2900" i="1" dirty="0"/>
              <a:t>”  (</a:t>
            </a:r>
            <a:r>
              <a:rPr lang="en-GB" sz="2900" dirty="0"/>
              <a:t>Jim </a:t>
            </a:r>
            <a:r>
              <a:rPr lang="en-GB" sz="2900" dirty="0" err="1"/>
              <a:t>Cordy</a:t>
            </a:r>
            <a:r>
              <a:rPr lang="en-GB" sz="2900" dirty="0"/>
              <a:t>, Queens U</a:t>
            </a:r>
            <a:r>
              <a:rPr lang="en-GB" sz="2900" i="1" dirty="0"/>
              <a:t>)</a:t>
            </a:r>
          </a:p>
          <a:p>
            <a:pPr marL="0" indent="0" algn="ctr">
              <a:buNone/>
            </a:pPr>
            <a:endParaRPr lang="en-GB" sz="2000" i="1" dirty="0"/>
          </a:p>
          <a:p>
            <a:pPr>
              <a:buFont typeface="Arial" pitchFamily="34" charset="0"/>
              <a:buChar char="•"/>
            </a:pPr>
            <a:r>
              <a:rPr lang="en-GB" sz="3600" dirty="0"/>
              <a:t>Perhaps, perhaps not…</a:t>
            </a:r>
          </a:p>
          <a:p>
            <a:pPr>
              <a:buFont typeface="Arial" pitchFamily="34" charset="0"/>
              <a:buChar char="•"/>
            </a:pPr>
            <a:r>
              <a:rPr lang="en-GB" sz="3600" dirty="0"/>
              <a:t>But if something so simple is perceived as so different, we need think why</a:t>
            </a:r>
          </a:p>
          <a:p>
            <a:pPr>
              <a:buFont typeface="Arial" pitchFamily="34" charset="0"/>
              <a:buChar char="•"/>
            </a:pPr>
            <a:r>
              <a:rPr lang="en-GB" sz="3600" dirty="0"/>
              <a:t>(What follows is somewhat whimsical)</a:t>
            </a:r>
          </a:p>
        </p:txBody>
      </p:sp>
    </p:spTree>
    <p:extLst>
      <p:ext uri="{BB962C8B-B14F-4D97-AF65-F5344CB8AC3E}">
        <p14:creationId xmlns:p14="http://schemas.microsoft.com/office/powerpoint/2010/main" val="1890911378"/>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This is different…</a:t>
            </a:r>
            <a:endParaRPr lang="en-GB" dirty="0"/>
          </a:p>
        </p:txBody>
      </p:sp>
      <p:sp>
        <p:nvSpPr>
          <p:cNvPr id="3" name="Content Placeholder 2"/>
          <p:cNvSpPr>
            <a:spLocks noGrp="1"/>
          </p:cNvSpPr>
          <p:nvPr>
            <p:ph idx="1"/>
          </p:nvPr>
        </p:nvSpPr>
        <p:spPr>
          <a:xfrm>
            <a:off x="609364" y="1600578"/>
            <a:ext cx="10677336" cy="3674852"/>
          </a:xfrm>
        </p:spPr>
        <p:txBody>
          <a:bodyPr/>
          <a:lstStyle/>
          <a:p>
            <a:pPr>
              <a:buFont typeface="Arial" pitchFamily="34" charset="0"/>
              <a:buChar char="•"/>
            </a:pPr>
            <a:r>
              <a:rPr lang="en-GB" sz="3600" dirty="0"/>
              <a:t>We like to see PL systems as logical systems</a:t>
            </a:r>
          </a:p>
          <a:p>
            <a:pPr>
              <a:buFont typeface="Arial" pitchFamily="34" charset="0"/>
              <a:buChar char="•"/>
            </a:pPr>
            <a:r>
              <a:rPr lang="en-GB" sz="3600" dirty="0"/>
              <a:t>Traditional logical systems exclude interaction with reality</a:t>
            </a:r>
          </a:p>
          <a:p>
            <a:pPr lvl="1">
              <a:buFont typeface="Arial" pitchFamily="34" charset="0"/>
              <a:buChar char="•"/>
            </a:pPr>
            <a:r>
              <a:rPr lang="en-GB" sz="3200" dirty="0"/>
              <a:t>This is a powerful and simplifying assumption </a:t>
            </a:r>
          </a:p>
          <a:p>
            <a:pPr lvl="1">
              <a:buFont typeface="Arial" pitchFamily="34" charset="0"/>
              <a:buChar char="•"/>
            </a:pPr>
            <a:r>
              <a:rPr lang="en-GB" sz="3200" dirty="0"/>
              <a:t>It is also fundamentally wrong for modern applied programming languages</a:t>
            </a:r>
          </a:p>
          <a:p>
            <a:pPr lvl="1">
              <a:buFont typeface="Arial" pitchFamily="34" charset="0"/>
              <a:buChar char="•"/>
            </a:pPr>
            <a:endParaRPr lang="en-GB" sz="3200" dirty="0"/>
          </a:p>
        </p:txBody>
      </p:sp>
    </p:spTree>
    <p:extLst>
      <p:ext uri="{BB962C8B-B14F-4D97-AF65-F5344CB8AC3E}">
        <p14:creationId xmlns:p14="http://schemas.microsoft.com/office/powerpoint/2010/main" val="2678712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332695" y="661791"/>
                <a:ext cx="11171635" cy="609539"/>
              </a:xfrm>
            </p:spPr>
            <p:txBody>
              <a:bodyPr>
                <a:noAutofit/>
              </a:bodyPr>
              <a:lstStyle/>
              <a:p>
                <a:r>
                  <a:rPr lang="en-GB" sz="6500" dirty="0">
                    <a:latin typeface="ZapfChancery"/>
                    <a:sym typeface="Symbol"/>
                  </a:rPr>
                  <a:t></a:t>
                </a:r>
                <a:r>
                  <a:rPr lang="en-GB" sz="6500" dirty="0">
                    <a:ea typeface="Cambria Math"/>
                  </a:rPr>
                  <a:t> </a:t>
                </a:r>
                <a14:m>
                  <m:oMath xmlns:m="http://schemas.openxmlformats.org/officeDocument/2006/math">
                    <m:r>
                      <a:rPr lang="en-GB" sz="6500" i="1" dirty="0">
                        <a:latin typeface="Cambria Math"/>
                        <a:ea typeface="Cambria Math"/>
                      </a:rPr>
                      <m:t>⊢</m:t>
                    </m:r>
                    <m:r>
                      <a:rPr lang="en-GB" sz="8000">
                        <a:latin typeface="Cambria Math"/>
                        <a:sym typeface="Symbol"/>
                      </a:rPr>
                      <m:t> </m:t>
                    </m:r>
                    <m:r>
                      <a:rPr lang="en-GB" sz="7100" i="1">
                        <a:latin typeface="Cambria Math"/>
                        <a:sym typeface="Symbol"/>
                      </a:rPr>
                      <m:t>𝒆</m:t>
                    </m:r>
                  </m:oMath>
                </a14:m>
                <a:r>
                  <a:rPr lang="en-GB" sz="6500" dirty="0">
                    <a:latin typeface="Times New Roman" pitchFamily="18" charset="0"/>
                    <a:cs typeface="Times New Roman" pitchFamily="18" charset="0"/>
                  </a:rPr>
                  <a:t>   :  </a:t>
                </a:r>
                <a:r>
                  <a:rPr lang="en-GB" sz="6500" dirty="0">
                    <a:latin typeface="ZapfChancery"/>
                    <a:sym typeface="Symbol"/>
                  </a:rPr>
                  <a:t></a:t>
                </a:r>
                <a14:m>
                  <m:oMath xmlns:m="http://schemas.openxmlformats.org/officeDocument/2006/math">
                    <m:r>
                      <a:rPr lang="en-GB" sz="9600">
                        <a:latin typeface="Cambria Math"/>
                        <a:sym typeface="Symbol"/>
                      </a:rPr>
                      <m:t> </m:t>
                    </m:r>
                  </m:oMath>
                </a14:m>
                <a:endParaRPr lang="en-GB" sz="65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32695" y="661791"/>
                <a:ext cx="11171635" cy="609539"/>
              </a:xfrm>
              <a:blipFill rotWithShape="1">
                <a:blip r:embed="rId2"/>
                <a:stretch>
                  <a:fillRect t="-15000" b="-180000"/>
                </a:stretch>
              </a:blipFill>
            </p:spPr>
            <p:txBody>
              <a:bodyPr/>
              <a:lstStyle/>
              <a:p>
                <a:r>
                  <a:rPr lang="en-GB">
                    <a:noFill/>
                  </a:rPr>
                  <a:t> </a:t>
                </a:r>
              </a:p>
            </p:txBody>
          </p:sp>
        </mc:Fallback>
      </mc:AlternateContent>
      <p:sp>
        <p:nvSpPr>
          <p:cNvPr id="4" name="Rectangular Callout 3"/>
          <p:cNvSpPr/>
          <p:nvPr/>
        </p:nvSpPr>
        <p:spPr bwMode="auto">
          <a:xfrm>
            <a:off x="7219454" y="2238433"/>
            <a:ext cx="4749422" cy="1323435"/>
          </a:xfrm>
          <a:prstGeom prst="wedgeRectCallout">
            <a:avLst>
              <a:gd name="adj1" fmla="val -72557"/>
              <a:gd name="adj2" fmla="val 51756"/>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normAutofit/>
          </a:bodyPr>
          <a:lstStyle/>
          <a:p>
            <a:pPr algn="ctr" defTabSz="913893" fontAlgn="base">
              <a:spcBef>
                <a:spcPct val="0"/>
              </a:spcBef>
              <a:spcAft>
                <a:spcPct val="0"/>
              </a:spcAft>
            </a:pPr>
            <a:r>
              <a:rPr lang="en-GB" sz="4000" b="1" dirty="0">
                <a:gradFill>
                  <a:gsLst>
                    <a:gs pos="0">
                      <a:srgbClr val="FFFFFF"/>
                    </a:gs>
                    <a:gs pos="100000">
                      <a:srgbClr val="FFFFFF"/>
                    </a:gs>
                  </a:gsLst>
                  <a:lin ang="5400000" scaled="0"/>
                </a:gradFill>
                <a:latin typeface="Segoe Light" pitchFamily="34" charset="0"/>
              </a:rPr>
              <a:t>The exclusion of reality!</a:t>
            </a:r>
          </a:p>
        </p:txBody>
      </p:sp>
      <mc:AlternateContent xmlns:mc="http://schemas.openxmlformats.org/markup-compatibility/2006" xmlns:a14="http://schemas.microsoft.com/office/drawing/2010/main">
        <mc:Choice Requires="a14">
          <p:sp>
            <p:nvSpPr>
              <p:cNvPr id="5" name="Title 1"/>
              <p:cNvSpPr txBox="1">
                <a:spLocks/>
              </p:cNvSpPr>
              <p:nvPr/>
            </p:nvSpPr>
            <p:spPr>
              <a:xfrm>
                <a:off x="332695" y="3593971"/>
                <a:ext cx="11171635" cy="609539"/>
              </a:xfrm>
              <a:prstGeom prst="rect">
                <a:avLst/>
              </a:prstGeom>
            </p:spPr>
            <p:txBody>
              <a:bodyPr vert="horz" wrap="square" lIns="0" tIns="0" rIns="0" bIns="0" rtlCol="0" anchor="t">
                <a:noAutofit/>
              </a:bodyPr>
              <a:lstStyle>
                <a:lvl1pPr algn="ctr" defTabSz="1110966"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GB" sz="9600" dirty="0">
                    <a:latin typeface="ZapfChancery"/>
                    <a:sym typeface="Symbol"/>
                  </a:rPr>
                  <a:t></a:t>
                </a:r>
                <a:r>
                  <a:rPr lang="en-GB" sz="9600" baseline="-25000" dirty="0">
                    <a:latin typeface="ZapfChancery"/>
                    <a:sym typeface="Symbol"/>
                  </a:rPr>
                  <a:t>0</a:t>
                </a:r>
                <a:r>
                  <a:rPr lang="en-GB" sz="9600" dirty="0">
                    <a:ea typeface="Cambria Math"/>
                  </a:rPr>
                  <a:t> = </a:t>
                </a:r>
                <a:r>
                  <a:rPr lang="en-GB" sz="9600" dirty="0">
                    <a:latin typeface="Consolas" pitchFamily="49" charset="0"/>
                    <a:ea typeface="Cambria Math"/>
                    <a:cs typeface="Consolas" pitchFamily="49" charset="0"/>
                  </a:rPr>
                  <a:t>0</a:t>
                </a:r>
                <a14:m>
                  <m:oMath xmlns:m="http://schemas.openxmlformats.org/officeDocument/2006/math">
                    <m:r>
                      <a:rPr lang="en-GB" sz="9600">
                        <a:latin typeface="Cambria Math"/>
                        <a:sym typeface="Symbol"/>
                      </a:rPr>
                      <m:t> </m:t>
                    </m:r>
                  </m:oMath>
                </a14:m>
                <a:endParaRPr lang="en-GB" sz="6500" dirty="0">
                  <a:latin typeface="Candara" pitchFamily="34" charset="0"/>
                </a:endParaRPr>
              </a:p>
            </p:txBody>
          </p:sp>
        </mc:Choice>
        <mc:Fallback xmlns="">
          <p:sp>
            <p:nvSpPr>
              <p:cNvPr id="5" name="Title 1"/>
              <p:cNvSpPr txBox="1">
                <a:spLocks noRot="1" noChangeAspect="1" noMove="1" noResize="1" noEditPoints="1" noAdjustHandles="1" noChangeArrowheads="1" noChangeShapeType="1" noTextEdit="1"/>
              </p:cNvSpPr>
              <p:nvPr/>
            </p:nvSpPr>
            <p:spPr>
              <a:xfrm>
                <a:off x="332695" y="3593971"/>
                <a:ext cx="11171635" cy="609539"/>
              </a:xfrm>
              <a:prstGeom prst="rect">
                <a:avLst/>
              </a:prstGeom>
              <a:blipFill rotWithShape="1">
                <a:blip r:embed="rId3"/>
                <a:stretch>
                  <a:fillRect t="-93000" b="-236000"/>
                </a:stretch>
              </a:blipFill>
            </p:spPr>
            <p:txBody>
              <a:bodyPr/>
              <a:lstStyle/>
              <a:p>
                <a:r>
                  <a:rPr lang="en-GB">
                    <a:noFill/>
                  </a:rPr>
                  <a:t> </a:t>
                </a:r>
              </a:p>
            </p:txBody>
          </p:sp>
        </mc:Fallback>
      </mc:AlternateContent>
      <p:sp>
        <p:nvSpPr>
          <p:cNvPr id="6" name="Rectangular Callout 5"/>
          <p:cNvSpPr/>
          <p:nvPr/>
        </p:nvSpPr>
        <p:spPr bwMode="auto">
          <a:xfrm>
            <a:off x="7902054" y="299362"/>
            <a:ext cx="3766570" cy="538583"/>
          </a:xfrm>
          <a:prstGeom prst="wedgeRectCallout">
            <a:avLst>
              <a:gd name="adj1" fmla="val -95322"/>
              <a:gd name="adj2" fmla="val 103754"/>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spAutoFit/>
          </a:bodyPr>
          <a:lstStyle/>
          <a:p>
            <a:pPr algn="ctr" defTabSz="913893" fontAlgn="base">
              <a:spcBef>
                <a:spcPct val="0"/>
              </a:spcBef>
              <a:spcAft>
                <a:spcPct val="0"/>
              </a:spcAft>
            </a:pPr>
            <a:r>
              <a:rPr lang="en-GB" sz="2900" b="1" dirty="0">
                <a:gradFill>
                  <a:gsLst>
                    <a:gs pos="0">
                      <a:srgbClr val="FFFFFF"/>
                    </a:gs>
                    <a:gs pos="100000">
                      <a:srgbClr val="FFFFFF"/>
                    </a:gs>
                  </a:gsLst>
                  <a:lin ang="5400000" scaled="0"/>
                </a:gradFill>
                <a:latin typeface="Segoe Light" pitchFamily="34" charset="0"/>
              </a:rPr>
              <a:t>Lots of work here</a:t>
            </a:r>
          </a:p>
        </p:txBody>
      </p:sp>
      <p:sp>
        <p:nvSpPr>
          <p:cNvPr id="7" name="Rectangular Callout 6"/>
          <p:cNvSpPr/>
          <p:nvPr/>
        </p:nvSpPr>
        <p:spPr bwMode="auto">
          <a:xfrm>
            <a:off x="8038013" y="1513589"/>
            <a:ext cx="3766570" cy="538583"/>
          </a:xfrm>
          <a:prstGeom prst="wedgeRectCallout">
            <a:avLst>
              <a:gd name="adj1" fmla="val -52928"/>
              <a:gd name="adj2" fmla="val -32491"/>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spAutoFit/>
          </a:bodyPr>
          <a:lstStyle/>
          <a:p>
            <a:pPr algn="ctr" defTabSz="913893" fontAlgn="base">
              <a:spcBef>
                <a:spcPct val="0"/>
              </a:spcBef>
              <a:spcAft>
                <a:spcPct val="0"/>
              </a:spcAft>
            </a:pPr>
            <a:r>
              <a:rPr lang="en-GB" sz="2900" b="1" dirty="0">
                <a:gradFill>
                  <a:gsLst>
                    <a:gs pos="0">
                      <a:srgbClr val="FFFFFF"/>
                    </a:gs>
                    <a:gs pos="100000">
                      <a:srgbClr val="FFFFFF"/>
                    </a:gs>
                  </a:gsLst>
                  <a:lin ang="5400000" scaled="0"/>
                </a:gradFill>
                <a:latin typeface="Segoe Light" pitchFamily="34" charset="0"/>
              </a:rPr>
              <a:t>Lots of work here</a:t>
            </a:r>
          </a:p>
        </p:txBody>
      </p:sp>
      <p:sp>
        <p:nvSpPr>
          <p:cNvPr id="9" name="Rectangular Callout 8"/>
          <p:cNvSpPr/>
          <p:nvPr/>
        </p:nvSpPr>
        <p:spPr bwMode="auto">
          <a:xfrm>
            <a:off x="1394346" y="2630857"/>
            <a:ext cx="3766570" cy="538583"/>
          </a:xfrm>
          <a:prstGeom prst="wedgeRectCallout">
            <a:avLst>
              <a:gd name="adj1" fmla="val 16402"/>
              <a:gd name="adj2" fmla="val -151035"/>
            </a:avLst>
          </a:prstGeom>
          <a:solidFill>
            <a:srgbClr val="0070C0"/>
          </a:solidFill>
          <a:ln>
            <a:solidFill>
              <a:schemeClr val="tx1"/>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15" tIns="45707" rIns="91415" bIns="45707" numCol="1" rtlCol="0" anchor="ctr" anchorCtr="0" compatLnSpc="1">
            <a:prstTxWarp prst="textNoShape">
              <a:avLst/>
            </a:prstTxWarp>
            <a:spAutoFit/>
          </a:bodyPr>
          <a:lstStyle/>
          <a:p>
            <a:pPr algn="ctr" defTabSz="913893" fontAlgn="base">
              <a:spcBef>
                <a:spcPct val="0"/>
              </a:spcBef>
              <a:spcAft>
                <a:spcPct val="0"/>
              </a:spcAft>
            </a:pPr>
            <a:r>
              <a:rPr lang="en-GB" sz="2900" b="1" dirty="0">
                <a:gradFill>
                  <a:gsLst>
                    <a:gs pos="0">
                      <a:srgbClr val="FFFFFF"/>
                    </a:gs>
                    <a:gs pos="100000">
                      <a:srgbClr val="FFFFFF"/>
                    </a:gs>
                  </a:gsLst>
                  <a:lin ang="5400000" scaled="0"/>
                </a:gradFill>
                <a:latin typeface="Segoe Light" pitchFamily="34" charset="0"/>
              </a:rPr>
              <a:t>The neglected child</a:t>
            </a:r>
          </a:p>
        </p:txBody>
      </p:sp>
    </p:spTree>
    <p:extLst>
      <p:ext uri="{BB962C8B-B14F-4D97-AF65-F5344CB8AC3E}">
        <p14:creationId xmlns:p14="http://schemas.microsoft.com/office/powerpoint/2010/main" val="2705045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animBg="1"/>
      <p:bldP spid="6" grpId="1" animBg="1"/>
      <p:bldP spid="7" grpId="0" animBg="1"/>
      <p:bldP spid="7" grpId="1" animBg="1"/>
      <p:bldP spid="9" grpId="0" animBg="1"/>
      <p:bldP spid="9"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5"/>
            <a:ext cx="11147562" cy="900246"/>
          </a:xfrm>
        </p:spPr>
        <p:txBody>
          <a:bodyPr/>
          <a:lstStyle/>
          <a:p>
            <a:pPr algn="ctr"/>
            <a:r>
              <a:rPr lang="en-GB" dirty="0" smtClean="0"/>
              <a:t>Meditations on </a:t>
            </a:r>
            <a:r>
              <a:rPr lang="en-GB" sz="6500" dirty="0">
                <a:latin typeface="ZapfChancery"/>
                <a:sym typeface="Symbol"/>
              </a:rPr>
              <a:t></a:t>
            </a:r>
            <a:r>
              <a:rPr lang="en-GB" sz="6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653970899"/>
              </p:ext>
            </p:extLst>
          </p:nvPr>
        </p:nvGraphicFramePr>
        <p:xfrm>
          <a:off x="519045" y="1448141"/>
          <a:ext cx="11147562" cy="5075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5941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D238AF-8111-48F4-87D0-8513B6795E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C889AEA-E0C2-4FF9-A34D-CA456FDB903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B6560F0-5737-4155-83E0-F00762C1509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95717ED0-058B-40A8-AEF1-D8763A5D87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2B9C4F42-7270-4926-91A5-B0F02BC89C9E}"/>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02636C2B-1A91-4E5F-9560-97738B72DA6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3"/>
            <a:ext cx="11147562" cy="609540"/>
          </a:xfrm>
        </p:spPr>
        <p:txBody>
          <a:bodyPr/>
          <a:lstStyle/>
          <a:p>
            <a:r>
              <a:rPr lang="en-US" sz="4400" dirty="0"/>
              <a:t>Financial data is like water…</a:t>
            </a:r>
          </a:p>
        </p:txBody>
      </p:sp>
      <p:sp>
        <p:nvSpPr>
          <p:cNvPr id="2" name="Text Placeholder 1"/>
          <p:cNvSpPr>
            <a:spLocks noGrp="1"/>
          </p:cNvSpPr>
          <p:nvPr>
            <p:ph type="body" sz="quarter" idx="10"/>
          </p:nvPr>
        </p:nvSpPr>
        <p:spPr>
          <a:xfrm>
            <a:off x="575652" y="1434487"/>
            <a:ext cx="11147562" cy="4776692"/>
          </a:xfrm>
        </p:spPr>
        <p:txBody>
          <a:bodyPr/>
          <a:lstStyle/>
          <a:p>
            <a:pPr marL="3176" indent="0">
              <a:buNone/>
            </a:pPr>
            <a:r>
              <a:rPr lang="en-US" sz="3200" dirty="0"/>
              <a:t>Everyone needs it. Everyone knows where to get it</a:t>
            </a:r>
            <a:r>
              <a:rPr lang="en-US" sz="3200" dirty="0" smtClean="0"/>
              <a:t>. Simple.</a:t>
            </a:r>
            <a:endParaRPr lang="en-US" sz="3200" dirty="0"/>
          </a:p>
          <a:p>
            <a:pPr marL="573692" indent="-570516">
              <a:buFont typeface="Arial" pitchFamily="34" charset="0"/>
              <a:buChar char="•"/>
            </a:pPr>
            <a:endParaRPr lang="en-US" sz="3200" dirty="0" smtClean="0"/>
          </a:p>
          <a:p>
            <a:pPr marL="3176" indent="0">
              <a:buNone/>
            </a:pPr>
            <a:r>
              <a:rPr lang="en-US" sz="3200" dirty="0" smtClean="0"/>
              <a:t>But… </a:t>
            </a:r>
          </a:p>
          <a:p>
            <a:pPr marL="3176" indent="0">
              <a:buNone/>
            </a:pPr>
            <a:r>
              <a:rPr lang="en-US" sz="3200" dirty="0" smtClean="0"/>
              <a:t>	… nobody is </a:t>
            </a:r>
            <a:r>
              <a:rPr lang="en-US" sz="3200" dirty="0"/>
              <a:t>sure where it really came from, or goes to</a:t>
            </a:r>
            <a:r>
              <a:rPr lang="en-US" sz="3200" dirty="0" smtClean="0"/>
              <a:t>.</a:t>
            </a:r>
          </a:p>
          <a:p>
            <a:pPr marL="3176" indent="0">
              <a:buNone/>
            </a:pPr>
            <a:r>
              <a:rPr lang="en-US" sz="3200" dirty="0" smtClean="0"/>
              <a:t>	…</a:t>
            </a:r>
            <a:r>
              <a:rPr lang="en-US" sz="3200" dirty="0"/>
              <a:t> nobody </a:t>
            </a:r>
            <a:r>
              <a:rPr lang="en-US" sz="3200" dirty="0" smtClean="0"/>
              <a:t>really </a:t>
            </a:r>
            <a:r>
              <a:rPr lang="en-US" sz="3200" dirty="0"/>
              <a:t>knows its true cost, or true value.</a:t>
            </a:r>
          </a:p>
          <a:p>
            <a:pPr marL="3176" indent="0">
              <a:buNone/>
            </a:pPr>
            <a:r>
              <a:rPr lang="en-US" sz="3200" dirty="0" smtClean="0"/>
              <a:t>	…</a:t>
            </a:r>
            <a:r>
              <a:rPr lang="en-US" sz="3200" dirty="0"/>
              <a:t> nobody </a:t>
            </a:r>
            <a:r>
              <a:rPr lang="en-US" sz="3200" dirty="0" smtClean="0"/>
              <a:t>likes </a:t>
            </a:r>
            <a:r>
              <a:rPr lang="en-US" sz="3200" dirty="0"/>
              <a:t>to pay for it, or to share it.</a:t>
            </a:r>
          </a:p>
          <a:p>
            <a:pPr marL="3176" indent="0">
              <a:buNone/>
            </a:pPr>
            <a:r>
              <a:rPr lang="en-US" sz="3200" dirty="0" smtClean="0"/>
              <a:t>	…</a:t>
            </a:r>
            <a:r>
              <a:rPr lang="en-US" sz="3200" dirty="0"/>
              <a:t> nobody </a:t>
            </a:r>
            <a:r>
              <a:rPr lang="en-US" sz="3200" dirty="0" smtClean="0"/>
              <a:t>knows </a:t>
            </a:r>
            <a:r>
              <a:rPr lang="en-US" sz="3200" dirty="0"/>
              <a:t>how much is </a:t>
            </a:r>
            <a:r>
              <a:rPr lang="en-US" sz="3200" dirty="0" smtClean="0"/>
              <a:t>wasted</a:t>
            </a:r>
            <a:endParaRPr lang="en-US" sz="3200" dirty="0"/>
          </a:p>
          <a:p>
            <a:pPr marL="3176" indent="0">
              <a:buNone/>
            </a:pPr>
            <a:r>
              <a:rPr lang="en-US" sz="3200" dirty="0" smtClean="0"/>
              <a:t>	…</a:t>
            </a:r>
            <a:r>
              <a:rPr lang="en-US" sz="3200" dirty="0"/>
              <a:t> nobody </a:t>
            </a:r>
            <a:r>
              <a:rPr lang="en-US" sz="3200" dirty="0" smtClean="0"/>
              <a:t>knows a good plumber</a:t>
            </a:r>
          </a:p>
          <a:p>
            <a:pPr marL="3176" indent="0">
              <a:buNone/>
            </a:pPr>
            <a:r>
              <a:rPr lang="en-US" sz="3200" dirty="0"/>
              <a:t>	</a:t>
            </a:r>
            <a:r>
              <a:rPr lang="en-US" sz="3200" dirty="0" smtClean="0"/>
              <a:t>…</a:t>
            </a:r>
            <a:r>
              <a:rPr lang="en-US" sz="3200" dirty="0"/>
              <a:t> nobody </a:t>
            </a:r>
            <a:r>
              <a:rPr lang="en-US" sz="3200" dirty="0" smtClean="0"/>
              <a:t>knows how bad it is until after you have drunk it</a:t>
            </a:r>
            <a:endParaRPr lang="en-US" sz="3200" dirty="0"/>
          </a:p>
        </p:txBody>
      </p:sp>
    </p:spTree>
    <p:extLst>
      <p:ext uri="{BB962C8B-B14F-4D97-AF65-F5344CB8AC3E}">
        <p14:creationId xmlns:p14="http://schemas.microsoft.com/office/powerpoint/2010/main" val="1536559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5"/>
            <a:ext cx="11147562" cy="900246"/>
          </a:xfrm>
        </p:spPr>
        <p:txBody>
          <a:bodyPr/>
          <a:lstStyle/>
          <a:p>
            <a:pPr algn="ctr"/>
            <a:r>
              <a:rPr lang="en-GB" dirty="0" smtClean="0"/>
              <a:t>Meditations on </a:t>
            </a:r>
            <a:r>
              <a:rPr lang="en-GB" sz="6500" dirty="0">
                <a:latin typeface="ZapfChancery"/>
                <a:sym typeface="Symbol"/>
              </a:rPr>
              <a:t></a:t>
            </a:r>
            <a:r>
              <a:rPr lang="en-GB" sz="6500" baseline="-25000" dirty="0">
                <a:latin typeface="ZapfChancery"/>
                <a:sym typeface="Symbol"/>
              </a:rPr>
              <a:t>0</a:t>
            </a:r>
            <a:r>
              <a:rPr lang="en-GB" dirty="0" smtClean="0"/>
              <a:t> </a:t>
            </a:r>
            <a:endParaRPr lang="en-GB" dirty="0"/>
          </a:p>
        </p:txBody>
      </p:sp>
      <p:graphicFrame>
        <p:nvGraphicFramePr>
          <p:cNvPr id="5" name="Diagram 4"/>
          <p:cNvGraphicFramePr/>
          <p:nvPr>
            <p:extLst>
              <p:ext uri="{D42A27DB-BD31-4B8C-83A1-F6EECF244321}">
                <p14:modId xmlns:p14="http://schemas.microsoft.com/office/powerpoint/2010/main" val="1911593360"/>
              </p:ext>
            </p:extLst>
          </p:nvPr>
        </p:nvGraphicFramePr>
        <p:xfrm>
          <a:off x="519045" y="1448142"/>
          <a:ext cx="11147562" cy="50618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645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7CA26391-B69E-4A1C-8ED4-3A170885F4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A79A055B-95A4-44BD-A67F-B5A5ABC9C81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DE51232-A39B-4346-A8B5-36F19267596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4BA56FA-50F2-46D9-AB07-EFCB75B83A1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4C5F710-3C2E-46ED-9199-093306C6172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1A98FB64-081D-4F6B-AC3C-8BA76C73DBF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Text Placeholder 2"/>
          <p:cNvSpPr>
            <a:spLocks noGrp="1"/>
          </p:cNvSpPr>
          <p:nvPr>
            <p:ph type="body" idx="1"/>
          </p:nvPr>
        </p:nvSpPr>
        <p:spPr>
          <a:xfrm>
            <a:off x="519047" y="1448154"/>
            <a:ext cx="11147560" cy="540148"/>
          </a:xfrm>
        </p:spPr>
        <p:txBody>
          <a:bodyPr/>
          <a:lstStyle/>
          <a:p>
            <a:endParaRPr lang="en-GB"/>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755782614"/>
              </p:ext>
            </p:extLst>
          </p:nvPr>
        </p:nvGraphicFramePr>
        <p:xfrm>
          <a:off x="553966" y="1094088"/>
          <a:ext cx="11171635" cy="504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379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t>Theme #5</a:t>
            </a:r>
            <a:br>
              <a:rPr lang="en-GB" dirty="0" smtClean="0"/>
            </a:br>
            <a:r>
              <a:rPr lang="en-GB" dirty="0"/>
              <a:t/>
            </a:r>
            <a:br>
              <a:rPr lang="en-GB" dirty="0"/>
            </a:br>
            <a:r>
              <a:rPr lang="en-GB" dirty="0" smtClean="0"/>
              <a:t>Schema Change</a:t>
            </a:r>
            <a:endParaRPr lang="en-GB" dirty="0"/>
          </a:p>
        </p:txBody>
      </p:sp>
    </p:spTree>
    <p:extLst>
      <p:ext uri="{BB962C8B-B14F-4D97-AF65-F5344CB8AC3E}">
        <p14:creationId xmlns:p14="http://schemas.microsoft.com/office/powerpoint/2010/main" val="248967732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problem, but…</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7763802"/>
              </p:ext>
            </p:extLst>
          </p:nvPr>
        </p:nvGraphicFramePr>
        <p:xfrm>
          <a:off x="609365" y="1296536"/>
          <a:ext cx="10677336" cy="5429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2707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CC0CDA4-0807-4E5C-91EB-D5B5AAD880F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2EA7BBD-255F-4314-B333-457862F2D67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952C8B6B-DE06-4032-8B30-24461EF83ABC}"/>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C4B4B460-90BC-4020-976D-E21F2953872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1578245827"/>
              </p:ext>
            </p:extLst>
          </p:nvPr>
        </p:nvGraphicFramePr>
        <p:xfrm>
          <a:off x="1292621" y="1397359"/>
          <a:ext cx="9325083" cy="449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7780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6D9ADA7-8535-4AEB-BEE2-A86D88A63B7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ED028250-E1FC-4279-A963-61F228BC605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950193"/>
          </a:xfrm>
        </p:spPr>
        <p:txBody>
          <a:bodyPr/>
          <a:lstStyle/>
          <a:p>
            <a:pPr lvl="0" algn="l"/>
            <a:r>
              <a:rPr lang="en-GB" sz="4800" b="1" dirty="0"/>
              <a:t>Is Time to Market a Problem?</a:t>
            </a:r>
            <a:br>
              <a:rPr lang="en-GB" sz="4800" b="1" dirty="0"/>
            </a:br>
            <a:r>
              <a:rPr lang="en-GB" sz="4800" dirty="0"/>
              <a:t/>
            </a:r>
            <a:br>
              <a:rPr lang="en-GB" sz="4800" dirty="0"/>
            </a:br>
            <a:r>
              <a:rPr lang="en-GB" sz="4300" dirty="0"/>
              <a:t>Late Models </a:t>
            </a:r>
            <a:r>
              <a:rPr lang="en-GB" sz="4300" dirty="0">
                <a:sym typeface="Wingdings" pitchFamily="2" charset="2"/>
              </a:rPr>
              <a:t> </a:t>
            </a:r>
            <a:r>
              <a:rPr lang="en-GB" sz="4300" dirty="0">
                <a:solidFill>
                  <a:schemeClr val="accent1"/>
                </a:solidFill>
              </a:rPr>
              <a:t>Missed market opportunities</a:t>
            </a:r>
            <a:r>
              <a:rPr lang="en-GB" sz="4300" dirty="0"/>
              <a:t/>
            </a:r>
            <a:br>
              <a:rPr lang="en-GB" sz="4300" dirty="0"/>
            </a:br>
            <a:r>
              <a:rPr lang="en-GB" sz="4300" dirty="0"/>
              <a:t/>
            </a:r>
            <a:br>
              <a:rPr lang="en-GB" sz="4300" dirty="0"/>
            </a:br>
            <a:r>
              <a:rPr lang="en-GB" sz="4300" dirty="0"/>
              <a:t>Late Services </a:t>
            </a:r>
            <a:r>
              <a:rPr lang="en-GB" sz="4300" dirty="0">
                <a:sym typeface="Wingdings" pitchFamily="2" charset="2"/>
              </a:rPr>
              <a:t> </a:t>
            </a:r>
            <a:r>
              <a:rPr lang="en-GB" sz="4300" dirty="0">
                <a:solidFill>
                  <a:schemeClr val="accent1"/>
                </a:solidFill>
              </a:rPr>
              <a:t>Users have gone elsewhere</a:t>
            </a:r>
            <a:r>
              <a:rPr lang="en-GB" sz="4300" dirty="0"/>
              <a:t/>
            </a:r>
            <a:br>
              <a:rPr lang="en-GB" sz="4300" dirty="0"/>
            </a:br>
            <a:r>
              <a:rPr lang="en-GB" sz="4300" dirty="0"/>
              <a:t/>
            </a:r>
            <a:br>
              <a:rPr lang="en-GB" sz="4300" dirty="0"/>
            </a:br>
            <a:r>
              <a:rPr lang="en-GB" sz="4300" dirty="0"/>
              <a:t>Late Components </a:t>
            </a:r>
            <a:r>
              <a:rPr lang="en-GB" sz="4300" dirty="0">
                <a:sym typeface="Wingdings" pitchFamily="2" charset="2"/>
              </a:rPr>
              <a:t> </a:t>
            </a:r>
            <a:r>
              <a:rPr lang="en-GB" sz="4300" dirty="0">
                <a:solidFill>
                  <a:schemeClr val="accent1"/>
                </a:solidFill>
                <a:sym typeface="Wingdings" pitchFamily="2" charset="2"/>
              </a:rPr>
              <a:t>Millions evaporate</a:t>
            </a:r>
            <a:r>
              <a:rPr lang="en-GB" sz="4300" dirty="0"/>
              <a:t/>
            </a:r>
            <a:br>
              <a:rPr lang="en-GB" sz="4300" dirty="0"/>
            </a:br>
            <a:endParaRPr lang="en-GB" sz="4800" dirty="0"/>
          </a:p>
        </p:txBody>
      </p:sp>
      <p:sp>
        <p:nvSpPr>
          <p:cNvPr id="4" name="Rectangular Callout 3"/>
          <p:cNvSpPr/>
          <p:nvPr/>
        </p:nvSpPr>
        <p:spPr bwMode="auto">
          <a:xfrm>
            <a:off x="2028866" y="4021097"/>
            <a:ext cx="1489008" cy="353917"/>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Gaming service</a:t>
            </a:r>
          </a:p>
        </p:txBody>
      </p:sp>
      <p:sp>
        <p:nvSpPr>
          <p:cNvPr id="5" name="Rectangular Callout 4"/>
          <p:cNvSpPr/>
          <p:nvPr/>
        </p:nvSpPr>
        <p:spPr bwMode="auto">
          <a:xfrm>
            <a:off x="2340808" y="5186658"/>
            <a:ext cx="1725739" cy="353917"/>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Ad ranking engine</a:t>
            </a:r>
          </a:p>
        </p:txBody>
      </p:sp>
      <p:sp>
        <p:nvSpPr>
          <p:cNvPr id="7" name="Rectangular Callout 6"/>
          <p:cNvSpPr/>
          <p:nvPr/>
        </p:nvSpPr>
        <p:spPr bwMode="auto">
          <a:xfrm>
            <a:off x="1749459" y="2867926"/>
            <a:ext cx="1499715" cy="353917"/>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Financial model</a:t>
            </a:r>
          </a:p>
        </p:txBody>
      </p:sp>
    </p:spTree>
    <p:extLst>
      <p:ext uri="{BB962C8B-B14F-4D97-AF65-F5344CB8AC3E}">
        <p14:creationId xmlns:p14="http://schemas.microsoft.com/office/powerpoint/2010/main" val="3248678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xit" presetSubtype="0" fill="hold" grpId="1"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285241"/>
          </a:xfrm>
        </p:spPr>
        <p:txBody>
          <a:bodyPr/>
          <a:lstStyle/>
          <a:p>
            <a:pPr algn="l"/>
            <a:r>
              <a:rPr lang="en-GB" sz="4800" b="1" dirty="0"/>
              <a:t>Is Correctness a Problem?  </a:t>
            </a:r>
            <a:br>
              <a:rPr lang="en-GB" sz="4800" b="1" dirty="0"/>
            </a:br>
            <a:r>
              <a:rPr lang="en-GB" sz="4800" dirty="0"/>
              <a:t/>
            </a:r>
            <a:br>
              <a:rPr lang="en-GB" sz="4800" dirty="0"/>
            </a:br>
            <a:r>
              <a:rPr lang="en-GB" sz="4300" dirty="0"/>
              <a:t>Buggy Models </a:t>
            </a:r>
            <a:r>
              <a:rPr lang="en-GB" sz="4300" dirty="0">
                <a:sym typeface="Wingdings" pitchFamily="2" charset="2"/>
              </a:rPr>
              <a:t> </a:t>
            </a:r>
            <a:r>
              <a:rPr lang="en-GB" sz="4300" dirty="0">
                <a:solidFill>
                  <a:schemeClr val="accent1"/>
                </a:solidFill>
                <a:sym typeface="Wingdings" pitchFamily="2" charset="2"/>
              </a:rPr>
              <a:t>Major risks to institutions</a:t>
            </a:r>
            <a:r>
              <a:rPr lang="en-GB" sz="4300" dirty="0"/>
              <a:t/>
            </a:r>
            <a:br>
              <a:rPr lang="en-GB" sz="4300" dirty="0"/>
            </a:br>
            <a:r>
              <a:rPr lang="en-GB" sz="4300" dirty="0"/>
              <a:t/>
            </a:r>
            <a:br>
              <a:rPr lang="en-GB" sz="4300" dirty="0"/>
            </a:br>
            <a:r>
              <a:rPr lang="en-GB" sz="4300" dirty="0"/>
              <a:t>Buggy Services </a:t>
            </a:r>
            <a:r>
              <a:rPr lang="en-GB" sz="4300" dirty="0">
                <a:sym typeface="Wingdings" pitchFamily="2" charset="2"/>
              </a:rPr>
              <a:t> </a:t>
            </a:r>
            <a:r>
              <a:rPr lang="en-GB" sz="4300" dirty="0">
                <a:solidFill>
                  <a:schemeClr val="accent1"/>
                </a:solidFill>
                <a:sym typeface="Wingdings" pitchFamily="2" charset="2"/>
              </a:rPr>
              <a:t>Users walk away </a:t>
            </a:r>
            <a:r>
              <a:rPr lang="en-GB" sz="4300" dirty="0"/>
              <a:t/>
            </a:r>
            <a:br>
              <a:rPr lang="en-GB" sz="4300" dirty="0"/>
            </a:br>
            <a:r>
              <a:rPr lang="en-GB" sz="4300" dirty="0"/>
              <a:t/>
            </a:r>
            <a:br>
              <a:rPr lang="en-GB" sz="4300" dirty="0"/>
            </a:br>
            <a:r>
              <a:rPr lang="en-GB" sz="4300" dirty="0"/>
              <a:t>Buggy Analytical Components </a:t>
            </a:r>
            <a:r>
              <a:rPr lang="en-GB" sz="4300" dirty="0">
                <a:sym typeface="Wingdings" pitchFamily="2" charset="2"/>
              </a:rPr>
              <a:t> </a:t>
            </a:r>
            <a:r>
              <a:rPr lang="en-GB" sz="4300" dirty="0">
                <a:solidFill>
                  <a:schemeClr val="accent1"/>
                </a:solidFill>
                <a:sym typeface="Wingdings" pitchFamily="2" charset="2"/>
              </a:rPr>
              <a:t>Millions leak away</a:t>
            </a:r>
            <a:endParaRPr lang="en-GB" sz="4800" b="1" dirty="0">
              <a:solidFill>
                <a:schemeClr val="accent1"/>
              </a:solidFill>
            </a:endParaRPr>
          </a:p>
        </p:txBody>
      </p:sp>
      <p:sp>
        <p:nvSpPr>
          <p:cNvPr id="7" name="Rectangular Callout 6"/>
          <p:cNvSpPr/>
          <p:nvPr/>
        </p:nvSpPr>
        <p:spPr bwMode="auto">
          <a:xfrm>
            <a:off x="1842430" y="2867926"/>
            <a:ext cx="1313768" cy="353917"/>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Quant model</a:t>
            </a:r>
          </a:p>
        </p:txBody>
      </p:sp>
      <p:sp>
        <p:nvSpPr>
          <p:cNvPr id="8" name="Rectangular Callout 7"/>
          <p:cNvSpPr/>
          <p:nvPr/>
        </p:nvSpPr>
        <p:spPr bwMode="auto">
          <a:xfrm>
            <a:off x="2028866" y="4021097"/>
            <a:ext cx="1489008" cy="353917"/>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Gaming service</a:t>
            </a:r>
          </a:p>
        </p:txBody>
      </p:sp>
      <p:sp>
        <p:nvSpPr>
          <p:cNvPr id="9" name="Rectangular Callout 8"/>
          <p:cNvSpPr/>
          <p:nvPr/>
        </p:nvSpPr>
        <p:spPr bwMode="auto">
          <a:xfrm>
            <a:off x="2340808" y="5186658"/>
            <a:ext cx="1725739" cy="353917"/>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3537063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950193"/>
          </a:xfrm>
        </p:spPr>
        <p:txBody>
          <a:bodyPr/>
          <a:lstStyle/>
          <a:p>
            <a:pPr algn="l"/>
            <a:r>
              <a:rPr lang="en-GB" sz="4800" b="1" dirty="0"/>
              <a:t>Is Efficiency a Problem?  </a:t>
            </a:r>
            <a:br>
              <a:rPr lang="en-GB" sz="4800" b="1" dirty="0"/>
            </a:br>
            <a:r>
              <a:rPr lang="en-GB" sz="4800" dirty="0"/>
              <a:t/>
            </a:r>
            <a:br>
              <a:rPr lang="en-GB" sz="4800" dirty="0"/>
            </a:br>
            <a:r>
              <a:rPr lang="en-GB" sz="4300" dirty="0"/>
              <a:t>Slow Models </a:t>
            </a:r>
            <a:r>
              <a:rPr lang="en-GB" sz="4300" dirty="0">
                <a:sym typeface="Wingdings" pitchFamily="2" charset="2"/>
              </a:rPr>
              <a:t> </a:t>
            </a:r>
            <a:r>
              <a:rPr lang="en-GB" sz="4300" dirty="0">
                <a:solidFill>
                  <a:schemeClr val="accent1"/>
                </a:solidFill>
                <a:sym typeface="Wingdings" pitchFamily="2" charset="2"/>
              </a:rPr>
              <a:t>Can’t assess the institution daily</a:t>
            </a:r>
            <a:r>
              <a:rPr lang="en-GB" sz="4300" dirty="0"/>
              <a:t/>
            </a:r>
            <a:br>
              <a:rPr lang="en-GB" sz="4300" dirty="0"/>
            </a:br>
            <a:r>
              <a:rPr lang="en-GB" sz="4300" dirty="0"/>
              <a:t/>
            </a:r>
            <a:br>
              <a:rPr lang="en-GB" sz="4300" dirty="0"/>
            </a:br>
            <a:r>
              <a:rPr lang="en-GB" sz="4300" dirty="0"/>
              <a:t>Slow Services </a:t>
            </a:r>
            <a:r>
              <a:rPr lang="en-GB" sz="4300" dirty="0">
                <a:sym typeface="Wingdings" pitchFamily="2" charset="2"/>
              </a:rPr>
              <a:t> </a:t>
            </a:r>
            <a:r>
              <a:rPr lang="en-GB" sz="4300" dirty="0">
                <a:solidFill>
                  <a:schemeClr val="accent1"/>
                </a:solidFill>
                <a:sym typeface="Wingdings" pitchFamily="2" charset="2"/>
              </a:rPr>
              <a:t>Massive loss of online business</a:t>
            </a:r>
            <a:r>
              <a:rPr lang="en-GB" sz="4300" dirty="0"/>
              <a:t/>
            </a:r>
            <a:br>
              <a:rPr lang="en-GB" sz="4300" dirty="0"/>
            </a:br>
            <a:r>
              <a:rPr lang="en-GB" sz="4300" dirty="0"/>
              <a:t/>
            </a:r>
            <a:br>
              <a:rPr lang="en-GB" sz="4300" dirty="0"/>
            </a:br>
            <a:r>
              <a:rPr lang="en-GB" sz="4300" dirty="0"/>
              <a:t>Slow Analytical Components </a:t>
            </a:r>
            <a:r>
              <a:rPr lang="en-GB" sz="4300" dirty="0">
                <a:sym typeface="Wingdings" pitchFamily="2" charset="2"/>
              </a:rPr>
              <a:t> </a:t>
            </a:r>
            <a:r>
              <a:rPr lang="en-GB" sz="4300" dirty="0">
                <a:solidFill>
                  <a:schemeClr val="accent1"/>
                </a:solidFill>
                <a:sym typeface="Wingdings" pitchFamily="2" charset="2"/>
              </a:rPr>
              <a:t>Can’t scale to web </a:t>
            </a:r>
            <a:r>
              <a:rPr lang="en-GB" sz="4300" dirty="0"/>
              <a:t/>
            </a:r>
            <a:br>
              <a:rPr lang="en-GB" sz="4300" dirty="0"/>
            </a:br>
            <a:endParaRPr lang="en-GB" sz="4800" b="1" dirty="0"/>
          </a:p>
        </p:txBody>
      </p:sp>
      <p:sp>
        <p:nvSpPr>
          <p:cNvPr id="7" name="Rectangular Callout 6"/>
          <p:cNvSpPr/>
          <p:nvPr/>
        </p:nvSpPr>
        <p:spPr bwMode="auto">
          <a:xfrm>
            <a:off x="1749459" y="2867926"/>
            <a:ext cx="1499715" cy="353917"/>
          </a:xfrm>
          <a:prstGeom prst="wedgeRectCallout">
            <a:avLst>
              <a:gd name="adj1" fmla="val -43444"/>
              <a:gd name="adj2" fmla="val 6587"/>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Financial model</a:t>
            </a:r>
          </a:p>
        </p:txBody>
      </p:sp>
      <p:sp>
        <p:nvSpPr>
          <p:cNvPr id="8" name="Rectangular Callout 7"/>
          <p:cNvSpPr/>
          <p:nvPr/>
        </p:nvSpPr>
        <p:spPr bwMode="auto">
          <a:xfrm>
            <a:off x="1697850" y="4021097"/>
            <a:ext cx="2151048" cy="353917"/>
          </a:xfrm>
          <a:prstGeom prst="wedgeRectCallout">
            <a:avLst>
              <a:gd name="adj1" fmla="val -1131"/>
              <a:gd name="adj2" fmla="val 1516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Insurance quote service</a:t>
            </a:r>
          </a:p>
        </p:txBody>
      </p:sp>
      <p:sp>
        <p:nvSpPr>
          <p:cNvPr id="9" name="Rectangular Callout 8"/>
          <p:cNvSpPr/>
          <p:nvPr/>
        </p:nvSpPr>
        <p:spPr bwMode="auto">
          <a:xfrm>
            <a:off x="2340808" y="5186658"/>
            <a:ext cx="1725739" cy="353917"/>
          </a:xfrm>
          <a:prstGeom prst="wedgeRectCallout">
            <a:avLst>
              <a:gd name="adj1" fmla="val -24065"/>
              <a:gd name="adj2" fmla="val 2356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55" tIns="60877" rIns="121755" bIns="60877" numCol="1" rtlCol="0" anchor="ctr" anchorCtr="0" compatLnSpc="1">
            <a:prstTxWarp prst="textNoShape">
              <a:avLst/>
            </a:prstTxWarp>
            <a:spAutoFit/>
          </a:bodyPr>
          <a:lstStyle/>
          <a:p>
            <a:pPr algn="ctr" defTabSz="1217268" fontAlgn="base">
              <a:spcBef>
                <a:spcPct val="0"/>
              </a:spcBef>
              <a:spcAft>
                <a:spcPct val="0"/>
              </a:spcAft>
            </a:pPr>
            <a:r>
              <a:rPr lang="en-GB" sz="1500" b="1" dirty="0">
                <a:gradFill>
                  <a:gsLst>
                    <a:gs pos="0">
                      <a:srgbClr val="FFFFFF"/>
                    </a:gs>
                    <a:gs pos="100000">
                      <a:srgbClr val="FFFFFF"/>
                    </a:gs>
                  </a:gsLst>
                  <a:lin ang="5400000" scaled="0"/>
                </a:gradFill>
                <a:latin typeface="+mj-lt"/>
              </a:rPr>
              <a:t>Ad ranking engine</a:t>
            </a:r>
          </a:p>
        </p:txBody>
      </p:sp>
    </p:spTree>
    <p:extLst>
      <p:ext uri="{BB962C8B-B14F-4D97-AF65-F5344CB8AC3E}">
        <p14:creationId xmlns:p14="http://schemas.microsoft.com/office/powerpoint/2010/main" val="697741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92"/>
            <a:ext cx="11171635" cy="4950193"/>
          </a:xfrm>
        </p:spPr>
        <p:txBody>
          <a:bodyPr/>
          <a:lstStyle/>
          <a:p>
            <a:pPr algn="l"/>
            <a:r>
              <a:rPr lang="en-GB" sz="4800" b="1" dirty="0"/>
              <a:t>Is Complexity a Problem?  </a:t>
            </a:r>
            <a:br>
              <a:rPr lang="en-GB" sz="4800" b="1" dirty="0"/>
            </a:br>
            <a:r>
              <a:rPr lang="en-GB" sz="4800" dirty="0"/>
              <a:t/>
            </a:r>
            <a:br>
              <a:rPr lang="en-GB" sz="4800" dirty="0"/>
            </a:br>
            <a:r>
              <a:rPr lang="en-GB" sz="4300" dirty="0"/>
              <a:t>Intractable Models </a:t>
            </a:r>
            <a:r>
              <a:rPr lang="en-GB" sz="4300" dirty="0">
                <a:sym typeface="Wingdings" pitchFamily="2" charset="2"/>
              </a:rPr>
              <a:t> </a:t>
            </a:r>
            <a:r>
              <a:rPr lang="en-GB" sz="4300" dirty="0">
                <a:solidFill>
                  <a:schemeClr val="accent1"/>
                </a:solidFill>
                <a:sym typeface="Wingdings" pitchFamily="2" charset="2"/>
              </a:rPr>
              <a:t>Can’t enter markets</a:t>
            </a:r>
            <a:r>
              <a:rPr lang="en-GB" sz="4300" dirty="0"/>
              <a:t/>
            </a:r>
            <a:br>
              <a:rPr lang="en-GB" sz="4300" dirty="0"/>
            </a:br>
            <a:r>
              <a:rPr lang="en-GB" sz="4300" dirty="0"/>
              <a:t/>
            </a:r>
            <a:br>
              <a:rPr lang="en-GB" sz="4300" dirty="0"/>
            </a:br>
            <a:r>
              <a:rPr lang="en-GB" sz="4300" dirty="0"/>
              <a:t>Intractable Services </a:t>
            </a:r>
            <a:r>
              <a:rPr lang="en-GB" sz="4300" dirty="0">
                <a:sym typeface="Wingdings" pitchFamily="2" charset="2"/>
              </a:rPr>
              <a:t> </a:t>
            </a:r>
            <a:r>
              <a:rPr lang="en-GB" sz="4300" dirty="0">
                <a:solidFill>
                  <a:schemeClr val="accent1"/>
                </a:solidFill>
                <a:sym typeface="Wingdings" pitchFamily="2" charset="2"/>
              </a:rPr>
              <a:t>Can’t deliver services</a:t>
            </a:r>
            <a:r>
              <a:rPr lang="en-GB" sz="4300" dirty="0"/>
              <a:t/>
            </a:r>
            <a:br>
              <a:rPr lang="en-GB" sz="4300" dirty="0"/>
            </a:br>
            <a:r>
              <a:rPr lang="en-GB" sz="4300" dirty="0"/>
              <a:t/>
            </a:r>
            <a:br>
              <a:rPr lang="en-GB" sz="4300" dirty="0"/>
            </a:br>
            <a:r>
              <a:rPr lang="en-GB" sz="4300" dirty="0"/>
              <a:t>Intractable Analytical Components </a:t>
            </a:r>
            <a:r>
              <a:rPr lang="en-GB" sz="4300" dirty="0">
                <a:sym typeface="Wingdings" pitchFamily="2" charset="2"/>
              </a:rPr>
              <a:t> </a:t>
            </a:r>
            <a:r>
              <a:rPr lang="en-GB" sz="4300" dirty="0">
                <a:solidFill>
                  <a:schemeClr val="accent1"/>
                </a:solidFill>
                <a:sym typeface="Wingdings" pitchFamily="2" charset="2"/>
              </a:rPr>
              <a:t>Can’t deliver</a:t>
            </a:r>
            <a:r>
              <a:rPr lang="en-GB" sz="4300" dirty="0"/>
              <a:t/>
            </a:r>
            <a:br>
              <a:rPr lang="en-GB" sz="4300" dirty="0"/>
            </a:br>
            <a:endParaRPr lang="en-GB" sz="4800" b="1" dirty="0"/>
          </a:p>
        </p:txBody>
      </p:sp>
    </p:spTree>
    <p:extLst>
      <p:ext uri="{BB962C8B-B14F-4D97-AF65-F5344CB8AC3E}">
        <p14:creationId xmlns:p14="http://schemas.microsoft.com/office/powerpoint/2010/main" val="123239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Recurring Business Problems</a:t>
            </a:r>
            <a:endParaRPr lang="en-GB" dirty="0"/>
          </a:p>
        </p:txBody>
      </p:sp>
      <p:graphicFrame>
        <p:nvGraphicFramePr>
          <p:cNvPr id="3" name="Diagram 2"/>
          <p:cNvGraphicFramePr/>
          <p:nvPr>
            <p:extLst>
              <p:ext uri="{D42A27DB-BD31-4B8C-83A1-F6EECF244321}">
                <p14:modId xmlns:p14="http://schemas.microsoft.com/office/powerpoint/2010/main" val="3467197718"/>
              </p:ext>
            </p:extLst>
          </p:nvPr>
        </p:nvGraphicFramePr>
        <p:xfrm>
          <a:off x="1292616" y="1397353"/>
          <a:ext cx="9325083" cy="449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7198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62CA8009-81F8-479A-AF72-A10954E6139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4FD49528-3AFD-4586-A598-6BE044AE478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A40EF56E-93DE-42F2-ADBC-C1014EEA99A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103D069B-D8CD-4B99-BBE7-8F61BEA9762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0768FEC-F12F-4D00-99B9-699F35685B0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3"/>
            <a:ext cx="11147562" cy="609540"/>
          </a:xfrm>
        </p:spPr>
        <p:txBody>
          <a:bodyPr/>
          <a:lstStyle/>
          <a:p>
            <a:r>
              <a:rPr lang="en-US" sz="4400" dirty="0"/>
              <a:t>Actually these days it’s more like a flood…</a:t>
            </a:r>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773" y="906520"/>
            <a:ext cx="7485907" cy="562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60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440773" y="977557"/>
            <a:ext cx="11171635" cy="4876310"/>
          </a:xfrm>
        </p:spPr>
        <p:txBody>
          <a:bodyPr/>
          <a:lstStyle/>
          <a:p>
            <a:r>
              <a:rPr lang="en-GB" sz="4800" b="1" dirty="0"/>
              <a:t>What’s the Need?</a:t>
            </a:r>
            <a:br>
              <a:rPr lang="en-GB" sz="4800" b="1" dirty="0"/>
            </a:br>
            <a:r>
              <a:rPr lang="en-GB" sz="4800" dirty="0"/>
              <a:t/>
            </a:r>
            <a:br>
              <a:rPr lang="en-GB" sz="4800" dirty="0"/>
            </a:br>
            <a:r>
              <a:rPr lang="en-GB" sz="4300" b="1" dirty="0">
                <a:solidFill>
                  <a:schemeClr val="accent1"/>
                </a:solidFill>
              </a:rPr>
              <a:t>Analytical programmers</a:t>
            </a:r>
            <a:r>
              <a:rPr lang="en-GB" sz="4300" dirty="0">
                <a:solidFill>
                  <a:schemeClr val="accent1"/>
                </a:solidFill>
              </a:rPr>
              <a:t> </a:t>
            </a:r>
            <a:r>
              <a:rPr lang="en-GB" sz="4300" dirty="0"/>
              <a:t>delivering </a:t>
            </a:r>
            <a:r>
              <a:rPr lang="en-GB" sz="4300" b="1" dirty="0">
                <a:solidFill>
                  <a:schemeClr val="accent1"/>
                </a:solidFill>
              </a:rPr>
              <a:t>correct</a:t>
            </a:r>
            <a:r>
              <a:rPr lang="en-GB" sz="4300" dirty="0"/>
              <a:t>,</a:t>
            </a:r>
            <a:r>
              <a:rPr lang="en-GB" sz="4300" b="1" dirty="0"/>
              <a:t> </a:t>
            </a:r>
            <a:r>
              <a:rPr lang="en-GB" sz="4300" b="1" dirty="0">
                <a:solidFill>
                  <a:schemeClr val="accent1"/>
                </a:solidFill>
              </a:rPr>
              <a:t>efficient</a:t>
            </a:r>
            <a:r>
              <a:rPr lang="en-GB" sz="4300" dirty="0"/>
              <a:t> </a:t>
            </a:r>
            <a:r>
              <a:rPr lang="en-GB" sz="4300" b="1" dirty="0">
                <a:solidFill>
                  <a:schemeClr val="accent1"/>
                </a:solidFill>
              </a:rPr>
              <a:t>components</a:t>
            </a:r>
            <a:r>
              <a:rPr lang="en-GB" sz="4300" dirty="0"/>
              <a:t> in the enterprise, </a:t>
            </a:r>
            <a:r>
              <a:rPr lang="en-GB" sz="4300" b="1" dirty="0">
                <a:solidFill>
                  <a:schemeClr val="accent1"/>
                </a:solidFill>
              </a:rPr>
              <a:t>on-time</a:t>
            </a:r>
            <a:r>
              <a:rPr lang="en-GB" sz="4300" dirty="0"/>
              <a:t/>
            </a:r>
            <a:br>
              <a:rPr lang="en-GB" sz="4300" dirty="0"/>
            </a:br>
            <a:r>
              <a:rPr lang="en-GB" sz="4300" dirty="0"/>
              <a:t/>
            </a:r>
            <a:br>
              <a:rPr lang="en-GB" sz="4300" dirty="0"/>
            </a:br>
            <a:r>
              <a:rPr lang="en-GB" sz="4300" dirty="0"/>
              <a:t>This is a primary set of problems that functional-first programming helps solve</a:t>
            </a:r>
            <a:br>
              <a:rPr lang="en-GB" sz="4300" dirty="0"/>
            </a:br>
            <a:endParaRPr lang="en-GB" sz="4300" b="1" dirty="0"/>
          </a:p>
        </p:txBody>
      </p:sp>
    </p:spTree>
    <p:extLst>
      <p:ext uri="{BB962C8B-B14F-4D97-AF65-F5344CB8AC3E}">
        <p14:creationId xmlns:p14="http://schemas.microsoft.com/office/powerpoint/2010/main" val="2864002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 #1 (power </a:t>
            </a:r>
            <a:r>
              <a:rPr lang="en-US" b="1" dirty="0"/>
              <a:t>c</a:t>
            </a:r>
            <a:r>
              <a:rPr lang="en-US" b="1" dirty="0" smtClean="0"/>
              <a:t>ompany)</a:t>
            </a:r>
            <a:endParaRPr lang="en-US" b="1" dirty="0"/>
          </a:p>
        </p:txBody>
      </p:sp>
      <p:sp>
        <p:nvSpPr>
          <p:cNvPr id="4" name="Content Placeholder 3"/>
          <p:cNvSpPr>
            <a:spLocks noGrp="1"/>
          </p:cNvSpPr>
          <p:nvPr>
            <p:ph idx="4294967295"/>
          </p:nvPr>
        </p:nvSpPr>
        <p:spPr>
          <a:xfrm>
            <a:off x="519045" y="1448136"/>
            <a:ext cx="11147562" cy="5171844"/>
          </a:xfrm>
          <a:prstGeom prst="rect">
            <a:avLst/>
          </a:prstGeom>
        </p:spPr>
        <p:txBody>
          <a:bodyPr/>
          <a:lstStyle/>
          <a:p>
            <a:pPr marL="237015" indent="-237015"/>
            <a:r>
              <a:rPr lang="en-GB" sz="3200" b="1" dirty="0"/>
              <a:t>I have written </a:t>
            </a:r>
            <a:r>
              <a:rPr lang="en-GB" sz="3200" b="1" dirty="0">
                <a:solidFill>
                  <a:schemeClr val="tx2"/>
                </a:solidFill>
              </a:rPr>
              <a:t>an application to balance the national power generation schedule </a:t>
            </a:r>
            <a:r>
              <a:rPr lang="en-GB" sz="3200" b="1" dirty="0"/>
              <a:t>… for an energy company. </a:t>
            </a:r>
          </a:p>
          <a:p>
            <a:pPr marL="237015" indent="-237015"/>
            <a:endParaRPr lang="en-GB" sz="3200" b="1" dirty="0"/>
          </a:p>
          <a:p>
            <a:pPr marL="237015" indent="-237015"/>
            <a:r>
              <a:rPr lang="en-GB" sz="3200" b="1" dirty="0"/>
              <a:t>...</a:t>
            </a:r>
            <a:r>
              <a:rPr lang="en-GB" sz="3200" b="1" dirty="0">
                <a:solidFill>
                  <a:schemeClr val="tx2"/>
                </a:solidFill>
              </a:rPr>
              <a:t>the calculation engine was written in F#</a:t>
            </a:r>
            <a:r>
              <a:rPr lang="en-GB" sz="3200" b="1" dirty="0"/>
              <a:t>. </a:t>
            </a:r>
          </a:p>
          <a:p>
            <a:pPr marL="237015" indent="-237015"/>
            <a:endParaRPr lang="en-GB" sz="3200" b="1" dirty="0"/>
          </a:p>
          <a:p>
            <a:pPr marL="237015" indent="-237015"/>
            <a:r>
              <a:rPr lang="en-GB" sz="3200" b="1" dirty="0"/>
              <a:t>The use of F# to </a:t>
            </a:r>
            <a:r>
              <a:rPr lang="en-GB" sz="3200" b="1" dirty="0">
                <a:solidFill>
                  <a:schemeClr val="tx2"/>
                </a:solidFill>
              </a:rPr>
              <a:t>address the complexity at the heart of this application</a:t>
            </a:r>
            <a:r>
              <a:rPr lang="en-GB" sz="3200" b="1" dirty="0">
                <a:solidFill>
                  <a:srgbClr val="FFFF00"/>
                </a:solidFill>
              </a:rPr>
              <a:t> </a:t>
            </a:r>
            <a:r>
              <a:rPr lang="en-GB" sz="3200" b="1" dirty="0"/>
              <a:t>clearly demonstrates a sweet spot for the language … </a:t>
            </a:r>
            <a:r>
              <a:rPr lang="en-GB" sz="3200" b="1" dirty="0">
                <a:solidFill>
                  <a:schemeClr val="tx2"/>
                </a:solidFill>
              </a:rPr>
              <a:t>algorithmic analysis of large data sets</a:t>
            </a:r>
            <a:r>
              <a:rPr lang="en-GB" sz="3200" b="1" dirty="0"/>
              <a:t>. </a:t>
            </a:r>
          </a:p>
          <a:p>
            <a:pPr marL="237015" indent="-237015"/>
            <a:endParaRPr lang="en-GB" sz="3200" b="1" dirty="0"/>
          </a:p>
          <a:p>
            <a:pPr marL="237015" indent="-237015" algn="r"/>
            <a:r>
              <a:rPr lang="en-GB" sz="3200" b="1" dirty="0"/>
              <a:t>Simon Cousins (Eon </a:t>
            </a:r>
            <a:r>
              <a:rPr lang="en-GB" sz="3200" b="1" dirty="0" err="1"/>
              <a:t>Powergen</a:t>
            </a:r>
            <a:r>
              <a:rPr lang="en-GB" sz="3200" b="1" dirty="0"/>
              <a:t>)</a:t>
            </a:r>
          </a:p>
        </p:txBody>
      </p:sp>
    </p:spTree>
    <p:extLst>
      <p:ext uri="{BB962C8B-B14F-4D97-AF65-F5344CB8AC3E}">
        <p14:creationId xmlns:p14="http://schemas.microsoft.com/office/powerpoint/2010/main" val="151518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TextBox 3"/>
          <p:cNvSpPr txBox="1"/>
          <p:nvPr/>
        </p:nvSpPr>
        <p:spPr>
          <a:xfrm>
            <a:off x="746506" y="1605169"/>
            <a:ext cx="3896980" cy="1847088"/>
          </a:xfrm>
          <a:prstGeom prst="rect">
            <a:avLst/>
          </a:prstGeom>
          <a:noFill/>
        </p:spPr>
        <p:txBody>
          <a:bodyPr wrap="none" lIns="0" tIns="0" rIns="0" bIns="0" rtlCol="0">
            <a:spAutoFit/>
          </a:bodyPr>
          <a:lstStyle/>
          <a:p>
            <a:pPr algn="ctr"/>
            <a:r>
              <a:rPr lang="en-GB" sz="8800" dirty="0"/>
              <a:t>180,000</a:t>
            </a:r>
            <a:endParaRPr lang="en-GB" sz="10700" dirty="0"/>
          </a:p>
          <a:p>
            <a:pPr algn="ctr"/>
            <a:r>
              <a:rPr lang="en-GB" sz="3200" dirty="0">
                <a:latin typeface="Segoe UI Light" pitchFamily="34" charset="0"/>
              </a:rPr>
              <a:t>lines of OO</a:t>
            </a:r>
            <a:endParaRPr lang="en-GB" sz="100" dirty="0">
              <a:latin typeface="Segoe UI Light" pitchFamily="34" charset="0"/>
            </a:endParaRPr>
          </a:p>
        </p:txBody>
      </p:sp>
      <p:sp>
        <p:nvSpPr>
          <p:cNvPr id="5" name="TextBox 4"/>
          <p:cNvSpPr txBox="1"/>
          <p:nvPr/>
        </p:nvSpPr>
        <p:spPr>
          <a:xfrm>
            <a:off x="6963567" y="3525827"/>
            <a:ext cx="3983124" cy="2339643"/>
          </a:xfrm>
          <a:prstGeom prst="rect">
            <a:avLst/>
          </a:prstGeom>
          <a:noFill/>
        </p:spPr>
        <p:txBody>
          <a:bodyPr wrap="none" lIns="0" tIns="0" rIns="0" bIns="0" rtlCol="0">
            <a:spAutoFit/>
          </a:bodyPr>
          <a:lstStyle/>
          <a:p>
            <a:pPr algn="ctr"/>
            <a:r>
              <a:rPr lang="en-GB" sz="8800" dirty="0"/>
              <a:t>7,000</a:t>
            </a:r>
            <a:endParaRPr lang="en-GB" sz="10700" dirty="0"/>
          </a:p>
          <a:p>
            <a:pPr algn="ctr"/>
            <a:r>
              <a:rPr lang="en-GB" sz="3200" dirty="0">
                <a:latin typeface="Segoe UI Light" pitchFamily="34" charset="0"/>
              </a:rPr>
              <a:t>lines of robust F#, with </a:t>
            </a:r>
          </a:p>
          <a:p>
            <a:pPr algn="ctr"/>
            <a:r>
              <a:rPr lang="en-GB" sz="3200" dirty="0">
                <a:latin typeface="Segoe UI Light" pitchFamily="34" charset="0"/>
              </a:rPr>
              <a:t>parallel +more features</a:t>
            </a:r>
            <a:endParaRPr lang="en-GB" sz="100" dirty="0">
              <a:latin typeface="Segoe UI Light" pitchFamily="34" charset="0"/>
            </a:endParaRPr>
          </a:p>
        </p:txBody>
      </p:sp>
      <p:sp>
        <p:nvSpPr>
          <p:cNvPr id="6" name="TextBox 5"/>
          <p:cNvSpPr txBox="1"/>
          <p:nvPr/>
        </p:nvSpPr>
        <p:spPr>
          <a:xfrm>
            <a:off x="4941941" y="3238502"/>
            <a:ext cx="1591695" cy="574649"/>
          </a:xfrm>
          <a:prstGeom prst="rect">
            <a:avLst/>
          </a:prstGeom>
          <a:noFill/>
        </p:spPr>
        <p:txBody>
          <a:bodyPr wrap="none" lIns="0" tIns="0" rIns="0" bIns="0" rtlCol="0">
            <a:spAutoFit/>
          </a:bodyPr>
          <a:lstStyle/>
          <a:p>
            <a:r>
              <a:rPr lang="en-GB" sz="3700" dirty="0">
                <a:latin typeface="Segoe UI Light" pitchFamily="34" charset="0"/>
              </a:rPr>
              <a:t>became</a:t>
            </a:r>
          </a:p>
        </p:txBody>
      </p:sp>
    </p:spTree>
    <p:extLst>
      <p:ext uri="{BB962C8B-B14F-4D97-AF65-F5344CB8AC3E}">
        <p14:creationId xmlns:p14="http://schemas.microsoft.com/office/powerpoint/2010/main" val="3448887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Example #2: F# in Insurance</a:t>
            </a:r>
            <a:endParaRPr lang="en-GB" b="1" dirty="0"/>
          </a:p>
        </p:txBody>
      </p:sp>
      <p:sp>
        <p:nvSpPr>
          <p:cNvPr id="6" name="Content Placeholder 3"/>
          <p:cNvSpPr>
            <a:spLocks noGrp="1"/>
          </p:cNvSpPr>
          <p:nvPr>
            <p:ph idx="4294967295"/>
          </p:nvPr>
        </p:nvSpPr>
        <p:spPr>
          <a:xfrm>
            <a:off x="519045" y="1448180"/>
            <a:ext cx="11147562" cy="4359125"/>
          </a:xfrm>
          <a:prstGeom prst="rect">
            <a:avLst/>
          </a:prstGeom>
        </p:spPr>
        <p:txBody>
          <a:bodyPr>
            <a:normAutofit lnSpcReduction="10000"/>
          </a:bodyPr>
          <a:lstStyle/>
          <a:p>
            <a:pPr marL="236715" indent="-236715"/>
            <a:r>
              <a:rPr lang="en-GB" sz="2700" b="1" dirty="0"/>
              <a:t>I work for a large actuarial company...  …Despite adopting Agile/Scrum …the usual delays, complications and sometimes …</a:t>
            </a:r>
            <a:r>
              <a:rPr lang="en-GB" sz="2700" b="1" dirty="0">
                <a:solidFill>
                  <a:schemeClr val="accent1"/>
                </a:solidFill>
              </a:rPr>
              <a:t>failures</a:t>
            </a:r>
            <a:r>
              <a:rPr lang="en-GB" sz="2700" b="1" dirty="0"/>
              <a:t>.  </a:t>
            </a:r>
          </a:p>
          <a:p>
            <a:pPr marL="236715" indent="-236715"/>
            <a:endParaRPr lang="en-GB" sz="2700" b="1" dirty="0"/>
          </a:p>
          <a:p>
            <a:pPr marL="236715" indent="-236715"/>
            <a:r>
              <a:rPr lang="en-GB" sz="2700" b="1" dirty="0"/>
              <a:t>We used F#, and </a:t>
            </a:r>
            <a:r>
              <a:rPr lang="en-GB" sz="2700" b="1" dirty="0">
                <a:solidFill>
                  <a:schemeClr val="tx2"/>
                </a:solidFill>
              </a:rPr>
              <a:t>quickly </a:t>
            </a:r>
            <a:r>
              <a:rPr lang="en-GB" sz="2700" b="1" dirty="0"/>
              <a:t>created a system which would perform the necessary calculations </a:t>
            </a:r>
            <a:r>
              <a:rPr lang="en-GB" sz="2700" b="1" dirty="0">
                <a:solidFill>
                  <a:schemeClr val="tx2"/>
                </a:solidFill>
              </a:rPr>
              <a:t>highly efficiently, in parallel, and with a perfect match to the </a:t>
            </a:r>
            <a:r>
              <a:rPr lang="en-GB" sz="2700" b="1" dirty="0" err="1">
                <a:solidFill>
                  <a:schemeClr val="tx2"/>
                </a:solidFill>
              </a:rPr>
              <a:t>spreadsheet</a:t>
            </a:r>
            <a:r>
              <a:rPr lang="en-GB" sz="2700" b="1" dirty="0">
                <a:solidFill>
                  <a:schemeClr val="tx2"/>
                </a:solidFill>
              </a:rPr>
              <a:t> results</a:t>
            </a:r>
            <a:r>
              <a:rPr lang="en-GB" sz="2700" b="1" dirty="0"/>
              <a:t>.  </a:t>
            </a:r>
          </a:p>
          <a:p>
            <a:pPr marL="236715" indent="-236715"/>
            <a:endParaRPr lang="en-GB" sz="2700" b="1" dirty="0"/>
          </a:p>
          <a:p>
            <a:pPr marL="236715" indent="-236715"/>
            <a:r>
              <a:rPr lang="en-GB" sz="2700" b="1" dirty="0"/>
              <a:t>All of the advantages which are commonly touted for F# do play out in practice.  </a:t>
            </a:r>
            <a:r>
              <a:rPr lang="en-GB" sz="2700" b="1" i="1" dirty="0"/>
              <a:t>Immutability, Easy Parallelisation, Expressiveness, Testability, Conciseness, Flexibility, Productivity</a:t>
            </a:r>
          </a:p>
          <a:p>
            <a:pPr marL="236715" indent="-236715"/>
            <a:r>
              <a:rPr lang="en-GB" sz="2700" b="1" i="1" dirty="0"/>
              <a:t>					[ Company name omitted ]</a:t>
            </a:r>
            <a:endParaRPr lang="en-GB" sz="2700" b="1" dirty="0"/>
          </a:p>
        </p:txBody>
      </p:sp>
      <p:sp>
        <p:nvSpPr>
          <p:cNvPr id="3" name="Rectangular Callout 2"/>
          <p:cNvSpPr/>
          <p:nvPr/>
        </p:nvSpPr>
        <p:spPr bwMode="auto">
          <a:xfrm>
            <a:off x="1627446" y="879456"/>
            <a:ext cx="2852647" cy="615691"/>
          </a:xfrm>
          <a:prstGeom prst="wedgeRectCallout">
            <a:avLst>
              <a:gd name="adj1" fmla="val 17666"/>
              <a:gd name="adj2" fmla="val 23337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Time to Market</a:t>
            </a:r>
          </a:p>
        </p:txBody>
      </p:sp>
      <p:sp>
        <p:nvSpPr>
          <p:cNvPr id="5" name="Rectangular Callout 4"/>
          <p:cNvSpPr/>
          <p:nvPr/>
        </p:nvSpPr>
        <p:spPr bwMode="auto">
          <a:xfrm>
            <a:off x="9199281" y="2015602"/>
            <a:ext cx="1820717" cy="615691"/>
          </a:xfrm>
          <a:prstGeom prst="wedgeRectCallout">
            <a:avLst>
              <a:gd name="adj1" fmla="val -165572"/>
              <a:gd name="adj2" fmla="val 13717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Efficiency</a:t>
            </a:r>
          </a:p>
        </p:txBody>
      </p:sp>
      <p:sp>
        <p:nvSpPr>
          <p:cNvPr id="7" name="Rectangular Callout 6"/>
          <p:cNvSpPr/>
          <p:nvPr/>
        </p:nvSpPr>
        <p:spPr bwMode="auto">
          <a:xfrm>
            <a:off x="8945504" y="5157425"/>
            <a:ext cx="2250495" cy="615691"/>
          </a:xfrm>
          <a:prstGeom prst="wedgeRectCallout">
            <a:avLst>
              <a:gd name="adj1" fmla="val -3974"/>
              <a:gd name="adj2" fmla="val -309634"/>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Correctness</a:t>
            </a:r>
          </a:p>
        </p:txBody>
      </p:sp>
      <p:sp>
        <p:nvSpPr>
          <p:cNvPr id="8" name="Rectangle 7"/>
          <p:cNvSpPr/>
          <p:nvPr/>
        </p:nvSpPr>
        <p:spPr>
          <a:xfrm>
            <a:off x="8141237" y="6304261"/>
            <a:ext cx="3817498" cy="518877"/>
          </a:xfrm>
          <a:prstGeom prst="rect">
            <a:avLst/>
          </a:prstGeom>
        </p:spPr>
        <p:txBody>
          <a:bodyPr wrap="none" lIns="102258" tIns="51128" rIns="102258" bIns="51128">
            <a:spAutoFit/>
          </a:bodyPr>
          <a:lstStyle/>
          <a:p>
            <a:pPr marL="236609" indent="-236609" algn="r" defTabSz="913147"/>
            <a:r>
              <a:rPr lang="en-GB" sz="2700" dirty="0">
                <a:solidFill>
                  <a:srgbClr val="505050"/>
                </a:solidFill>
                <a:hlinkClick r:id="rId2"/>
              </a:rPr>
              <a:t>fsharp.org/testimonials</a:t>
            </a:r>
            <a:r>
              <a:rPr lang="en-GB" sz="2700" dirty="0">
                <a:solidFill>
                  <a:srgbClr val="505050"/>
                </a:solidFill>
              </a:rPr>
              <a:t> </a:t>
            </a:r>
          </a:p>
        </p:txBody>
      </p:sp>
      <p:sp>
        <p:nvSpPr>
          <p:cNvPr id="9" name="Rectangular Callout 8"/>
          <p:cNvSpPr/>
          <p:nvPr/>
        </p:nvSpPr>
        <p:spPr bwMode="auto">
          <a:xfrm>
            <a:off x="9563610" y="879456"/>
            <a:ext cx="2154012" cy="615691"/>
          </a:xfrm>
          <a:prstGeom prst="wedgeRectCallout">
            <a:avLst>
              <a:gd name="adj1" fmla="val -100733"/>
              <a:gd name="adj2" fmla="val 114538"/>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Complexity</a:t>
            </a:r>
          </a:p>
        </p:txBody>
      </p:sp>
    </p:spTree>
    <p:extLst>
      <p:ext uri="{BB962C8B-B14F-4D97-AF65-F5344CB8AC3E}">
        <p14:creationId xmlns:p14="http://schemas.microsoft.com/office/powerpoint/2010/main" val="3515662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p>
            <a:r>
              <a:rPr lang="en-GB" b="1" dirty="0" smtClean="0"/>
              <a:t>Example #</a:t>
            </a:r>
            <a:r>
              <a:rPr lang="en-GB" b="1" dirty="0"/>
              <a:t>3</a:t>
            </a:r>
            <a:r>
              <a:rPr lang="en-GB" b="1" dirty="0" smtClean="0"/>
              <a:t>: Finance trading platform</a:t>
            </a:r>
            <a:endParaRPr lang="en-GB" b="1" dirty="0"/>
          </a:p>
        </p:txBody>
      </p:sp>
      <p:sp>
        <p:nvSpPr>
          <p:cNvPr id="3" name="Content Placeholder 2"/>
          <p:cNvSpPr>
            <a:spLocks noGrp="1"/>
          </p:cNvSpPr>
          <p:nvPr>
            <p:ph idx="4294967295"/>
          </p:nvPr>
        </p:nvSpPr>
        <p:spPr>
          <a:xfrm>
            <a:off x="519045" y="1448134"/>
            <a:ext cx="6680918" cy="4882466"/>
          </a:xfrm>
          <a:prstGeom prst="rect">
            <a:avLst/>
          </a:prstGeom>
        </p:spPr>
        <p:txBody>
          <a:bodyPr/>
          <a:lstStyle/>
          <a:p>
            <a:r>
              <a:rPr lang="en-GB" sz="2400" dirty="0"/>
              <a:t>F# + C# for Trading Front End</a:t>
            </a:r>
          </a:p>
          <a:p>
            <a:endParaRPr lang="en-GB" sz="2400" dirty="0"/>
          </a:p>
          <a:p>
            <a:r>
              <a:rPr lang="en-GB" sz="2400" dirty="0"/>
              <a:t>Leverage F#’s features:</a:t>
            </a:r>
          </a:p>
          <a:p>
            <a:pPr marL="612941" lvl="1"/>
            <a:r>
              <a:rPr lang="en-GB" sz="2400" dirty="0">
                <a:latin typeface="+mj-lt"/>
              </a:rPr>
              <a:t>- extensive type system</a:t>
            </a:r>
          </a:p>
          <a:p>
            <a:pPr marL="612941" lvl="1"/>
            <a:r>
              <a:rPr lang="en-GB" sz="2400" dirty="0">
                <a:latin typeface="+mj-lt"/>
              </a:rPr>
              <a:t>- asynchronous workflows, agents and immutable types</a:t>
            </a:r>
          </a:p>
          <a:p>
            <a:pPr marL="612941" lvl="1"/>
            <a:r>
              <a:rPr lang="en-GB" sz="2400" dirty="0">
                <a:latin typeface="+mj-lt"/>
              </a:rPr>
              <a:t>- rich pattern matching and parser support</a:t>
            </a:r>
          </a:p>
          <a:p>
            <a:endParaRPr lang="en-GB" sz="2400" dirty="0"/>
          </a:p>
          <a:p>
            <a:r>
              <a:rPr lang="en-GB" sz="2100" dirty="0"/>
              <a:t>“Experienced F# developers regularly </a:t>
            </a:r>
            <a:r>
              <a:rPr lang="en-GB" sz="2100" b="1" dirty="0">
                <a:solidFill>
                  <a:schemeClr val="accent1"/>
                </a:solidFill>
              </a:rPr>
              <a:t>solve problems in days</a:t>
            </a:r>
            <a:r>
              <a:rPr lang="en-GB" sz="2100" dirty="0"/>
              <a:t> </a:t>
            </a:r>
            <a:r>
              <a:rPr lang="en-GB" sz="2100" dirty="0">
                <a:solidFill>
                  <a:schemeClr val="tx1"/>
                </a:solidFill>
              </a:rPr>
              <a:t>that would take weeks using more traditional languages</a:t>
            </a:r>
            <a:r>
              <a:rPr lang="en-GB" sz="2100" dirty="0"/>
              <a:t>…</a:t>
            </a:r>
            <a:r>
              <a:rPr lang="en-GB" sz="2100" b="1" dirty="0">
                <a:solidFill>
                  <a:schemeClr val="accent1"/>
                </a:solidFill>
              </a:rPr>
              <a:t>solving complex problems</a:t>
            </a:r>
            <a:r>
              <a:rPr lang="en-GB" sz="2100" dirty="0"/>
              <a:t> in an elegant and highly maintainable manner”</a:t>
            </a:r>
          </a:p>
          <a:p>
            <a:pPr algn="r"/>
            <a:r>
              <a:rPr lang="en-GB" sz="2100" dirty="0"/>
              <a:t>Phil Trelford, </a:t>
            </a:r>
            <a:r>
              <a:rPr lang="en-GB" sz="2100" dirty="0" err="1"/>
              <a:t>Trayport</a:t>
            </a:r>
            <a:endParaRPr lang="en-GB" sz="2100" dirty="0"/>
          </a:p>
        </p:txBody>
      </p:sp>
      <p:pic>
        <p:nvPicPr>
          <p:cNvPr id="4"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3454"/>
          <a:stretch/>
        </p:blipFill>
        <p:spPr bwMode="auto">
          <a:xfrm>
            <a:off x="7382977" y="1579825"/>
            <a:ext cx="4700119" cy="3671417"/>
          </a:xfrm>
          <a:prstGeom prst="rect">
            <a:avLst/>
          </a:prstGeom>
          <a:noFill/>
          <a:ln w="9525">
            <a:solidFill>
              <a:srgbClr val="4F81BD"/>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ular Callout 4"/>
          <p:cNvSpPr/>
          <p:nvPr/>
        </p:nvSpPr>
        <p:spPr bwMode="auto">
          <a:xfrm>
            <a:off x="6381580" y="3107687"/>
            <a:ext cx="2852647" cy="615691"/>
          </a:xfrm>
          <a:prstGeom prst="wedgeRectCallout">
            <a:avLst>
              <a:gd name="adj1" fmla="val -78902"/>
              <a:gd name="adj2" fmla="val 203111"/>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Time to Market</a:t>
            </a:r>
          </a:p>
        </p:txBody>
      </p:sp>
      <p:sp>
        <p:nvSpPr>
          <p:cNvPr id="6" name="Rectangular Callout 5"/>
          <p:cNvSpPr/>
          <p:nvPr/>
        </p:nvSpPr>
        <p:spPr bwMode="auto">
          <a:xfrm>
            <a:off x="6122957" y="5446527"/>
            <a:ext cx="2154012" cy="615691"/>
          </a:xfrm>
          <a:prstGeom prst="wedgeRectCallout">
            <a:avLst>
              <a:gd name="adj1" fmla="val -96798"/>
              <a:gd name="adj2" fmla="val -57206"/>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728" tIns="60864" rIns="121728" bIns="60864" numCol="1" rtlCol="0" anchor="ctr" anchorCtr="0" compatLnSpc="1">
            <a:prstTxWarp prst="textNoShape">
              <a:avLst/>
            </a:prstTxWarp>
            <a:spAutoFit/>
          </a:bodyPr>
          <a:lstStyle/>
          <a:p>
            <a:pPr algn="ctr" defTabSz="1217015" fontAlgn="base">
              <a:spcBef>
                <a:spcPct val="0"/>
              </a:spcBef>
              <a:spcAft>
                <a:spcPct val="0"/>
              </a:spcAft>
            </a:pPr>
            <a:r>
              <a:rPr lang="en-GB" sz="3200" b="1" dirty="0">
                <a:gradFill>
                  <a:gsLst>
                    <a:gs pos="0">
                      <a:srgbClr val="FFFFFF"/>
                    </a:gs>
                    <a:gs pos="100000">
                      <a:srgbClr val="FFFFFF"/>
                    </a:gs>
                  </a:gsLst>
                  <a:lin ang="5400000" scaled="0"/>
                </a:gradFill>
                <a:latin typeface="Segoe UI Light"/>
              </a:rPr>
              <a:t>Complexity</a:t>
            </a:r>
          </a:p>
        </p:txBody>
      </p:sp>
    </p:spTree>
    <p:extLst>
      <p:ext uri="{BB962C8B-B14F-4D97-AF65-F5344CB8AC3E}">
        <p14:creationId xmlns:p14="http://schemas.microsoft.com/office/powerpoint/2010/main" val="2916568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174" y="228653"/>
            <a:ext cx="10938892" cy="757306"/>
          </a:xfrm>
        </p:spPr>
        <p:txBody>
          <a:bodyPr/>
          <a:lstStyle/>
          <a:p>
            <a:r>
              <a:rPr lang="en-GB" dirty="0" smtClean="0"/>
              <a:t>Example #4: F# for Quant Consulting</a:t>
            </a:r>
            <a:endParaRPr lang="en-GB" dirty="0"/>
          </a:p>
        </p:txBody>
      </p:sp>
      <p:sp>
        <p:nvSpPr>
          <p:cNvPr id="6" name="Content Placeholder 3"/>
          <p:cNvSpPr>
            <a:spLocks noGrp="1"/>
          </p:cNvSpPr>
          <p:nvPr>
            <p:ph idx="4294967295"/>
          </p:nvPr>
        </p:nvSpPr>
        <p:spPr>
          <a:xfrm>
            <a:off x="519045" y="1448138"/>
            <a:ext cx="11147562" cy="5245728"/>
          </a:xfrm>
          <a:prstGeom prst="rect">
            <a:avLst/>
          </a:prstGeom>
        </p:spPr>
        <p:txBody>
          <a:bodyPr>
            <a:normAutofit/>
          </a:bodyPr>
          <a:lstStyle/>
          <a:p>
            <a:r>
              <a:rPr lang="en-GB" sz="2700" dirty="0"/>
              <a:t>Our bids for tendered contracts in quantitative finance are regularly </a:t>
            </a:r>
            <a:r>
              <a:rPr lang="en-GB" sz="2700" b="1" dirty="0">
                <a:solidFill>
                  <a:schemeClr val="tx2"/>
                </a:solidFill>
              </a:rPr>
              <a:t>half the price</a:t>
            </a:r>
            <a:r>
              <a:rPr lang="en-GB" sz="2700" dirty="0"/>
              <a:t> of competitors because of the </a:t>
            </a:r>
            <a:r>
              <a:rPr lang="en-GB" sz="2700" dirty="0">
                <a:solidFill>
                  <a:schemeClr val="tx2"/>
                </a:solidFill>
              </a:rPr>
              <a:t>increased productivity </a:t>
            </a:r>
            <a:r>
              <a:rPr lang="en-GB" sz="2700" dirty="0"/>
              <a:t>we get from F#.</a:t>
            </a:r>
          </a:p>
          <a:p>
            <a:endParaRPr lang="en-GB" sz="2700" dirty="0"/>
          </a:p>
          <a:p>
            <a:r>
              <a:rPr lang="en-GB" sz="2700" dirty="0"/>
              <a:t>We are regularly able to deliver </a:t>
            </a:r>
            <a:r>
              <a:rPr lang="en-GB" sz="2700" dirty="0">
                <a:solidFill>
                  <a:schemeClr val="tx2"/>
                </a:solidFill>
              </a:rPr>
              <a:t>correct</a:t>
            </a:r>
            <a:r>
              <a:rPr lang="en-GB" sz="2700" dirty="0"/>
              <a:t>, </a:t>
            </a:r>
            <a:r>
              <a:rPr lang="en-GB" sz="2700" dirty="0">
                <a:solidFill>
                  <a:schemeClr val="tx2"/>
                </a:solidFill>
              </a:rPr>
              <a:t>robust, </a:t>
            </a:r>
            <a:r>
              <a:rPr lang="en-GB" sz="2700" dirty="0" err="1">
                <a:solidFill>
                  <a:schemeClr val="tx2"/>
                </a:solidFill>
              </a:rPr>
              <a:t>performant</a:t>
            </a:r>
            <a:r>
              <a:rPr lang="en-GB" sz="2700" dirty="0">
                <a:solidFill>
                  <a:schemeClr val="tx2"/>
                </a:solidFill>
              </a:rPr>
              <a:t> </a:t>
            </a:r>
            <a:r>
              <a:rPr lang="en-GB" sz="2700" dirty="0"/>
              <a:t>solutions </a:t>
            </a:r>
            <a:r>
              <a:rPr lang="en-GB" sz="2700" dirty="0">
                <a:solidFill>
                  <a:schemeClr val="tx2"/>
                </a:solidFill>
              </a:rPr>
              <a:t>on-time</a:t>
            </a:r>
            <a:r>
              <a:rPr lang="en-GB" sz="2700" dirty="0"/>
              <a:t>, which is what our customers value most.</a:t>
            </a:r>
          </a:p>
          <a:p>
            <a:endParaRPr lang="en-GB" sz="2700" dirty="0">
              <a:solidFill>
                <a:schemeClr val="bg2">
                  <a:lumMod val="10000"/>
                </a:schemeClr>
              </a:solidFill>
            </a:endParaRPr>
          </a:p>
          <a:p>
            <a:pPr algn="r"/>
            <a:r>
              <a:rPr lang="en-GB" sz="2700" dirty="0"/>
              <a:t>Daniel Egloff, QuantAlea Consulting, Zurich</a:t>
            </a:r>
            <a:endParaRPr lang="en-GB" sz="2700" dirty="0">
              <a:solidFill>
                <a:schemeClr val="bg2">
                  <a:lumMod val="10000"/>
                </a:schemeClr>
              </a:solidFill>
            </a:endParaRPr>
          </a:p>
        </p:txBody>
      </p:sp>
      <p:sp>
        <p:nvSpPr>
          <p:cNvPr id="3" name="Rectangle 2"/>
          <p:cNvSpPr/>
          <p:nvPr/>
        </p:nvSpPr>
        <p:spPr>
          <a:xfrm>
            <a:off x="7163406" y="6304261"/>
            <a:ext cx="4795329" cy="518878"/>
          </a:xfrm>
          <a:prstGeom prst="rect">
            <a:avLst/>
          </a:prstGeom>
        </p:spPr>
        <p:txBody>
          <a:bodyPr wrap="none" lIns="102383" tIns="51190" rIns="102383" bIns="51190">
            <a:spAutoFit/>
          </a:bodyPr>
          <a:lstStyle/>
          <a:p>
            <a:pPr marL="236919" indent="-236919" algn="r"/>
            <a:r>
              <a:rPr lang="en-GB" sz="2700" dirty="0">
                <a:hlinkClick r:id="rId2"/>
              </a:rPr>
              <a:t>http://fsharp.org/testimonials</a:t>
            </a:r>
            <a:r>
              <a:rPr lang="en-GB" sz="2700" dirty="0"/>
              <a:t> </a:t>
            </a:r>
          </a:p>
        </p:txBody>
      </p:sp>
      <p:sp>
        <p:nvSpPr>
          <p:cNvPr id="9" name="Rectangular Callout 8"/>
          <p:cNvSpPr/>
          <p:nvPr/>
        </p:nvSpPr>
        <p:spPr bwMode="auto">
          <a:xfrm>
            <a:off x="7573421" y="3429794"/>
            <a:ext cx="2852647" cy="615691"/>
          </a:xfrm>
          <a:prstGeom prst="wedgeRectCallout">
            <a:avLst>
              <a:gd name="adj1" fmla="val 51550"/>
              <a:gd name="adj2" fmla="val -101019"/>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mj-lt"/>
              </a:rPr>
              <a:t>Time to Market</a:t>
            </a:r>
          </a:p>
        </p:txBody>
      </p:sp>
      <p:sp>
        <p:nvSpPr>
          <p:cNvPr id="10" name="Rectangular Callout 9"/>
          <p:cNvSpPr/>
          <p:nvPr/>
        </p:nvSpPr>
        <p:spPr bwMode="auto">
          <a:xfrm>
            <a:off x="2529676" y="4025075"/>
            <a:ext cx="2250495" cy="615691"/>
          </a:xfrm>
          <a:prstGeom prst="wedgeRectCallout">
            <a:avLst>
              <a:gd name="adj1" fmla="val 68119"/>
              <a:gd name="adj2" fmla="val -201865"/>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mj-lt"/>
              </a:rPr>
              <a:t>Correctness</a:t>
            </a:r>
          </a:p>
        </p:txBody>
      </p:sp>
      <p:sp>
        <p:nvSpPr>
          <p:cNvPr id="11" name="Rectangular Callout 10"/>
          <p:cNvSpPr/>
          <p:nvPr/>
        </p:nvSpPr>
        <p:spPr bwMode="auto">
          <a:xfrm>
            <a:off x="10138017" y="1858615"/>
            <a:ext cx="1820718" cy="615691"/>
          </a:xfrm>
          <a:prstGeom prst="wedgeRectCallout">
            <a:avLst>
              <a:gd name="adj1" fmla="val -115273"/>
              <a:gd name="adj2" fmla="val 92950"/>
            </a:avLst>
          </a:prstGeom>
          <a:solidFill>
            <a:schemeClr val="accent2"/>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mj-lt"/>
              </a:rPr>
              <a:t>Efficiency</a:t>
            </a:r>
          </a:p>
        </p:txBody>
      </p:sp>
    </p:spTree>
    <p:extLst>
      <p:ext uri="{BB962C8B-B14F-4D97-AF65-F5344CB8AC3E}">
        <p14:creationId xmlns:p14="http://schemas.microsoft.com/office/powerpoint/2010/main" val="787491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OData</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27/03/2014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96</a:t>
            </a:fld>
            <a:endParaRPr lang="en-GB">
              <a:solidFill>
                <a:srgbClr val="FFFFFF"/>
              </a:solidFill>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16" t="10617" r="30371" b="37210"/>
          <a:stretch/>
        </p:blipFill>
        <p:spPr bwMode="auto">
          <a:xfrm>
            <a:off x="457144" y="1544325"/>
            <a:ext cx="11278217" cy="3970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62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0.xml><?xml version="1.0" encoding="utf-8"?>
<a:theme xmlns:a="http://schemas.openxmlformats.org/drawingml/2006/main" name="4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1.xml><?xml version="1.0" encoding="utf-8"?>
<a:theme xmlns:a="http://schemas.openxmlformats.org/drawingml/2006/main" name="5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2.xml><?xml version="1.0" encoding="utf-8"?>
<a:theme xmlns:a="http://schemas.openxmlformats.org/drawingml/2006/main" name="6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3.xml><?xml version="1.0" encoding="utf-8"?>
<a:theme xmlns:a="http://schemas.openxmlformats.org/drawingml/2006/main" name="7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4.xml><?xml version="1.0" encoding="utf-8"?>
<a:theme xmlns:a="http://schemas.openxmlformats.org/drawingml/2006/main" name="8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5.xml><?xml version="1.0" encoding="utf-8"?>
<a:theme xmlns:a="http://schemas.openxmlformats.org/drawingml/2006/main" name="2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6.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7.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8.xml><?xml version="1.0" encoding="utf-8"?>
<a:theme xmlns:a="http://schemas.openxmlformats.org/drawingml/2006/main" name="2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ppt/theme/theme9.xml><?xml version="1.0" encoding="utf-8"?>
<a:theme xmlns:a="http://schemas.openxmlformats.org/drawingml/2006/main" name="3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name="Presentation3" id="{906D024C-421C-4B9C-801E-358EC5D2C92C}" vid="{EE647F3D-1218-41CC-B840-4369C24DDCD5}"/>
    </a:ext>
  </a:extLst>
</a:theme>
</file>

<file path=docProps/app.xml><?xml version="1.0" encoding="utf-8"?>
<Properties xmlns="http://schemas.openxmlformats.org/officeDocument/2006/extended-properties" xmlns:vt="http://schemas.openxmlformats.org/officeDocument/2006/docPropsVTypes">
  <Template>FSharp-teched-europe-2010-v2</Template>
  <TotalTime>22174</TotalTime>
  <Words>2041</Words>
  <Application>Microsoft Office PowerPoint</Application>
  <PresentationFormat>Custom</PresentationFormat>
  <Paragraphs>406</Paragraphs>
  <Slides>96</Slides>
  <Notes>14</Notes>
  <HiddenSlides>0</HiddenSlides>
  <MMClips>0</MMClips>
  <ScaleCrop>false</ScaleCrop>
  <HeadingPairs>
    <vt:vector size="6" baseType="variant">
      <vt:variant>
        <vt:lpstr>Fonts Used</vt:lpstr>
      </vt:variant>
      <vt:variant>
        <vt:i4>14</vt:i4>
      </vt:variant>
      <vt:variant>
        <vt:lpstr>Theme</vt:lpstr>
      </vt:variant>
      <vt:variant>
        <vt:i4>14</vt:i4>
      </vt:variant>
      <vt:variant>
        <vt:lpstr>Slide Titles</vt:lpstr>
      </vt:variant>
      <vt:variant>
        <vt:i4>96</vt:i4>
      </vt:variant>
    </vt:vector>
  </HeadingPairs>
  <TitlesOfParts>
    <vt:vector size="124" baseType="lpstr">
      <vt:lpstr>Wingdings</vt:lpstr>
      <vt:lpstr>Segoe   </vt:lpstr>
      <vt:lpstr>Candara</vt:lpstr>
      <vt:lpstr>Andy</vt:lpstr>
      <vt:lpstr>Symbol</vt:lpstr>
      <vt:lpstr>ZapfChancery</vt:lpstr>
      <vt:lpstr>Segoe UI Light</vt:lpstr>
      <vt:lpstr>Helvetica</vt:lpstr>
      <vt:lpstr>Segoe Light</vt:lpstr>
      <vt:lpstr>Segoe UI</vt:lpstr>
      <vt:lpstr>Cambria Math</vt:lpstr>
      <vt:lpstr>Consolas</vt:lpstr>
      <vt:lpstr>Times New Roman</vt:lpstr>
      <vt:lpstr>Arial</vt:lpstr>
      <vt:lpstr>FSharp-teched-europe-2010-v2</vt:lpstr>
      <vt:lpstr>White with Consolas font for code slides</vt:lpstr>
      <vt:lpstr>Metro Template-Template Blue</vt:lpstr>
      <vt:lpstr>1_FSharp-teched-europe-2010-v2</vt:lpstr>
      <vt:lpstr>2_FSharp-teched-europe-2010-v2</vt:lpstr>
      <vt:lpstr>New corp-style Presentation</vt:lpstr>
      <vt:lpstr>1_New corp-style Presentation</vt:lpstr>
      <vt:lpstr>2_New corp-style Presentation</vt:lpstr>
      <vt:lpstr>3_New corp-style Presentation</vt:lpstr>
      <vt:lpstr>4_New corp-style Presentation</vt:lpstr>
      <vt:lpstr>5_New corp-style Presentation</vt:lpstr>
      <vt:lpstr>6_New corp-style Presentation</vt:lpstr>
      <vt:lpstr>7_New corp-style Presentation</vt:lpstr>
      <vt:lpstr>8_New corp-style Presentation</vt:lpstr>
      <vt:lpstr>PowerPoint Presentation</vt:lpstr>
      <vt:lpstr>Agenda</vt:lpstr>
      <vt:lpstr>Proposition 1 We are living in an Information Revolution</vt:lpstr>
      <vt:lpstr>The Information Revolution</vt:lpstr>
      <vt:lpstr>Proposition 2 Modern programming is intensely information-rich</vt:lpstr>
      <vt:lpstr>Proposition 3 Our programming languages are information-sparse</vt:lpstr>
      <vt:lpstr>Financial data is like water…</vt:lpstr>
      <vt:lpstr>Financial data is like water…</vt:lpstr>
      <vt:lpstr>Actually these days it’s more like a flood…</vt:lpstr>
      <vt:lpstr>The financial data plumber’s perspective </vt:lpstr>
      <vt:lpstr>We need to bring information into our  “data rich” languages…  At market-scale, in-cloud or on-premise, strongly tooled, strongly typed</vt:lpstr>
      <vt:lpstr>This R&amp;D is done in the context of the open language F#</vt:lpstr>
      <vt:lpstr>A bit about F#....</vt:lpstr>
      <vt:lpstr>F# is free, open source, cross platform  fsharp.org</vt:lpstr>
      <vt:lpstr>F# is a programming language   </vt:lpstr>
      <vt:lpstr>F# is a functional-first programming language   </vt:lpstr>
      <vt:lpstr>F# is a succinct, interoperable, efficient, strongly-typed programming language   </vt:lpstr>
      <vt:lpstr>F# is a programming language with scalable, seamless data interoperability  </vt:lpstr>
      <vt:lpstr>"Functional-first programming is a general-purpose programming technique particularly suited to tasks where Time-to-deployment, Efficiency, Correctness and Taming Complexity dominate." </vt:lpstr>
      <vt:lpstr>"Examples include executable financial models, market simulators, ETL pipelines, general data-manipulation, calculation engines, service implementation, programmatic Uis, machine-learning and data science.   While these problems can be solved using other programming paradigms, they are particularly amenable to functional-first programming." </vt:lpstr>
      <vt:lpstr>Functional-first programming uses functional programming as the initial paradigm for most purposes, but employs other techniques such as objects and state as necessary.  </vt:lpstr>
      <vt:lpstr>F# has an intelligent, fun, contributing community  fsharp.org meetup.com/FSharpLondon  fsharpforfunandprofit.com </vt:lpstr>
      <vt:lpstr>F# helps address real business problems  around Time to Market, Efficiency, Correctness and Tackling Complexity  See: “Succeeding with Functional-first Programming in Finance”, Don Syme</vt:lpstr>
      <vt:lpstr>F# is used to make lots of money   fsharp.org/testimonials </vt:lpstr>
      <vt:lpstr>Example #1: Energy trading simulation</vt:lpstr>
      <vt:lpstr>Example #1: Energy trading simulation</vt:lpstr>
      <vt:lpstr>Example #2: F# for Quant Consulting</vt:lpstr>
      <vt:lpstr>Microsoft recommend  F# and the Visual F# tools for your functional-first programming needs  (note: works seamlessly with C#, can interoperate with C/C++/R/Python/…)</vt:lpstr>
      <vt:lpstr>Back to the main topic…</vt:lpstr>
      <vt:lpstr>Typical F# Topics</vt:lpstr>
      <vt:lpstr>The Problem We’re Addressing  Our data plumbing tools are data-sparse. We need to bring financial information into the language…   At market-scale, strongly tooled, strongly typed</vt:lpstr>
      <vt:lpstr>Which data?  Xenomorph Timescape is a major Microsoft partner for Financial Data in the Azure Cloud Platform</vt:lpstr>
      <vt:lpstr>The specific questions:  Can we use F#’s unique “type provider” capabilities to integrate Xenomorph data at fine granularity?  Can we specifically tackle the quantity of instruments and the sparseness of the data in a programming language integration.</vt:lpstr>
      <vt:lpstr>PowerPoint Presentation</vt:lpstr>
      <vt:lpstr>PowerPoint Presentation</vt:lpstr>
      <vt:lpstr>PowerPoint Presentation</vt:lpstr>
      <vt:lpstr>PowerPoint Presentation</vt:lpstr>
      <vt:lpstr>PowerPoint Presentation</vt:lpstr>
      <vt:lpstr>PowerPoint Presentation</vt:lpstr>
      <vt:lpstr>The problem is this:   the data is still weakly integrated into our programming languages</vt:lpstr>
      <vt:lpstr>The Technique: “F# Type Providers”  Allow scalable, robust, deep integration</vt:lpstr>
      <vt:lpstr>Similar Problem: Integrate all of freebase.com   “as if it were a library”  40M entities, 1Billion facts, 24,000 types, 65,000 properties</vt:lpstr>
      <vt:lpstr>Similar Problem: Integrate all of worldbank.org/data   “as if it were a library”  10,000+ time series for hundreds of countries/regions</vt:lpstr>
      <vt:lpstr>PowerPoint Presentation</vt:lpstr>
      <vt:lpstr>A Type Provider is….  “Just like a library”  “A design-time component that computes a space of types and methods on-demand…”  “An adaptor between data/services and the F# type system…”  “On-demand, scalable compile-time provision of type/module definitions…”  </vt:lpstr>
      <vt:lpstr>But what about financial data?</vt:lpstr>
      <vt:lpstr>PowerPoint Presentation</vt:lpstr>
      <vt:lpstr>Theme #1  On-Demand Types = Internet Scalable Magic</vt:lpstr>
      <vt:lpstr>On-Demand Type Provision</vt:lpstr>
      <vt:lpstr>Theme #2  Many Data Sources, One Mechanism</vt:lpstr>
      <vt:lpstr>SQL</vt:lpstr>
      <vt:lpstr>CSV</vt:lpstr>
      <vt:lpstr>JSON</vt:lpstr>
      <vt:lpstr>XML</vt:lpstr>
      <vt:lpstr>Hadoop/Hive</vt:lpstr>
      <vt:lpstr>World Bank</vt:lpstr>
      <vt:lpstr>Freebase</vt:lpstr>
      <vt:lpstr>WSDL</vt:lpstr>
      <vt:lpstr>R</vt:lpstr>
      <vt:lpstr>PowerPoint Presentation</vt:lpstr>
      <vt:lpstr>Theme #3  Data and Types at Multiple Scales</vt:lpstr>
      <vt:lpstr>Data at Multiple Scales</vt:lpstr>
      <vt:lpstr>Providing Units of Measure</vt:lpstr>
      <vt:lpstr>Theme #4  Reactive Streaming  Not covered today, but F# and .NET has excellent compositional primitives for  reactive, streaming data, and provided data sources can easily make use of these</vt:lpstr>
      <vt:lpstr>Integrating with Other Systems?</vt:lpstr>
      <vt:lpstr>Typical F# Topics</vt:lpstr>
      <vt:lpstr>Functional + R + Excel Integration  via fcell.io   </vt:lpstr>
      <vt:lpstr>Typical F# Topics</vt:lpstr>
      <vt:lpstr>Functional + GPGPU  </vt:lpstr>
      <vt:lpstr>Summary</vt:lpstr>
      <vt:lpstr>To find out more…</vt:lpstr>
      <vt:lpstr>Questions?</vt:lpstr>
      <vt:lpstr>Some Research Questions Which Arise  </vt:lpstr>
      <vt:lpstr>Theme #5  Queries  Full XTS QL not yet supported in prototype Similar query languages (Freebase MQL) are well explored</vt:lpstr>
      <vt:lpstr>Theme #4  Type Systems Encounter Reality</vt:lpstr>
      <vt:lpstr>This is different…</vt:lpstr>
      <vt:lpstr>This is different…</vt:lpstr>
      <vt:lpstr> ⊢ e   :   </vt:lpstr>
      <vt:lpstr>Meditations on 0 </vt:lpstr>
      <vt:lpstr>Meditations on 0 </vt:lpstr>
      <vt:lpstr>In Summary</vt:lpstr>
      <vt:lpstr>Theme #5  Schema Change</vt:lpstr>
      <vt:lpstr>A problem, but…</vt:lpstr>
      <vt:lpstr>The Recurring Business Problems</vt:lpstr>
      <vt:lpstr>Is Time to Market a Problem?  Late Models  Missed market opportunities  Late Services  Users have gone elsewhere  Late Components  Millions evaporate </vt:lpstr>
      <vt:lpstr>Is Correctness a Problem?    Buggy Models  Major risks to institutions  Buggy Services  Users walk away   Buggy Analytical Components  Millions leak away</vt:lpstr>
      <vt:lpstr>Is Efficiency a Problem?    Slow Models  Can’t assess the institution daily  Slow Services  Massive loss of online business  Slow Analytical Components  Can’t scale to web  </vt:lpstr>
      <vt:lpstr>Is Complexity a Problem?    Intractable Models  Can’t enter markets  Intractable Services  Can’t deliver services  Intractable Analytical Components  Can’t deliver </vt:lpstr>
      <vt:lpstr>The Recurring Business Problems</vt:lpstr>
      <vt:lpstr>What’s the Need?  Analytical programmers delivering correct, efficient components in the enterprise, on-time  This is a primary set of problems that functional-first programming helps solve </vt:lpstr>
      <vt:lpstr>Example #1 (power company)</vt:lpstr>
      <vt:lpstr>PowerPoint Presentation</vt:lpstr>
      <vt:lpstr>Example #2: F# in Insurance</vt:lpstr>
      <vt:lpstr>Example #3: Finance trading platform</vt:lpstr>
      <vt:lpstr>Example #4: F# for Quant Consulting</vt:lpstr>
      <vt:lpstr>OData</vt:lpstr>
    </vt:vector>
  </TitlesOfParts>
  <Manager>&lt;Content Manager Name Here&gt;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403</cp:revision>
  <cp:lastPrinted>2010-05-11T05:02:34Z</cp:lastPrinted>
  <dcterms:created xsi:type="dcterms:W3CDTF">2010-11-09T11:20:14Z</dcterms:created>
  <dcterms:modified xsi:type="dcterms:W3CDTF">2014-03-28T16:03:38Z</dcterms:modified>
  <cp:category>TechEd Europe 2010</cp:category>
</cp:coreProperties>
</file>