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814" r:id="rId3"/>
    <p:sldMasterId id="2147483827" r:id="rId4"/>
    <p:sldMasterId id="2147483854" r:id="rId5"/>
  </p:sldMasterIdLst>
  <p:notesMasterIdLst>
    <p:notesMasterId r:id="rId10"/>
  </p:notesMasterIdLst>
  <p:handoutMasterIdLst>
    <p:handoutMasterId r:id="rId11"/>
  </p:handoutMasterIdLst>
  <p:sldIdLst>
    <p:sldId id="919" r:id="rId6"/>
    <p:sldId id="1151" r:id="rId7"/>
    <p:sldId id="999" r:id="rId8"/>
    <p:sldId id="1152" r:id="rId9"/>
  </p:sldIdLst>
  <p:sldSz cx="12192000" cy="6858000"/>
  <p:notesSz cx="6858000" cy="9144000"/>
  <p:embeddedFontLst>
    <p:embeddedFont>
      <p:font typeface="Candara" panose="020E0502030303020204" pitchFamily="34" charset="0"/>
      <p:regular r:id="rId12"/>
      <p:bold r:id="rId13"/>
      <p:italic r:id="rId14"/>
      <p:boldItalic r:id="rId15"/>
    </p:embeddedFont>
    <p:embeddedFont>
      <p:font typeface="Consolas" panose="020B0609020204030204" pitchFamily="49" charset="0"/>
      <p:regular r:id="rId16"/>
      <p:bold r:id="rId17"/>
      <p:italic r:id="rId18"/>
      <p:boldItalic r:id="rId19"/>
    </p:embeddedFont>
    <p:embeddedFont>
      <p:font typeface="Segoe UI Light" panose="020B0502040204020203" pitchFamily="34" charset="0"/>
      <p:regular r:id="rId20"/>
      <p:italic r:id="rId21"/>
    </p:embeddedFont>
    <p:embeddedFont>
      <p:font typeface="Segoe UI" panose="020B0502040204020203" pitchFamily="34" charset="0"/>
      <p:regular r:id="rId22"/>
      <p:bold r:id="rId23"/>
      <p:italic r:id="rId24"/>
      <p:boldItalic r:id="rId25"/>
    </p:embeddedFont>
    <p:embeddedFont>
      <p:font typeface="Segoe Light" panose="020B0604020202020204" charset="0"/>
      <p:regular r:id="rId26"/>
      <p:italic r:id="rId27"/>
    </p:embeddedFont>
  </p:embeddedFontLst>
  <p:defaultText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1201" userDrawn="1">
          <p15:clr>
            <a:srgbClr val="A4A3A4"/>
          </p15:clr>
        </p15:guide>
        <p15:guide id="3" orient="horz" pos="2735" userDrawn="1">
          <p15:clr>
            <a:srgbClr val="A4A3A4"/>
          </p15:clr>
        </p15:guide>
        <p15:guide id="4" orient="horz" pos="4176" userDrawn="1">
          <p15:clr>
            <a:srgbClr val="A4A3A4"/>
          </p15:clr>
        </p15:guide>
        <p15:guide id="5" orient="horz" pos="1488" userDrawn="1">
          <p15:clr>
            <a:srgbClr val="A4A3A4"/>
          </p15:clr>
        </p15:guide>
        <p15:guide id="6" orient="horz" pos="912" userDrawn="1">
          <p15:clr>
            <a:srgbClr val="A4A3A4"/>
          </p15:clr>
        </p15:guide>
        <p15:guide id="7" pos="3840" userDrawn="1">
          <p15:clr>
            <a:srgbClr val="A4A3A4"/>
          </p15:clr>
        </p15:guide>
        <p15:guide id="8" pos="327" userDrawn="1">
          <p15:clr>
            <a:srgbClr val="A4A3A4"/>
          </p15:clr>
        </p15:guide>
        <p15:guide id="9" pos="1191" userDrawn="1">
          <p15:clr>
            <a:srgbClr val="A4A3A4"/>
          </p15:clr>
        </p15:guide>
        <p15:guide id="10" pos="7352" userDrawn="1">
          <p15:clr>
            <a:srgbClr val="A4A3A4"/>
          </p15:clr>
        </p15:guide>
        <p15:guide id="11" pos="7065" userDrawn="1">
          <p15:clr>
            <a:srgbClr val="A4A3A4"/>
          </p15:clr>
        </p15:guide>
        <p15:guide id="12" pos="6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58F"/>
    <a:srgbClr val="333333"/>
    <a:srgbClr val="FFFFFF"/>
    <a:srgbClr val="429A16"/>
    <a:srgbClr val="F8F57B"/>
    <a:srgbClr val="000000"/>
    <a:srgbClr val="59D01E"/>
    <a:srgbClr val="292929"/>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0" autoAdjust="0"/>
    <p:restoredTop sz="96105" autoAdjust="0"/>
  </p:normalViewPr>
  <p:slideViewPr>
    <p:cSldViewPr snapToGrid="0">
      <p:cViewPr varScale="1">
        <p:scale>
          <a:sx n="67" d="100"/>
          <a:sy n="67" d="100"/>
        </p:scale>
        <p:origin x="84" y="408"/>
      </p:cViewPr>
      <p:guideLst>
        <p:guide orient="horz" pos="144"/>
        <p:guide orient="horz" pos="1201"/>
        <p:guide orient="horz" pos="2735"/>
        <p:guide orient="horz" pos="4176"/>
        <p:guide orient="horz" pos="1488"/>
        <p:guide orient="horz" pos="912"/>
        <p:guide pos="3840"/>
        <p:guide pos="327"/>
        <p:guide pos="1191"/>
        <p:guide pos="7352"/>
        <p:guide pos="7065"/>
        <p:guide pos="611"/>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93DDE-D099-4CA2-863C-7319E600DBE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9DDF2FC-920D-4C4D-9879-581E042ED7BA}">
      <dgm:prSet/>
      <dgm:spPr>
        <a:solidFill>
          <a:schemeClr val="accent1"/>
        </a:solidFill>
      </dgm:spPr>
      <dgm:t>
        <a:bodyPr/>
        <a:lstStyle/>
        <a:p>
          <a:pPr rtl="0"/>
          <a:r>
            <a:rPr lang="en-GB" b="0" u="none" dirty="0" smtClean="0">
              <a:latin typeface="Segoe UI Light" panose="020B0502040204020203" pitchFamily="34" charset="0"/>
            </a:rPr>
            <a:t>…learn about F# as a </a:t>
          </a:r>
          <a:r>
            <a:rPr lang="en-GB" b="1" u="sng" dirty="0" smtClean="0">
              <a:latin typeface="Segoe UI Light" panose="020B0502040204020203" pitchFamily="34" charset="0"/>
            </a:rPr>
            <a:t>technology</a:t>
          </a:r>
          <a:r>
            <a:rPr lang="en-GB" b="0" u="none" dirty="0" smtClean="0">
              <a:latin typeface="Segoe UI Light" panose="020B0502040204020203" pitchFamily="34" charset="0"/>
            </a:rPr>
            <a:t> and </a:t>
          </a:r>
          <a:r>
            <a:rPr lang="en-GB" b="1" u="sng" dirty="0" smtClean="0">
              <a:latin typeface="Segoe UI Light" panose="020B0502040204020203" pitchFamily="34" charset="0"/>
            </a:rPr>
            <a:t>ecosystem</a:t>
          </a:r>
          <a:endParaRPr lang="en-GB" b="1" u="sng" dirty="0">
            <a:latin typeface="Segoe UI Light" panose="020B0502040204020203" pitchFamily="34" charset="0"/>
          </a:endParaRPr>
        </a:p>
      </dgm:t>
    </dgm:pt>
    <dgm:pt modelId="{EDBBF7CC-4D1D-4EDD-B9E3-9266AC4669D3}" type="parTrans" cxnId="{7FA12739-6119-4CCB-B338-9564E39FC446}">
      <dgm:prSet/>
      <dgm:spPr/>
      <dgm:t>
        <a:bodyPr/>
        <a:lstStyle/>
        <a:p>
          <a:endParaRPr lang="en-GB"/>
        </a:p>
      </dgm:t>
    </dgm:pt>
    <dgm:pt modelId="{E1578FFA-F8D4-48C3-B907-9BA312267A07}" type="sibTrans" cxnId="{7FA12739-6119-4CCB-B338-9564E39FC446}">
      <dgm:prSet/>
      <dgm:spPr/>
      <dgm:t>
        <a:bodyPr/>
        <a:lstStyle/>
        <a:p>
          <a:endParaRPr lang="en-GB"/>
        </a:p>
      </dgm:t>
    </dgm:pt>
    <dgm:pt modelId="{8876AE51-7D57-4B62-A5B5-787005D2FA85}">
      <dgm:prSet/>
      <dgm:spPr>
        <a:solidFill>
          <a:srgbClr val="7030A0"/>
        </a:solidFill>
      </dgm:spPr>
      <dgm:t>
        <a:bodyPr/>
        <a:lstStyle/>
        <a:p>
          <a:pPr rtl="0"/>
          <a:r>
            <a:rPr lang="en-GB" b="0" baseline="0" dirty="0" smtClean="0">
              <a:latin typeface="Segoe UI Light" panose="020B0502040204020203" pitchFamily="34" charset="0"/>
            </a:rPr>
            <a:t>…learn the magic of  </a:t>
          </a:r>
          <a:r>
            <a:rPr lang="en-GB" b="1" u="sng" baseline="0" dirty="0" smtClean="0">
              <a:latin typeface="Segoe UI Light" panose="020B0502040204020203" pitchFamily="34" charset="0"/>
            </a:rPr>
            <a:t>Azure scale F# data scripting</a:t>
          </a:r>
          <a:r>
            <a:rPr lang="en-GB" b="0" baseline="0" dirty="0" smtClean="0">
              <a:latin typeface="Segoe UI Light" panose="020B0502040204020203" pitchFamily="34" charset="0"/>
            </a:rPr>
            <a:t> with </a:t>
          </a:r>
          <a:r>
            <a:rPr lang="en-GB" b="1" u="sng" baseline="0" dirty="0" err="1" smtClean="0">
              <a:latin typeface="Segoe UI Light" panose="020B0502040204020203" pitchFamily="34" charset="0"/>
            </a:rPr>
            <a:t>MBrace</a:t>
          </a:r>
          <a:endParaRPr lang="en-GB" b="1" u="sng" dirty="0"/>
        </a:p>
      </dgm:t>
    </dgm:pt>
    <dgm:pt modelId="{35C921C9-8E3C-46C0-86C5-9E55AF898589}" type="parTrans" cxnId="{76A3F227-4278-4744-A7F5-E24077987939}">
      <dgm:prSet/>
      <dgm:spPr/>
      <dgm:t>
        <a:bodyPr/>
        <a:lstStyle/>
        <a:p>
          <a:endParaRPr lang="en-GB"/>
        </a:p>
      </dgm:t>
    </dgm:pt>
    <dgm:pt modelId="{FED8E5D6-AEE2-4A91-9D8A-792210C27CDF}" type="sibTrans" cxnId="{76A3F227-4278-4744-A7F5-E24077987939}">
      <dgm:prSet/>
      <dgm:spPr/>
      <dgm:t>
        <a:bodyPr/>
        <a:lstStyle/>
        <a:p>
          <a:endParaRPr lang="en-GB"/>
        </a:p>
      </dgm:t>
    </dgm:pt>
    <dgm:pt modelId="{A6AE4F78-536A-4EFD-8FEF-3AB9BE847C3E}">
      <dgm:prSet/>
      <dgm:spPr>
        <a:solidFill>
          <a:schemeClr val="accent1"/>
        </a:solidFill>
      </dgm:spPr>
      <dgm:t>
        <a:bodyPr/>
        <a:lstStyle/>
        <a:p>
          <a:r>
            <a:rPr lang="en-GB" b="0" u="none" baseline="0" dirty="0" smtClean="0">
              <a:latin typeface="Segoe UI Light" panose="020B0502040204020203" pitchFamily="34" charset="0"/>
            </a:rPr>
            <a:t>…learn about </a:t>
          </a:r>
          <a:r>
            <a:rPr lang="en-GB" b="1" u="none" baseline="0" dirty="0" smtClean="0">
              <a:latin typeface="Segoe UI Light" panose="020B0502040204020203" pitchFamily="34" charset="0"/>
            </a:rPr>
            <a:t>F#</a:t>
          </a:r>
          <a:r>
            <a:rPr lang="en-GB" b="1" u="sng" baseline="0" dirty="0" smtClean="0">
              <a:latin typeface="Segoe UI Light" panose="020B0502040204020203" pitchFamily="34" charset="0"/>
            </a:rPr>
            <a:t> projects</a:t>
          </a:r>
          <a:r>
            <a:rPr lang="en-GB" b="0" u="none" baseline="0" dirty="0" smtClean="0">
              <a:latin typeface="Segoe UI Light" panose="020B0502040204020203" pitchFamily="34" charset="0"/>
            </a:rPr>
            <a:t> and</a:t>
          </a:r>
          <a:r>
            <a:rPr lang="en-GB" b="1" u="sng" baseline="0" dirty="0" smtClean="0">
              <a:latin typeface="Segoe UI Light" panose="020B0502040204020203" pitchFamily="34" charset="0"/>
            </a:rPr>
            <a:t> scripting</a:t>
          </a:r>
          <a:r>
            <a:rPr lang="en-GB" b="0" u="none" baseline="0" dirty="0" smtClean="0">
              <a:latin typeface="Segoe UI Light" panose="020B0502040204020203" pitchFamily="34" charset="0"/>
            </a:rPr>
            <a:t> in Visual Studio</a:t>
          </a:r>
          <a:endParaRPr lang="en-GB" b="0" u="none" dirty="0"/>
        </a:p>
      </dgm:t>
    </dgm:pt>
    <dgm:pt modelId="{7B4AB1C7-4341-4327-911B-758C48852598}" type="sibTrans" cxnId="{30641A68-CCE8-470F-A87A-F9E092CDF7C5}">
      <dgm:prSet/>
      <dgm:spPr/>
      <dgm:t>
        <a:bodyPr/>
        <a:lstStyle/>
        <a:p>
          <a:endParaRPr lang="en-GB"/>
        </a:p>
      </dgm:t>
    </dgm:pt>
    <dgm:pt modelId="{669210DB-9EBE-4622-A4F2-83CB00A75AF2}" type="parTrans" cxnId="{30641A68-CCE8-470F-A87A-F9E092CDF7C5}">
      <dgm:prSet/>
      <dgm:spPr/>
      <dgm:t>
        <a:bodyPr/>
        <a:lstStyle/>
        <a:p>
          <a:endParaRPr lang="en-GB"/>
        </a:p>
      </dgm:t>
    </dgm:pt>
    <dgm:pt modelId="{56328013-0983-4355-B5E7-5999E5FA6DA7}">
      <dgm:prSet/>
      <dgm:spPr>
        <a:solidFill>
          <a:srgbClr val="7030A0"/>
        </a:solidFill>
      </dgm:spPr>
      <dgm:t>
        <a:bodyPr/>
        <a:lstStyle/>
        <a:p>
          <a:r>
            <a:rPr lang="en-GB" b="0" u="none" baseline="0" dirty="0" smtClean="0">
              <a:latin typeface="Segoe UI Light" panose="020B0502040204020203" pitchFamily="34" charset="0"/>
            </a:rPr>
            <a:t>…learn the magic of </a:t>
          </a:r>
          <a:r>
            <a:rPr lang="en-GB" b="1" u="sng" baseline="0" dirty="0" err="1" smtClean="0">
              <a:latin typeface="Segoe UI Light" panose="020B0502040204020203" pitchFamily="34" charset="0"/>
            </a:rPr>
            <a:t>FSharp.Data</a:t>
          </a:r>
          <a:endParaRPr lang="en-GB" b="1" u="sng" dirty="0"/>
        </a:p>
      </dgm:t>
    </dgm:pt>
    <dgm:pt modelId="{EFBC9737-8D0D-485E-91AF-CD7CB9B4EA07}" type="parTrans" cxnId="{1241F25B-60A6-47AE-9595-97CFF126C48A}">
      <dgm:prSet/>
      <dgm:spPr/>
      <dgm:t>
        <a:bodyPr/>
        <a:lstStyle/>
        <a:p>
          <a:endParaRPr lang="en-GB"/>
        </a:p>
      </dgm:t>
    </dgm:pt>
    <dgm:pt modelId="{4070C06F-E2B9-4709-891D-6205897428C2}" type="sibTrans" cxnId="{1241F25B-60A6-47AE-9595-97CFF126C48A}">
      <dgm:prSet/>
      <dgm:spPr/>
      <dgm:t>
        <a:bodyPr/>
        <a:lstStyle/>
        <a:p>
          <a:endParaRPr lang="en-GB"/>
        </a:p>
      </dgm:t>
    </dgm:pt>
    <dgm:pt modelId="{84BBAD3E-47E3-429D-AF91-8056E7C916A7}" type="pres">
      <dgm:prSet presAssocID="{34E93DDE-D099-4CA2-863C-7319E600DBE4}" presName="diagram" presStyleCnt="0">
        <dgm:presLayoutVars>
          <dgm:dir/>
          <dgm:resizeHandles val="exact"/>
        </dgm:presLayoutVars>
      </dgm:prSet>
      <dgm:spPr/>
      <dgm:t>
        <a:bodyPr/>
        <a:lstStyle/>
        <a:p>
          <a:endParaRPr lang="en-GB"/>
        </a:p>
      </dgm:t>
    </dgm:pt>
    <dgm:pt modelId="{5DBDC61F-9554-4F83-A359-6FE8F2984F77}" type="pres">
      <dgm:prSet presAssocID="{99DDF2FC-920D-4C4D-9879-581E042ED7BA}" presName="node" presStyleLbl="node1" presStyleIdx="0" presStyleCnt="4">
        <dgm:presLayoutVars>
          <dgm:bulletEnabled val="1"/>
        </dgm:presLayoutVars>
      </dgm:prSet>
      <dgm:spPr/>
      <dgm:t>
        <a:bodyPr/>
        <a:lstStyle/>
        <a:p>
          <a:endParaRPr lang="en-GB"/>
        </a:p>
      </dgm:t>
    </dgm:pt>
    <dgm:pt modelId="{8434AF5F-A31D-4FF4-8F5A-458E6D8F3588}" type="pres">
      <dgm:prSet presAssocID="{E1578FFA-F8D4-48C3-B907-9BA312267A07}" presName="sibTrans" presStyleCnt="0"/>
      <dgm:spPr/>
      <dgm:t>
        <a:bodyPr/>
        <a:lstStyle/>
        <a:p>
          <a:endParaRPr lang="en-GB"/>
        </a:p>
      </dgm:t>
    </dgm:pt>
    <dgm:pt modelId="{26173910-6CAB-4A25-AC9D-B4857C42D832}" type="pres">
      <dgm:prSet presAssocID="{A6AE4F78-536A-4EFD-8FEF-3AB9BE847C3E}" presName="node" presStyleLbl="node1" presStyleIdx="1" presStyleCnt="4">
        <dgm:presLayoutVars>
          <dgm:bulletEnabled val="1"/>
        </dgm:presLayoutVars>
      </dgm:prSet>
      <dgm:spPr/>
      <dgm:t>
        <a:bodyPr/>
        <a:lstStyle/>
        <a:p>
          <a:endParaRPr lang="en-GB"/>
        </a:p>
      </dgm:t>
    </dgm:pt>
    <dgm:pt modelId="{F9E7C850-122C-494B-B459-774295305840}" type="pres">
      <dgm:prSet presAssocID="{7B4AB1C7-4341-4327-911B-758C48852598}" presName="sibTrans" presStyleCnt="0"/>
      <dgm:spPr/>
      <dgm:t>
        <a:bodyPr/>
        <a:lstStyle/>
        <a:p>
          <a:endParaRPr lang="en-GB"/>
        </a:p>
      </dgm:t>
    </dgm:pt>
    <dgm:pt modelId="{3BA32929-EE9C-4E0C-85E5-8B6344E85F5D}" type="pres">
      <dgm:prSet presAssocID="{56328013-0983-4355-B5E7-5999E5FA6DA7}" presName="node" presStyleLbl="node1" presStyleIdx="2" presStyleCnt="4">
        <dgm:presLayoutVars>
          <dgm:bulletEnabled val="1"/>
        </dgm:presLayoutVars>
      </dgm:prSet>
      <dgm:spPr/>
      <dgm:t>
        <a:bodyPr/>
        <a:lstStyle/>
        <a:p>
          <a:endParaRPr lang="en-GB"/>
        </a:p>
      </dgm:t>
    </dgm:pt>
    <dgm:pt modelId="{F2A8E036-9CE7-4747-A060-62F0FFDE8BCC}" type="pres">
      <dgm:prSet presAssocID="{4070C06F-E2B9-4709-891D-6205897428C2}" presName="sibTrans" presStyleCnt="0"/>
      <dgm:spPr/>
      <dgm:t>
        <a:bodyPr/>
        <a:lstStyle/>
        <a:p>
          <a:endParaRPr lang="en-GB"/>
        </a:p>
      </dgm:t>
    </dgm:pt>
    <dgm:pt modelId="{1186CC94-DC70-4D57-A77D-37EDB4FD06E7}" type="pres">
      <dgm:prSet presAssocID="{8876AE51-7D57-4B62-A5B5-787005D2FA85}" presName="node" presStyleLbl="node1" presStyleIdx="3" presStyleCnt="4">
        <dgm:presLayoutVars>
          <dgm:bulletEnabled val="1"/>
        </dgm:presLayoutVars>
      </dgm:prSet>
      <dgm:spPr/>
      <dgm:t>
        <a:bodyPr/>
        <a:lstStyle/>
        <a:p>
          <a:endParaRPr lang="en-GB"/>
        </a:p>
      </dgm:t>
    </dgm:pt>
  </dgm:ptLst>
  <dgm:cxnLst>
    <dgm:cxn modelId="{1241F25B-60A6-47AE-9595-97CFF126C48A}" srcId="{34E93DDE-D099-4CA2-863C-7319E600DBE4}" destId="{56328013-0983-4355-B5E7-5999E5FA6DA7}" srcOrd="2" destOrd="0" parTransId="{EFBC9737-8D0D-485E-91AF-CD7CB9B4EA07}" sibTransId="{4070C06F-E2B9-4709-891D-6205897428C2}"/>
    <dgm:cxn modelId="{C5AF6AAE-FB24-4C93-8B04-45C75821AB8C}" type="presOf" srcId="{34E93DDE-D099-4CA2-863C-7319E600DBE4}" destId="{84BBAD3E-47E3-429D-AF91-8056E7C916A7}" srcOrd="0" destOrd="0" presId="urn:microsoft.com/office/officeart/2005/8/layout/default"/>
    <dgm:cxn modelId="{1D941AE3-46C6-4A68-AD98-7FDB4F683FD4}" type="presOf" srcId="{56328013-0983-4355-B5E7-5999E5FA6DA7}" destId="{3BA32929-EE9C-4E0C-85E5-8B6344E85F5D}" srcOrd="0" destOrd="0" presId="urn:microsoft.com/office/officeart/2005/8/layout/default"/>
    <dgm:cxn modelId="{30641A68-CCE8-470F-A87A-F9E092CDF7C5}" srcId="{34E93DDE-D099-4CA2-863C-7319E600DBE4}" destId="{A6AE4F78-536A-4EFD-8FEF-3AB9BE847C3E}" srcOrd="1" destOrd="0" parTransId="{669210DB-9EBE-4622-A4F2-83CB00A75AF2}" sibTransId="{7B4AB1C7-4341-4327-911B-758C48852598}"/>
    <dgm:cxn modelId="{76A3F227-4278-4744-A7F5-E24077987939}" srcId="{34E93DDE-D099-4CA2-863C-7319E600DBE4}" destId="{8876AE51-7D57-4B62-A5B5-787005D2FA85}" srcOrd="3" destOrd="0" parTransId="{35C921C9-8E3C-46C0-86C5-9E55AF898589}" sibTransId="{FED8E5D6-AEE2-4A91-9D8A-792210C27CDF}"/>
    <dgm:cxn modelId="{46702EDD-0730-4D30-A320-526E24BDEDA9}" type="presOf" srcId="{99DDF2FC-920D-4C4D-9879-581E042ED7BA}" destId="{5DBDC61F-9554-4F83-A359-6FE8F2984F77}" srcOrd="0" destOrd="0" presId="urn:microsoft.com/office/officeart/2005/8/layout/default"/>
    <dgm:cxn modelId="{7FA12739-6119-4CCB-B338-9564E39FC446}" srcId="{34E93DDE-D099-4CA2-863C-7319E600DBE4}" destId="{99DDF2FC-920D-4C4D-9879-581E042ED7BA}" srcOrd="0" destOrd="0" parTransId="{EDBBF7CC-4D1D-4EDD-B9E3-9266AC4669D3}" sibTransId="{E1578FFA-F8D4-48C3-B907-9BA312267A07}"/>
    <dgm:cxn modelId="{999B2484-B966-48C6-8DAA-8511BFD9BCEB}" type="presOf" srcId="{A6AE4F78-536A-4EFD-8FEF-3AB9BE847C3E}" destId="{26173910-6CAB-4A25-AC9D-B4857C42D832}" srcOrd="0" destOrd="0" presId="urn:microsoft.com/office/officeart/2005/8/layout/default"/>
    <dgm:cxn modelId="{9EBA77FD-C6A8-47A6-8A6A-32AC89B93F31}" type="presOf" srcId="{8876AE51-7D57-4B62-A5B5-787005D2FA85}" destId="{1186CC94-DC70-4D57-A77D-37EDB4FD06E7}" srcOrd="0" destOrd="0" presId="urn:microsoft.com/office/officeart/2005/8/layout/default"/>
    <dgm:cxn modelId="{1A5DB622-E799-4DEA-9778-49748B05DB36}" type="presParOf" srcId="{84BBAD3E-47E3-429D-AF91-8056E7C916A7}" destId="{5DBDC61F-9554-4F83-A359-6FE8F2984F77}" srcOrd="0" destOrd="0" presId="urn:microsoft.com/office/officeart/2005/8/layout/default"/>
    <dgm:cxn modelId="{9CD6029E-98D8-4C04-B9BD-9350B121C9E8}" type="presParOf" srcId="{84BBAD3E-47E3-429D-AF91-8056E7C916A7}" destId="{8434AF5F-A31D-4FF4-8F5A-458E6D8F3588}" srcOrd="1" destOrd="0" presId="urn:microsoft.com/office/officeart/2005/8/layout/default"/>
    <dgm:cxn modelId="{A05330B7-DFD7-4D74-B6FD-AD52406DCFB7}" type="presParOf" srcId="{84BBAD3E-47E3-429D-AF91-8056E7C916A7}" destId="{26173910-6CAB-4A25-AC9D-B4857C42D832}" srcOrd="2" destOrd="0" presId="urn:microsoft.com/office/officeart/2005/8/layout/default"/>
    <dgm:cxn modelId="{A23E5684-5B1E-40FE-A3C2-1B8245CCA2D7}" type="presParOf" srcId="{84BBAD3E-47E3-429D-AF91-8056E7C916A7}" destId="{F9E7C850-122C-494B-B459-774295305840}" srcOrd="3" destOrd="0" presId="urn:microsoft.com/office/officeart/2005/8/layout/default"/>
    <dgm:cxn modelId="{46E08A99-C004-4C2E-A5DE-AE957B9BFDE0}" type="presParOf" srcId="{84BBAD3E-47E3-429D-AF91-8056E7C916A7}" destId="{3BA32929-EE9C-4E0C-85E5-8B6344E85F5D}" srcOrd="4" destOrd="0" presId="urn:microsoft.com/office/officeart/2005/8/layout/default"/>
    <dgm:cxn modelId="{3073E33B-5A3B-4BEE-95E7-A95F73C79612}" type="presParOf" srcId="{84BBAD3E-47E3-429D-AF91-8056E7C916A7}" destId="{F2A8E036-9CE7-4747-A060-62F0FFDE8BCC}" srcOrd="5" destOrd="0" presId="urn:microsoft.com/office/officeart/2005/8/layout/default"/>
    <dgm:cxn modelId="{1CF7BC2D-7048-4044-B296-0CE1F17ECC97}" type="presParOf" srcId="{84BBAD3E-47E3-429D-AF91-8056E7C916A7}" destId="{1186CC94-DC70-4D57-A77D-37EDB4FD06E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C61F-9554-4F83-A359-6FE8F2984F77}">
      <dsp:nvSpPr>
        <dsp:cNvPr id="0" name=""/>
        <dsp:cNvSpPr/>
      </dsp:nvSpPr>
      <dsp:spPr>
        <a:xfrm>
          <a:off x="1646535" y="3660"/>
          <a:ext cx="3968034" cy="238082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GB" sz="3400" b="0" u="none" kern="1200" dirty="0" smtClean="0">
              <a:latin typeface="Segoe UI Light" panose="020B0502040204020203" pitchFamily="34" charset="0"/>
            </a:rPr>
            <a:t>…learn about F# as a </a:t>
          </a:r>
          <a:r>
            <a:rPr lang="en-GB" sz="3400" b="1" u="sng" kern="1200" dirty="0" smtClean="0">
              <a:latin typeface="Segoe UI Light" panose="020B0502040204020203" pitchFamily="34" charset="0"/>
            </a:rPr>
            <a:t>technology</a:t>
          </a:r>
          <a:r>
            <a:rPr lang="en-GB" sz="3400" b="0" u="none" kern="1200" dirty="0" smtClean="0">
              <a:latin typeface="Segoe UI Light" panose="020B0502040204020203" pitchFamily="34" charset="0"/>
            </a:rPr>
            <a:t> and </a:t>
          </a:r>
          <a:r>
            <a:rPr lang="en-GB" sz="3400" b="1" u="sng" kern="1200" dirty="0" smtClean="0">
              <a:latin typeface="Segoe UI Light" panose="020B0502040204020203" pitchFamily="34" charset="0"/>
            </a:rPr>
            <a:t>ecosystem</a:t>
          </a:r>
          <a:endParaRPr lang="en-GB" sz="3400" b="1" u="sng" kern="1200" dirty="0">
            <a:latin typeface="Segoe UI Light" panose="020B0502040204020203" pitchFamily="34" charset="0"/>
          </a:endParaRPr>
        </a:p>
      </dsp:txBody>
      <dsp:txXfrm>
        <a:off x="1646535" y="3660"/>
        <a:ext cx="3968034" cy="2380820"/>
      </dsp:txXfrm>
    </dsp:sp>
    <dsp:sp modelId="{26173910-6CAB-4A25-AC9D-B4857C42D832}">
      <dsp:nvSpPr>
        <dsp:cNvPr id="0" name=""/>
        <dsp:cNvSpPr/>
      </dsp:nvSpPr>
      <dsp:spPr>
        <a:xfrm>
          <a:off x="6011373" y="3660"/>
          <a:ext cx="3968034" cy="238082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b="0" u="none" kern="1200" baseline="0" dirty="0" smtClean="0">
              <a:latin typeface="Segoe UI Light" panose="020B0502040204020203" pitchFamily="34" charset="0"/>
            </a:rPr>
            <a:t>…learn about </a:t>
          </a:r>
          <a:r>
            <a:rPr lang="en-GB" sz="3400" b="1" u="none" kern="1200" baseline="0" dirty="0" smtClean="0">
              <a:latin typeface="Segoe UI Light" panose="020B0502040204020203" pitchFamily="34" charset="0"/>
            </a:rPr>
            <a:t>F#</a:t>
          </a:r>
          <a:r>
            <a:rPr lang="en-GB" sz="3400" b="1" u="sng" kern="1200" baseline="0" dirty="0" smtClean="0">
              <a:latin typeface="Segoe UI Light" panose="020B0502040204020203" pitchFamily="34" charset="0"/>
            </a:rPr>
            <a:t> projects</a:t>
          </a:r>
          <a:r>
            <a:rPr lang="en-GB" sz="3400" b="0" u="none" kern="1200" baseline="0" dirty="0" smtClean="0">
              <a:latin typeface="Segoe UI Light" panose="020B0502040204020203" pitchFamily="34" charset="0"/>
            </a:rPr>
            <a:t> and</a:t>
          </a:r>
          <a:r>
            <a:rPr lang="en-GB" sz="3400" b="1" u="sng" kern="1200" baseline="0" dirty="0" smtClean="0">
              <a:latin typeface="Segoe UI Light" panose="020B0502040204020203" pitchFamily="34" charset="0"/>
            </a:rPr>
            <a:t> scripting</a:t>
          </a:r>
          <a:r>
            <a:rPr lang="en-GB" sz="3400" b="0" u="none" kern="1200" baseline="0" dirty="0" smtClean="0">
              <a:latin typeface="Segoe UI Light" panose="020B0502040204020203" pitchFamily="34" charset="0"/>
            </a:rPr>
            <a:t> in Visual Studio</a:t>
          </a:r>
          <a:endParaRPr lang="en-GB" sz="3400" b="0" u="none" kern="1200" dirty="0"/>
        </a:p>
      </dsp:txBody>
      <dsp:txXfrm>
        <a:off x="6011373" y="3660"/>
        <a:ext cx="3968034" cy="2380820"/>
      </dsp:txXfrm>
    </dsp:sp>
    <dsp:sp modelId="{3BA32929-EE9C-4E0C-85E5-8B6344E85F5D}">
      <dsp:nvSpPr>
        <dsp:cNvPr id="0" name=""/>
        <dsp:cNvSpPr/>
      </dsp:nvSpPr>
      <dsp:spPr>
        <a:xfrm>
          <a:off x="1646535" y="2781284"/>
          <a:ext cx="3968034" cy="238082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b="0" u="none" kern="1200" baseline="0" dirty="0" smtClean="0">
              <a:latin typeface="Segoe UI Light" panose="020B0502040204020203" pitchFamily="34" charset="0"/>
            </a:rPr>
            <a:t>…learn the magic of </a:t>
          </a:r>
          <a:r>
            <a:rPr lang="en-GB" sz="3400" b="1" u="sng" kern="1200" baseline="0" dirty="0" err="1" smtClean="0">
              <a:latin typeface="Segoe UI Light" panose="020B0502040204020203" pitchFamily="34" charset="0"/>
            </a:rPr>
            <a:t>FSharp.Data</a:t>
          </a:r>
          <a:endParaRPr lang="en-GB" sz="3400" b="1" u="sng" kern="1200" dirty="0"/>
        </a:p>
      </dsp:txBody>
      <dsp:txXfrm>
        <a:off x="1646535" y="2781284"/>
        <a:ext cx="3968034" cy="2380820"/>
      </dsp:txXfrm>
    </dsp:sp>
    <dsp:sp modelId="{1186CC94-DC70-4D57-A77D-37EDB4FD06E7}">
      <dsp:nvSpPr>
        <dsp:cNvPr id="0" name=""/>
        <dsp:cNvSpPr/>
      </dsp:nvSpPr>
      <dsp:spPr>
        <a:xfrm>
          <a:off x="6011373" y="2781284"/>
          <a:ext cx="3968034" cy="238082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GB" sz="3400" b="0" kern="1200" baseline="0" dirty="0" smtClean="0">
              <a:latin typeface="Segoe UI Light" panose="020B0502040204020203" pitchFamily="34" charset="0"/>
            </a:rPr>
            <a:t>…learn the magic of  </a:t>
          </a:r>
          <a:r>
            <a:rPr lang="en-GB" sz="3400" b="1" u="sng" kern="1200" baseline="0" dirty="0" smtClean="0">
              <a:latin typeface="Segoe UI Light" panose="020B0502040204020203" pitchFamily="34" charset="0"/>
            </a:rPr>
            <a:t>Azure scale F# data scripting</a:t>
          </a:r>
          <a:r>
            <a:rPr lang="en-GB" sz="3400" b="0" kern="1200" baseline="0" dirty="0" smtClean="0">
              <a:latin typeface="Segoe UI Light" panose="020B0502040204020203" pitchFamily="34" charset="0"/>
            </a:rPr>
            <a:t> with </a:t>
          </a:r>
          <a:r>
            <a:rPr lang="en-GB" sz="3400" b="1" u="sng" kern="1200" baseline="0" dirty="0" err="1" smtClean="0">
              <a:latin typeface="Segoe UI Light" panose="020B0502040204020203" pitchFamily="34" charset="0"/>
            </a:rPr>
            <a:t>MBrace</a:t>
          </a:r>
          <a:endParaRPr lang="en-GB" sz="3400" b="1" u="sng" kern="1200" dirty="0"/>
        </a:p>
      </dsp:txBody>
      <dsp:txXfrm>
        <a:off x="6011373" y="2781284"/>
        <a:ext cx="3968034" cy="23808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3/18/2015</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3/18/2015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33007" rtl="0" eaLnBrk="1" latinLnBrk="0" hangingPunct="1">
      <a:lnSpc>
        <a:spcPct val="90000"/>
      </a:lnSpc>
      <a:spcAft>
        <a:spcPts val="340"/>
      </a:spcAft>
      <a:defRPr sz="900" kern="1200">
        <a:solidFill>
          <a:schemeClr val="tx1"/>
        </a:solidFill>
        <a:latin typeface="Segoe UI" pitchFamily="34" charset="0"/>
        <a:ea typeface="+mn-ea"/>
        <a:cs typeface="+mn-cs"/>
      </a:defRPr>
    </a:lvl1pPr>
    <a:lvl2pPr marL="217322" indent="-107986"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2pPr>
    <a:lvl3pPr marL="334757"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3pPr>
    <a:lvl4pPr marL="492690" indent="-149831"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4pPr>
    <a:lvl5pPr marL="627672" indent="-117438" algn="l" defTabSz="933007" rtl="0" eaLnBrk="1" latinLnBrk="0" hangingPunct="1">
      <a:lnSpc>
        <a:spcPct val="90000"/>
      </a:lnSpc>
      <a:spcAft>
        <a:spcPts val="340"/>
      </a:spcAft>
      <a:buFont typeface="Arial" pitchFamily="34" charset="0"/>
      <a:buChar char="•"/>
      <a:defRPr sz="900" kern="1200">
        <a:solidFill>
          <a:schemeClr val="tx1"/>
        </a:solidFill>
        <a:latin typeface="Segoe UI" pitchFamily="34" charset="0"/>
        <a:ea typeface="+mn-ea"/>
        <a:cs typeface="+mn-cs"/>
      </a:defRPr>
    </a:lvl5pPr>
    <a:lvl6pPr marL="2332516" algn="l" defTabSz="933007" rtl="0" eaLnBrk="1" latinLnBrk="0" hangingPunct="1">
      <a:defRPr sz="1300" kern="1200">
        <a:solidFill>
          <a:schemeClr val="tx1"/>
        </a:solidFill>
        <a:latin typeface="+mn-lt"/>
        <a:ea typeface="+mn-ea"/>
        <a:cs typeface="+mn-cs"/>
      </a:defRPr>
    </a:lvl6pPr>
    <a:lvl7pPr marL="2799014" algn="l" defTabSz="933007" rtl="0" eaLnBrk="1" latinLnBrk="0" hangingPunct="1">
      <a:defRPr sz="1300" kern="1200">
        <a:solidFill>
          <a:schemeClr val="tx1"/>
        </a:solidFill>
        <a:latin typeface="+mn-lt"/>
        <a:ea typeface="+mn-ea"/>
        <a:cs typeface="+mn-cs"/>
      </a:defRPr>
    </a:lvl7pPr>
    <a:lvl8pPr marL="3265516" algn="l" defTabSz="933007" rtl="0" eaLnBrk="1" latinLnBrk="0" hangingPunct="1">
      <a:defRPr sz="1300" kern="1200">
        <a:solidFill>
          <a:schemeClr val="tx1"/>
        </a:solidFill>
        <a:latin typeface="+mn-lt"/>
        <a:ea typeface="+mn-ea"/>
        <a:cs typeface="+mn-cs"/>
      </a:defRPr>
    </a:lvl8pPr>
    <a:lvl9pPr marL="3732017" algn="l" defTabSz="93300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224" y="1447819"/>
            <a:ext cx="10245217" cy="1523497"/>
          </a:xfrm>
        </p:spPr>
        <p:txBody>
          <a:bodyPr anchor="ctr">
            <a:noAutofit/>
          </a:bodyPr>
          <a:lstStyle>
            <a:lvl1pPr>
              <a:lnSpc>
                <a:spcPct val="90000"/>
              </a:lnSpc>
              <a:defRPr sz="4900"/>
            </a:lvl1pPr>
          </a:lstStyle>
          <a:p>
            <a:r>
              <a:rPr lang="en-US" smtClean="0"/>
              <a:t>Click to edit Master title style</a:t>
            </a:r>
            <a:endParaRPr lang="en-US" dirty="0"/>
          </a:p>
        </p:txBody>
      </p:sp>
      <p:sp>
        <p:nvSpPr>
          <p:cNvPr id="3" name="Subtitle 2"/>
          <p:cNvSpPr>
            <a:spLocks noGrp="1"/>
          </p:cNvSpPr>
          <p:nvPr>
            <p:ph type="subTitle" idx="1"/>
          </p:nvPr>
        </p:nvSpPr>
        <p:spPr>
          <a:xfrm>
            <a:off x="970217" y="3874831"/>
            <a:ext cx="10245219" cy="463256"/>
          </a:xfrm>
        </p:spPr>
        <p:txBody>
          <a:bodyPr>
            <a:noAutofit/>
          </a:bodyPr>
          <a:lstStyle>
            <a:lvl1pPr marL="0" indent="0" algn="l">
              <a:lnSpc>
                <a:spcPct val="90000"/>
              </a:lnSpc>
              <a:spcBef>
                <a:spcPts val="0"/>
              </a:spcBef>
              <a:buNone/>
              <a:defRPr sz="2900">
                <a:gradFill>
                  <a:gsLst>
                    <a:gs pos="0">
                      <a:schemeClr val="tx1"/>
                    </a:gs>
                    <a:gs pos="86000">
                      <a:schemeClr val="tx1"/>
                    </a:gs>
                  </a:gsLst>
                  <a:lin ang="5400000" scaled="0"/>
                </a:gradFill>
              </a:defRPr>
            </a:lvl1pPr>
            <a:lvl2pPr marL="466502" indent="0" algn="ctr">
              <a:buNone/>
              <a:defRPr>
                <a:solidFill>
                  <a:schemeClr val="tx1">
                    <a:tint val="75000"/>
                  </a:schemeClr>
                </a:solidFill>
              </a:defRPr>
            </a:lvl2pPr>
            <a:lvl3pPr marL="933007" indent="0" algn="ctr">
              <a:buNone/>
              <a:defRPr>
                <a:solidFill>
                  <a:schemeClr val="tx1">
                    <a:tint val="75000"/>
                  </a:schemeClr>
                </a:solidFill>
              </a:defRPr>
            </a:lvl3pPr>
            <a:lvl4pPr marL="1399507" indent="0" algn="ctr">
              <a:buNone/>
              <a:defRPr>
                <a:solidFill>
                  <a:schemeClr val="tx1">
                    <a:tint val="75000"/>
                  </a:schemeClr>
                </a:solidFill>
              </a:defRPr>
            </a:lvl4pPr>
            <a:lvl5pPr marL="1866008" indent="0" algn="ctr">
              <a:buNone/>
              <a:defRPr>
                <a:solidFill>
                  <a:schemeClr val="tx1">
                    <a:tint val="75000"/>
                  </a:schemeClr>
                </a:solidFill>
              </a:defRPr>
            </a:lvl5pPr>
            <a:lvl6pPr marL="2332516" indent="0" algn="ctr">
              <a:buNone/>
              <a:defRPr>
                <a:solidFill>
                  <a:schemeClr val="tx1">
                    <a:tint val="75000"/>
                  </a:schemeClr>
                </a:solidFill>
              </a:defRPr>
            </a:lvl6pPr>
            <a:lvl7pPr marL="2799014" indent="0" algn="ctr">
              <a:buNone/>
              <a:defRPr>
                <a:solidFill>
                  <a:schemeClr val="tx1">
                    <a:tint val="75000"/>
                  </a:schemeClr>
                </a:solidFill>
              </a:defRPr>
            </a:lvl7pPr>
            <a:lvl8pPr marL="3265516" indent="0" algn="ctr">
              <a:buNone/>
              <a:defRPr>
                <a:solidFill>
                  <a:schemeClr val="tx1">
                    <a:tint val="75000"/>
                  </a:schemeClr>
                </a:solidFill>
              </a:defRPr>
            </a:lvl8pPr>
            <a:lvl9pPr marL="373201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12671" y="298938"/>
            <a:ext cx="200536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444254"/>
            <a:ext cx="11151917"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05"/>
            <a:ext cx="11151917" cy="1532727"/>
          </a:xfrm>
          <a:prstGeom prst="rect">
            <a:avLst/>
          </a:prstGeom>
        </p:spPr>
        <p:txBody>
          <a:bodyPr/>
          <a:lstStyle>
            <a:lvl1pPr marL="213079" indent="-213079">
              <a:buFont typeface="Wingdings" pitchFamily="2" charset="2"/>
              <a:buChar char=""/>
              <a:defRPr sz="3000">
                <a:solidFill>
                  <a:schemeClr val="tx1"/>
                </a:solidFill>
              </a:defRPr>
            </a:lvl1pPr>
            <a:lvl2pPr marL="388065" indent="-174986">
              <a:buFont typeface="Wingdings" pitchFamily="2" charset="2"/>
              <a:buChar char=""/>
              <a:defRPr>
                <a:solidFill>
                  <a:schemeClr val="tx1"/>
                </a:solidFill>
                <a:latin typeface="+mn-lt"/>
              </a:defRPr>
            </a:lvl2pPr>
            <a:lvl3pPr marL="555907" indent="-167844">
              <a:buFont typeface="Wingdings" pitchFamily="2" charset="2"/>
              <a:buChar char=""/>
              <a:tabLst/>
              <a:defRPr>
                <a:solidFill>
                  <a:schemeClr val="tx1"/>
                </a:solidFill>
                <a:latin typeface="+mn-lt"/>
              </a:defRPr>
            </a:lvl3pPr>
            <a:lvl4pPr marL="685659" indent="-129751">
              <a:buFont typeface="Wingdings" pitchFamily="2" charset="2"/>
              <a:buChar char=""/>
              <a:defRPr>
                <a:solidFill>
                  <a:schemeClr val="tx1"/>
                </a:solidFill>
                <a:latin typeface="+mn-lt"/>
              </a:defRPr>
            </a:lvl4pPr>
            <a:lvl5pPr marL="815411" indent="-129751">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18/03/2015</a:t>
            </a:fld>
            <a:endParaRPr lang="en-GB" dirty="0">
              <a:solidFill>
                <a:srgbClr val="FFFFFF"/>
              </a:solidFill>
            </a:endParaRPr>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8759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836" y="1447800"/>
            <a:ext cx="5396365" cy="1389611"/>
          </a:xfrm>
        </p:spPr>
        <p:txBody>
          <a:bodyPr>
            <a:spAutoFit/>
          </a:bodyPr>
          <a:lstStyle>
            <a:lvl1pPr marL="219030" indent="-219030">
              <a:spcBef>
                <a:spcPts val="900"/>
              </a:spcBef>
              <a:buClr>
                <a:schemeClr val="tx1"/>
              </a:buClr>
              <a:buFont typeface="Wingdings" pitchFamily="2" charset="2"/>
              <a:buChar char=""/>
              <a:defRPr lang="en-US" dirty="0" smtClean="0"/>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solidFill>
                  <a:srgbClr val="FFFFFF"/>
                </a:solidFill>
              </a:rPr>
              <a:pPr/>
              <a:t>18/03/2015</a:t>
            </a:fld>
            <a:endParaRPr lang="en-GB" dirty="0">
              <a:solidFill>
                <a:srgbClr val="FFFFFF"/>
              </a:solidFill>
            </a:endParaRPr>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solidFill>
                <a:srgbClr val="FFFFFF"/>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
        <p:nvSpPr>
          <p:cNvPr id="8" name="Text Placeholder 3"/>
          <p:cNvSpPr>
            <a:spLocks noGrp="1"/>
          </p:cNvSpPr>
          <p:nvPr>
            <p:ph type="body" sz="quarter" idx="15"/>
          </p:nvPr>
        </p:nvSpPr>
        <p:spPr>
          <a:xfrm>
            <a:off x="6274799" y="1447800"/>
            <a:ext cx="5396365" cy="1389611"/>
          </a:xfrm>
        </p:spPr>
        <p:txBody>
          <a:bodyPr>
            <a:spAutoFit/>
          </a:bodyPr>
          <a:lstStyle>
            <a:lvl1pPr marL="219030" indent="-219030">
              <a:spcBef>
                <a:spcPts val="900"/>
              </a:spcBef>
              <a:buClr>
                <a:schemeClr val="tx1"/>
              </a:buClr>
              <a:buFont typeface="Wingdings" pitchFamily="2" charset="2"/>
              <a:buChar char=""/>
              <a:defRPr>
                <a:solidFill>
                  <a:schemeClr val="tx1"/>
                </a:solidFill>
              </a:defRPr>
            </a:lvl1pPr>
            <a:lvl2pPr marL="390445" indent="-171414">
              <a:defRPr sz="1500">
                <a:solidFill>
                  <a:schemeClr val="tx1"/>
                </a:solidFill>
              </a:defRPr>
            </a:lvl2pPr>
            <a:lvl3pPr marL="514244" indent="-123800">
              <a:tabLst/>
              <a:defRPr sz="1500">
                <a:solidFill>
                  <a:schemeClr val="tx1"/>
                </a:solidFill>
              </a:defRPr>
            </a:lvl3pPr>
            <a:lvl4pPr marL="647567" indent="-133323">
              <a:defRPr>
                <a:solidFill>
                  <a:schemeClr val="tx1"/>
                </a:solidFill>
              </a:defRPr>
            </a:lvl4pPr>
            <a:lvl5pPr marL="771367" indent="-123800">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solidFill>
                  <a:srgbClr val="FFFFFF"/>
                </a:solidFill>
              </a:rPr>
              <a:pPr/>
              <a:t>18/03/2015</a:t>
            </a:fld>
            <a:endParaRPr lang="en-GB" dirty="0">
              <a:solidFill>
                <a:srgbClr val="FFFFFF"/>
              </a:solidFill>
            </a:endParaRPr>
          </a:p>
        </p:txBody>
      </p:sp>
      <p:sp>
        <p:nvSpPr>
          <p:cNvPr id="4" name="Footer Placeholder 3"/>
          <p:cNvSpPr>
            <a:spLocks noGrp="1"/>
          </p:cNvSpPr>
          <p:nvPr>
            <p:ph type="ftr" sz="quarter" idx="11"/>
          </p:nvPr>
        </p:nvSpPr>
        <p:spPr/>
        <p:txBody>
          <a:bodyPr/>
          <a:lstStyle/>
          <a:p>
            <a:endParaRPr lang="en-GB" dirty="0">
              <a:solidFill>
                <a:srgbClr val="FFFFFF"/>
              </a:solidFill>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39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solidFill>
                  <a:srgbClr val="FFFFFF"/>
                </a:solidFill>
              </a:rPr>
              <a:pPr/>
              <a:t>18/03/2015</a:t>
            </a:fld>
            <a:endParaRPr lang="en-GB" dirty="0">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7317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4" y="1447800"/>
            <a:ext cx="11155093" cy="1449628"/>
          </a:xfrm>
        </p:spPr>
        <p:txBody>
          <a:bodyPr/>
          <a:lstStyle>
            <a:lvl1pPr marL="0" indent="0">
              <a:buNone/>
              <a:defRPr sz="2400">
                <a:solidFill>
                  <a:schemeClr val="tx1"/>
                </a:solidFill>
                <a:latin typeface="Consolas" pitchFamily="49" charset="0"/>
                <a:cs typeface="Consolas" pitchFamily="49" charset="0"/>
              </a:defRPr>
            </a:lvl1pPr>
            <a:lvl2pPr marL="254741" indent="0">
              <a:buNone/>
              <a:defRPr>
                <a:solidFill>
                  <a:schemeClr val="tx1"/>
                </a:solidFill>
                <a:latin typeface="Consolas" pitchFamily="49" charset="0"/>
                <a:cs typeface="Consolas" pitchFamily="49" charset="0"/>
              </a:defRPr>
            </a:lvl2pPr>
            <a:lvl3pPr marL="429729" indent="0">
              <a:buNone/>
              <a:defRPr>
                <a:solidFill>
                  <a:schemeClr val="tx1"/>
                </a:solidFill>
                <a:latin typeface="Consolas" pitchFamily="49" charset="0"/>
                <a:cs typeface="Consolas" pitchFamily="49" charset="0"/>
              </a:defRPr>
            </a:lvl3pPr>
            <a:lvl4pPr marL="598761" indent="0">
              <a:buNone/>
              <a:defRPr>
                <a:solidFill>
                  <a:schemeClr val="tx1"/>
                </a:solidFill>
                <a:latin typeface="Consolas" pitchFamily="49" charset="0"/>
                <a:cs typeface="Consolas" pitchFamily="49" charset="0"/>
              </a:defRPr>
            </a:lvl4pPr>
            <a:lvl5pPr marL="772558"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solidFill>
                  <a:srgbClr val="FFFFFF"/>
                </a:solidFill>
              </a:rPr>
              <a:pPr/>
              <a:t>18/03/2015</a:t>
            </a:fld>
            <a:endParaRPr lang="en-GB" dirty="0">
              <a:solidFill>
                <a:srgbClr val="FFFFFF"/>
              </a:solidFill>
            </a:endParaRPr>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solidFill>
                <a:srgbClr val="FFFFFF"/>
              </a:solidFill>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250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7197" y="2066769"/>
            <a:ext cx="6117617" cy="2250329"/>
          </a:xfrm>
          <a:prstGeom prst="rect">
            <a:avLst/>
          </a:prstGeom>
        </p:spPr>
      </p:pic>
      <p:sp>
        <p:nvSpPr>
          <p:cNvPr id="6" name="TextBox 5"/>
          <p:cNvSpPr txBox="1"/>
          <p:nvPr userDrawn="1"/>
        </p:nvSpPr>
        <p:spPr>
          <a:xfrm>
            <a:off x="2801821" y="6254261"/>
            <a:ext cx="6588369" cy="107722"/>
          </a:xfrm>
          <a:prstGeom prst="rect">
            <a:avLst/>
          </a:prstGeom>
          <a:noFill/>
        </p:spPr>
        <p:txBody>
          <a:bodyPr wrap="square" lIns="0" tIns="0" rIns="0" bIns="0" rtlCol="0">
            <a:spAutoFit/>
          </a:bodyPr>
          <a:lstStyle/>
          <a:p>
            <a:pPr algn="ctr" defTabSz="685631"/>
            <a:r>
              <a:rPr lang="en-GB" sz="700" dirty="0" smtClean="0">
                <a:solidFill>
                  <a:srgbClr val="FFFFFF"/>
                </a:solidFill>
              </a:rPr>
              <a:t>©2013 Microsoft Corporation. All rights reserved.</a:t>
            </a:r>
          </a:p>
        </p:txBody>
      </p:sp>
    </p:spTree>
    <p:extLst>
      <p:ext uri="{BB962C8B-B14F-4D97-AF65-F5344CB8AC3E}">
        <p14:creationId xmlns:p14="http://schemas.microsoft.com/office/powerpoint/2010/main" val="760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4"/>
            <a:ext cx="11151917" cy="5678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13"/>
            <a:ext cx="11151917" cy="14911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623392" y="383062"/>
            <a:ext cx="1632181" cy="594726"/>
            <a:chOff x="10186018" y="534632"/>
            <a:chExt cx="1706539" cy="62182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067515478"/>
      </p:ext>
    </p:extLst>
  </p:cSld>
  <p:clrMapOvr>
    <a:masterClrMapping/>
  </p:clrMapOvr>
  <p:transition spd="slow">
    <p:pu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595040" y="308417"/>
            <a:ext cx="1632181" cy="594726"/>
            <a:chOff x="10186018" y="534632"/>
            <a:chExt cx="1706539" cy="62182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260190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624417" y="1797051"/>
            <a:ext cx="8735484" cy="4320117"/>
          </a:xfrm>
        </p:spPr>
        <p:txBody>
          <a:bodyPr/>
          <a:lstStyle>
            <a:lvl1pPr marL="0" indent="0">
              <a:buNone/>
              <a:tabLst>
                <a:tab pos="7604949" algn="l"/>
              </a:tabLst>
              <a:defRPr sz="4000" baseline="0">
                <a:solidFill>
                  <a:schemeClr val="accent2"/>
                </a:solidFill>
              </a:defRPr>
            </a:lvl1pPr>
            <a:lvl2pPr marL="0" indent="0">
              <a:buNone/>
              <a:tabLst>
                <a:tab pos="7604949" algn="l"/>
              </a:tabLst>
              <a:defRPr sz="2000">
                <a:latin typeface="+mn-lt"/>
              </a:defRPr>
            </a:lvl2pPr>
            <a:lvl3pPr marL="460424" indent="-230213">
              <a:tabLst>
                <a:tab pos="7604949" algn="l"/>
              </a:tabLst>
              <a:defRPr sz="20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9457267" y="1797052"/>
            <a:ext cx="2110317"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52" tIns="45727" rIns="45727" bIns="91452" numCol="1" spcCol="0" rtlCol="0" fromWordArt="0" anchor="b" anchorCtr="0" forceAA="0" compatLnSpc="1">
            <a:prstTxWarp prst="textNoShape">
              <a:avLst/>
            </a:prstTxWarp>
            <a:noAutofit/>
          </a:bodyPr>
          <a:lstStyle/>
          <a:p>
            <a:pPr algn="ctr" defTabSz="914198" fontAlgn="base">
              <a:spcBef>
                <a:spcPct val="0"/>
              </a:spcBef>
              <a:spcAft>
                <a:spcPct val="0"/>
              </a:spcAft>
            </a:pPr>
            <a:endParaRPr lang="en-US" sz="1867" spc="-51"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85388" y="2224213"/>
            <a:ext cx="642016"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9573733" y="3545586"/>
            <a:ext cx="819135" cy="287323"/>
          </a:xfrm>
          <a:prstGeom prst="rect">
            <a:avLst/>
          </a:prstGeom>
          <a:noFill/>
        </p:spPr>
        <p:txBody>
          <a:bodyPr wrap="none" lIns="0" tIns="0" rIns="0" bIns="0" rtlCol="0">
            <a:spAutoFit/>
          </a:bodyPr>
          <a:lstStyle/>
          <a:p>
            <a:pPr defTabSz="914462"/>
            <a:r>
              <a:rPr lang="en-US" sz="1867" dirty="0" smtClean="0">
                <a:solidFill>
                  <a:srgbClr val="FFFFFF"/>
                </a:solidFill>
              </a:rPr>
              <a:t>Agenda</a:t>
            </a:r>
          </a:p>
        </p:txBody>
      </p:sp>
    </p:spTree>
    <p:extLst>
      <p:ext uri="{BB962C8B-B14F-4D97-AF65-F5344CB8AC3E}">
        <p14:creationId xmlns:p14="http://schemas.microsoft.com/office/powerpoint/2010/main" val="2405158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29119" y="1950828"/>
            <a:ext cx="10794093" cy="1523493"/>
          </a:xfrm>
        </p:spPr>
        <p:txBody>
          <a:bodyPr anchor="ctr" anchorCtr="0">
            <a:noAutofit/>
          </a:bodyPr>
          <a:lstStyle>
            <a:lvl1pPr>
              <a:lnSpc>
                <a:spcPct val="90000"/>
              </a:lnSpc>
              <a:defRPr sz="4900" b="1"/>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623392" y="308417"/>
            <a:ext cx="1632181" cy="602694"/>
            <a:chOff x="10186018" y="534632"/>
            <a:chExt cx="1706539" cy="630151"/>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44762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6027137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36769385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543266781"/>
      </p:ext>
    </p:extLst>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195923335"/>
      </p:ext>
    </p:extLst>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4166084906"/>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624418" y="1797051"/>
            <a:ext cx="10943167"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09231823"/>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13471749"/>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35597"/>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624418" y="1797051"/>
            <a:ext cx="5399556"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6160908" y="1797050"/>
            <a:ext cx="5406677" cy="4320116"/>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6661939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2324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48" y="1447810"/>
            <a:ext cx="11151917" cy="2031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624417" y="1797050"/>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7247468" y="1797050"/>
            <a:ext cx="2112432"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2112432"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546539" y="4000281"/>
            <a:ext cx="2021045"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3618769855"/>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7247468" y="4004733"/>
            <a:ext cx="2112433"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27064356"/>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6819"/>
            <a:ext cx="2112433"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6820"/>
            <a:ext cx="2110317"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9" y="4004734"/>
            <a:ext cx="2110316"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6819"/>
            <a:ext cx="6527800" cy="4320348"/>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91417586"/>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49"/>
            <a:ext cx="4320117"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734"/>
            <a:ext cx="2112432"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7" y="4000281"/>
            <a:ext cx="2110317"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7438677"/>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4320117"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56616101"/>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1"/>
            <a:ext cx="4320117"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22369491"/>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520836" y="6298299"/>
            <a:ext cx="11176000" cy="30796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914198" eaLnBrk="0" hangingPunct="0"/>
            <a:r>
              <a:rPr lang="en-US" sz="667" dirty="0">
                <a:gradFill>
                  <a:gsLst>
                    <a:gs pos="0">
                      <a:srgbClr val="FFFFFF"/>
                    </a:gs>
                    <a:gs pos="100000">
                      <a:srgbClr val="FFFFFF"/>
                    </a:gs>
                  </a:gsLst>
                  <a:lin ang="5400000" scaled="0"/>
                </a:gradFill>
                <a:cs typeface="Arial" charset="0"/>
              </a:rPr>
              <a:t>© </a:t>
            </a:r>
            <a:r>
              <a:rPr lang="en-US" sz="667" dirty="0" smtClean="0">
                <a:gradFill>
                  <a:gsLst>
                    <a:gs pos="0">
                      <a:srgbClr val="FFFFFF"/>
                    </a:gs>
                    <a:gs pos="100000">
                      <a:srgbClr val="FFFFFF"/>
                    </a:gs>
                  </a:gsLst>
                  <a:lin ang="5400000" scaled="0"/>
                </a:gradFill>
                <a:cs typeface="Arial" charset="0"/>
              </a:rPr>
              <a:t>2012 Microsoft </a:t>
            </a:r>
            <a:r>
              <a:rPr lang="en-US" sz="667"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198" eaLnBrk="0" hangingPunct="0"/>
            <a:r>
              <a:rPr lang="en-US" sz="667"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gradFill>
                  <a:gsLst>
                    <a:gs pos="0">
                      <a:srgbClr val="FFFFFF"/>
                    </a:gs>
                    <a:gs pos="100000">
                      <a:srgbClr val="FFFFFF"/>
                    </a:gs>
                  </a:gsLst>
                  <a:lin ang="5400000" scaled="0"/>
                </a:gradFill>
                <a:cs typeface="Arial" charset="0"/>
              </a:rPr>
              <a:t>MICROSOFT </a:t>
            </a:r>
            <a:r>
              <a:rPr lang="en-US" sz="667"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920" y="1862325"/>
            <a:ext cx="8518161" cy="3133351"/>
          </a:xfrm>
          <a:prstGeom prst="rect">
            <a:avLst/>
          </a:prstGeom>
        </p:spPr>
      </p:pic>
    </p:spTree>
    <p:extLst>
      <p:ext uri="{BB962C8B-B14F-4D97-AF65-F5344CB8AC3E}">
        <p14:creationId xmlns:p14="http://schemas.microsoft.com/office/powerpoint/2010/main" val="831971168"/>
      </p:ext>
    </p:extLst>
  </p:cSld>
  <p:clrMapOvr>
    <a:masterClrMapping/>
  </p:clrMapOvr>
  <p:transition spd="slow">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5" y="2980724"/>
            <a:ext cx="7171401" cy="896552"/>
          </a:xfrm>
        </p:spPr>
        <p:txBody>
          <a:bodyPr wrap="square" lIns="0" tIns="0" rIns="0" bIns="0"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22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41" y="1507552"/>
            <a:ext cx="3854647"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2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86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8767002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35917"/>
            <a:ext cx="2689275" cy="4929460"/>
          </a:xfrm>
        </p:spPr>
        <p:txBody>
          <a:bodyPr vert="horz" lIns="0" tIns="0" rIns="0" bIns="0" rtlCol="0">
            <a:noAutofit/>
          </a:bodyPr>
          <a:lstStyle>
            <a:lvl1pPr>
              <a:defRPr lang="en-US" sz="2353"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88344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65666" y="2084174"/>
            <a:ext cx="9860673" cy="488852"/>
          </a:xfrm>
        </p:spPr>
        <p:txBody>
          <a:bodyPr/>
          <a:lstStyle>
            <a:lvl1pPr>
              <a:defRPr sz="3529"/>
            </a:lvl1pPr>
          </a:lstStyle>
          <a:p>
            <a:r>
              <a:rPr lang="en-US" dirty="0" smtClean="0"/>
              <a:t>Click to edit master title style</a:t>
            </a:r>
            <a:endParaRPr lang="en-US" dirty="0"/>
          </a:p>
        </p:txBody>
      </p:sp>
    </p:spTree>
    <p:extLst>
      <p:ext uri="{BB962C8B-B14F-4D97-AF65-F5344CB8AC3E}">
        <p14:creationId xmlns:p14="http://schemas.microsoft.com/office/powerpoint/2010/main" val="384024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81148" y="1428767"/>
            <a:ext cx="11151917" cy="20313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802" y="6248216"/>
            <a:ext cx="7228111" cy="365125"/>
          </a:xfrm>
          <a:prstGeom prst="rect">
            <a:avLst/>
          </a:prstGeom>
        </p:spPr>
        <p:txBody>
          <a:bodyPr/>
          <a:lstStyle>
            <a:lvl1pPr>
              <a:defRPr/>
            </a:lvl1pPr>
          </a:lstStyle>
          <a:p>
            <a:pPr defTabSz="914462"/>
            <a:endParaRPr lang="en-GB" sz="1867">
              <a:solidFill>
                <a:srgbClr val="505050"/>
              </a:solidFill>
            </a:endParaRPr>
          </a:p>
        </p:txBody>
      </p:sp>
      <p:sp>
        <p:nvSpPr>
          <p:cNvPr id="5" name="Slide Number Placeholder 4"/>
          <p:cNvSpPr>
            <a:spLocks noGrp="1"/>
          </p:cNvSpPr>
          <p:nvPr>
            <p:ph type="sldNum" sz="quarter" idx="11"/>
          </p:nvPr>
        </p:nvSpPr>
        <p:spPr>
          <a:xfrm>
            <a:off x="0" y="1272223"/>
            <a:ext cx="711200" cy="244476"/>
          </a:xfrm>
          <a:prstGeom prst="rect">
            <a:avLst/>
          </a:prstGeom>
        </p:spPr>
        <p:txBody>
          <a:bodyPr/>
          <a:lstStyle>
            <a:lvl1pPr>
              <a:defRPr/>
            </a:lvl1pPr>
          </a:lstStyle>
          <a:p>
            <a:pPr defTabSz="914462"/>
            <a:fld id="{8BAA82A5-D41F-40B6-864A-06BCCF57D3E7}" type="slidenum">
              <a:rPr lang="en-GB" sz="1867" smtClean="0">
                <a:solidFill>
                  <a:srgbClr val="505050"/>
                </a:solidFill>
              </a:rPr>
              <a:pPr defTabSz="914462"/>
              <a:t>‹#›</a:t>
            </a:fld>
            <a:endParaRPr lang="en-GB" sz="1867">
              <a:solidFill>
                <a:srgbClr val="505050"/>
              </a:solidFill>
            </a:endParaRPr>
          </a:p>
        </p:txBody>
      </p:sp>
      <p:sp>
        <p:nvSpPr>
          <p:cNvPr id="6" name="Date Placeholder 5"/>
          <p:cNvSpPr>
            <a:spLocks noGrp="1"/>
          </p:cNvSpPr>
          <p:nvPr>
            <p:ph type="dt" sz="half" idx="12"/>
          </p:nvPr>
        </p:nvSpPr>
        <p:spPr>
          <a:xfrm>
            <a:off x="8128000" y="6248411"/>
            <a:ext cx="3556000" cy="365125"/>
          </a:xfrm>
          <a:prstGeom prst="rect">
            <a:avLst/>
          </a:prstGeom>
        </p:spPr>
        <p:txBody>
          <a:bodyPr/>
          <a:lstStyle>
            <a:lvl1pPr>
              <a:defRPr/>
            </a:lvl1pPr>
          </a:lstStyle>
          <a:p>
            <a:pPr defTabSz="914462"/>
            <a:endParaRPr lang="en-GB" sz="1867">
              <a:solidFill>
                <a:srgbClr val="505050"/>
              </a:solidFill>
            </a:endParaRPr>
          </a:p>
        </p:txBody>
      </p:sp>
    </p:spTree>
    <p:extLst>
      <p:ext uri="{BB962C8B-B14F-4D97-AF65-F5344CB8AC3E}">
        <p14:creationId xmlns:p14="http://schemas.microsoft.com/office/powerpoint/2010/main" val="27329351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623392" y="383062"/>
            <a:ext cx="1632181" cy="594726"/>
            <a:chOff x="10186018" y="534632"/>
            <a:chExt cx="1706539" cy="62182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12706385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431371" y="2084851"/>
            <a:ext cx="7872875" cy="343664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624418" y="2306216"/>
            <a:ext cx="7487807" cy="1653821"/>
          </a:xfrm>
        </p:spPr>
        <p:txBody>
          <a:bodyPr>
            <a:normAutofit/>
          </a:bodyPr>
          <a:lstStyle>
            <a:lvl1pPr marL="0" indent="0">
              <a:buNone/>
              <a:defRPr lang="en-US" sz="6133"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624418" y="4110526"/>
            <a:ext cx="7487807" cy="1305615"/>
          </a:xfrm>
        </p:spPr>
        <p:txBody>
          <a:bodyPr>
            <a:normAutofit/>
          </a:bodyPr>
          <a:lstStyle>
            <a:lvl1pPr marL="0" indent="0">
              <a:buNone/>
              <a:defRPr lang="en-US" sz="2667"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Speaker Name</a:t>
            </a:r>
          </a:p>
          <a:p>
            <a:pPr marL="0" lvl="0" indent="0" algn="l" defTabSz="914462"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914462"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168343" y="5866277"/>
            <a:ext cx="2656984" cy="9773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595040" y="308417"/>
            <a:ext cx="1632181" cy="594726"/>
            <a:chOff x="10186018" y="534632"/>
            <a:chExt cx="1706539" cy="62182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50309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624417" y="1797051"/>
            <a:ext cx="8735484" cy="4320117"/>
          </a:xfrm>
        </p:spPr>
        <p:txBody>
          <a:bodyPr/>
          <a:lstStyle>
            <a:lvl1pPr marL="0" indent="0">
              <a:buNone/>
              <a:tabLst>
                <a:tab pos="7604949" algn="l"/>
              </a:tabLst>
              <a:defRPr sz="4000" baseline="0">
                <a:solidFill>
                  <a:schemeClr val="accent2"/>
                </a:solidFill>
              </a:defRPr>
            </a:lvl1pPr>
            <a:lvl2pPr marL="0" indent="0">
              <a:buNone/>
              <a:tabLst>
                <a:tab pos="7604949" algn="l"/>
              </a:tabLst>
              <a:defRPr sz="2000">
                <a:latin typeface="+mn-lt"/>
              </a:defRPr>
            </a:lvl2pPr>
            <a:lvl3pPr marL="460424" indent="-230213">
              <a:tabLst>
                <a:tab pos="7604949" algn="l"/>
              </a:tabLst>
              <a:defRPr sz="20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9457267" y="1797052"/>
            <a:ext cx="2110317" cy="210184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52" tIns="45727" rIns="45727" bIns="91452" numCol="1" spcCol="0" rtlCol="0" fromWordArt="0" anchor="b" anchorCtr="0" forceAA="0" compatLnSpc="1">
            <a:prstTxWarp prst="textNoShape">
              <a:avLst/>
            </a:prstTxWarp>
            <a:noAutofit/>
          </a:bodyPr>
          <a:lstStyle/>
          <a:p>
            <a:pPr algn="ctr" defTabSz="914198" fontAlgn="base">
              <a:spcBef>
                <a:spcPct val="0"/>
              </a:spcBef>
              <a:spcAft>
                <a:spcPct val="0"/>
              </a:spcAft>
            </a:pPr>
            <a:endParaRPr lang="en-US" sz="1867" spc="-51"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85388" y="2224213"/>
            <a:ext cx="642016" cy="1276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9573733" y="3545586"/>
            <a:ext cx="819135" cy="287323"/>
          </a:xfrm>
          <a:prstGeom prst="rect">
            <a:avLst/>
          </a:prstGeom>
          <a:noFill/>
        </p:spPr>
        <p:txBody>
          <a:bodyPr wrap="none" lIns="0" tIns="0" rIns="0" bIns="0" rtlCol="0">
            <a:spAutoFit/>
          </a:bodyPr>
          <a:lstStyle/>
          <a:p>
            <a:pPr defTabSz="914462"/>
            <a:r>
              <a:rPr lang="en-US" sz="1867" dirty="0" smtClean="0">
                <a:solidFill>
                  <a:srgbClr val="FFFFFF"/>
                </a:solidFill>
              </a:rPr>
              <a:t>Agenda</a:t>
            </a:r>
          </a:p>
        </p:txBody>
      </p:sp>
    </p:spTree>
    <p:extLst>
      <p:ext uri="{BB962C8B-B14F-4D97-AF65-F5344CB8AC3E}">
        <p14:creationId xmlns:p14="http://schemas.microsoft.com/office/powerpoint/2010/main" val="2349353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623392" y="308417"/>
            <a:ext cx="1632181" cy="602694"/>
            <a:chOff x="10186018" y="534632"/>
            <a:chExt cx="1706539" cy="630151"/>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12532755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28616605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624418" y="2784868"/>
            <a:ext cx="10943167" cy="1114033"/>
          </a:xfrm>
        </p:spPr>
        <p:txBody>
          <a:bodyPr/>
          <a:lstStyle>
            <a:lvl1pPr marL="0" indent="0">
              <a:buNone/>
              <a:defRPr lang="en-US" sz="8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624418" y="1773238"/>
            <a:ext cx="10943167" cy="44319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69052" y="5847095"/>
            <a:ext cx="2672789" cy="9831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623392" y="308417"/>
            <a:ext cx="1632181" cy="602694"/>
            <a:chOff x="10186018" y="534632"/>
            <a:chExt cx="1706539" cy="630151"/>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4317" cy="183492"/>
            </a:xfrm>
            <a:prstGeom prst="rect">
              <a:avLst/>
            </a:prstGeom>
            <a:noFill/>
          </p:spPr>
          <p:txBody>
            <a:bodyPr wrap="none" lIns="0" tIns="0" rIns="0" bIns="0" rtlCol="0">
              <a:spAutoFit/>
            </a:bodyPr>
            <a:lstStyle/>
            <a:p>
              <a:pPr defTabSz="914462">
                <a:lnSpc>
                  <a:spcPct val="90000"/>
                </a:lnSpc>
                <a:spcAft>
                  <a:spcPts val="800"/>
                </a:spcAft>
              </a:pPr>
              <a:r>
                <a:rPr lang="en-US" sz="1267" dirty="0" smtClean="0">
                  <a:solidFill>
                    <a:srgbClr val="FFFFFF"/>
                  </a:solidFill>
                </a:rPr>
                <a:t>| Basel</a:t>
              </a:r>
            </a:p>
          </p:txBody>
        </p:sp>
      </p:grpSp>
    </p:spTree>
    <p:extLst>
      <p:ext uri="{BB962C8B-B14F-4D97-AF65-F5344CB8AC3E}">
        <p14:creationId xmlns:p14="http://schemas.microsoft.com/office/powerpoint/2010/main" val="42213520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99601676"/>
      </p:ext>
    </p:extLst>
  </p:cSld>
  <p:clrMapOvr>
    <a:masterClrMapping/>
  </p:clrMapOvr>
  <p:transition spd="slow">
    <p:pu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038186514"/>
      </p:ext>
    </p:extLst>
  </p:cSld>
  <p:clrMapOvr>
    <a:masterClrMapping/>
  </p:clrMapOvr>
  <p:transition spd="slow">
    <p:pu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24418" y="1773239"/>
            <a:ext cx="10943167" cy="2125661"/>
          </a:xfrm>
        </p:spPr>
        <p:txBody>
          <a:bodyPr>
            <a:normAutofit/>
          </a:bodyPr>
          <a:lstStyle>
            <a:lvl1pPr marL="0" indent="0">
              <a:buNone/>
              <a:defRPr lang="en-US" sz="12800" i="0" kern="1200" spc="-100" baseline="0" dirty="0" smtClean="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624418" y="4006850"/>
            <a:ext cx="10943167" cy="574279"/>
          </a:xfrm>
        </p:spPr>
        <p:txBody>
          <a:bodyPr/>
          <a:lstStyle>
            <a:lvl1pPr marL="0" indent="0">
              <a:buNone/>
              <a:defRPr lang="en-US" sz="3200" kern="1200" spc="-100" baseline="0" dirty="0">
                <a:solidFill>
                  <a:schemeClr val="bg1"/>
                </a:solidFill>
                <a:latin typeface="Segoe UI Light" pitchFamily="34" charset="0"/>
                <a:ea typeface="+mn-ea"/>
                <a:cs typeface="+mn-cs"/>
              </a:defRPr>
            </a:lvl1pPr>
          </a:lstStyle>
          <a:p>
            <a:pPr marL="0" lvl="0" indent="0" algn="l" defTabSz="914462"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225510815"/>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4"/>
            <a:ext cx="5487829" cy="1755865"/>
          </a:xfrm>
        </p:spPr>
        <p:txBody>
          <a:bodyPr/>
          <a:lstStyle>
            <a:lvl1pPr marL="346905" indent="-346905">
              <a:lnSpc>
                <a:spcPct val="90000"/>
              </a:lnSpc>
              <a:defRPr sz="2900"/>
            </a:lvl1pPr>
            <a:lvl2pPr marL="687064" indent="-332060">
              <a:lnSpc>
                <a:spcPct val="90000"/>
              </a:lnSpc>
              <a:defRPr sz="2400"/>
            </a:lvl2pPr>
            <a:lvl3pPr marL="973229" indent="-294262">
              <a:lnSpc>
                <a:spcPct val="90000"/>
              </a:lnSpc>
              <a:defRPr sz="2000"/>
            </a:lvl3pPr>
            <a:lvl4pPr marL="1252645" indent="-279416">
              <a:lnSpc>
                <a:spcPct val="90000"/>
              </a:lnSpc>
              <a:defRPr sz="1800"/>
            </a:lvl4pPr>
            <a:lvl5pPr marL="1546908" indent="-28616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4"/>
            <a:ext cx="5487829" cy="1755865"/>
          </a:xfrm>
        </p:spPr>
        <p:txBody>
          <a:bodyPr/>
          <a:lstStyle>
            <a:lvl1pPr marL="355008" indent="-355008">
              <a:lnSpc>
                <a:spcPct val="90000"/>
              </a:lnSpc>
              <a:defRPr sz="2900"/>
            </a:lvl1pPr>
            <a:lvl2pPr marL="687064" indent="-346905">
              <a:lnSpc>
                <a:spcPct val="90000"/>
              </a:lnSpc>
              <a:defRPr sz="2400"/>
            </a:lvl2pPr>
            <a:lvl3pPr marL="981328" indent="-309111">
              <a:lnSpc>
                <a:spcPct val="90000"/>
              </a:lnSpc>
              <a:defRPr sz="2000"/>
            </a:lvl3pPr>
            <a:lvl4pPr marL="1252645" indent="-271316">
              <a:lnSpc>
                <a:spcPct val="90000"/>
              </a:lnSpc>
              <a:defRPr sz="1800"/>
            </a:lvl4pPr>
            <a:lvl5pPr marL="1546908" indent="-279416">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624418" y="1797051"/>
            <a:ext cx="10943167"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1993847"/>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68196549"/>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07950"/>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624418" y="1797051"/>
            <a:ext cx="5399556" cy="4320117"/>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6160908" y="1797050"/>
            <a:ext cx="5406677" cy="4320116"/>
          </a:xfrm>
        </p:spPr>
        <p:txBody>
          <a:bodyPr/>
          <a:lstStyle>
            <a:lvl1pPr marL="0" indent="0">
              <a:buNone/>
              <a:defRPr sz="4000"/>
            </a:lvl1pPr>
            <a:lvl2pPr marL="0" indent="0">
              <a:buNone/>
              <a:tabLst/>
              <a:defRPr sz="2000">
                <a:latin typeface="+mn-lt"/>
              </a:defRPr>
            </a:lvl2pPr>
            <a:lvl3pPr marL="241294" indent="-241294">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24264029"/>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624417" y="1797050"/>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7247468" y="1797050"/>
            <a:ext cx="2112432"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2112432" cy="2112301"/>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546539" y="4000281"/>
            <a:ext cx="2021045" cy="2116887"/>
          </a:xfrm>
        </p:spPr>
        <p:txBody>
          <a:bodyPr/>
          <a:lstStyle/>
          <a:p>
            <a:r>
              <a:rPr lang="en-US" smtClean="0"/>
              <a:t>Click icon to add picture</a:t>
            </a:r>
            <a:endParaRPr lang="de-CH" dirty="0"/>
          </a:p>
        </p:txBody>
      </p:sp>
    </p:spTree>
    <p:extLst>
      <p:ext uri="{BB962C8B-B14F-4D97-AF65-F5344CB8AC3E}">
        <p14:creationId xmlns:p14="http://schemas.microsoft.com/office/powerpoint/2010/main" val="3150505187"/>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7050"/>
            <a:ext cx="2110317" cy="432011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7247468" y="4004733"/>
            <a:ext cx="2112433" cy="2112435"/>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7119726"/>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6819"/>
            <a:ext cx="2112433" cy="4320348"/>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9457268" y="1796820"/>
            <a:ext cx="2110317" cy="211266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9" y="4004734"/>
            <a:ext cx="2110316" cy="2112433"/>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6819"/>
            <a:ext cx="6527800" cy="4320348"/>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17237835"/>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49"/>
            <a:ext cx="4320117" cy="211243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734"/>
            <a:ext cx="2112432" cy="2112433"/>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9457267" y="4000281"/>
            <a:ext cx="2110317" cy="2116887"/>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0079309"/>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0"/>
            <a:ext cx="2112433" cy="2097175"/>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9457268" y="1797050"/>
            <a:ext cx="2110317" cy="2097175"/>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7247468" y="4004867"/>
            <a:ext cx="4320117" cy="2112300"/>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55278066"/>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7247468" y="1797051"/>
            <a:ext cx="4320117" cy="4320116"/>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624417" y="1797051"/>
            <a:ext cx="6527800" cy="4320117"/>
          </a:xfrm>
        </p:spPr>
        <p:txBody>
          <a:bodyPr/>
          <a:lstStyle>
            <a:lvl1pPr marL="0" indent="0">
              <a:buNone/>
              <a:defRPr sz="4000"/>
            </a:lvl1pPr>
            <a:lvl2pPr marL="0" indent="0">
              <a:buNone/>
              <a:tabLst/>
              <a:defRPr sz="2000">
                <a:latin typeface="+mn-lt"/>
              </a:defRPr>
            </a:lvl2pPr>
            <a:lvl3pPr marL="460424" indent="-230213">
              <a:defRPr sz="20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24123955"/>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248" y="1411563"/>
            <a:ext cx="5487829"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3" y="2133605"/>
            <a:ext cx="5486400" cy="1585049"/>
          </a:xfrm>
        </p:spPr>
        <p:txBody>
          <a:bodyPr/>
          <a:lstStyle>
            <a:lvl1pPr marL="287517" indent="-287517">
              <a:defRPr sz="2400"/>
            </a:lvl1pPr>
            <a:lvl2pPr marL="573678" indent="-271316">
              <a:defRPr sz="2000"/>
            </a:lvl2pPr>
            <a:lvl3pPr marL="830147" indent="-248370">
              <a:defRPr sz="1800"/>
            </a:lvl3pPr>
            <a:lvl4pPr marL="1071767" indent="-233523">
              <a:defRPr sz="1800"/>
            </a:lvl4pPr>
            <a:lvl5pPr marL="1305294" indent="-210574">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11563"/>
            <a:ext cx="5487829" cy="346249"/>
          </a:xfrm>
        </p:spPr>
        <p:txBody>
          <a:bodyPr anchor="b"/>
          <a:lstStyle>
            <a:lvl1pPr marL="0" indent="0">
              <a:lnSpc>
                <a:spcPct val="90000"/>
              </a:lnSpc>
              <a:spcBef>
                <a:spcPts val="0"/>
              </a:spcBef>
              <a:buNone/>
              <a:defRPr sz="2500" b="1"/>
            </a:lvl1pPr>
            <a:lvl2pPr marL="466502" indent="0">
              <a:buNone/>
              <a:defRPr sz="2000" b="1"/>
            </a:lvl2pPr>
            <a:lvl3pPr marL="933007" indent="0">
              <a:buNone/>
              <a:defRPr sz="1800" b="1"/>
            </a:lvl3pPr>
            <a:lvl4pPr marL="1399507" indent="0">
              <a:buNone/>
              <a:defRPr sz="1600" b="1"/>
            </a:lvl4pPr>
            <a:lvl5pPr marL="1866008" indent="0">
              <a:buNone/>
              <a:defRPr sz="1600" b="1"/>
            </a:lvl5pPr>
            <a:lvl6pPr marL="2332516" indent="0">
              <a:buNone/>
              <a:defRPr sz="1600" b="1"/>
            </a:lvl6pPr>
            <a:lvl7pPr marL="2799014" indent="0">
              <a:buNone/>
              <a:defRPr sz="1600" b="1"/>
            </a:lvl7pPr>
            <a:lvl8pPr marL="3265516" indent="0">
              <a:buNone/>
              <a:defRPr sz="1600" b="1"/>
            </a:lvl8pPr>
            <a:lvl9pPr marL="37320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133615"/>
            <a:ext cx="5487829" cy="1585049"/>
          </a:xfrm>
        </p:spPr>
        <p:txBody>
          <a:bodyPr/>
          <a:lstStyle>
            <a:lvl1pPr marL="302363" indent="-302363">
              <a:defRPr sz="2400"/>
            </a:lvl1pPr>
            <a:lvl2pPr marL="581778" indent="-279416">
              <a:defRPr sz="2000"/>
            </a:lvl2pPr>
            <a:lvl3pPr marL="838248" indent="-249721">
              <a:defRPr sz="1800"/>
            </a:lvl3pPr>
            <a:lvl4pPr marL="1071767" indent="-241622">
              <a:defRPr sz="1800"/>
            </a:lvl4pPr>
            <a:lvl5pPr marL="1305294" indent="-225418">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520836" y="6298299"/>
            <a:ext cx="11176000" cy="30796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914198" eaLnBrk="0" hangingPunct="0"/>
            <a:r>
              <a:rPr lang="en-US" sz="667" dirty="0">
                <a:gradFill>
                  <a:gsLst>
                    <a:gs pos="0">
                      <a:srgbClr val="FFFFFF"/>
                    </a:gs>
                    <a:gs pos="100000">
                      <a:srgbClr val="FFFFFF"/>
                    </a:gs>
                  </a:gsLst>
                  <a:lin ang="5400000" scaled="0"/>
                </a:gradFill>
                <a:cs typeface="Arial" charset="0"/>
              </a:rPr>
              <a:t>© </a:t>
            </a:r>
            <a:r>
              <a:rPr lang="en-US" sz="667" dirty="0" smtClean="0">
                <a:gradFill>
                  <a:gsLst>
                    <a:gs pos="0">
                      <a:srgbClr val="FFFFFF"/>
                    </a:gs>
                    <a:gs pos="100000">
                      <a:srgbClr val="FFFFFF"/>
                    </a:gs>
                  </a:gsLst>
                  <a:lin ang="5400000" scaled="0"/>
                </a:gradFill>
                <a:cs typeface="Arial" charset="0"/>
              </a:rPr>
              <a:t>2012 Microsoft </a:t>
            </a:r>
            <a:r>
              <a:rPr lang="en-US" sz="667"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198" eaLnBrk="0" hangingPunct="0"/>
            <a:r>
              <a:rPr lang="en-US" sz="667"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67" dirty="0" smtClean="0">
                <a:gradFill>
                  <a:gsLst>
                    <a:gs pos="0">
                      <a:srgbClr val="FFFFFF"/>
                    </a:gs>
                    <a:gs pos="100000">
                      <a:srgbClr val="FFFFFF"/>
                    </a:gs>
                  </a:gsLst>
                  <a:lin ang="5400000" scaled="0"/>
                </a:gradFill>
                <a:cs typeface="Arial" charset="0"/>
              </a:rPr>
              <a:t>MICROSOFT </a:t>
            </a:r>
            <a:r>
              <a:rPr lang="en-US" sz="667"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920" y="1862325"/>
            <a:ext cx="8518161" cy="3133351"/>
          </a:xfrm>
          <a:prstGeom prst="rect">
            <a:avLst/>
          </a:prstGeom>
        </p:spPr>
      </p:pic>
    </p:spTree>
    <p:extLst>
      <p:ext uri="{BB962C8B-B14F-4D97-AF65-F5344CB8AC3E}">
        <p14:creationId xmlns:p14="http://schemas.microsoft.com/office/powerpoint/2010/main" val="3446223407"/>
      </p:ext>
    </p:extLst>
  </p:cSld>
  <p:clrMapOvr>
    <a:masterClrMapping/>
  </p:clrMapOvr>
  <p:transition spd="slow">
    <p:push/>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751365" y="2980724"/>
            <a:ext cx="7171401" cy="896552"/>
          </a:xfrm>
        </p:spPr>
        <p:txBody>
          <a:bodyPr wrap="square" lIns="0" tIns="0" rIns="0" bIns="0"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22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41" y="1507552"/>
            <a:ext cx="3854647" cy="38428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2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867"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391533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35917"/>
            <a:ext cx="2689275" cy="4929460"/>
          </a:xfrm>
        </p:spPr>
        <p:txBody>
          <a:bodyPr vert="horz" lIns="0" tIns="0" rIns="0" bIns="0" rtlCol="0">
            <a:noAutofit/>
          </a:bodyPr>
          <a:lstStyle>
            <a:lvl1pPr>
              <a:defRPr lang="en-US" sz="2353"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767305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65666" y="2084174"/>
            <a:ext cx="9860673" cy="488852"/>
          </a:xfrm>
        </p:spPr>
        <p:txBody>
          <a:bodyPr/>
          <a:lstStyle>
            <a:lvl1pPr>
              <a:defRPr sz="3529"/>
            </a:lvl1pPr>
          </a:lstStyle>
          <a:p>
            <a:r>
              <a:rPr lang="en-US" dirty="0" smtClean="0"/>
              <a:t>Click to edit master title style</a:t>
            </a:r>
            <a:endParaRPr lang="en-US" dirty="0"/>
          </a:p>
        </p:txBody>
      </p:sp>
    </p:spTree>
    <p:extLst>
      <p:ext uri="{BB962C8B-B14F-4D97-AF65-F5344CB8AC3E}">
        <p14:creationId xmlns:p14="http://schemas.microsoft.com/office/powerpoint/2010/main" val="186148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6" y="2710558"/>
            <a:ext cx="9634305"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49" y="3777538"/>
            <a:ext cx="9660192" cy="49859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4" name="Rectangle 3"/>
          <p:cNvSpPr/>
          <p:nvPr userDrawn="1"/>
        </p:nvSpPr>
        <p:spPr bwMode="auto">
          <a:xfrm>
            <a:off x="9" y="6"/>
            <a:ext cx="1259785" cy="1259457"/>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3" tIns="34283" rIns="34283" bIns="34283" numCol="1" spcCol="0" rtlCol="0" fromWordArt="0" anchor="ctr" anchorCtr="0" forceAA="0" compatLnSpc="1">
            <a:prstTxWarp prst="textNoShape">
              <a:avLst/>
            </a:prstTxWarp>
            <a:noAutofit/>
          </a:bodyPr>
          <a:lstStyle/>
          <a:p>
            <a:pPr algn="ctr" defTabSz="685434" fontAlgn="base">
              <a:spcBef>
                <a:spcPct val="0"/>
              </a:spcBef>
              <a:spcAft>
                <a:spcPct val="0"/>
              </a:spcAft>
            </a:pPr>
            <a:endParaRPr lang="en-GB" sz="1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0" y="422458"/>
            <a:ext cx="1052415" cy="293791"/>
          </a:xfrm>
          <a:prstGeom prst="rect">
            <a:avLst/>
          </a:prstGeom>
        </p:spPr>
      </p:pic>
      <p:sp>
        <p:nvSpPr>
          <p:cNvPr id="7" name="Date Placeholder 6"/>
          <p:cNvSpPr>
            <a:spLocks noGrp="1"/>
          </p:cNvSpPr>
          <p:nvPr>
            <p:ph type="dt" sz="half" idx="13"/>
          </p:nvPr>
        </p:nvSpPr>
        <p:spPr/>
        <p:txBody>
          <a:bodyPr/>
          <a:lstStyle>
            <a:lvl1pPr>
              <a:defRPr>
                <a:solidFill>
                  <a:schemeClr val="tx1"/>
                </a:solidFill>
              </a:defRPr>
            </a:lvl1pPr>
          </a:lstStyle>
          <a:p>
            <a:fld id="{20CE17AF-4091-48A7-8681-C3B1BE5CA3B0}" type="datetime1">
              <a:rPr lang="en-GB" smtClean="0">
                <a:solidFill>
                  <a:srgbClr val="FFFFFF"/>
                </a:solidFill>
              </a:rPr>
              <a:pPr/>
              <a:t>18/03/2015</a:t>
            </a:fld>
            <a:endParaRPr lang="en-GB" dirty="0">
              <a:solidFill>
                <a:srgbClr val="FFFFFF"/>
              </a:solidFill>
            </a:endParaRPr>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solidFill>
                <a:srgbClr val="FFFFFF"/>
              </a:solidFill>
            </a:endParaRPr>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spTree>
    <p:extLst>
      <p:ext uri="{BB962C8B-B14F-4D97-AF65-F5344CB8AC3E}">
        <p14:creationId xmlns:p14="http://schemas.microsoft.com/office/powerpoint/2010/main" val="3882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8" y="3020791"/>
            <a:ext cx="11151917"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080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62324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250" y="1447810"/>
            <a:ext cx="11151916" cy="203132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9761" indent="-469761" algn="l" defTabSz="933007" rtl="0" eaLnBrk="1" latinLnBrk="0" hangingPunct="1">
        <a:lnSpc>
          <a:spcPct val="90000"/>
        </a:lnSpc>
        <a:spcBef>
          <a:spcPct val="20000"/>
        </a:spcBef>
        <a:buSzPct val="90000"/>
        <a:buFontTx/>
        <a:buBlip>
          <a:blip r:embed="rId9"/>
        </a:buBlip>
        <a:defRPr sz="3300" kern="1200">
          <a:gradFill>
            <a:gsLst>
              <a:gs pos="0">
                <a:schemeClr val="tx1"/>
              </a:gs>
              <a:gs pos="86000">
                <a:schemeClr val="tx1"/>
              </a:gs>
            </a:gsLst>
            <a:lin ang="5400000" scaled="0"/>
          </a:gradFill>
          <a:latin typeface="Candara" pitchFamily="34" charset="0"/>
          <a:ea typeface="+mn-ea"/>
          <a:cs typeface="+mn-cs"/>
        </a:defRPr>
      </a:lvl1pPr>
      <a:lvl2pPr marL="873107" indent="-403346" algn="l" defTabSz="933007" rtl="0" eaLnBrk="1" latinLnBrk="0" hangingPunct="1">
        <a:lnSpc>
          <a:spcPct val="90000"/>
        </a:lnSpc>
        <a:spcBef>
          <a:spcPct val="20000"/>
        </a:spcBef>
        <a:buSzPct val="90000"/>
        <a:buFontTx/>
        <a:buBlip>
          <a:blip r:embed="rId10"/>
        </a:buBlip>
        <a:defRPr sz="2900" kern="1200">
          <a:gradFill>
            <a:gsLst>
              <a:gs pos="0">
                <a:schemeClr val="tx1"/>
              </a:gs>
              <a:gs pos="86000">
                <a:schemeClr val="tx1"/>
              </a:gs>
            </a:gsLst>
            <a:lin ang="5400000" scaled="0"/>
          </a:gradFill>
          <a:latin typeface="Candara" pitchFamily="34" charset="0"/>
          <a:ea typeface="+mn-ea"/>
          <a:cs typeface="+mn-cs"/>
        </a:defRPr>
      </a:lvl2pPr>
      <a:lvl3pPr marL="1284553" indent="-411443" algn="l" defTabSz="933007"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Candara" pitchFamily="34" charset="0"/>
          <a:ea typeface="+mn-ea"/>
          <a:cs typeface="+mn-cs"/>
        </a:defRPr>
      </a:lvl3pPr>
      <a:lvl4pPr marL="1637684" indent="-353129" algn="l" defTabSz="933007"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Candara" pitchFamily="34" charset="0"/>
          <a:ea typeface="+mn-ea"/>
          <a:cs typeface="+mn-cs"/>
        </a:defRPr>
      </a:lvl4pPr>
      <a:lvl5pPr marL="1981094" indent="-343412" algn="l" defTabSz="933007"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Candara" pitchFamily="34" charset="0"/>
          <a:ea typeface="+mn-ea"/>
          <a:cs typeface="+mn-cs"/>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2"/>
          <a:srcRect b="10453"/>
          <a:stretch>
            <a:fillRect/>
          </a:stretch>
        </p:blipFill>
        <p:spPr>
          <a:xfrm>
            <a:off x="0" y="1299715"/>
            <a:ext cx="12192000" cy="5558294"/>
          </a:xfrm>
          <a:prstGeom prst="rect">
            <a:avLst/>
          </a:prstGeom>
        </p:spPr>
      </p:pic>
      <p:sp>
        <p:nvSpPr>
          <p:cNvPr id="2" name="Title Placeholder 1"/>
          <p:cNvSpPr>
            <a:spLocks noGrp="1"/>
          </p:cNvSpPr>
          <p:nvPr>
            <p:ph type="title"/>
          </p:nvPr>
        </p:nvSpPr>
        <p:spPr>
          <a:xfrm>
            <a:off x="519248" y="228602"/>
            <a:ext cx="11151917" cy="6232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49" y="1905028"/>
            <a:ext cx="11151915" cy="212519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3007" rtl="0" eaLnBrk="1" latinLnBrk="0" hangingPunct="1">
        <a:lnSpc>
          <a:spcPct val="90000"/>
        </a:lnSpc>
        <a:spcBef>
          <a:spcPct val="0"/>
        </a:spcBef>
        <a:buNone/>
        <a:defRPr lang="en-US" sz="4500" b="0" kern="1200" cap="none" spc="-102"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33007"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802" indent="-8098" algn="l" defTabSz="933007" rtl="0" eaLnBrk="1" latinLnBrk="0" hangingPunct="1">
        <a:lnSpc>
          <a:spcPct val="90000"/>
        </a:lnSpc>
        <a:spcBef>
          <a:spcPct val="20000"/>
        </a:spcBef>
        <a:buFont typeface="Arial" pitchFamily="34" charset="0"/>
        <a:buNone/>
        <a:defRPr sz="29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50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6314" indent="8098"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5121" indent="0" algn="l" defTabSz="93300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5762"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266"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768"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269" indent="-233250" algn="l" defTabSz="9330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3007" rtl="0" eaLnBrk="1" latinLnBrk="0" hangingPunct="1">
        <a:defRPr sz="1800" kern="1200">
          <a:solidFill>
            <a:schemeClr val="tx1"/>
          </a:solidFill>
          <a:latin typeface="+mn-lt"/>
          <a:ea typeface="+mn-ea"/>
          <a:cs typeface="+mn-cs"/>
        </a:defRPr>
      </a:lvl1pPr>
      <a:lvl2pPr marL="466502" algn="l" defTabSz="933007" rtl="0" eaLnBrk="1" latinLnBrk="0" hangingPunct="1">
        <a:defRPr sz="1800" kern="1200">
          <a:solidFill>
            <a:schemeClr val="tx1"/>
          </a:solidFill>
          <a:latin typeface="+mn-lt"/>
          <a:ea typeface="+mn-ea"/>
          <a:cs typeface="+mn-cs"/>
        </a:defRPr>
      </a:lvl2pPr>
      <a:lvl3pPr marL="933007" algn="l" defTabSz="933007" rtl="0" eaLnBrk="1" latinLnBrk="0" hangingPunct="1">
        <a:defRPr sz="1800" kern="1200">
          <a:solidFill>
            <a:schemeClr val="tx1"/>
          </a:solidFill>
          <a:latin typeface="+mn-lt"/>
          <a:ea typeface="+mn-ea"/>
          <a:cs typeface="+mn-cs"/>
        </a:defRPr>
      </a:lvl3pPr>
      <a:lvl4pPr marL="1399507" algn="l" defTabSz="933007" rtl="0" eaLnBrk="1" latinLnBrk="0" hangingPunct="1">
        <a:defRPr sz="1800" kern="1200">
          <a:solidFill>
            <a:schemeClr val="tx1"/>
          </a:solidFill>
          <a:latin typeface="+mn-lt"/>
          <a:ea typeface="+mn-ea"/>
          <a:cs typeface="+mn-cs"/>
        </a:defRPr>
      </a:lvl4pPr>
      <a:lvl5pPr marL="1866008" algn="l" defTabSz="933007" rtl="0" eaLnBrk="1" latinLnBrk="0" hangingPunct="1">
        <a:defRPr sz="1800" kern="1200">
          <a:solidFill>
            <a:schemeClr val="tx1"/>
          </a:solidFill>
          <a:latin typeface="+mn-lt"/>
          <a:ea typeface="+mn-ea"/>
          <a:cs typeface="+mn-cs"/>
        </a:defRPr>
      </a:lvl5pPr>
      <a:lvl6pPr marL="2332516" algn="l" defTabSz="933007" rtl="0" eaLnBrk="1" latinLnBrk="0" hangingPunct="1">
        <a:defRPr sz="1800" kern="1200">
          <a:solidFill>
            <a:schemeClr val="tx1"/>
          </a:solidFill>
          <a:latin typeface="+mn-lt"/>
          <a:ea typeface="+mn-ea"/>
          <a:cs typeface="+mn-cs"/>
        </a:defRPr>
      </a:lvl6pPr>
      <a:lvl7pPr marL="2799014" algn="l" defTabSz="933007" rtl="0" eaLnBrk="1" latinLnBrk="0" hangingPunct="1">
        <a:defRPr sz="1800" kern="1200">
          <a:solidFill>
            <a:schemeClr val="tx1"/>
          </a:solidFill>
          <a:latin typeface="+mn-lt"/>
          <a:ea typeface="+mn-ea"/>
          <a:cs typeface="+mn-cs"/>
        </a:defRPr>
      </a:lvl7pPr>
      <a:lvl8pPr marL="3265516" algn="l" defTabSz="933007" rtl="0" eaLnBrk="1" latinLnBrk="0" hangingPunct="1">
        <a:defRPr sz="1800" kern="1200">
          <a:solidFill>
            <a:schemeClr val="tx1"/>
          </a:solidFill>
          <a:latin typeface="+mn-lt"/>
          <a:ea typeface="+mn-ea"/>
          <a:cs typeface="+mn-cs"/>
        </a:defRPr>
      </a:lvl8pPr>
      <a:lvl9pPr marL="3732017" algn="l" defTabSz="9330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452879"/>
            <a:ext cx="11151917"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836" y="1447806"/>
            <a:ext cx="11155093" cy="149117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457325" y="6406274"/>
            <a:ext cx="2134156" cy="273844"/>
          </a:xfrm>
          <a:prstGeom prst="rect">
            <a:avLst/>
          </a:prstGeom>
        </p:spPr>
        <p:txBody>
          <a:bodyPr vert="horz" lIns="68566" tIns="34283" rIns="68566" bIns="34283" rtlCol="0" anchor="ctr"/>
          <a:lstStyle>
            <a:lvl1pPr algn="l">
              <a:defRPr sz="900">
                <a:solidFill>
                  <a:schemeClr val="tx1"/>
                </a:solidFill>
              </a:defRPr>
            </a:lvl1pPr>
          </a:lstStyle>
          <a:p>
            <a:pPr defTabSz="685631"/>
            <a:fld id="{20CE17AF-4091-48A7-8681-C3B1BE5CA3B0}" type="datetime1">
              <a:rPr lang="en-GB" smtClean="0">
                <a:solidFill>
                  <a:srgbClr val="FFFFFF"/>
                </a:solidFill>
              </a:rPr>
              <a:pPr defTabSz="685631"/>
              <a:t>18/03/2015</a:t>
            </a:fld>
            <a:endParaRPr lang="en-GB" dirty="0">
              <a:solidFill>
                <a:srgbClr val="FFFFFF"/>
              </a:solidFill>
            </a:endParaRPr>
          </a:p>
        </p:txBody>
      </p:sp>
      <p:sp>
        <p:nvSpPr>
          <p:cNvPr id="7" name="Footer Placeholder 4"/>
          <p:cNvSpPr>
            <a:spLocks noGrp="1"/>
          </p:cNvSpPr>
          <p:nvPr>
            <p:ph type="ftr" sz="quarter" idx="3"/>
          </p:nvPr>
        </p:nvSpPr>
        <p:spPr>
          <a:xfrm>
            <a:off x="3125013" y="6406274"/>
            <a:ext cx="5891939" cy="273844"/>
          </a:xfrm>
          <a:prstGeom prst="rect">
            <a:avLst/>
          </a:prstGeom>
        </p:spPr>
        <p:txBody>
          <a:bodyPr vert="horz" lIns="68566" tIns="34283" rIns="68566" bIns="34283" rtlCol="0" anchor="ctr"/>
          <a:lstStyle>
            <a:lvl1pPr algn="ctr">
              <a:defRPr sz="900">
                <a:solidFill>
                  <a:schemeClr val="tx1"/>
                </a:solidFill>
              </a:defRPr>
            </a:lvl1pPr>
          </a:lstStyle>
          <a:p>
            <a:pPr defTabSz="685631"/>
            <a:endParaRPr lang="en-GB" dirty="0">
              <a:solidFill>
                <a:srgbClr val="FFFFFF"/>
              </a:solidFill>
            </a:endParaRPr>
          </a:p>
        </p:txBody>
      </p:sp>
      <p:sp>
        <p:nvSpPr>
          <p:cNvPr id="8" name="Slide Number Placeholder 5"/>
          <p:cNvSpPr>
            <a:spLocks noGrp="1"/>
          </p:cNvSpPr>
          <p:nvPr>
            <p:ph type="sldNum" sz="quarter" idx="4"/>
          </p:nvPr>
        </p:nvSpPr>
        <p:spPr>
          <a:xfrm>
            <a:off x="9537014" y="6406274"/>
            <a:ext cx="2134156" cy="273844"/>
          </a:xfrm>
          <a:prstGeom prst="rect">
            <a:avLst/>
          </a:prstGeom>
        </p:spPr>
        <p:txBody>
          <a:bodyPr vert="horz" lIns="68566" tIns="34283" rIns="68566" bIns="34283" rtlCol="0" anchor="ctr"/>
          <a:lstStyle>
            <a:lvl1pPr algn="r">
              <a:defRPr sz="900">
                <a:solidFill>
                  <a:schemeClr val="tx1"/>
                </a:solidFill>
              </a:defRPr>
            </a:lvl1pPr>
          </a:lstStyle>
          <a:p>
            <a:pPr defTabSz="685631"/>
            <a:fld id="{66F9B19E-23E9-4120-A06C-57F6EDB783B3}" type="slidenum">
              <a:rPr lang="en-GB" smtClean="0">
                <a:solidFill>
                  <a:srgbClr val="FFFFFF"/>
                </a:solidFill>
              </a:rPr>
              <a:pPr defTabSz="685631"/>
              <a:t>‹#›</a:t>
            </a:fld>
            <a:endParaRPr lang="en-GB">
              <a:solidFill>
                <a:srgbClr val="FFFFFF"/>
              </a:solidFill>
            </a:endParaRPr>
          </a:p>
        </p:txBody>
      </p:sp>
    </p:spTree>
    <p:extLst>
      <p:ext uri="{BB962C8B-B14F-4D97-AF65-F5344CB8AC3E}">
        <p14:creationId xmlns:p14="http://schemas.microsoft.com/office/powerpoint/2010/main" val="5730611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5"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685631"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741" marR="0" indent="-254741" algn="l" defTabSz="685631"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729" marR="0" indent="-174986" algn="l" defTabSz="685631"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76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598761" algn="l"/>
        </a:tabLst>
        <a:defRPr sz="1800" kern="1200" spc="0" baseline="0">
          <a:solidFill>
            <a:schemeClr val="tx2"/>
          </a:solidFill>
          <a:latin typeface="+mn-lt"/>
          <a:ea typeface="+mn-ea"/>
          <a:cs typeface="+mn-cs"/>
        </a:defRPr>
      </a:lvl3pPr>
      <a:lvl4pPr marL="772558" marR="0" indent="-173794" algn="l" defTabSz="685631"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591" marR="0" indent="-169033" algn="l" defTabSz="685631" rtl="0" eaLnBrk="1" fontAlgn="auto" latinLnBrk="0" hangingPunct="1">
        <a:lnSpc>
          <a:spcPct val="90000"/>
        </a:lnSpc>
        <a:spcBef>
          <a:spcPct val="20000"/>
        </a:spcBef>
        <a:spcAft>
          <a:spcPts val="0"/>
        </a:spcAft>
        <a:buClrTx/>
        <a:buSzPct val="90000"/>
        <a:buFont typeface="Wingdings" pitchFamily="2" charset="2"/>
        <a:buChar char=""/>
        <a:tabLst>
          <a:tab pos="941591" algn="l"/>
        </a:tabLst>
        <a:defRPr sz="1500" kern="1200" spc="0" baseline="0">
          <a:solidFill>
            <a:schemeClr val="tx2"/>
          </a:solidFill>
          <a:latin typeface="+mn-lt"/>
          <a:ea typeface="+mn-ea"/>
          <a:cs typeface="+mn-cs"/>
        </a:defRPr>
      </a:lvl5pPr>
      <a:lvl6pPr marL="1885487"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02"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18"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935" indent="-171407" algn="l" defTabSz="68563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31" rtl="0" eaLnBrk="1" latinLnBrk="0" hangingPunct="1">
        <a:defRPr sz="1400" kern="1200">
          <a:solidFill>
            <a:schemeClr val="tx1"/>
          </a:solidFill>
          <a:latin typeface="+mn-lt"/>
          <a:ea typeface="+mn-ea"/>
          <a:cs typeface="+mn-cs"/>
        </a:defRPr>
      </a:lvl1pPr>
      <a:lvl2pPr marL="342816" algn="l" defTabSz="685631" rtl="0" eaLnBrk="1" latinLnBrk="0" hangingPunct="1">
        <a:defRPr sz="1400" kern="1200">
          <a:solidFill>
            <a:schemeClr val="tx1"/>
          </a:solidFill>
          <a:latin typeface="+mn-lt"/>
          <a:ea typeface="+mn-ea"/>
          <a:cs typeface="+mn-cs"/>
        </a:defRPr>
      </a:lvl2pPr>
      <a:lvl3pPr marL="685631" algn="l" defTabSz="685631" rtl="0" eaLnBrk="1" latinLnBrk="0" hangingPunct="1">
        <a:defRPr sz="1400" kern="1200">
          <a:solidFill>
            <a:schemeClr val="tx1"/>
          </a:solidFill>
          <a:latin typeface="+mn-lt"/>
          <a:ea typeface="+mn-ea"/>
          <a:cs typeface="+mn-cs"/>
        </a:defRPr>
      </a:lvl3pPr>
      <a:lvl4pPr marL="1028448" algn="l" defTabSz="685631" rtl="0" eaLnBrk="1" latinLnBrk="0" hangingPunct="1">
        <a:defRPr sz="1400" kern="1200">
          <a:solidFill>
            <a:schemeClr val="tx1"/>
          </a:solidFill>
          <a:latin typeface="+mn-lt"/>
          <a:ea typeface="+mn-ea"/>
          <a:cs typeface="+mn-cs"/>
        </a:defRPr>
      </a:lvl4pPr>
      <a:lvl5pPr marL="1371263" algn="l" defTabSz="685631" rtl="0" eaLnBrk="1" latinLnBrk="0" hangingPunct="1">
        <a:defRPr sz="1400" kern="1200">
          <a:solidFill>
            <a:schemeClr val="tx1"/>
          </a:solidFill>
          <a:latin typeface="+mn-lt"/>
          <a:ea typeface="+mn-ea"/>
          <a:cs typeface="+mn-cs"/>
        </a:defRPr>
      </a:lvl5pPr>
      <a:lvl6pPr marL="1714079" algn="l" defTabSz="685631" rtl="0" eaLnBrk="1" latinLnBrk="0" hangingPunct="1">
        <a:defRPr sz="1400" kern="1200">
          <a:solidFill>
            <a:schemeClr val="tx1"/>
          </a:solidFill>
          <a:latin typeface="+mn-lt"/>
          <a:ea typeface="+mn-ea"/>
          <a:cs typeface="+mn-cs"/>
        </a:defRPr>
      </a:lvl6pPr>
      <a:lvl7pPr marL="2056896" algn="l" defTabSz="685631" rtl="0" eaLnBrk="1" latinLnBrk="0" hangingPunct="1">
        <a:defRPr sz="1400" kern="1200">
          <a:solidFill>
            <a:schemeClr val="tx1"/>
          </a:solidFill>
          <a:latin typeface="+mn-lt"/>
          <a:ea typeface="+mn-ea"/>
          <a:cs typeface="+mn-cs"/>
        </a:defRPr>
      </a:lvl7pPr>
      <a:lvl8pPr marL="2399711" algn="l" defTabSz="685631" rtl="0" eaLnBrk="1" latinLnBrk="0" hangingPunct="1">
        <a:defRPr sz="1400" kern="1200">
          <a:solidFill>
            <a:schemeClr val="tx1"/>
          </a:solidFill>
          <a:latin typeface="+mn-lt"/>
          <a:ea typeface="+mn-ea"/>
          <a:cs typeface="+mn-cs"/>
        </a:defRPr>
      </a:lvl8pPr>
      <a:lvl9pPr marL="2742526" algn="l" defTabSz="685631"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228600"/>
            <a:ext cx="1094316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24417" y="1797051"/>
            <a:ext cx="10943168"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0204103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Lst>
  <p:transition spd="slow">
    <p:push dir="u"/>
  </p:transition>
  <p:timing>
    <p:tnLst>
      <p:par>
        <p:cTn id="1" dur="indefinite" restart="never" nodeType="tmRoot"/>
      </p:par>
    </p:tnLst>
  </p:timing>
  <p:txStyles>
    <p:titleStyle>
      <a:lvl1pPr algn="l" defTabSz="914462" rtl="0" eaLnBrk="1" latinLnBrk="0" hangingPunct="1">
        <a:lnSpc>
          <a:spcPct val="90000"/>
        </a:lnSpc>
        <a:spcBef>
          <a:spcPct val="0"/>
        </a:spcBef>
        <a:buNone/>
        <a:defRPr lang="en-US" sz="5467" b="0" kern="1200" cap="none" spc="-100" baseline="0" dirty="0" smtClean="0">
          <a:ln w="3175">
            <a:noFill/>
          </a:ln>
          <a:solidFill>
            <a:srgbClr val="555555"/>
          </a:solidFill>
          <a:effectLst/>
          <a:latin typeface="Segoe UI Light" pitchFamily="34" charset="0"/>
          <a:ea typeface="+mn-ea"/>
          <a:cs typeface="Arial" charset="0"/>
        </a:defRPr>
      </a:lvl1pPr>
    </p:titleStyle>
    <p:bodyStyle>
      <a:lvl1pPr marL="0" indent="0" algn="l" defTabSz="914462" rtl="0" eaLnBrk="1" latinLnBrk="0" hangingPunct="1">
        <a:lnSpc>
          <a:spcPct val="90000"/>
        </a:lnSpc>
        <a:spcBef>
          <a:spcPct val="20000"/>
        </a:spcBef>
        <a:buSzPct val="90000"/>
        <a:buFont typeface="Wingdings" pitchFamily="2" charset="2"/>
        <a:buNone/>
        <a:defRPr sz="4000" kern="1200">
          <a:solidFill>
            <a:schemeClr val="tx1">
              <a:lumMod val="75000"/>
            </a:schemeClr>
          </a:solidFill>
          <a:latin typeface="+mj-lt"/>
          <a:ea typeface="+mn-ea"/>
          <a:cs typeface="+mn-cs"/>
        </a:defRPr>
      </a:lvl1pPr>
      <a:lvl2pPr marL="0" indent="0" algn="l" defTabSz="914462" rtl="0" eaLnBrk="1" latinLnBrk="0" hangingPunct="1">
        <a:lnSpc>
          <a:spcPct val="90000"/>
        </a:lnSpc>
        <a:spcBef>
          <a:spcPct val="20000"/>
        </a:spcBef>
        <a:buSzPct val="90000"/>
        <a:buFont typeface="Wingdings" pitchFamily="2" charset="2"/>
        <a:buNone/>
        <a:tabLst>
          <a:tab pos="630307" algn="l"/>
        </a:tabLst>
        <a:defRPr sz="2000" kern="1200">
          <a:solidFill>
            <a:schemeClr val="tx1">
              <a:lumMod val="75000"/>
            </a:schemeClr>
          </a:solidFill>
          <a:latin typeface="+mn-lt"/>
          <a:ea typeface="+mn-ea"/>
          <a:cs typeface="+mn-cs"/>
        </a:defRPr>
      </a:lvl2pPr>
      <a:lvl3pPr marL="237061" indent="-237061" algn="l" defTabSz="914462" rtl="0" eaLnBrk="1" latinLnBrk="0" hangingPunct="1">
        <a:lnSpc>
          <a:spcPct val="90000"/>
        </a:lnSpc>
        <a:spcBef>
          <a:spcPct val="20000"/>
        </a:spcBef>
        <a:buSzPct val="90000"/>
        <a:buFont typeface="Wingdings" pitchFamily="2" charset="2"/>
        <a:buChar char="§"/>
        <a:defRPr sz="2000" kern="1200">
          <a:solidFill>
            <a:schemeClr val="tx1">
              <a:lumMod val="75000"/>
            </a:schemeClr>
          </a:solidFill>
          <a:latin typeface="+mn-lt"/>
          <a:ea typeface="+mn-ea"/>
          <a:cs typeface="+mn-cs"/>
        </a:defRPr>
      </a:lvl3pPr>
      <a:lvl4pPr marL="1482886" indent="-223862" algn="l" defTabSz="914462" rtl="0" eaLnBrk="1" latinLnBrk="0" hangingPunct="1">
        <a:lnSpc>
          <a:spcPct val="90000"/>
        </a:lnSpc>
        <a:spcBef>
          <a:spcPct val="20000"/>
        </a:spcBef>
        <a:buSzPct val="90000"/>
        <a:buFont typeface="Wingdings" pitchFamily="2" charset="2"/>
        <a:buChar char="§"/>
        <a:tabLst>
          <a:tab pos="914498"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3099" indent="-230213" algn="l" defTabSz="914462" rtl="0" eaLnBrk="1" latinLnBrk="0" hangingPunct="1">
        <a:lnSpc>
          <a:spcPct val="90000"/>
        </a:lnSpc>
        <a:spcBef>
          <a:spcPct val="20000"/>
        </a:spcBef>
        <a:buSzPct val="90000"/>
        <a:buFont typeface="Wingdings" pitchFamily="2" charset="2"/>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72"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03"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34"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2" rtl="0" eaLnBrk="1" latinLnBrk="0" hangingPunct="1">
        <a:defRPr sz="1867" kern="1200">
          <a:solidFill>
            <a:schemeClr val="tx1"/>
          </a:solidFill>
          <a:latin typeface="+mn-lt"/>
          <a:ea typeface="+mn-ea"/>
          <a:cs typeface="+mn-cs"/>
        </a:defRPr>
      </a:lvl1pPr>
      <a:lvl2pPr marL="457231" algn="l" defTabSz="914462" rtl="0" eaLnBrk="1" latinLnBrk="0" hangingPunct="1">
        <a:defRPr sz="1867" kern="1200">
          <a:solidFill>
            <a:schemeClr val="tx1"/>
          </a:solidFill>
          <a:latin typeface="+mn-lt"/>
          <a:ea typeface="+mn-ea"/>
          <a:cs typeface="+mn-cs"/>
        </a:defRPr>
      </a:lvl2pPr>
      <a:lvl3pPr marL="914462" algn="l" defTabSz="914462" rtl="0" eaLnBrk="1" latinLnBrk="0" hangingPunct="1">
        <a:defRPr sz="1867" kern="1200">
          <a:solidFill>
            <a:schemeClr val="tx1"/>
          </a:solidFill>
          <a:latin typeface="+mn-lt"/>
          <a:ea typeface="+mn-ea"/>
          <a:cs typeface="+mn-cs"/>
        </a:defRPr>
      </a:lvl3pPr>
      <a:lvl4pPr marL="1371694" algn="l" defTabSz="914462" rtl="0" eaLnBrk="1" latinLnBrk="0" hangingPunct="1">
        <a:defRPr sz="1867" kern="1200">
          <a:solidFill>
            <a:schemeClr val="tx1"/>
          </a:solidFill>
          <a:latin typeface="+mn-lt"/>
          <a:ea typeface="+mn-ea"/>
          <a:cs typeface="+mn-cs"/>
        </a:defRPr>
      </a:lvl4pPr>
      <a:lvl5pPr marL="1828925" algn="l" defTabSz="914462" rtl="0" eaLnBrk="1" latinLnBrk="0" hangingPunct="1">
        <a:defRPr sz="1867" kern="1200">
          <a:solidFill>
            <a:schemeClr val="tx1"/>
          </a:solidFill>
          <a:latin typeface="+mn-lt"/>
          <a:ea typeface="+mn-ea"/>
          <a:cs typeface="+mn-cs"/>
        </a:defRPr>
      </a:lvl5pPr>
      <a:lvl6pPr marL="2286156" algn="l" defTabSz="914462" rtl="0" eaLnBrk="1" latinLnBrk="0" hangingPunct="1">
        <a:defRPr sz="1867" kern="1200">
          <a:solidFill>
            <a:schemeClr val="tx1"/>
          </a:solidFill>
          <a:latin typeface="+mn-lt"/>
          <a:ea typeface="+mn-ea"/>
          <a:cs typeface="+mn-cs"/>
        </a:defRPr>
      </a:lvl6pPr>
      <a:lvl7pPr marL="2743387" algn="l" defTabSz="914462" rtl="0" eaLnBrk="1" latinLnBrk="0" hangingPunct="1">
        <a:defRPr sz="1867" kern="1200">
          <a:solidFill>
            <a:schemeClr val="tx1"/>
          </a:solidFill>
          <a:latin typeface="+mn-lt"/>
          <a:ea typeface="+mn-ea"/>
          <a:cs typeface="+mn-cs"/>
        </a:defRPr>
      </a:lvl7pPr>
      <a:lvl8pPr marL="3200619" algn="l" defTabSz="914462" rtl="0" eaLnBrk="1" latinLnBrk="0" hangingPunct="1">
        <a:defRPr sz="1867" kern="1200">
          <a:solidFill>
            <a:schemeClr val="tx1"/>
          </a:solidFill>
          <a:latin typeface="+mn-lt"/>
          <a:ea typeface="+mn-ea"/>
          <a:cs typeface="+mn-cs"/>
        </a:defRPr>
      </a:lvl8pPr>
      <a:lvl9pPr marL="3657850" algn="l" defTabSz="9144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228600"/>
            <a:ext cx="10943167"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624417" y="1797051"/>
            <a:ext cx="10943168" cy="4335464"/>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2959811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Lst>
  <p:transition spd="slow">
    <p:push dir="u"/>
  </p:transition>
  <p:timing>
    <p:tnLst>
      <p:par>
        <p:cTn id="1" dur="indefinite" restart="never" nodeType="tmRoot"/>
      </p:par>
    </p:tnLst>
  </p:timing>
  <p:txStyles>
    <p:titleStyle>
      <a:lvl1pPr algn="l" defTabSz="914462" rtl="0" eaLnBrk="1" latinLnBrk="0" hangingPunct="1">
        <a:lnSpc>
          <a:spcPct val="90000"/>
        </a:lnSpc>
        <a:spcBef>
          <a:spcPct val="0"/>
        </a:spcBef>
        <a:buNone/>
        <a:defRPr lang="en-US" sz="5467" b="0" kern="1200" cap="none" spc="-100" baseline="0" dirty="0" smtClean="0">
          <a:ln w="3175">
            <a:noFill/>
          </a:ln>
          <a:solidFill>
            <a:srgbClr val="555555"/>
          </a:solidFill>
          <a:effectLst/>
          <a:latin typeface="Segoe UI Light" pitchFamily="34" charset="0"/>
          <a:ea typeface="+mn-ea"/>
          <a:cs typeface="Arial" charset="0"/>
        </a:defRPr>
      </a:lvl1pPr>
    </p:titleStyle>
    <p:bodyStyle>
      <a:lvl1pPr marL="0" indent="0" algn="l" defTabSz="914462" rtl="0" eaLnBrk="1" latinLnBrk="0" hangingPunct="1">
        <a:lnSpc>
          <a:spcPct val="90000"/>
        </a:lnSpc>
        <a:spcBef>
          <a:spcPct val="20000"/>
        </a:spcBef>
        <a:buSzPct val="90000"/>
        <a:buFont typeface="Wingdings" pitchFamily="2" charset="2"/>
        <a:buNone/>
        <a:defRPr sz="4000" kern="1200">
          <a:solidFill>
            <a:schemeClr val="tx1">
              <a:lumMod val="75000"/>
            </a:schemeClr>
          </a:solidFill>
          <a:latin typeface="+mj-lt"/>
          <a:ea typeface="+mn-ea"/>
          <a:cs typeface="+mn-cs"/>
        </a:defRPr>
      </a:lvl1pPr>
      <a:lvl2pPr marL="0" indent="0" algn="l" defTabSz="914462" rtl="0" eaLnBrk="1" latinLnBrk="0" hangingPunct="1">
        <a:lnSpc>
          <a:spcPct val="90000"/>
        </a:lnSpc>
        <a:spcBef>
          <a:spcPct val="20000"/>
        </a:spcBef>
        <a:buSzPct val="90000"/>
        <a:buFont typeface="Wingdings" pitchFamily="2" charset="2"/>
        <a:buNone/>
        <a:tabLst>
          <a:tab pos="630307" algn="l"/>
        </a:tabLst>
        <a:defRPr sz="2000" kern="1200">
          <a:solidFill>
            <a:schemeClr val="tx1">
              <a:lumMod val="75000"/>
            </a:schemeClr>
          </a:solidFill>
          <a:latin typeface="+mn-lt"/>
          <a:ea typeface="+mn-ea"/>
          <a:cs typeface="+mn-cs"/>
        </a:defRPr>
      </a:lvl2pPr>
      <a:lvl3pPr marL="237061" indent="-237061" algn="l" defTabSz="914462" rtl="0" eaLnBrk="1" latinLnBrk="0" hangingPunct="1">
        <a:lnSpc>
          <a:spcPct val="90000"/>
        </a:lnSpc>
        <a:spcBef>
          <a:spcPct val="20000"/>
        </a:spcBef>
        <a:buSzPct val="90000"/>
        <a:buFont typeface="Wingdings" pitchFamily="2" charset="2"/>
        <a:buChar char="§"/>
        <a:defRPr sz="2000" kern="1200">
          <a:solidFill>
            <a:schemeClr val="tx1">
              <a:lumMod val="75000"/>
            </a:schemeClr>
          </a:solidFill>
          <a:latin typeface="+mn-lt"/>
          <a:ea typeface="+mn-ea"/>
          <a:cs typeface="+mn-cs"/>
        </a:defRPr>
      </a:lvl3pPr>
      <a:lvl4pPr marL="1482886" indent="-223862" algn="l" defTabSz="914462" rtl="0" eaLnBrk="1" latinLnBrk="0" hangingPunct="1">
        <a:lnSpc>
          <a:spcPct val="90000"/>
        </a:lnSpc>
        <a:spcBef>
          <a:spcPct val="20000"/>
        </a:spcBef>
        <a:buSzPct val="90000"/>
        <a:buFont typeface="Wingdings" pitchFamily="2" charset="2"/>
        <a:buChar char="§"/>
        <a:tabLst>
          <a:tab pos="914498"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3099" indent="-230213" algn="l" defTabSz="914462" rtl="0" eaLnBrk="1" latinLnBrk="0" hangingPunct="1">
        <a:lnSpc>
          <a:spcPct val="90000"/>
        </a:lnSpc>
        <a:spcBef>
          <a:spcPct val="20000"/>
        </a:spcBef>
        <a:buSzPct val="90000"/>
        <a:buFont typeface="Wingdings" pitchFamily="2" charset="2"/>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72"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03"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34"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2" rtl="0" eaLnBrk="1" latinLnBrk="0" hangingPunct="1">
        <a:defRPr sz="1867" kern="1200">
          <a:solidFill>
            <a:schemeClr val="tx1"/>
          </a:solidFill>
          <a:latin typeface="+mn-lt"/>
          <a:ea typeface="+mn-ea"/>
          <a:cs typeface="+mn-cs"/>
        </a:defRPr>
      </a:lvl1pPr>
      <a:lvl2pPr marL="457231" algn="l" defTabSz="914462" rtl="0" eaLnBrk="1" latinLnBrk="0" hangingPunct="1">
        <a:defRPr sz="1867" kern="1200">
          <a:solidFill>
            <a:schemeClr val="tx1"/>
          </a:solidFill>
          <a:latin typeface="+mn-lt"/>
          <a:ea typeface="+mn-ea"/>
          <a:cs typeface="+mn-cs"/>
        </a:defRPr>
      </a:lvl2pPr>
      <a:lvl3pPr marL="914462" algn="l" defTabSz="914462" rtl="0" eaLnBrk="1" latinLnBrk="0" hangingPunct="1">
        <a:defRPr sz="1867" kern="1200">
          <a:solidFill>
            <a:schemeClr val="tx1"/>
          </a:solidFill>
          <a:latin typeface="+mn-lt"/>
          <a:ea typeface="+mn-ea"/>
          <a:cs typeface="+mn-cs"/>
        </a:defRPr>
      </a:lvl3pPr>
      <a:lvl4pPr marL="1371694" algn="l" defTabSz="914462" rtl="0" eaLnBrk="1" latinLnBrk="0" hangingPunct="1">
        <a:defRPr sz="1867" kern="1200">
          <a:solidFill>
            <a:schemeClr val="tx1"/>
          </a:solidFill>
          <a:latin typeface="+mn-lt"/>
          <a:ea typeface="+mn-ea"/>
          <a:cs typeface="+mn-cs"/>
        </a:defRPr>
      </a:lvl4pPr>
      <a:lvl5pPr marL="1828925" algn="l" defTabSz="914462" rtl="0" eaLnBrk="1" latinLnBrk="0" hangingPunct="1">
        <a:defRPr sz="1867" kern="1200">
          <a:solidFill>
            <a:schemeClr val="tx1"/>
          </a:solidFill>
          <a:latin typeface="+mn-lt"/>
          <a:ea typeface="+mn-ea"/>
          <a:cs typeface="+mn-cs"/>
        </a:defRPr>
      </a:lvl5pPr>
      <a:lvl6pPr marL="2286156" algn="l" defTabSz="914462" rtl="0" eaLnBrk="1" latinLnBrk="0" hangingPunct="1">
        <a:defRPr sz="1867" kern="1200">
          <a:solidFill>
            <a:schemeClr val="tx1"/>
          </a:solidFill>
          <a:latin typeface="+mn-lt"/>
          <a:ea typeface="+mn-ea"/>
          <a:cs typeface="+mn-cs"/>
        </a:defRPr>
      </a:lvl6pPr>
      <a:lvl7pPr marL="2743387" algn="l" defTabSz="914462" rtl="0" eaLnBrk="1" latinLnBrk="0" hangingPunct="1">
        <a:defRPr sz="1867" kern="1200">
          <a:solidFill>
            <a:schemeClr val="tx1"/>
          </a:solidFill>
          <a:latin typeface="+mn-lt"/>
          <a:ea typeface="+mn-ea"/>
          <a:cs typeface="+mn-cs"/>
        </a:defRPr>
      </a:lvl7pPr>
      <a:lvl8pPr marL="3200619" algn="l" defTabSz="914462" rtl="0" eaLnBrk="1" latinLnBrk="0" hangingPunct="1">
        <a:defRPr sz="1867" kern="1200">
          <a:solidFill>
            <a:schemeClr val="tx1"/>
          </a:solidFill>
          <a:latin typeface="+mn-lt"/>
          <a:ea typeface="+mn-ea"/>
          <a:cs typeface="+mn-cs"/>
        </a:defRPr>
      </a:lvl8pPr>
      <a:lvl9pPr marL="3657850" algn="l" defTabSz="9144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1847">
          <p15:clr>
            <a:srgbClr val="F26B43"/>
          </p15:clr>
        </p15:guide>
        <p15:guide id="3" orient="horz" pos="2890">
          <p15:clr>
            <a:srgbClr val="F26B43"/>
          </p15:clr>
        </p15:guide>
        <p15:guide id="4" orient="horz" pos="123">
          <p15:clr>
            <a:srgbClr val="F26B43"/>
          </p15:clr>
        </p15:guide>
        <p15:guide id="5" pos="295">
          <p15:clr>
            <a:srgbClr val="F26B43"/>
          </p15:clr>
        </p15:guide>
        <p15:guide id="6" orient="horz" pos="1892">
          <p15:clr>
            <a:srgbClr val="F26B43"/>
          </p15:clr>
        </p15:guide>
        <p15:guide id="7" pos="1338">
          <p15:clr>
            <a:srgbClr val="F26B43"/>
          </p15:clr>
        </p15:guide>
        <p15:guide id="8" pos="1292">
          <p15:clr>
            <a:srgbClr val="F26B43"/>
          </p15:clr>
        </p15:guide>
        <p15:guide id="9" pos="2336">
          <p15:clr>
            <a:srgbClr val="F26B43"/>
          </p15:clr>
        </p15:guide>
        <p15:guide id="10" pos="2381">
          <p15:clr>
            <a:srgbClr val="F26B43"/>
          </p15:clr>
        </p15:guide>
        <p15:guide id="11" orient="horz" pos="849">
          <p15:clr>
            <a:srgbClr val="F26B43"/>
          </p15:clr>
        </p15:guide>
        <p15:guide id="12" pos="2880">
          <p15:clr>
            <a:srgbClr val="F26B43"/>
          </p15:clr>
        </p15:guide>
        <p15:guide id="13" pos="4422">
          <p15:clr>
            <a:srgbClr val="F26B43"/>
          </p15:clr>
        </p15:guide>
        <p15:guide id="14" pos="3424">
          <p15:clr>
            <a:srgbClr val="F26B43"/>
          </p15:clr>
        </p15:guide>
        <p15:guide id="15" pos="3379">
          <p15:clr>
            <a:srgbClr val="F26B43"/>
          </p15:clr>
        </p15:guide>
        <p15:guide id="16" pos="44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a:bodyPr>
          <a:lstStyle/>
          <a:p>
            <a:r>
              <a:rPr lang="en-GB" sz="5400" dirty="0" smtClean="0">
                <a:sym typeface="Wingdings" pitchFamily="2" charset="2"/>
              </a:rPr>
              <a:t>The F# Path to Data Scripting Nirvana</a:t>
            </a:r>
            <a:endParaRPr lang="en-GB" sz="5400" dirty="0" smtClean="0">
              <a:sym typeface="Wingdings" pitchFamily="2" charset="2"/>
            </a:endParaRPr>
          </a:p>
        </p:txBody>
      </p:sp>
      <p:sp>
        <p:nvSpPr>
          <p:cNvPr id="2" name="Text Placeholder 1"/>
          <p:cNvSpPr>
            <a:spLocks noGrp="1"/>
          </p:cNvSpPr>
          <p:nvPr>
            <p:ph type="body" sz="quarter" idx="11"/>
          </p:nvPr>
        </p:nvSpPr>
        <p:spPr/>
        <p:txBody>
          <a:bodyPr>
            <a:normAutofit/>
          </a:bodyPr>
          <a:lstStyle/>
          <a:p>
            <a:endParaRPr lang="en-GB" dirty="0" smtClean="0"/>
          </a:p>
          <a:p>
            <a:r>
              <a:rPr lang="en-GB" dirty="0" smtClean="0"/>
              <a:t>Tomas Petricek, .NET MVP (F#),  </a:t>
            </a:r>
            <a:r>
              <a:rPr lang="en-GB" dirty="0" err="1" smtClean="0"/>
              <a:t>fsharpWorks</a:t>
            </a:r>
            <a:endParaRPr lang="en-GB" dirty="0" smtClean="0"/>
          </a:p>
          <a:p>
            <a:r>
              <a:rPr lang="en-GB" dirty="0" smtClean="0"/>
              <a:t>Isaac Abraham, .NET MVP, (C#),  </a:t>
            </a:r>
            <a:r>
              <a:rPr lang="en-GB" dirty="0" err="1" smtClean="0"/>
              <a:t>elastacloud</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305529"/>
            <a:ext cx="25527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0" y="6021288"/>
            <a:ext cx="12192000" cy="957811"/>
          </a:xfrm>
          <a:prstGeom prst="rect">
            <a:avLst/>
          </a:prstGeom>
        </p:spPr>
      </p:pic>
    </p:spTree>
    <p:extLst>
      <p:ext uri="{BB962C8B-B14F-4D97-AF65-F5344CB8AC3E}">
        <p14:creationId xmlns:p14="http://schemas.microsoft.com/office/powerpoint/2010/main" val="257983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9109465"/>
              </p:ext>
            </p:extLst>
          </p:nvPr>
        </p:nvGraphicFramePr>
        <p:xfrm>
          <a:off x="320633" y="1128156"/>
          <a:ext cx="11625943" cy="516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519248" y="228601"/>
            <a:ext cx="11151917" cy="623248"/>
          </a:xfrm>
        </p:spPr>
        <p:txBody>
          <a:bodyPr/>
          <a:lstStyle/>
          <a:p>
            <a:r>
              <a:rPr lang="en-GB" dirty="0" smtClean="0">
                <a:latin typeface="Segoe UI Light" panose="020B0502040204020203" pitchFamily="34" charset="0"/>
              </a:rPr>
              <a:t>TL;DL – What You </a:t>
            </a:r>
            <a:r>
              <a:rPr lang="en-GB" dirty="0" smtClean="0">
                <a:latin typeface="Segoe UI Light" panose="020B0502040204020203" pitchFamily="34" charset="0"/>
              </a:rPr>
              <a:t>Will Learn Today</a:t>
            </a:r>
            <a:endParaRPr lang="en-GB" dirty="0">
              <a:latin typeface="Segoe UI Light" panose="020B0502040204020203" pitchFamily="34" charset="0"/>
            </a:endParaRPr>
          </a:p>
        </p:txBody>
      </p:sp>
    </p:spTree>
    <p:extLst>
      <p:ext uri="{BB962C8B-B14F-4D97-AF65-F5344CB8AC3E}">
        <p14:creationId xmlns:p14="http://schemas.microsoft.com/office/powerpoint/2010/main" val="29759019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DBDC61F-9554-4F83-A359-6FE8F2984F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6173910-6CAB-4A25-AC9D-B4857C42D83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BA32929-EE9C-4E0C-85E5-8B6344E85F5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186CC94-DC70-4D57-A77D-37EDB4FD06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38943" y="644691"/>
            <a:ext cx="10238295" cy="817019"/>
          </a:xfrm>
        </p:spPr>
        <p:txBody>
          <a:bodyPr/>
          <a:lstStyle/>
          <a:p>
            <a:r>
              <a:rPr lang="en-GB" sz="5899" b="1" dirty="0" smtClean="0">
                <a:solidFill>
                  <a:schemeClr val="bg1"/>
                </a:solidFill>
              </a:rPr>
              <a:t>Questions?</a:t>
            </a:r>
            <a:endParaRPr lang="en-GB" sz="5899" b="1" dirty="0">
              <a:solidFill>
                <a:schemeClr val="bg1"/>
              </a:solidFill>
            </a:endParaRPr>
          </a:p>
        </p:txBody>
      </p:sp>
    </p:spTree>
    <p:extLst>
      <p:ext uri="{BB962C8B-B14F-4D97-AF65-F5344CB8AC3E}">
        <p14:creationId xmlns:p14="http://schemas.microsoft.com/office/powerpoint/2010/main" val="3503810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0"/>
          </p:nvPr>
        </p:nvSpPr>
        <p:spPr>
          <a:xfrm>
            <a:off x="519248" y="1447810"/>
            <a:ext cx="11151917" cy="5764655"/>
          </a:xfrm>
        </p:spPr>
        <p:txBody>
          <a:bodyPr/>
          <a:lstStyle/>
          <a:p>
            <a:r>
              <a:rPr lang="en-GB" sz="1600" dirty="0" smtClean="0"/>
              <a:t>Fsharp.org</a:t>
            </a:r>
          </a:p>
          <a:p>
            <a:r>
              <a:rPr lang="en-GB" sz="1600" dirty="0"/>
              <a:t>YWL about F# </a:t>
            </a:r>
            <a:r>
              <a:rPr lang="en-GB" sz="1600" b="1" dirty="0"/>
              <a:t>culturally</a:t>
            </a:r>
            <a:r>
              <a:rPr lang="en-GB" sz="1600" dirty="0"/>
              <a:t>: as a technology and community and consultants</a:t>
            </a:r>
          </a:p>
          <a:p>
            <a:r>
              <a:rPr lang="en-GB" sz="1600" dirty="0"/>
              <a:t>YWL create a project with F# in Visual Studio</a:t>
            </a:r>
          </a:p>
          <a:p>
            <a:pPr lvl="1"/>
            <a:r>
              <a:rPr lang="en-GB" sz="1400" dirty="0"/>
              <a:t>F# interoperates seamlessly with C#</a:t>
            </a:r>
          </a:p>
          <a:p>
            <a:r>
              <a:rPr lang="en-GB" sz="1600" dirty="0"/>
              <a:t>YWL that the Visual F# Power Tools exist</a:t>
            </a:r>
          </a:p>
          <a:p>
            <a:pPr lvl="1"/>
            <a:r>
              <a:rPr lang="en-GB" sz="1400" dirty="0"/>
              <a:t>How to find them</a:t>
            </a:r>
          </a:p>
          <a:p>
            <a:r>
              <a:rPr lang="en-GB" sz="1600" dirty="0"/>
              <a:t>YWL that F# has consultants, profit, training, commercial ecosystem, you can hire</a:t>
            </a:r>
          </a:p>
          <a:p>
            <a:r>
              <a:rPr lang="en-GB" sz="1600" dirty="0"/>
              <a:t>YWL to use the F# </a:t>
            </a:r>
            <a:r>
              <a:rPr lang="en-GB" sz="1600" b="1" dirty="0"/>
              <a:t>REPL</a:t>
            </a:r>
            <a:r>
              <a:rPr lang="en-GB" sz="1600" dirty="0"/>
              <a:t> in Visual Studio</a:t>
            </a:r>
          </a:p>
          <a:p>
            <a:r>
              <a:rPr lang="en-GB" sz="1600" dirty="0"/>
              <a:t>YWL how to reference </a:t>
            </a:r>
            <a:r>
              <a:rPr lang="en-GB" sz="1600" b="1" dirty="0" err="1"/>
              <a:t>FSharp.Data</a:t>
            </a:r>
            <a:r>
              <a:rPr lang="en-GB" sz="1600" b="1" dirty="0"/>
              <a:t> </a:t>
            </a:r>
            <a:r>
              <a:rPr lang="en-GB" sz="1600" dirty="0"/>
              <a:t>and make web request for JSON data</a:t>
            </a:r>
          </a:p>
          <a:p>
            <a:pPr lvl="1"/>
            <a:r>
              <a:rPr lang="en-GB" sz="1400" dirty="0"/>
              <a:t>You can also use JSON.NET, </a:t>
            </a:r>
            <a:r>
              <a:rPr lang="en-GB" sz="1400" dirty="0" err="1"/>
              <a:t>WebClient</a:t>
            </a:r>
            <a:r>
              <a:rPr lang="en-GB" sz="1400" dirty="0"/>
              <a:t>, … from F#</a:t>
            </a:r>
          </a:p>
          <a:p>
            <a:r>
              <a:rPr lang="en-GB" sz="1600" dirty="0"/>
              <a:t>YWL about the type providers in </a:t>
            </a:r>
            <a:r>
              <a:rPr lang="en-GB" sz="1600" dirty="0" err="1"/>
              <a:t>FSharp.Data</a:t>
            </a:r>
            <a:endParaRPr lang="en-GB" sz="1600" dirty="0"/>
          </a:p>
          <a:p>
            <a:pPr lvl="1"/>
            <a:r>
              <a:rPr lang="en-GB" sz="1400" dirty="0"/>
              <a:t>You look at the JSON type provider in particular, and how to use it to consume a service that provides JSON data</a:t>
            </a:r>
          </a:p>
          <a:p>
            <a:pPr lvl="1"/>
            <a:r>
              <a:rPr lang="en-GB" sz="1400" dirty="0"/>
              <a:t>This is not XML literals in VB</a:t>
            </a:r>
          </a:p>
          <a:p>
            <a:r>
              <a:rPr lang="en-GB" sz="1600" dirty="0"/>
              <a:t>Along the way… </a:t>
            </a:r>
            <a:r>
              <a:rPr lang="en-GB" sz="1600" dirty="0" err="1"/>
              <a:t>YWSee</a:t>
            </a:r>
            <a:r>
              <a:rPr lang="en-GB" sz="1600" dirty="0"/>
              <a:t> some of the interactive charting options available in F#</a:t>
            </a:r>
          </a:p>
          <a:p>
            <a:pPr lvl="1"/>
            <a:r>
              <a:rPr lang="en-GB" sz="1400" dirty="0"/>
              <a:t>They are similar, we will be using </a:t>
            </a:r>
            <a:r>
              <a:rPr lang="en-GB" sz="1400" dirty="0" err="1"/>
              <a:t>Foogle</a:t>
            </a:r>
            <a:r>
              <a:rPr lang="en-GB" sz="1400" dirty="0"/>
              <a:t> (produces HTML), there’s also </a:t>
            </a:r>
            <a:r>
              <a:rPr lang="en-GB" sz="1400" dirty="0" err="1"/>
              <a:t>FSharp.Charting</a:t>
            </a:r>
            <a:r>
              <a:rPr lang="en-GB" sz="1400" dirty="0"/>
              <a:t> and others. They are all open source, you can contribute to them</a:t>
            </a:r>
          </a:p>
          <a:p>
            <a:r>
              <a:rPr lang="en-GB" sz="1600" dirty="0"/>
              <a:t>YWL two key technologies for F# + Azure: </a:t>
            </a:r>
            <a:r>
              <a:rPr lang="en-GB" sz="1600" dirty="0" err="1"/>
              <a:t>FSharp.Azure</a:t>
            </a:r>
            <a:r>
              <a:rPr lang="en-GB" sz="1600" dirty="0"/>
              <a:t> and </a:t>
            </a:r>
            <a:r>
              <a:rPr lang="en-GB" sz="1600" dirty="0" err="1"/>
              <a:t>MBrace</a:t>
            </a:r>
            <a:endParaRPr lang="en-GB" sz="1600" dirty="0"/>
          </a:p>
          <a:p>
            <a:r>
              <a:rPr lang="en-GB" sz="1600" dirty="0"/>
              <a:t>YWL that </a:t>
            </a:r>
            <a:r>
              <a:rPr lang="en-GB" sz="1600" dirty="0" err="1"/>
              <a:t>FSharp.Azure</a:t>
            </a:r>
            <a:r>
              <a:rPr lang="en-GB" sz="1600" dirty="0"/>
              <a:t> is a set of type providers for F# + Azure Storage (Tables, Blobs, Queues) </a:t>
            </a:r>
          </a:p>
          <a:p>
            <a:r>
              <a:rPr lang="en-GB" sz="1600" dirty="0"/>
              <a:t>YWL that </a:t>
            </a:r>
            <a:r>
              <a:rPr lang="en-GB" sz="1600" b="1" dirty="0" err="1"/>
              <a:t>MBrace</a:t>
            </a:r>
            <a:r>
              <a:rPr lang="en-GB" sz="1600" dirty="0"/>
              <a:t> = cloud { … } = F# code directly via the REPL on ’00s of cores on Azure </a:t>
            </a:r>
          </a:p>
          <a:p>
            <a:pPr lvl="1"/>
            <a:r>
              <a:rPr lang="en-GB" sz="1400" dirty="0"/>
              <a:t>cloud { … } OMG , </a:t>
            </a:r>
            <a:r>
              <a:rPr lang="en-GB" sz="1400" dirty="0" err="1"/>
              <a:t>Autoscale</a:t>
            </a:r>
            <a:r>
              <a:rPr lang="en-GB" sz="1400" dirty="0"/>
              <a:t>, </a:t>
            </a:r>
            <a:r>
              <a:rPr lang="en-GB" sz="1400" dirty="0" err="1"/>
              <a:t>Mbrace</a:t>
            </a:r>
            <a:r>
              <a:rPr lang="en-GB" sz="1400" dirty="0"/>
              <a:t>, Brisk, Open source		</a:t>
            </a:r>
          </a:p>
          <a:p>
            <a:pPr lvl="1"/>
            <a:r>
              <a:rPr lang="en-GB" sz="1400" dirty="0"/>
              <a:t>YWL that it is simple to create a new </a:t>
            </a:r>
            <a:r>
              <a:rPr lang="en-GB" sz="1400" dirty="0" err="1"/>
              <a:t>Mbrace</a:t>
            </a:r>
            <a:r>
              <a:rPr lang="en-GB" sz="1400" dirty="0"/>
              <a:t> cluster on Azure</a:t>
            </a:r>
          </a:p>
          <a:p>
            <a:endParaRPr lang="en-GB" sz="1600" dirty="0"/>
          </a:p>
        </p:txBody>
      </p:sp>
    </p:spTree>
    <p:extLst>
      <p:ext uri="{BB962C8B-B14F-4D97-AF65-F5344CB8AC3E}">
        <p14:creationId xmlns:p14="http://schemas.microsoft.com/office/powerpoint/2010/main" val="7209240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Metro Template-Template Blue">
  <a:themeElements>
    <a:clrScheme name="MSR Dark">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5.xml><?xml version="1.0" encoding="utf-8"?>
<a:theme xmlns:a="http://schemas.openxmlformats.org/drawingml/2006/main" name="1_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26063</TotalTime>
  <Words>326</Words>
  <Application>Microsoft Office PowerPoint</Application>
  <PresentationFormat>Widescreen</PresentationFormat>
  <Paragraphs>30</Paragraphs>
  <Slides>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vt:i4>
      </vt:variant>
    </vt:vector>
  </HeadingPairs>
  <TitlesOfParts>
    <vt:vector size="16" baseType="lpstr">
      <vt:lpstr>Wingdings</vt:lpstr>
      <vt:lpstr>Candara</vt:lpstr>
      <vt:lpstr>Arial</vt:lpstr>
      <vt:lpstr>Consolas</vt:lpstr>
      <vt:lpstr>Segoe UI Light</vt:lpstr>
      <vt:lpstr>Segoe UI</vt:lpstr>
      <vt:lpstr>Segoe Light</vt:lpstr>
      <vt:lpstr>FSharp-teched-europe-2010-v2</vt:lpstr>
      <vt:lpstr>White with Consolas font for code slides</vt:lpstr>
      <vt:lpstr>Metro Template-Template Blue</vt:lpstr>
      <vt:lpstr>New corp-style Presentation</vt:lpstr>
      <vt:lpstr>1_New corp-style Presentation</vt:lpstr>
      <vt:lpstr>PowerPoint Presentation</vt:lpstr>
      <vt:lpstr>TL;DL – What You Will Learn Today</vt:lpstr>
      <vt:lpstr>Questions?</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507</cp:revision>
  <cp:lastPrinted>2010-05-11T05:02:34Z</cp:lastPrinted>
  <dcterms:created xsi:type="dcterms:W3CDTF">2010-11-09T11:20:14Z</dcterms:created>
  <dcterms:modified xsi:type="dcterms:W3CDTF">2015-03-18T17:05:49Z</dcterms:modified>
  <cp:category>TechEd Europe 2010</cp:category>
</cp:coreProperties>
</file>