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93" r:id="rId1"/>
    <p:sldMasterId id="2147483718" r:id="rId2"/>
    <p:sldMasterId id="2147483814" r:id="rId3"/>
    <p:sldMasterId id="2147483827" r:id="rId4"/>
    <p:sldMasterId id="2147483854" r:id="rId5"/>
    <p:sldMasterId id="2147483884" r:id="rId6"/>
    <p:sldMasterId id="2147483896" r:id="rId7"/>
    <p:sldMasterId id="2147483907" r:id="rId8"/>
    <p:sldMasterId id="2147483918" r:id="rId9"/>
    <p:sldMasterId id="2147483929" r:id="rId10"/>
    <p:sldMasterId id="2147483940" r:id="rId11"/>
    <p:sldMasterId id="2147483952" r:id="rId12"/>
  </p:sldMasterIdLst>
  <p:notesMasterIdLst>
    <p:notesMasterId r:id="rId77"/>
  </p:notesMasterIdLst>
  <p:handoutMasterIdLst>
    <p:handoutMasterId r:id="rId78"/>
  </p:handoutMasterIdLst>
  <p:sldIdLst>
    <p:sldId id="919" r:id="rId13"/>
    <p:sldId id="1096" r:id="rId14"/>
    <p:sldId id="1099" r:id="rId15"/>
    <p:sldId id="1095" r:id="rId16"/>
    <p:sldId id="1231" r:id="rId17"/>
    <p:sldId id="1038" r:id="rId18"/>
    <p:sldId id="1128" r:id="rId19"/>
    <p:sldId id="1028" r:id="rId20"/>
    <p:sldId id="1044" r:id="rId21"/>
    <p:sldId id="1045" r:id="rId22"/>
    <p:sldId id="1046" r:id="rId23"/>
    <p:sldId id="1051" r:id="rId24"/>
    <p:sldId id="1052" r:id="rId25"/>
    <p:sldId id="1127" r:id="rId26"/>
    <p:sldId id="1126" r:id="rId27"/>
    <p:sldId id="1087" r:id="rId28"/>
    <p:sldId id="1050" r:id="rId29"/>
    <p:sldId id="1134" r:id="rId30"/>
    <p:sldId id="1135" r:id="rId31"/>
    <p:sldId id="1136" r:id="rId32"/>
    <p:sldId id="1138" r:id="rId33"/>
    <p:sldId id="1137" r:id="rId34"/>
    <p:sldId id="1098" r:id="rId35"/>
    <p:sldId id="1110" r:id="rId36"/>
    <p:sldId id="1111" r:id="rId37"/>
    <p:sldId id="1112" r:id="rId38"/>
    <p:sldId id="1113" r:id="rId39"/>
    <p:sldId id="1114" r:id="rId40"/>
    <p:sldId id="1129" r:id="rId41"/>
    <p:sldId id="1047" r:id="rId42"/>
    <p:sldId id="1122" r:id="rId43"/>
    <p:sldId id="1004" r:id="rId44"/>
    <p:sldId id="1176" r:id="rId45"/>
    <p:sldId id="1203" r:id="rId46"/>
    <p:sldId id="1005" r:id="rId47"/>
    <p:sldId id="1214" r:id="rId48"/>
    <p:sldId id="1229" r:id="rId49"/>
    <p:sldId id="1215" r:id="rId50"/>
    <p:sldId id="1218" r:id="rId51"/>
    <p:sldId id="1219" r:id="rId52"/>
    <p:sldId id="1220" r:id="rId53"/>
    <p:sldId id="1221" r:id="rId54"/>
    <p:sldId id="1222" r:id="rId55"/>
    <p:sldId id="1223" r:id="rId56"/>
    <p:sldId id="1227" r:id="rId57"/>
    <p:sldId id="1224" r:id="rId58"/>
    <p:sldId id="1225" r:id="rId59"/>
    <p:sldId id="1048" r:id="rId60"/>
    <p:sldId id="1226" r:id="rId61"/>
    <p:sldId id="1150" r:id="rId62"/>
    <p:sldId id="1228" r:id="rId63"/>
    <p:sldId id="1208" r:id="rId64"/>
    <p:sldId id="1204" r:id="rId65"/>
    <p:sldId id="1210" r:id="rId66"/>
    <p:sldId id="1212" r:id="rId67"/>
    <p:sldId id="1209" r:id="rId68"/>
    <p:sldId id="1211" r:id="rId69"/>
    <p:sldId id="1230" r:id="rId70"/>
    <p:sldId id="1178" r:id="rId71"/>
    <p:sldId id="999" r:id="rId72"/>
    <p:sldId id="1055" r:id="rId73"/>
    <p:sldId id="1056" r:id="rId74"/>
    <p:sldId id="1058" r:id="rId75"/>
    <p:sldId id="1059" r:id="rId76"/>
  </p:sldIdLst>
  <p:sldSz cx="12192000" cy="6858000"/>
  <p:notesSz cx="6858000" cy="9144000"/>
  <p:defaultText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orient="horz" pos="1201" userDrawn="1">
          <p15:clr>
            <a:srgbClr val="A4A3A4"/>
          </p15:clr>
        </p15:guide>
        <p15:guide id="3" orient="horz" pos="2735" userDrawn="1">
          <p15:clr>
            <a:srgbClr val="A4A3A4"/>
          </p15:clr>
        </p15:guide>
        <p15:guide id="4" orient="horz" pos="4176" userDrawn="1">
          <p15:clr>
            <a:srgbClr val="A4A3A4"/>
          </p15:clr>
        </p15:guide>
        <p15:guide id="5" orient="horz" pos="1488" userDrawn="1">
          <p15:clr>
            <a:srgbClr val="A4A3A4"/>
          </p15:clr>
        </p15:guide>
        <p15:guide id="6" orient="horz" pos="912" userDrawn="1">
          <p15:clr>
            <a:srgbClr val="A4A3A4"/>
          </p15:clr>
        </p15:guide>
        <p15:guide id="7" pos="3840" userDrawn="1">
          <p15:clr>
            <a:srgbClr val="A4A3A4"/>
          </p15:clr>
        </p15:guide>
        <p15:guide id="8" pos="327" userDrawn="1">
          <p15:clr>
            <a:srgbClr val="A4A3A4"/>
          </p15:clr>
        </p15:guide>
        <p15:guide id="9" pos="1191" userDrawn="1">
          <p15:clr>
            <a:srgbClr val="A4A3A4"/>
          </p15:clr>
        </p15:guide>
        <p15:guide id="10" pos="7352" userDrawn="1">
          <p15:clr>
            <a:srgbClr val="A4A3A4"/>
          </p15:clr>
        </p15:guide>
        <p15:guide id="11" pos="7065" userDrawn="1">
          <p15:clr>
            <a:srgbClr val="A4A3A4"/>
          </p15:clr>
        </p15:guide>
        <p15:guide id="12" pos="61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E58F"/>
    <a:srgbClr val="59D01E"/>
    <a:srgbClr val="000000"/>
    <a:srgbClr val="333333"/>
    <a:srgbClr val="FFFFFF"/>
    <a:srgbClr val="429A16"/>
    <a:srgbClr val="F8F57B"/>
    <a:srgbClr val="292929"/>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60" autoAdjust="0"/>
    <p:restoredTop sz="96105" autoAdjust="0"/>
  </p:normalViewPr>
  <p:slideViewPr>
    <p:cSldViewPr snapToGrid="0">
      <p:cViewPr varScale="1">
        <p:scale>
          <a:sx n="63" d="100"/>
          <a:sy n="63" d="100"/>
        </p:scale>
        <p:origin x="84" y="240"/>
      </p:cViewPr>
      <p:guideLst>
        <p:guide orient="horz" pos="144"/>
        <p:guide orient="horz" pos="1201"/>
        <p:guide orient="horz" pos="2735"/>
        <p:guide orient="horz" pos="4176"/>
        <p:guide orient="horz" pos="1488"/>
        <p:guide orient="horz" pos="912"/>
        <p:guide pos="3840"/>
        <p:guide pos="327"/>
        <p:guide pos="1191"/>
        <p:guide pos="7352"/>
        <p:guide pos="7065"/>
        <p:guide pos="611"/>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99DDF2FC-920D-4C4D-9879-581E042ED7BA}">
      <dgm:prSet/>
      <dgm:spPr/>
      <dgm:t>
        <a:bodyPr/>
        <a:lstStyle/>
        <a:p>
          <a:pPr rtl="0"/>
          <a:r>
            <a:rPr lang="en-GB" dirty="0" err="1" smtClean="0">
              <a:latin typeface="Segoe UI Light" panose="020B0502040204020203" pitchFamily="34" charset="0"/>
            </a:rPr>
            <a:t>Alea</a:t>
          </a:r>
          <a:r>
            <a:rPr lang="en-GB" dirty="0" smtClean="0">
              <a:latin typeface="Segoe UI Light" panose="020B0502040204020203" pitchFamily="34" charset="0"/>
            </a:rPr>
            <a:t> GPU</a:t>
          </a:r>
          <a:endParaRPr lang="en-GB" b="0" u="none" dirty="0">
            <a:latin typeface="Segoe UI Light" panose="020B0502040204020203" pitchFamily="34" charset="0"/>
          </a:endParaRPr>
        </a:p>
      </dgm:t>
    </dgm:pt>
    <dgm:pt modelId="{EDBBF7CC-4D1D-4EDD-B9E3-9266AC4669D3}" type="parTrans" cxnId="{7FA12739-6119-4CCB-B338-9564E39FC446}">
      <dgm:prSet/>
      <dgm:spPr/>
      <dgm:t>
        <a:bodyPr/>
        <a:lstStyle/>
        <a:p>
          <a:endParaRPr lang="en-GB"/>
        </a:p>
      </dgm:t>
    </dgm:pt>
    <dgm:pt modelId="{E1578FFA-F8D4-48C3-B907-9BA312267A07}" type="sibTrans" cxnId="{7FA12739-6119-4CCB-B338-9564E39FC446}">
      <dgm:prSet/>
      <dgm:spPr/>
      <dgm:t>
        <a:bodyPr/>
        <a:lstStyle/>
        <a:p>
          <a:endParaRPr lang="en-GB"/>
        </a:p>
      </dgm:t>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5DBDC61F-9554-4F83-A359-6FE8F2984F77}" type="pres">
      <dgm:prSet presAssocID="{99DDF2FC-920D-4C4D-9879-581E042ED7BA}" presName="node" presStyleLbl="node1" presStyleIdx="0" presStyleCnt="1">
        <dgm:presLayoutVars>
          <dgm:bulletEnabled val="1"/>
        </dgm:presLayoutVars>
      </dgm:prSet>
      <dgm:spPr/>
      <dgm:t>
        <a:bodyPr/>
        <a:lstStyle/>
        <a:p>
          <a:endParaRPr lang="en-GB"/>
        </a:p>
      </dgm:t>
    </dgm:pt>
  </dgm:ptLst>
  <dgm:cxnLst>
    <dgm:cxn modelId="{16993599-CC00-4C65-8268-D07E5A0289A6}" type="presOf" srcId="{99DDF2FC-920D-4C4D-9879-581E042ED7BA}" destId="{5DBDC61F-9554-4F83-A359-6FE8F2984F77}" srcOrd="0" destOrd="0" presId="urn:microsoft.com/office/officeart/2005/8/layout/default"/>
    <dgm:cxn modelId="{7FA12739-6119-4CCB-B338-9564E39FC446}" srcId="{34E93DDE-D099-4CA2-863C-7319E600DBE4}" destId="{99DDF2FC-920D-4C4D-9879-581E042ED7BA}" srcOrd="0" destOrd="0" parTransId="{EDBBF7CC-4D1D-4EDD-B9E3-9266AC4669D3}" sibTransId="{E1578FFA-F8D4-48C3-B907-9BA312267A07}"/>
    <dgm:cxn modelId="{8A98C1F1-6CCF-4C54-B9E1-7D3CE54C32DC}" type="presOf" srcId="{34E93DDE-D099-4CA2-863C-7319E600DBE4}" destId="{84BBAD3E-47E3-429D-AF91-8056E7C916A7}" srcOrd="0" destOrd="0" presId="urn:microsoft.com/office/officeart/2005/8/layout/default"/>
    <dgm:cxn modelId="{46D0F5A2-AA37-4D48-B98F-D6E0CEDCA7FE}" type="presParOf" srcId="{84BBAD3E-47E3-429D-AF91-8056E7C916A7}" destId="{5DBDC61F-9554-4F83-A359-6FE8F2984F77}"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99DDF2FC-920D-4C4D-9879-581E042ED7BA}">
      <dgm:prSet/>
      <dgm:spPr/>
      <dgm:t>
        <a:bodyPr/>
        <a:lstStyle/>
        <a:p>
          <a:pPr rtl="0"/>
          <a:r>
            <a:rPr lang="en-GB" b="0" u="none" dirty="0" smtClean="0">
              <a:latin typeface="Segoe UI Light" panose="020B0502040204020203" pitchFamily="34" charset="0"/>
            </a:rPr>
            <a:t>F# is open, cross-platform, neutral, independent</a:t>
          </a:r>
          <a:endParaRPr lang="en-GB" b="0" u="none" dirty="0">
            <a:latin typeface="Segoe UI Light" panose="020B0502040204020203" pitchFamily="34" charset="0"/>
          </a:endParaRPr>
        </a:p>
      </dgm:t>
    </dgm:pt>
    <dgm:pt modelId="{EDBBF7CC-4D1D-4EDD-B9E3-9266AC4669D3}" type="parTrans" cxnId="{7FA12739-6119-4CCB-B338-9564E39FC446}">
      <dgm:prSet/>
      <dgm:spPr/>
      <dgm:t>
        <a:bodyPr/>
        <a:lstStyle/>
        <a:p>
          <a:endParaRPr lang="en-GB"/>
        </a:p>
      </dgm:t>
    </dgm:pt>
    <dgm:pt modelId="{E1578FFA-F8D4-48C3-B907-9BA312267A07}" type="sibTrans" cxnId="{7FA12739-6119-4CCB-B338-9564E39FC446}">
      <dgm:prSet/>
      <dgm:spPr/>
      <dgm:t>
        <a:bodyPr/>
        <a:lstStyle/>
        <a:p>
          <a:endParaRPr lang="en-GB"/>
        </a:p>
      </dgm:t>
    </dgm:pt>
    <dgm:pt modelId="{8876AE51-7D57-4B62-A5B5-787005D2FA85}">
      <dgm:prSet/>
      <dgm:spPr/>
      <dgm:t>
        <a:bodyPr/>
        <a:lstStyle/>
        <a:p>
          <a:pPr rtl="0"/>
          <a:r>
            <a:rPr lang="en-GB" b="0" baseline="0" dirty="0" smtClean="0">
              <a:latin typeface="Segoe UI Light" panose="020B0502040204020203" pitchFamily="34" charset="0"/>
            </a:rPr>
            <a:t>The F# Compiler Service powers many other tools</a:t>
          </a:r>
          <a:endParaRPr lang="en-GB" dirty="0"/>
        </a:p>
      </dgm:t>
    </dgm:pt>
    <dgm:pt modelId="{35C921C9-8E3C-46C0-86C5-9E55AF898589}" type="parTrans" cxnId="{76A3F227-4278-4744-A7F5-E24077987939}">
      <dgm:prSet/>
      <dgm:spPr/>
      <dgm:t>
        <a:bodyPr/>
        <a:lstStyle/>
        <a:p>
          <a:endParaRPr lang="en-GB"/>
        </a:p>
      </dgm:t>
    </dgm:pt>
    <dgm:pt modelId="{FED8E5D6-AEE2-4A91-9D8A-792210C27CDF}" type="sibTrans" cxnId="{76A3F227-4278-4744-A7F5-E24077987939}">
      <dgm:prSet/>
      <dgm:spPr/>
      <dgm:t>
        <a:bodyPr/>
        <a:lstStyle/>
        <a:p>
          <a:endParaRPr lang="en-GB"/>
        </a:p>
      </dgm:t>
    </dgm:pt>
    <dgm:pt modelId="{01DAB278-5C8C-4E71-8FFB-19B6D16E0324}">
      <dgm:prSet/>
      <dgm:spPr/>
      <dgm:t>
        <a:bodyPr/>
        <a:lstStyle/>
        <a:p>
          <a:pPr rtl="0"/>
          <a:r>
            <a:rPr lang="en-GB" b="0" u="none" dirty="0" smtClean="0">
              <a:latin typeface="Segoe UI Light" panose="020B0502040204020203" pitchFamily="34" charset="0"/>
            </a:rPr>
            <a:t>F# </a:t>
          </a:r>
          <a:r>
            <a:rPr lang="en-GB" b="0" u="none" dirty="0" smtClean="0">
              <a:latin typeface="Segoe UI Light" panose="020B0502040204020203" pitchFamily="34" charset="0"/>
            </a:rPr>
            <a:t>4.1 nearing completion!</a:t>
          </a:r>
          <a:endParaRPr lang="en-GB" dirty="0">
            <a:latin typeface="Segoe UI Light" panose="020B0502040204020203" pitchFamily="34" charset="0"/>
          </a:endParaRPr>
        </a:p>
      </dgm:t>
    </dgm:pt>
    <dgm:pt modelId="{4B09FCB9-E8C7-43C1-A366-115553E54408}" type="parTrans" cxnId="{C861BE4C-C6AD-4C55-9EAA-D6BF276F839E}">
      <dgm:prSet/>
      <dgm:spPr/>
      <dgm:t>
        <a:bodyPr/>
        <a:lstStyle/>
        <a:p>
          <a:endParaRPr lang="en-GB"/>
        </a:p>
      </dgm:t>
    </dgm:pt>
    <dgm:pt modelId="{D1C7220A-C795-4BE4-A429-A7EE38026E9D}" type="sibTrans" cxnId="{C861BE4C-C6AD-4C55-9EAA-D6BF276F839E}">
      <dgm:prSet/>
      <dgm:spPr/>
      <dgm:t>
        <a:bodyPr/>
        <a:lstStyle/>
        <a:p>
          <a:endParaRPr lang="en-GB"/>
        </a:p>
      </dgm:t>
    </dgm:pt>
    <dgm:pt modelId="{3869B0B3-C26C-4A22-9117-C6E016928014}">
      <dgm:prSet/>
      <dgm:spPr/>
      <dgm:t>
        <a:bodyPr/>
        <a:lstStyle/>
        <a:p>
          <a:pPr rtl="0"/>
          <a:r>
            <a:rPr lang="en-GB" b="0" u="none" dirty="0" err="1" smtClean="0">
              <a:latin typeface="Segoe UI Light" panose="020B0502040204020203" pitchFamily="34" charset="0"/>
            </a:rPr>
            <a:t>Debian</a:t>
          </a:r>
          <a:r>
            <a:rPr lang="en-GB" b="0" u="none" dirty="0" smtClean="0">
              <a:latin typeface="Segoe UI Light" panose="020B0502040204020203" pitchFamily="34" charset="0"/>
            </a:rPr>
            <a:t> .NET Core, Docker, Suave and </a:t>
          </a:r>
          <a:r>
            <a:rPr lang="en-GB" b="0" u="none" dirty="0" smtClean="0">
              <a:latin typeface="Segoe UI Light" panose="020B0502040204020203" pitchFamily="34" charset="0"/>
            </a:rPr>
            <a:t>other packages for </a:t>
          </a:r>
          <a:r>
            <a:rPr lang="en-GB" b="0" u="none" dirty="0" smtClean="0">
              <a:latin typeface="Segoe UI Light" panose="020B0502040204020203" pitchFamily="34" charset="0"/>
            </a:rPr>
            <a:t>Linux/OSX</a:t>
          </a:r>
          <a:endParaRPr lang="en-GB" b="0" u="none" dirty="0">
            <a:latin typeface="Segoe UI Light" panose="020B0502040204020203" pitchFamily="34" charset="0"/>
          </a:endParaRPr>
        </a:p>
      </dgm:t>
    </dgm:pt>
    <dgm:pt modelId="{16D56DCA-7331-4EBD-AA8E-1517B18ED81A}" type="parTrans" cxnId="{FA051419-CB1B-46A2-ABFC-9DC855266E37}">
      <dgm:prSet/>
      <dgm:spPr/>
      <dgm:t>
        <a:bodyPr/>
        <a:lstStyle/>
        <a:p>
          <a:endParaRPr lang="en-GB"/>
        </a:p>
      </dgm:t>
    </dgm:pt>
    <dgm:pt modelId="{797E255E-CDA6-4A5D-89D8-D0A811593FF7}" type="sibTrans" cxnId="{FA051419-CB1B-46A2-ABFC-9DC855266E37}">
      <dgm:prSet/>
      <dgm:spPr/>
      <dgm:t>
        <a:bodyPr/>
        <a:lstStyle/>
        <a:p>
          <a:endParaRPr lang="en-GB"/>
        </a:p>
      </dgm:t>
    </dgm:pt>
    <dgm:pt modelId="{A6AE4F78-536A-4EFD-8FEF-3AB9BE847C3E}">
      <dgm:prSet/>
      <dgm:spPr/>
      <dgm:t>
        <a:bodyPr/>
        <a:lstStyle/>
        <a:p>
          <a:r>
            <a:rPr lang="en-GB" b="0" u="none" baseline="0" dirty="0" smtClean="0">
              <a:latin typeface="Segoe UI Light" panose="020B0502040204020203" pitchFamily="34" charset="0"/>
            </a:rPr>
            <a:t>The F# language is accepting contributions</a:t>
          </a:r>
          <a:endParaRPr lang="en-GB" b="0" u="none" dirty="0"/>
        </a:p>
      </dgm:t>
    </dgm:pt>
    <dgm:pt modelId="{7B4AB1C7-4341-4327-911B-758C48852598}" type="sibTrans" cxnId="{30641A68-CCE8-470F-A87A-F9E092CDF7C5}">
      <dgm:prSet/>
      <dgm:spPr/>
      <dgm:t>
        <a:bodyPr/>
        <a:lstStyle/>
        <a:p>
          <a:endParaRPr lang="en-GB"/>
        </a:p>
      </dgm:t>
    </dgm:pt>
    <dgm:pt modelId="{669210DB-9EBE-4622-A4F2-83CB00A75AF2}" type="parTrans" cxnId="{30641A68-CCE8-470F-A87A-F9E092CDF7C5}">
      <dgm:prSet/>
      <dgm:spPr/>
      <dgm:t>
        <a:bodyPr/>
        <a:lstStyle/>
        <a:p>
          <a:endParaRPr lang="en-GB"/>
        </a:p>
      </dgm:t>
    </dgm:pt>
    <dgm:pt modelId="{B5288307-4EB9-4FF3-A2B2-7824DF00D2A8}">
      <dgm:prSet/>
      <dgm:spPr/>
      <dgm:t>
        <a:bodyPr/>
        <a:lstStyle/>
        <a:p>
          <a:pPr rtl="0"/>
          <a:r>
            <a:rPr lang="en-GB" b="0" baseline="0" dirty="0" smtClean="0">
              <a:latin typeface="Segoe UI Light" panose="020B0502040204020203" pitchFamily="34" charset="0"/>
            </a:rPr>
            <a:t>The F# community is very “self-empowered”</a:t>
          </a:r>
        </a:p>
      </dgm:t>
    </dgm:pt>
    <dgm:pt modelId="{CDEF82C4-1838-46B0-8B1F-6DF1AFAD8D16}" type="parTrans" cxnId="{4930BE42-1468-4BBD-879D-3F43DDD2D45A}">
      <dgm:prSet/>
      <dgm:spPr/>
      <dgm:t>
        <a:bodyPr/>
        <a:lstStyle/>
        <a:p>
          <a:endParaRPr lang="en-GB"/>
        </a:p>
      </dgm:t>
    </dgm:pt>
    <dgm:pt modelId="{50B2E2E4-5871-4666-840A-24EBF8275690}" type="sibTrans" cxnId="{4930BE42-1468-4BBD-879D-3F43DDD2D45A}">
      <dgm:prSet/>
      <dgm:spPr/>
      <dgm:t>
        <a:bodyPr/>
        <a:lstStyle/>
        <a:p>
          <a:endParaRPr lang="en-GB"/>
        </a:p>
      </dgm:t>
    </dgm:pt>
    <dgm:pt modelId="{E57BB202-9091-4158-8EAE-95A0444981A3}">
      <dgm:prSet/>
      <dgm:spPr/>
      <dgm:t>
        <a:bodyPr/>
        <a:lstStyle/>
        <a:p>
          <a:r>
            <a:rPr lang="en-GB" b="0" u="none" baseline="0" dirty="0" smtClean="0">
              <a:latin typeface="Segoe UI Light" panose="020B0502040204020203" pitchFamily="34" charset="0"/>
            </a:rPr>
            <a:t>fsharp.org</a:t>
          </a:r>
          <a:endParaRPr lang="en-GB" b="0" u="none" dirty="0"/>
        </a:p>
      </dgm:t>
    </dgm:pt>
    <dgm:pt modelId="{BACDC0ED-BEA1-4193-957E-98357533EE11}" type="parTrans" cxnId="{3D1A1651-3618-4B95-ADDD-98D68F148B2B}">
      <dgm:prSet/>
      <dgm:spPr/>
      <dgm:t>
        <a:bodyPr/>
        <a:lstStyle/>
        <a:p>
          <a:endParaRPr lang="en-GB"/>
        </a:p>
      </dgm:t>
    </dgm:pt>
    <dgm:pt modelId="{7348227B-851A-4A99-BE8D-379BC491C0E5}" type="sibTrans" cxnId="{3D1A1651-3618-4B95-ADDD-98D68F148B2B}">
      <dgm:prSet/>
      <dgm:spPr/>
      <dgm:t>
        <a:bodyPr/>
        <a:lstStyle/>
        <a:p>
          <a:endParaRPr lang="en-GB"/>
        </a:p>
      </dgm:t>
    </dgm:pt>
    <dgm:pt modelId="{E1413EAF-C3C0-4A6E-9039-2BB01ED50B55}">
      <dgm:prSet/>
      <dgm:spPr/>
      <dgm:t>
        <a:bodyPr/>
        <a:lstStyle/>
        <a:p>
          <a:pPr rtl="0"/>
          <a:r>
            <a:rPr lang="en-GB" dirty="0" smtClean="0">
              <a:latin typeface="Segoe UI Light" panose="020B0502040204020203" pitchFamily="34" charset="0"/>
            </a:rPr>
            <a:t>The Visual F# Tools are Microsoft’s </a:t>
          </a:r>
          <a:r>
            <a:rPr lang="en-GB" b="0" u="none" dirty="0" smtClean="0">
              <a:latin typeface="Segoe UI Light" panose="020B0502040204020203" pitchFamily="34" charset="0"/>
            </a:rPr>
            <a:t>professional</a:t>
          </a:r>
          <a:r>
            <a:rPr lang="en-GB" dirty="0" smtClean="0">
              <a:latin typeface="Segoe UI Light" panose="020B0502040204020203" pitchFamily="34" charset="0"/>
            </a:rPr>
            <a:t> tools for Windows and Azure</a:t>
          </a:r>
        </a:p>
      </dgm:t>
    </dgm:pt>
    <dgm:pt modelId="{C8412A62-C25C-476B-A021-5AA71FFD2AC3}" type="parTrans" cxnId="{D964ECAD-E124-43D3-A979-F43A1EDFA96C}">
      <dgm:prSet/>
      <dgm:spPr/>
      <dgm:t>
        <a:bodyPr/>
        <a:lstStyle/>
        <a:p>
          <a:endParaRPr lang="en-GB"/>
        </a:p>
      </dgm:t>
    </dgm:pt>
    <dgm:pt modelId="{31189D48-8CF0-4852-8D46-275C351BC8C3}" type="sibTrans" cxnId="{D964ECAD-E124-43D3-A979-F43A1EDFA96C}">
      <dgm:prSet/>
      <dgm:spPr/>
      <dgm:t>
        <a:bodyPr/>
        <a:lstStyle/>
        <a:p>
          <a:endParaRPr lang="en-GB"/>
        </a:p>
      </dgm:t>
    </dgm:pt>
    <dgm:pt modelId="{56328013-0983-4355-B5E7-5999E5FA6DA7}">
      <dgm:prSet/>
      <dgm:spPr/>
      <dgm:t>
        <a:bodyPr/>
        <a:lstStyle/>
        <a:p>
          <a:r>
            <a:rPr lang="en-GB" b="0" u="none" baseline="0" smtClean="0">
              <a:latin typeface="Segoe UI Light" panose="020B0502040204020203" pitchFamily="34" charset="0"/>
            </a:rPr>
            <a:t>Xamarin </a:t>
          </a:r>
          <a:r>
            <a:rPr lang="en-GB" b="0" u="none" baseline="0" dirty="0" smtClean="0">
              <a:latin typeface="Segoe UI Light" panose="020B0502040204020203" pitchFamily="34" charset="0"/>
            </a:rPr>
            <a:t>provide F# tools Android and iOS</a:t>
          </a:r>
          <a:endParaRPr lang="en-GB" b="0" u="none" dirty="0"/>
        </a:p>
      </dgm:t>
    </dgm:pt>
    <dgm:pt modelId="{EFBC9737-8D0D-485E-91AF-CD7CB9B4EA07}" type="parTrans" cxnId="{1241F25B-60A6-47AE-9595-97CFF126C48A}">
      <dgm:prSet/>
      <dgm:spPr/>
      <dgm:t>
        <a:bodyPr/>
        <a:lstStyle/>
        <a:p>
          <a:endParaRPr lang="en-GB"/>
        </a:p>
      </dgm:t>
    </dgm:pt>
    <dgm:pt modelId="{4070C06F-E2B9-4709-891D-6205897428C2}" type="sibTrans" cxnId="{1241F25B-60A6-47AE-9595-97CFF126C48A}">
      <dgm:prSet/>
      <dgm:spPr/>
      <dgm:t>
        <a:bodyPr/>
        <a:lstStyle/>
        <a:p>
          <a:endParaRPr lang="en-GB"/>
        </a:p>
      </dgm:t>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5DBDC61F-9554-4F83-A359-6FE8F2984F77}" type="pres">
      <dgm:prSet presAssocID="{99DDF2FC-920D-4C4D-9879-581E042ED7BA}" presName="node" presStyleLbl="node1" presStyleIdx="0" presStyleCnt="9">
        <dgm:presLayoutVars>
          <dgm:bulletEnabled val="1"/>
        </dgm:presLayoutVars>
      </dgm:prSet>
      <dgm:spPr/>
      <dgm:t>
        <a:bodyPr/>
        <a:lstStyle/>
        <a:p>
          <a:endParaRPr lang="en-GB"/>
        </a:p>
      </dgm:t>
    </dgm:pt>
    <dgm:pt modelId="{8434AF5F-A31D-4FF4-8F5A-458E6D8F3588}" type="pres">
      <dgm:prSet presAssocID="{E1578FFA-F8D4-48C3-B907-9BA312267A07}" presName="sibTrans" presStyleCnt="0"/>
      <dgm:spPr/>
      <dgm:t>
        <a:bodyPr/>
        <a:lstStyle/>
        <a:p>
          <a:endParaRPr lang="en-GB"/>
        </a:p>
      </dgm:t>
    </dgm:pt>
    <dgm:pt modelId="{26173910-6CAB-4A25-AC9D-B4857C42D832}" type="pres">
      <dgm:prSet presAssocID="{A6AE4F78-536A-4EFD-8FEF-3AB9BE847C3E}" presName="node" presStyleLbl="node1" presStyleIdx="1" presStyleCnt="9">
        <dgm:presLayoutVars>
          <dgm:bulletEnabled val="1"/>
        </dgm:presLayoutVars>
      </dgm:prSet>
      <dgm:spPr/>
      <dgm:t>
        <a:bodyPr/>
        <a:lstStyle/>
        <a:p>
          <a:endParaRPr lang="en-GB"/>
        </a:p>
      </dgm:t>
    </dgm:pt>
    <dgm:pt modelId="{F9E7C850-122C-494B-B459-774295305840}" type="pres">
      <dgm:prSet presAssocID="{7B4AB1C7-4341-4327-911B-758C48852598}" presName="sibTrans" presStyleCnt="0"/>
      <dgm:spPr/>
    </dgm:pt>
    <dgm:pt modelId="{D3EB88B9-0AA2-4E01-A4D0-65EDC49182AA}" type="pres">
      <dgm:prSet presAssocID="{E57BB202-9091-4158-8EAE-95A0444981A3}" presName="node" presStyleLbl="node1" presStyleIdx="2" presStyleCnt="9">
        <dgm:presLayoutVars>
          <dgm:bulletEnabled val="1"/>
        </dgm:presLayoutVars>
      </dgm:prSet>
      <dgm:spPr/>
      <dgm:t>
        <a:bodyPr/>
        <a:lstStyle/>
        <a:p>
          <a:endParaRPr lang="en-GB"/>
        </a:p>
      </dgm:t>
    </dgm:pt>
    <dgm:pt modelId="{4467A08A-3231-4DFB-B081-541EF5E2182F}" type="pres">
      <dgm:prSet presAssocID="{7348227B-851A-4A99-BE8D-379BC491C0E5}" presName="sibTrans" presStyleCnt="0"/>
      <dgm:spPr/>
    </dgm:pt>
    <dgm:pt modelId="{3BA32929-EE9C-4E0C-85E5-8B6344E85F5D}" type="pres">
      <dgm:prSet presAssocID="{56328013-0983-4355-B5E7-5999E5FA6DA7}" presName="node" presStyleLbl="node1" presStyleIdx="3" presStyleCnt="9">
        <dgm:presLayoutVars>
          <dgm:bulletEnabled val="1"/>
        </dgm:presLayoutVars>
      </dgm:prSet>
      <dgm:spPr/>
      <dgm:t>
        <a:bodyPr/>
        <a:lstStyle/>
        <a:p>
          <a:endParaRPr lang="en-GB"/>
        </a:p>
      </dgm:t>
    </dgm:pt>
    <dgm:pt modelId="{F2A8E036-9CE7-4747-A060-62F0FFDE8BCC}" type="pres">
      <dgm:prSet presAssocID="{4070C06F-E2B9-4709-891D-6205897428C2}" presName="sibTrans" presStyleCnt="0"/>
      <dgm:spPr/>
    </dgm:pt>
    <dgm:pt modelId="{EEABEB6C-F727-47C6-9ED2-69321E699B00}" type="pres">
      <dgm:prSet presAssocID="{E1413EAF-C3C0-4A6E-9039-2BB01ED50B55}" presName="node" presStyleLbl="node1" presStyleIdx="4" presStyleCnt="9">
        <dgm:presLayoutVars>
          <dgm:bulletEnabled val="1"/>
        </dgm:presLayoutVars>
      </dgm:prSet>
      <dgm:spPr/>
      <dgm:t>
        <a:bodyPr/>
        <a:lstStyle/>
        <a:p>
          <a:endParaRPr lang="en-GB"/>
        </a:p>
      </dgm:t>
    </dgm:pt>
    <dgm:pt modelId="{7740FB65-038F-4D0E-90E1-89CE3209C342}" type="pres">
      <dgm:prSet presAssocID="{31189D48-8CF0-4852-8D46-275C351BC8C3}" presName="sibTrans" presStyleCnt="0"/>
      <dgm:spPr/>
    </dgm:pt>
    <dgm:pt modelId="{EFEE37CB-8353-4BE7-B437-3CC87860D94D}" type="pres">
      <dgm:prSet presAssocID="{3869B0B3-C26C-4A22-9117-C6E016928014}" presName="node" presStyleLbl="node1" presStyleIdx="5" presStyleCnt="9">
        <dgm:presLayoutVars>
          <dgm:bulletEnabled val="1"/>
        </dgm:presLayoutVars>
      </dgm:prSet>
      <dgm:spPr/>
      <dgm:t>
        <a:bodyPr/>
        <a:lstStyle/>
        <a:p>
          <a:endParaRPr lang="en-GB"/>
        </a:p>
      </dgm:t>
    </dgm:pt>
    <dgm:pt modelId="{57663CE2-3598-4E82-BA9D-797927CC331F}" type="pres">
      <dgm:prSet presAssocID="{797E255E-CDA6-4A5D-89D8-D0A811593FF7}" presName="sibTrans" presStyleCnt="0"/>
      <dgm:spPr/>
    </dgm:pt>
    <dgm:pt modelId="{1186CC94-DC70-4D57-A77D-37EDB4FD06E7}" type="pres">
      <dgm:prSet presAssocID="{8876AE51-7D57-4B62-A5B5-787005D2FA85}" presName="node" presStyleLbl="node1" presStyleIdx="6" presStyleCnt="9">
        <dgm:presLayoutVars>
          <dgm:bulletEnabled val="1"/>
        </dgm:presLayoutVars>
      </dgm:prSet>
      <dgm:spPr/>
      <dgm:t>
        <a:bodyPr/>
        <a:lstStyle/>
        <a:p>
          <a:endParaRPr lang="en-GB"/>
        </a:p>
      </dgm:t>
    </dgm:pt>
    <dgm:pt modelId="{9A64EB8B-CE9D-46B9-898F-A74A7D3C79C4}" type="pres">
      <dgm:prSet presAssocID="{FED8E5D6-AEE2-4A91-9D8A-792210C27CDF}" presName="sibTrans" presStyleCnt="0"/>
      <dgm:spPr/>
    </dgm:pt>
    <dgm:pt modelId="{8DF07D46-6FCE-4D78-BE30-6F59EF76CF27}" type="pres">
      <dgm:prSet presAssocID="{B5288307-4EB9-4FF3-A2B2-7824DF00D2A8}" presName="node" presStyleLbl="node1" presStyleIdx="7" presStyleCnt="9">
        <dgm:presLayoutVars>
          <dgm:bulletEnabled val="1"/>
        </dgm:presLayoutVars>
      </dgm:prSet>
      <dgm:spPr/>
      <dgm:t>
        <a:bodyPr/>
        <a:lstStyle/>
        <a:p>
          <a:endParaRPr lang="en-GB"/>
        </a:p>
      </dgm:t>
    </dgm:pt>
    <dgm:pt modelId="{37E690A2-A32D-4DD3-8C44-F357422629CB}" type="pres">
      <dgm:prSet presAssocID="{50B2E2E4-5871-4666-840A-24EBF8275690}" presName="sibTrans" presStyleCnt="0"/>
      <dgm:spPr/>
    </dgm:pt>
    <dgm:pt modelId="{C74EC330-05F3-47AC-A5BF-0DC71ACE6964}" type="pres">
      <dgm:prSet presAssocID="{01DAB278-5C8C-4E71-8FFB-19B6D16E0324}" presName="node" presStyleLbl="node1" presStyleIdx="8" presStyleCnt="9">
        <dgm:presLayoutVars>
          <dgm:bulletEnabled val="1"/>
        </dgm:presLayoutVars>
      </dgm:prSet>
      <dgm:spPr/>
      <dgm:t>
        <a:bodyPr/>
        <a:lstStyle/>
        <a:p>
          <a:endParaRPr lang="en-GB"/>
        </a:p>
      </dgm:t>
    </dgm:pt>
  </dgm:ptLst>
  <dgm:cxnLst>
    <dgm:cxn modelId="{D0724997-6C8C-4F9C-8E79-36788D89F7C9}" type="presOf" srcId="{01DAB278-5C8C-4E71-8FFB-19B6D16E0324}" destId="{C74EC330-05F3-47AC-A5BF-0DC71ACE6964}" srcOrd="0" destOrd="0" presId="urn:microsoft.com/office/officeart/2005/8/layout/default"/>
    <dgm:cxn modelId="{8B549E16-53E4-4F09-B069-DE0AF86B2EF1}" type="presOf" srcId="{99DDF2FC-920D-4C4D-9879-581E042ED7BA}" destId="{5DBDC61F-9554-4F83-A359-6FE8F2984F77}" srcOrd="0" destOrd="0" presId="urn:microsoft.com/office/officeart/2005/8/layout/default"/>
    <dgm:cxn modelId="{6D7FC63B-01A7-45DC-993F-41826F01F379}" type="presOf" srcId="{34E93DDE-D099-4CA2-863C-7319E600DBE4}" destId="{84BBAD3E-47E3-429D-AF91-8056E7C916A7}" srcOrd="0" destOrd="0" presId="urn:microsoft.com/office/officeart/2005/8/layout/default"/>
    <dgm:cxn modelId="{1241F25B-60A6-47AE-9595-97CFF126C48A}" srcId="{34E93DDE-D099-4CA2-863C-7319E600DBE4}" destId="{56328013-0983-4355-B5E7-5999E5FA6DA7}" srcOrd="3" destOrd="0" parTransId="{EFBC9737-8D0D-485E-91AF-CD7CB9B4EA07}" sibTransId="{4070C06F-E2B9-4709-891D-6205897428C2}"/>
    <dgm:cxn modelId="{CD70E759-3D15-4C8D-9938-123BD64C3487}" type="presOf" srcId="{8876AE51-7D57-4B62-A5B5-787005D2FA85}" destId="{1186CC94-DC70-4D57-A77D-37EDB4FD06E7}" srcOrd="0" destOrd="0" presId="urn:microsoft.com/office/officeart/2005/8/layout/default"/>
    <dgm:cxn modelId="{1D61D9E0-5ACA-4A76-BBA1-5AA1B44E6052}" type="presOf" srcId="{E1413EAF-C3C0-4A6E-9039-2BB01ED50B55}" destId="{EEABEB6C-F727-47C6-9ED2-69321E699B00}" srcOrd="0" destOrd="0" presId="urn:microsoft.com/office/officeart/2005/8/layout/default"/>
    <dgm:cxn modelId="{76A3F227-4278-4744-A7F5-E24077987939}" srcId="{34E93DDE-D099-4CA2-863C-7319E600DBE4}" destId="{8876AE51-7D57-4B62-A5B5-787005D2FA85}" srcOrd="6" destOrd="0" parTransId="{35C921C9-8E3C-46C0-86C5-9E55AF898589}" sibTransId="{FED8E5D6-AEE2-4A91-9D8A-792210C27CDF}"/>
    <dgm:cxn modelId="{3D1A1651-3618-4B95-ADDD-98D68F148B2B}" srcId="{34E93DDE-D099-4CA2-863C-7319E600DBE4}" destId="{E57BB202-9091-4158-8EAE-95A0444981A3}" srcOrd="2" destOrd="0" parTransId="{BACDC0ED-BEA1-4193-957E-98357533EE11}" sibTransId="{7348227B-851A-4A99-BE8D-379BC491C0E5}"/>
    <dgm:cxn modelId="{2D9D705A-B4E9-4303-99D9-DDD70EDC56F1}" type="presOf" srcId="{A6AE4F78-536A-4EFD-8FEF-3AB9BE847C3E}" destId="{26173910-6CAB-4A25-AC9D-B4857C42D832}" srcOrd="0" destOrd="0" presId="urn:microsoft.com/office/officeart/2005/8/layout/default"/>
    <dgm:cxn modelId="{6BB929B3-2ADD-426E-AD3B-3EF2BB1DAE2C}" type="presOf" srcId="{56328013-0983-4355-B5E7-5999E5FA6DA7}" destId="{3BA32929-EE9C-4E0C-85E5-8B6344E85F5D}" srcOrd="0" destOrd="0" presId="urn:microsoft.com/office/officeart/2005/8/layout/default"/>
    <dgm:cxn modelId="{BB804F71-9F44-4E4A-AD6E-2F797D21AE36}" type="presOf" srcId="{E57BB202-9091-4158-8EAE-95A0444981A3}" destId="{D3EB88B9-0AA2-4E01-A4D0-65EDC49182AA}" srcOrd="0" destOrd="0" presId="urn:microsoft.com/office/officeart/2005/8/layout/default"/>
    <dgm:cxn modelId="{C861BE4C-C6AD-4C55-9EAA-D6BF276F839E}" srcId="{34E93DDE-D099-4CA2-863C-7319E600DBE4}" destId="{01DAB278-5C8C-4E71-8FFB-19B6D16E0324}" srcOrd="8" destOrd="0" parTransId="{4B09FCB9-E8C7-43C1-A366-115553E54408}" sibTransId="{D1C7220A-C795-4BE4-A429-A7EE38026E9D}"/>
    <dgm:cxn modelId="{36546846-059F-46F2-A267-70F9C9FA6196}" type="presOf" srcId="{3869B0B3-C26C-4A22-9117-C6E016928014}" destId="{EFEE37CB-8353-4BE7-B437-3CC87860D94D}" srcOrd="0" destOrd="0" presId="urn:microsoft.com/office/officeart/2005/8/layout/default"/>
    <dgm:cxn modelId="{30641A68-CCE8-470F-A87A-F9E092CDF7C5}" srcId="{34E93DDE-D099-4CA2-863C-7319E600DBE4}" destId="{A6AE4F78-536A-4EFD-8FEF-3AB9BE847C3E}" srcOrd="1" destOrd="0" parTransId="{669210DB-9EBE-4622-A4F2-83CB00A75AF2}" sibTransId="{7B4AB1C7-4341-4327-911B-758C48852598}"/>
    <dgm:cxn modelId="{4930BE42-1468-4BBD-879D-3F43DDD2D45A}" srcId="{34E93DDE-D099-4CA2-863C-7319E600DBE4}" destId="{B5288307-4EB9-4FF3-A2B2-7824DF00D2A8}" srcOrd="7" destOrd="0" parTransId="{CDEF82C4-1838-46B0-8B1F-6DF1AFAD8D16}" sibTransId="{50B2E2E4-5871-4666-840A-24EBF8275690}"/>
    <dgm:cxn modelId="{798E3D3F-9658-436A-B40E-8CB84DD3A8B7}" type="presOf" srcId="{B5288307-4EB9-4FF3-A2B2-7824DF00D2A8}" destId="{8DF07D46-6FCE-4D78-BE30-6F59EF76CF27}" srcOrd="0" destOrd="0" presId="urn:microsoft.com/office/officeart/2005/8/layout/default"/>
    <dgm:cxn modelId="{D964ECAD-E124-43D3-A979-F43A1EDFA96C}" srcId="{34E93DDE-D099-4CA2-863C-7319E600DBE4}" destId="{E1413EAF-C3C0-4A6E-9039-2BB01ED50B55}" srcOrd="4" destOrd="0" parTransId="{C8412A62-C25C-476B-A021-5AA71FFD2AC3}" sibTransId="{31189D48-8CF0-4852-8D46-275C351BC8C3}"/>
    <dgm:cxn modelId="{FA051419-CB1B-46A2-ABFC-9DC855266E37}" srcId="{34E93DDE-D099-4CA2-863C-7319E600DBE4}" destId="{3869B0B3-C26C-4A22-9117-C6E016928014}" srcOrd="5" destOrd="0" parTransId="{16D56DCA-7331-4EBD-AA8E-1517B18ED81A}" sibTransId="{797E255E-CDA6-4A5D-89D8-D0A811593FF7}"/>
    <dgm:cxn modelId="{7FA12739-6119-4CCB-B338-9564E39FC446}" srcId="{34E93DDE-D099-4CA2-863C-7319E600DBE4}" destId="{99DDF2FC-920D-4C4D-9879-581E042ED7BA}" srcOrd="0" destOrd="0" parTransId="{EDBBF7CC-4D1D-4EDD-B9E3-9266AC4669D3}" sibTransId="{E1578FFA-F8D4-48C3-B907-9BA312267A07}"/>
    <dgm:cxn modelId="{CF04330F-5486-4138-8BD9-F43787E97ABA}" type="presParOf" srcId="{84BBAD3E-47E3-429D-AF91-8056E7C916A7}" destId="{5DBDC61F-9554-4F83-A359-6FE8F2984F77}" srcOrd="0" destOrd="0" presId="urn:microsoft.com/office/officeart/2005/8/layout/default"/>
    <dgm:cxn modelId="{4CD89232-3CB4-4623-A067-FE4E42B3AE88}" type="presParOf" srcId="{84BBAD3E-47E3-429D-AF91-8056E7C916A7}" destId="{8434AF5F-A31D-4FF4-8F5A-458E6D8F3588}" srcOrd="1" destOrd="0" presId="urn:microsoft.com/office/officeart/2005/8/layout/default"/>
    <dgm:cxn modelId="{11D0F94F-D8C8-4D3D-B472-64AE9816477C}" type="presParOf" srcId="{84BBAD3E-47E3-429D-AF91-8056E7C916A7}" destId="{26173910-6CAB-4A25-AC9D-B4857C42D832}" srcOrd="2" destOrd="0" presId="urn:microsoft.com/office/officeart/2005/8/layout/default"/>
    <dgm:cxn modelId="{EE11546A-C5A8-4DED-9603-C76D1A296339}" type="presParOf" srcId="{84BBAD3E-47E3-429D-AF91-8056E7C916A7}" destId="{F9E7C850-122C-494B-B459-774295305840}" srcOrd="3" destOrd="0" presId="urn:microsoft.com/office/officeart/2005/8/layout/default"/>
    <dgm:cxn modelId="{62EDEA7D-6D72-47FA-B3E4-53EFE2901726}" type="presParOf" srcId="{84BBAD3E-47E3-429D-AF91-8056E7C916A7}" destId="{D3EB88B9-0AA2-4E01-A4D0-65EDC49182AA}" srcOrd="4" destOrd="0" presId="urn:microsoft.com/office/officeart/2005/8/layout/default"/>
    <dgm:cxn modelId="{C0C5F33A-A731-4895-B6FA-82F1A71919A0}" type="presParOf" srcId="{84BBAD3E-47E3-429D-AF91-8056E7C916A7}" destId="{4467A08A-3231-4DFB-B081-541EF5E2182F}" srcOrd="5" destOrd="0" presId="urn:microsoft.com/office/officeart/2005/8/layout/default"/>
    <dgm:cxn modelId="{C6003F4C-77E1-4FBA-8758-E712D16FCDF3}" type="presParOf" srcId="{84BBAD3E-47E3-429D-AF91-8056E7C916A7}" destId="{3BA32929-EE9C-4E0C-85E5-8B6344E85F5D}" srcOrd="6" destOrd="0" presId="urn:microsoft.com/office/officeart/2005/8/layout/default"/>
    <dgm:cxn modelId="{16847C9B-4289-437B-8CE6-41E02F0446DE}" type="presParOf" srcId="{84BBAD3E-47E3-429D-AF91-8056E7C916A7}" destId="{F2A8E036-9CE7-4747-A060-62F0FFDE8BCC}" srcOrd="7" destOrd="0" presId="urn:microsoft.com/office/officeart/2005/8/layout/default"/>
    <dgm:cxn modelId="{93C5063A-98C7-4EEC-A34B-04E64E0D3BEF}" type="presParOf" srcId="{84BBAD3E-47E3-429D-AF91-8056E7C916A7}" destId="{EEABEB6C-F727-47C6-9ED2-69321E699B00}" srcOrd="8" destOrd="0" presId="urn:microsoft.com/office/officeart/2005/8/layout/default"/>
    <dgm:cxn modelId="{9AB05F41-67D1-4C03-839D-08D94AD7CC29}" type="presParOf" srcId="{84BBAD3E-47E3-429D-AF91-8056E7C916A7}" destId="{7740FB65-038F-4D0E-90E1-89CE3209C342}" srcOrd="9" destOrd="0" presId="urn:microsoft.com/office/officeart/2005/8/layout/default"/>
    <dgm:cxn modelId="{0EE71300-590F-4184-9265-4266996BC91C}" type="presParOf" srcId="{84BBAD3E-47E3-429D-AF91-8056E7C916A7}" destId="{EFEE37CB-8353-4BE7-B437-3CC87860D94D}" srcOrd="10" destOrd="0" presId="urn:microsoft.com/office/officeart/2005/8/layout/default"/>
    <dgm:cxn modelId="{0FAF9612-C1C9-466C-B9CC-17A11B27E4FE}" type="presParOf" srcId="{84BBAD3E-47E3-429D-AF91-8056E7C916A7}" destId="{57663CE2-3598-4E82-BA9D-797927CC331F}" srcOrd="11" destOrd="0" presId="urn:microsoft.com/office/officeart/2005/8/layout/default"/>
    <dgm:cxn modelId="{B727CAF4-D681-4050-8C36-28B2F6E9464C}" type="presParOf" srcId="{84BBAD3E-47E3-429D-AF91-8056E7C916A7}" destId="{1186CC94-DC70-4D57-A77D-37EDB4FD06E7}" srcOrd="12" destOrd="0" presId="urn:microsoft.com/office/officeart/2005/8/layout/default"/>
    <dgm:cxn modelId="{C857DDA7-6FF6-4569-A549-58E80F5104B7}" type="presParOf" srcId="{84BBAD3E-47E3-429D-AF91-8056E7C916A7}" destId="{9A64EB8B-CE9D-46B9-898F-A74A7D3C79C4}" srcOrd="13" destOrd="0" presId="urn:microsoft.com/office/officeart/2005/8/layout/default"/>
    <dgm:cxn modelId="{EE9ECECC-F667-4E37-B4C2-8A6B26EFF03F}" type="presParOf" srcId="{84BBAD3E-47E3-429D-AF91-8056E7C916A7}" destId="{8DF07D46-6FCE-4D78-BE30-6F59EF76CF27}" srcOrd="14" destOrd="0" presId="urn:microsoft.com/office/officeart/2005/8/layout/default"/>
    <dgm:cxn modelId="{39B4A5C4-3B57-4CB3-8F42-C7523920FC0F}" type="presParOf" srcId="{84BBAD3E-47E3-429D-AF91-8056E7C916A7}" destId="{37E690A2-A32D-4DD3-8C44-F357422629CB}" srcOrd="15" destOrd="0" presId="urn:microsoft.com/office/officeart/2005/8/layout/default"/>
    <dgm:cxn modelId="{295B89A2-EC66-4900-97BA-9DE3AE9BB59D}" type="presParOf" srcId="{84BBAD3E-47E3-429D-AF91-8056E7C916A7}" destId="{C74EC330-05F3-47AC-A5BF-0DC71ACE696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6AD00E4-6B2C-48E3-9B25-E3356812D19B}">
      <dgm:prSet/>
      <dgm:spPr/>
      <dgm:t>
        <a:bodyPr/>
        <a:lstStyle/>
        <a:p>
          <a:pPr rtl="0"/>
          <a:r>
            <a:rPr lang="en-GB" b="0" u="none" dirty="0" smtClean="0">
              <a:latin typeface="Segoe UI Light" panose="020B0502040204020203" pitchFamily="34" charset="0"/>
            </a:rPr>
            <a:t>Opposites come in all shapes and flavours</a:t>
          </a:r>
          <a:endParaRPr lang="en-GB" b="0" u="none" dirty="0">
            <a:latin typeface="Segoe UI Light" panose="020B0502040204020203" pitchFamily="34" charset="0"/>
          </a:endParaRPr>
        </a:p>
      </dgm:t>
    </dgm:pt>
    <dgm:pt modelId="{A8089564-5166-40A2-AD1F-9FB8D10F5E2A}" type="parTrans" cxnId="{30DC7A3B-044F-4647-BD3F-AEC9D9C56027}">
      <dgm:prSet/>
      <dgm:spPr/>
      <dgm:t>
        <a:bodyPr/>
        <a:lstStyle/>
        <a:p>
          <a:endParaRPr lang="en-GB"/>
        </a:p>
      </dgm:t>
    </dgm:pt>
    <dgm:pt modelId="{698B9429-D765-4282-8D46-4FB5A08F9990}" type="sibTrans" cxnId="{30DC7A3B-044F-4647-BD3F-AEC9D9C56027}">
      <dgm:prSet/>
      <dgm:spPr/>
      <dgm:t>
        <a:bodyPr/>
        <a:lstStyle/>
        <a:p>
          <a:endParaRPr lang="en-GB"/>
        </a:p>
      </dgm:t>
    </dgm:pt>
    <dgm:pt modelId="{E670D4BB-22F9-4F46-BED9-6D73612B4834}">
      <dgm:prSet/>
      <dgm:spPr/>
      <dgm:t>
        <a:bodyPr/>
        <a:lstStyle/>
        <a:p>
          <a:pPr rtl="0"/>
          <a:r>
            <a:rPr lang="en-GB" b="0" u="none" dirty="0" smtClean="0">
              <a:latin typeface="Segoe UI Light" panose="020B0502040204020203" pitchFamily="34" charset="0"/>
            </a:rPr>
            <a:t>Relaxation can be achieved </a:t>
          </a:r>
          <a:r>
            <a:rPr lang="en-GB" b="0" u="none" dirty="0" smtClean="0">
              <a:latin typeface="Segoe UI Light" panose="020B0502040204020203" pitchFamily="34" charset="0"/>
              <a:sym typeface="Wingdings" panose="00000500000000000000" pitchFamily="2" charset="2"/>
            </a:rPr>
            <a:t></a:t>
          </a:r>
          <a:endParaRPr lang="en-GB" b="0" u="none" dirty="0">
            <a:latin typeface="Segoe UI Light" panose="020B0502040204020203" pitchFamily="34" charset="0"/>
          </a:endParaRPr>
        </a:p>
      </dgm:t>
    </dgm:pt>
    <dgm:pt modelId="{B73B009F-79D2-499C-8835-24A176E69F0B}" type="parTrans" cxnId="{9FBCDCB2-D14B-4F19-8455-69BFECED27C4}">
      <dgm:prSet/>
      <dgm:spPr/>
      <dgm:t>
        <a:bodyPr/>
        <a:lstStyle/>
        <a:p>
          <a:endParaRPr lang="en-GB"/>
        </a:p>
      </dgm:t>
    </dgm:pt>
    <dgm:pt modelId="{06B0ABAB-2D37-43EA-A40E-9A93A728F405}" type="sibTrans" cxnId="{9FBCDCB2-D14B-4F19-8455-69BFECED27C4}">
      <dgm:prSet/>
      <dgm:spPr/>
      <dgm:t>
        <a:bodyPr/>
        <a:lstStyle/>
        <a:p>
          <a:endParaRPr lang="en-GB"/>
        </a:p>
      </dgm:t>
    </dgm:pt>
    <dgm:pt modelId="{B173B12D-2D04-426C-A1E8-AD0B885D70CC}">
      <dgm:prSet/>
      <dgm:spPr/>
      <dgm:t>
        <a:bodyPr/>
        <a:lstStyle/>
        <a:p>
          <a:pPr rtl="0"/>
          <a:r>
            <a:rPr lang="en-GB" b="0" u="none" dirty="0" smtClean="0">
              <a:latin typeface="Segoe UI Light" panose="020B0502040204020203" pitchFamily="34" charset="0"/>
            </a:rPr>
            <a:t>Synthesis from contradiction is at the heart </a:t>
          </a:r>
          <a:r>
            <a:rPr lang="en-GB" b="0" u="none" dirty="0" smtClean="0">
              <a:latin typeface="Segoe UI Light" panose="020B0502040204020203" pitchFamily="34" charset="0"/>
            </a:rPr>
            <a:t>of what we do</a:t>
          </a:r>
          <a:endParaRPr lang="en-GB" b="0" u="none" dirty="0">
            <a:latin typeface="Segoe UI Light" panose="020B0502040204020203" pitchFamily="34" charset="0"/>
          </a:endParaRPr>
        </a:p>
      </dgm:t>
    </dgm:pt>
    <dgm:pt modelId="{151A6384-1ABE-4462-B7A2-4233294919AC}" type="parTrans" cxnId="{51A70958-780B-45D3-BBA5-6198850D79BE}">
      <dgm:prSet/>
      <dgm:spPr/>
      <dgm:t>
        <a:bodyPr/>
        <a:lstStyle/>
        <a:p>
          <a:endParaRPr lang="en-GB"/>
        </a:p>
      </dgm:t>
    </dgm:pt>
    <dgm:pt modelId="{93E44D8A-3A84-461E-A93F-A36696183E88}" type="sibTrans" cxnId="{51A70958-780B-45D3-BBA5-6198850D79BE}">
      <dgm:prSet/>
      <dgm:spPr/>
      <dgm:t>
        <a:bodyPr/>
        <a:lstStyle/>
        <a:p>
          <a:endParaRPr lang="en-GB"/>
        </a:p>
      </dgm:t>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C46B5283-7C8A-45A2-BB35-1B9F0C007295}" type="pres">
      <dgm:prSet presAssocID="{B173B12D-2D04-426C-A1E8-AD0B885D70CC}" presName="node" presStyleLbl="node1" presStyleIdx="0" presStyleCnt="3">
        <dgm:presLayoutVars>
          <dgm:bulletEnabled val="1"/>
        </dgm:presLayoutVars>
      </dgm:prSet>
      <dgm:spPr/>
      <dgm:t>
        <a:bodyPr/>
        <a:lstStyle/>
        <a:p>
          <a:endParaRPr lang="en-GB"/>
        </a:p>
      </dgm:t>
    </dgm:pt>
    <dgm:pt modelId="{63EABF1D-1241-47B8-A84E-529439164CEB}" type="pres">
      <dgm:prSet presAssocID="{93E44D8A-3A84-461E-A93F-A36696183E88}" presName="sibTrans" presStyleCnt="0"/>
      <dgm:spPr/>
      <dgm:t>
        <a:bodyPr/>
        <a:lstStyle/>
        <a:p>
          <a:endParaRPr lang="en-GB"/>
        </a:p>
      </dgm:t>
    </dgm:pt>
    <dgm:pt modelId="{03DF18D3-7E95-4346-9BB3-71AB27DE435C}" type="pres">
      <dgm:prSet presAssocID="{16AD00E4-6B2C-48E3-9B25-E3356812D19B}" presName="node" presStyleLbl="node1" presStyleIdx="1" presStyleCnt="3">
        <dgm:presLayoutVars>
          <dgm:bulletEnabled val="1"/>
        </dgm:presLayoutVars>
      </dgm:prSet>
      <dgm:spPr/>
      <dgm:t>
        <a:bodyPr/>
        <a:lstStyle/>
        <a:p>
          <a:endParaRPr lang="en-GB"/>
        </a:p>
      </dgm:t>
    </dgm:pt>
    <dgm:pt modelId="{3265C4AD-5AA2-4080-99F2-74CBE06D22C1}" type="pres">
      <dgm:prSet presAssocID="{698B9429-D765-4282-8D46-4FB5A08F9990}" presName="sibTrans" presStyleCnt="0"/>
      <dgm:spPr/>
      <dgm:t>
        <a:bodyPr/>
        <a:lstStyle/>
        <a:p>
          <a:endParaRPr lang="en-GB"/>
        </a:p>
      </dgm:t>
    </dgm:pt>
    <dgm:pt modelId="{8A72452F-C483-41DA-80B9-5CA298062A9D}" type="pres">
      <dgm:prSet presAssocID="{E670D4BB-22F9-4F46-BED9-6D73612B4834}" presName="node" presStyleLbl="node1" presStyleIdx="2" presStyleCnt="3">
        <dgm:presLayoutVars>
          <dgm:bulletEnabled val="1"/>
        </dgm:presLayoutVars>
      </dgm:prSet>
      <dgm:spPr/>
      <dgm:t>
        <a:bodyPr/>
        <a:lstStyle/>
        <a:p>
          <a:endParaRPr lang="en-GB"/>
        </a:p>
      </dgm:t>
    </dgm:pt>
  </dgm:ptLst>
  <dgm:cxnLst>
    <dgm:cxn modelId="{DCD40C4E-D72B-48FF-93F4-43A87F392C85}" type="presOf" srcId="{16AD00E4-6B2C-48E3-9B25-E3356812D19B}" destId="{03DF18D3-7E95-4346-9BB3-71AB27DE435C}" srcOrd="0" destOrd="0" presId="urn:microsoft.com/office/officeart/2005/8/layout/default"/>
    <dgm:cxn modelId="{141FF29A-F669-4B3F-95AA-54BC00FF7931}" type="presOf" srcId="{E670D4BB-22F9-4F46-BED9-6D73612B4834}" destId="{8A72452F-C483-41DA-80B9-5CA298062A9D}" srcOrd="0" destOrd="0" presId="urn:microsoft.com/office/officeart/2005/8/layout/default"/>
    <dgm:cxn modelId="{30B1C4B8-6040-4CBB-9049-F6AEA121D34A}" type="presOf" srcId="{B173B12D-2D04-426C-A1E8-AD0B885D70CC}" destId="{C46B5283-7C8A-45A2-BB35-1B9F0C007295}" srcOrd="0" destOrd="0" presId="urn:microsoft.com/office/officeart/2005/8/layout/default"/>
    <dgm:cxn modelId="{51A70958-780B-45D3-BBA5-6198850D79BE}" srcId="{34E93DDE-D099-4CA2-863C-7319E600DBE4}" destId="{B173B12D-2D04-426C-A1E8-AD0B885D70CC}" srcOrd="0" destOrd="0" parTransId="{151A6384-1ABE-4462-B7A2-4233294919AC}" sibTransId="{93E44D8A-3A84-461E-A93F-A36696183E88}"/>
    <dgm:cxn modelId="{F6D61F68-5CD9-4742-9418-3B78C1E0BE0E}" type="presOf" srcId="{34E93DDE-D099-4CA2-863C-7319E600DBE4}" destId="{84BBAD3E-47E3-429D-AF91-8056E7C916A7}" srcOrd="0" destOrd="0" presId="urn:microsoft.com/office/officeart/2005/8/layout/default"/>
    <dgm:cxn modelId="{30DC7A3B-044F-4647-BD3F-AEC9D9C56027}" srcId="{34E93DDE-D099-4CA2-863C-7319E600DBE4}" destId="{16AD00E4-6B2C-48E3-9B25-E3356812D19B}" srcOrd="1" destOrd="0" parTransId="{A8089564-5166-40A2-AD1F-9FB8D10F5E2A}" sibTransId="{698B9429-D765-4282-8D46-4FB5A08F9990}"/>
    <dgm:cxn modelId="{9FBCDCB2-D14B-4F19-8455-69BFECED27C4}" srcId="{34E93DDE-D099-4CA2-863C-7319E600DBE4}" destId="{E670D4BB-22F9-4F46-BED9-6D73612B4834}" srcOrd="2" destOrd="0" parTransId="{B73B009F-79D2-499C-8835-24A176E69F0B}" sibTransId="{06B0ABAB-2D37-43EA-A40E-9A93A728F405}"/>
    <dgm:cxn modelId="{8ECDDFEB-1FA8-42F4-A483-D9120F735F87}" type="presParOf" srcId="{84BBAD3E-47E3-429D-AF91-8056E7C916A7}" destId="{C46B5283-7C8A-45A2-BB35-1B9F0C007295}" srcOrd="0" destOrd="0" presId="urn:microsoft.com/office/officeart/2005/8/layout/default"/>
    <dgm:cxn modelId="{AEC741C2-02D8-42E5-AFC6-A3E8BA608AB9}" type="presParOf" srcId="{84BBAD3E-47E3-429D-AF91-8056E7C916A7}" destId="{63EABF1D-1241-47B8-A84E-529439164CEB}" srcOrd="1" destOrd="0" presId="urn:microsoft.com/office/officeart/2005/8/layout/default"/>
    <dgm:cxn modelId="{2D63B53D-DCC2-4400-8D1C-D2D0711F4403}" type="presParOf" srcId="{84BBAD3E-47E3-429D-AF91-8056E7C916A7}" destId="{03DF18D3-7E95-4346-9BB3-71AB27DE435C}" srcOrd="2" destOrd="0" presId="urn:microsoft.com/office/officeart/2005/8/layout/default"/>
    <dgm:cxn modelId="{5129A898-BE77-4055-B6B2-E36478D87099}" type="presParOf" srcId="{84BBAD3E-47E3-429D-AF91-8056E7C916A7}" destId="{3265C4AD-5AA2-4080-99F2-74CBE06D22C1}" srcOrd="3" destOrd="0" presId="urn:microsoft.com/office/officeart/2005/8/layout/default"/>
    <dgm:cxn modelId="{31CD6BEE-B224-4DE9-A50F-7857108E90E1}" type="presParOf" srcId="{84BBAD3E-47E3-429D-AF91-8056E7C916A7}" destId="{8A72452F-C483-41DA-80B9-5CA298062A9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DC61F-9554-4F83-A359-6FE8F2984F77}">
      <dsp:nvSpPr>
        <dsp:cNvPr id="0" name=""/>
        <dsp:cNvSpPr/>
      </dsp:nvSpPr>
      <dsp:spPr>
        <a:xfrm>
          <a:off x="1415303" y="1080"/>
          <a:ext cx="3001468" cy="180088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rtl="0">
            <a:lnSpc>
              <a:spcPct val="90000"/>
            </a:lnSpc>
            <a:spcBef>
              <a:spcPct val="0"/>
            </a:spcBef>
            <a:spcAft>
              <a:spcPct val="35000"/>
            </a:spcAft>
          </a:pPr>
          <a:r>
            <a:rPr lang="en-GB" sz="5100" kern="1200" dirty="0" err="1" smtClean="0">
              <a:latin typeface="Segoe UI Light" panose="020B0502040204020203" pitchFamily="34" charset="0"/>
            </a:rPr>
            <a:t>Alea</a:t>
          </a:r>
          <a:r>
            <a:rPr lang="en-GB" sz="5100" kern="1200" dirty="0" smtClean="0">
              <a:latin typeface="Segoe UI Light" panose="020B0502040204020203" pitchFamily="34" charset="0"/>
            </a:rPr>
            <a:t> GPU</a:t>
          </a:r>
          <a:endParaRPr lang="en-GB" sz="5100" b="0" u="none" kern="1200" dirty="0">
            <a:latin typeface="Segoe UI Light" panose="020B0502040204020203" pitchFamily="34" charset="0"/>
          </a:endParaRPr>
        </a:p>
      </dsp:txBody>
      <dsp:txXfrm>
        <a:off x="1415303" y="1080"/>
        <a:ext cx="3001468" cy="1800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DC61F-9554-4F83-A359-6FE8F2984F77}">
      <dsp:nvSpPr>
        <dsp:cNvPr id="0" name=""/>
        <dsp:cNvSpPr/>
      </dsp:nvSpPr>
      <dsp:spPr>
        <a:xfrm>
          <a:off x="516633" y="276"/>
          <a:ext cx="2761483" cy="16568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GB" sz="2300" b="0" u="none" kern="1200" dirty="0" smtClean="0">
              <a:latin typeface="Segoe UI Light" panose="020B0502040204020203" pitchFamily="34" charset="0"/>
            </a:rPr>
            <a:t>F# is open, cross-platform, neutral, independent</a:t>
          </a:r>
          <a:endParaRPr lang="en-GB" sz="2300" b="0" u="none" kern="1200" dirty="0">
            <a:latin typeface="Segoe UI Light" panose="020B0502040204020203" pitchFamily="34" charset="0"/>
          </a:endParaRPr>
        </a:p>
      </dsp:txBody>
      <dsp:txXfrm>
        <a:off x="516633" y="276"/>
        <a:ext cx="2761483" cy="1656890"/>
      </dsp:txXfrm>
    </dsp:sp>
    <dsp:sp modelId="{26173910-6CAB-4A25-AC9D-B4857C42D832}">
      <dsp:nvSpPr>
        <dsp:cNvPr id="0" name=""/>
        <dsp:cNvSpPr/>
      </dsp:nvSpPr>
      <dsp:spPr>
        <a:xfrm>
          <a:off x="3554265" y="276"/>
          <a:ext cx="2761483" cy="1656890"/>
        </a:xfrm>
        <a:prstGeom prst="rect">
          <a:avLst/>
        </a:prstGeom>
        <a:solidFill>
          <a:schemeClr val="accent3">
            <a:hueOff val="1406283"/>
            <a:satOff val="-211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0" u="none" kern="1200" baseline="0" dirty="0" smtClean="0">
              <a:latin typeface="Segoe UI Light" panose="020B0502040204020203" pitchFamily="34" charset="0"/>
            </a:rPr>
            <a:t>The F# language is accepting contributions</a:t>
          </a:r>
          <a:endParaRPr lang="en-GB" sz="2300" b="0" u="none" kern="1200" dirty="0"/>
        </a:p>
      </dsp:txBody>
      <dsp:txXfrm>
        <a:off x="3554265" y="276"/>
        <a:ext cx="2761483" cy="1656890"/>
      </dsp:txXfrm>
    </dsp:sp>
    <dsp:sp modelId="{D3EB88B9-0AA2-4E01-A4D0-65EDC49182AA}">
      <dsp:nvSpPr>
        <dsp:cNvPr id="0" name=""/>
        <dsp:cNvSpPr/>
      </dsp:nvSpPr>
      <dsp:spPr>
        <a:xfrm>
          <a:off x="6591897" y="276"/>
          <a:ext cx="2761483" cy="1656890"/>
        </a:xfrm>
        <a:prstGeom prst="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0" u="none" kern="1200" baseline="0" dirty="0" smtClean="0">
              <a:latin typeface="Segoe UI Light" panose="020B0502040204020203" pitchFamily="34" charset="0"/>
            </a:rPr>
            <a:t>fsharp.org</a:t>
          </a:r>
          <a:endParaRPr lang="en-GB" sz="2300" b="0" u="none" kern="1200" dirty="0"/>
        </a:p>
      </dsp:txBody>
      <dsp:txXfrm>
        <a:off x="6591897" y="276"/>
        <a:ext cx="2761483" cy="1656890"/>
      </dsp:txXfrm>
    </dsp:sp>
    <dsp:sp modelId="{3BA32929-EE9C-4E0C-85E5-8B6344E85F5D}">
      <dsp:nvSpPr>
        <dsp:cNvPr id="0" name=""/>
        <dsp:cNvSpPr/>
      </dsp:nvSpPr>
      <dsp:spPr>
        <a:xfrm>
          <a:off x="516633" y="1933315"/>
          <a:ext cx="2761483" cy="1656890"/>
        </a:xfrm>
        <a:prstGeom prst="rect">
          <a:avLst/>
        </a:prstGeom>
        <a:solidFill>
          <a:schemeClr val="accent3">
            <a:hueOff val="4218849"/>
            <a:satOff val="-6330"/>
            <a:lumOff val="-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0" u="none" kern="1200" baseline="0" smtClean="0">
              <a:latin typeface="Segoe UI Light" panose="020B0502040204020203" pitchFamily="34" charset="0"/>
            </a:rPr>
            <a:t>Xamarin </a:t>
          </a:r>
          <a:r>
            <a:rPr lang="en-GB" sz="2300" b="0" u="none" kern="1200" baseline="0" dirty="0" smtClean="0">
              <a:latin typeface="Segoe UI Light" panose="020B0502040204020203" pitchFamily="34" charset="0"/>
            </a:rPr>
            <a:t>provide F# tools Android and iOS</a:t>
          </a:r>
          <a:endParaRPr lang="en-GB" sz="2300" b="0" u="none" kern="1200" dirty="0"/>
        </a:p>
      </dsp:txBody>
      <dsp:txXfrm>
        <a:off x="516633" y="1933315"/>
        <a:ext cx="2761483" cy="1656890"/>
      </dsp:txXfrm>
    </dsp:sp>
    <dsp:sp modelId="{EEABEB6C-F727-47C6-9ED2-69321E699B00}">
      <dsp:nvSpPr>
        <dsp:cNvPr id="0" name=""/>
        <dsp:cNvSpPr/>
      </dsp:nvSpPr>
      <dsp:spPr>
        <a:xfrm>
          <a:off x="3554265" y="1933315"/>
          <a:ext cx="2761483" cy="1656890"/>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GB" sz="2300" kern="1200" dirty="0" smtClean="0">
              <a:latin typeface="Segoe UI Light" panose="020B0502040204020203" pitchFamily="34" charset="0"/>
            </a:rPr>
            <a:t>The Visual F# Tools are Microsoft’s </a:t>
          </a:r>
          <a:r>
            <a:rPr lang="en-GB" sz="2300" b="0" u="none" kern="1200" dirty="0" smtClean="0">
              <a:latin typeface="Segoe UI Light" panose="020B0502040204020203" pitchFamily="34" charset="0"/>
            </a:rPr>
            <a:t>professional</a:t>
          </a:r>
          <a:r>
            <a:rPr lang="en-GB" sz="2300" kern="1200" dirty="0" smtClean="0">
              <a:latin typeface="Segoe UI Light" panose="020B0502040204020203" pitchFamily="34" charset="0"/>
            </a:rPr>
            <a:t> tools for Windows and Azure</a:t>
          </a:r>
        </a:p>
      </dsp:txBody>
      <dsp:txXfrm>
        <a:off x="3554265" y="1933315"/>
        <a:ext cx="2761483" cy="1656890"/>
      </dsp:txXfrm>
    </dsp:sp>
    <dsp:sp modelId="{EFEE37CB-8353-4BE7-B437-3CC87860D94D}">
      <dsp:nvSpPr>
        <dsp:cNvPr id="0" name=""/>
        <dsp:cNvSpPr/>
      </dsp:nvSpPr>
      <dsp:spPr>
        <a:xfrm>
          <a:off x="6591897" y="1933315"/>
          <a:ext cx="2761483" cy="1656890"/>
        </a:xfrm>
        <a:prstGeom prst="rect">
          <a:avLst/>
        </a:prstGeom>
        <a:solidFill>
          <a:schemeClr val="accent3">
            <a:hueOff val="7031415"/>
            <a:satOff val="-10550"/>
            <a:lumOff val="-1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GB" sz="2300" b="0" u="none" kern="1200" dirty="0" err="1" smtClean="0">
              <a:latin typeface="Segoe UI Light" panose="020B0502040204020203" pitchFamily="34" charset="0"/>
            </a:rPr>
            <a:t>Debian</a:t>
          </a:r>
          <a:r>
            <a:rPr lang="en-GB" sz="2300" b="0" u="none" kern="1200" dirty="0" smtClean="0">
              <a:latin typeface="Segoe UI Light" panose="020B0502040204020203" pitchFamily="34" charset="0"/>
            </a:rPr>
            <a:t> .NET Core, Docker, Suave and </a:t>
          </a:r>
          <a:r>
            <a:rPr lang="en-GB" sz="2300" b="0" u="none" kern="1200" dirty="0" smtClean="0">
              <a:latin typeface="Segoe UI Light" panose="020B0502040204020203" pitchFamily="34" charset="0"/>
            </a:rPr>
            <a:t>other packages for </a:t>
          </a:r>
          <a:r>
            <a:rPr lang="en-GB" sz="2300" b="0" u="none" kern="1200" dirty="0" smtClean="0">
              <a:latin typeface="Segoe UI Light" panose="020B0502040204020203" pitchFamily="34" charset="0"/>
            </a:rPr>
            <a:t>Linux/OSX</a:t>
          </a:r>
          <a:endParaRPr lang="en-GB" sz="2300" b="0" u="none" kern="1200" dirty="0">
            <a:latin typeface="Segoe UI Light" panose="020B0502040204020203" pitchFamily="34" charset="0"/>
          </a:endParaRPr>
        </a:p>
      </dsp:txBody>
      <dsp:txXfrm>
        <a:off x="6591897" y="1933315"/>
        <a:ext cx="2761483" cy="1656890"/>
      </dsp:txXfrm>
    </dsp:sp>
    <dsp:sp modelId="{1186CC94-DC70-4D57-A77D-37EDB4FD06E7}">
      <dsp:nvSpPr>
        <dsp:cNvPr id="0" name=""/>
        <dsp:cNvSpPr/>
      </dsp:nvSpPr>
      <dsp:spPr>
        <a:xfrm>
          <a:off x="516633" y="3866353"/>
          <a:ext cx="2761483" cy="1656890"/>
        </a:xfrm>
        <a:prstGeom prst="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GB" sz="2300" b="0" kern="1200" baseline="0" dirty="0" smtClean="0">
              <a:latin typeface="Segoe UI Light" panose="020B0502040204020203" pitchFamily="34" charset="0"/>
            </a:rPr>
            <a:t>The F# Compiler Service powers many other tools</a:t>
          </a:r>
          <a:endParaRPr lang="en-GB" sz="2300" kern="1200" dirty="0"/>
        </a:p>
      </dsp:txBody>
      <dsp:txXfrm>
        <a:off x="516633" y="3866353"/>
        <a:ext cx="2761483" cy="1656890"/>
      </dsp:txXfrm>
    </dsp:sp>
    <dsp:sp modelId="{8DF07D46-6FCE-4D78-BE30-6F59EF76CF27}">
      <dsp:nvSpPr>
        <dsp:cNvPr id="0" name=""/>
        <dsp:cNvSpPr/>
      </dsp:nvSpPr>
      <dsp:spPr>
        <a:xfrm>
          <a:off x="3554265" y="3866353"/>
          <a:ext cx="2761483" cy="1656890"/>
        </a:xfrm>
        <a:prstGeom prst="rect">
          <a:avLst/>
        </a:prstGeom>
        <a:solidFill>
          <a:schemeClr val="accent3">
            <a:hueOff val="9843981"/>
            <a:satOff val="-14770"/>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GB" sz="2300" b="0" kern="1200" baseline="0" dirty="0" smtClean="0">
              <a:latin typeface="Segoe UI Light" panose="020B0502040204020203" pitchFamily="34" charset="0"/>
            </a:rPr>
            <a:t>The F# community is very “self-empowered”</a:t>
          </a:r>
        </a:p>
      </dsp:txBody>
      <dsp:txXfrm>
        <a:off x="3554265" y="3866353"/>
        <a:ext cx="2761483" cy="1656890"/>
      </dsp:txXfrm>
    </dsp:sp>
    <dsp:sp modelId="{C74EC330-05F3-47AC-A5BF-0DC71ACE6964}">
      <dsp:nvSpPr>
        <dsp:cNvPr id="0" name=""/>
        <dsp:cNvSpPr/>
      </dsp:nvSpPr>
      <dsp:spPr>
        <a:xfrm>
          <a:off x="6591897" y="3866353"/>
          <a:ext cx="2761483" cy="1656890"/>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GB" sz="2300" b="0" u="none" kern="1200" dirty="0" smtClean="0">
              <a:latin typeface="Segoe UI Light" panose="020B0502040204020203" pitchFamily="34" charset="0"/>
            </a:rPr>
            <a:t>F# </a:t>
          </a:r>
          <a:r>
            <a:rPr lang="en-GB" sz="2300" b="0" u="none" kern="1200" dirty="0" smtClean="0">
              <a:latin typeface="Segoe UI Light" panose="020B0502040204020203" pitchFamily="34" charset="0"/>
            </a:rPr>
            <a:t>4.1 nearing completion!</a:t>
          </a:r>
          <a:endParaRPr lang="en-GB" sz="2300" kern="1200" dirty="0">
            <a:latin typeface="Segoe UI Light" panose="020B0502040204020203" pitchFamily="34" charset="0"/>
          </a:endParaRPr>
        </a:p>
      </dsp:txBody>
      <dsp:txXfrm>
        <a:off x="6591897" y="3866353"/>
        <a:ext cx="2761483" cy="1656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B5283-7C8A-45A2-BB35-1B9F0C007295}">
      <dsp:nvSpPr>
        <dsp:cNvPr id="0" name=""/>
        <dsp:cNvSpPr/>
      </dsp:nvSpPr>
      <dsp:spPr>
        <a:xfrm>
          <a:off x="0" y="501493"/>
          <a:ext cx="3463938" cy="20783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0" u="none" kern="1200" dirty="0" smtClean="0">
              <a:latin typeface="Segoe UI Light" panose="020B0502040204020203" pitchFamily="34" charset="0"/>
            </a:rPr>
            <a:t>Synthesis from contradiction is at the heart </a:t>
          </a:r>
          <a:r>
            <a:rPr lang="en-GB" sz="3000" b="0" u="none" kern="1200" dirty="0" smtClean="0">
              <a:latin typeface="Segoe UI Light" panose="020B0502040204020203" pitchFamily="34" charset="0"/>
            </a:rPr>
            <a:t>of what we do</a:t>
          </a:r>
          <a:endParaRPr lang="en-GB" sz="3000" b="0" u="none" kern="1200" dirty="0">
            <a:latin typeface="Segoe UI Light" panose="020B0502040204020203" pitchFamily="34" charset="0"/>
          </a:endParaRPr>
        </a:p>
      </dsp:txBody>
      <dsp:txXfrm>
        <a:off x="0" y="501493"/>
        <a:ext cx="3463938" cy="2078363"/>
      </dsp:txXfrm>
    </dsp:sp>
    <dsp:sp modelId="{03DF18D3-7E95-4346-9BB3-71AB27DE435C}">
      <dsp:nvSpPr>
        <dsp:cNvPr id="0" name=""/>
        <dsp:cNvSpPr/>
      </dsp:nvSpPr>
      <dsp:spPr>
        <a:xfrm>
          <a:off x="3810332" y="501493"/>
          <a:ext cx="3463938" cy="20783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0" u="none" kern="1200" dirty="0" smtClean="0">
              <a:latin typeface="Segoe UI Light" panose="020B0502040204020203" pitchFamily="34" charset="0"/>
            </a:rPr>
            <a:t>Opposites come in all shapes and flavours</a:t>
          </a:r>
          <a:endParaRPr lang="en-GB" sz="3000" b="0" u="none" kern="1200" dirty="0">
            <a:latin typeface="Segoe UI Light" panose="020B0502040204020203" pitchFamily="34" charset="0"/>
          </a:endParaRPr>
        </a:p>
      </dsp:txBody>
      <dsp:txXfrm>
        <a:off x="3810332" y="501493"/>
        <a:ext cx="3463938" cy="2078363"/>
      </dsp:txXfrm>
    </dsp:sp>
    <dsp:sp modelId="{8A72452F-C483-41DA-80B9-5CA298062A9D}">
      <dsp:nvSpPr>
        <dsp:cNvPr id="0" name=""/>
        <dsp:cNvSpPr/>
      </dsp:nvSpPr>
      <dsp:spPr>
        <a:xfrm>
          <a:off x="7620665" y="501493"/>
          <a:ext cx="3463938" cy="20783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0" u="none" kern="1200" dirty="0" smtClean="0">
              <a:latin typeface="Segoe UI Light" panose="020B0502040204020203" pitchFamily="34" charset="0"/>
            </a:rPr>
            <a:t>Relaxation can be achieved </a:t>
          </a:r>
          <a:r>
            <a:rPr lang="en-GB" sz="3000" b="0" u="none" kern="1200" dirty="0" smtClean="0">
              <a:latin typeface="Segoe UI Light" panose="020B0502040204020203" pitchFamily="34" charset="0"/>
              <a:sym typeface="Wingdings" panose="00000500000000000000" pitchFamily="2" charset="2"/>
            </a:rPr>
            <a:t></a:t>
          </a:r>
          <a:endParaRPr lang="en-GB" sz="3000" b="0" u="none" kern="1200" dirty="0">
            <a:latin typeface="Segoe UI Light" panose="020B0502040204020203" pitchFamily="34" charset="0"/>
          </a:endParaRPr>
        </a:p>
      </dsp:txBody>
      <dsp:txXfrm>
        <a:off x="7620665" y="501493"/>
        <a:ext cx="3463938" cy="20783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7/9/2016</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7/9/2016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33007" rtl="0" eaLnBrk="1" latinLnBrk="0" hangingPunct="1">
      <a:lnSpc>
        <a:spcPct val="90000"/>
      </a:lnSpc>
      <a:spcAft>
        <a:spcPts val="340"/>
      </a:spcAft>
      <a:defRPr sz="900" kern="1200">
        <a:solidFill>
          <a:schemeClr val="tx1"/>
        </a:solidFill>
        <a:latin typeface="Segoe UI" pitchFamily="34" charset="0"/>
        <a:ea typeface="+mn-ea"/>
        <a:cs typeface="+mn-cs"/>
      </a:defRPr>
    </a:lvl1pPr>
    <a:lvl2pPr marL="217322" indent="-107986"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2pPr>
    <a:lvl3pPr marL="334757"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3pPr>
    <a:lvl4pPr marL="492690" indent="-149831"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4pPr>
    <a:lvl5pPr marL="627672"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5pPr>
    <a:lvl6pPr marL="2332516" algn="l" defTabSz="933007" rtl="0" eaLnBrk="1" latinLnBrk="0" hangingPunct="1">
      <a:defRPr sz="1300" kern="1200">
        <a:solidFill>
          <a:schemeClr val="tx1"/>
        </a:solidFill>
        <a:latin typeface="+mn-lt"/>
        <a:ea typeface="+mn-ea"/>
        <a:cs typeface="+mn-cs"/>
      </a:defRPr>
    </a:lvl6pPr>
    <a:lvl7pPr marL="2799014" algn="l" defTabSz="933007" rtl="0" eaLnBrk="1" latinLnBrk="0" hangingPunct="1">
      <a:defRPr sz="1300" kern="1200">
        <a:solidFill>
          <a:schemeClr val="tx1"/>
        </a:solidFill>
        <a:latin typeface="+mn-lt"/>
        <a:ea typeface="+mn-ea"/>
        <a:cs typeface="+mn-cs"/>
      </a:defRPr>
    </a:lvl7pPr>
    <a:lvl8pPr marL="3265516" algn="l" defTabSz="933007" rtl="0" eaLnBrk="1" latinLnBrk="0" hangingPunct="1">
      <a:defRPr sz="1300" kern="1200">
        <a:solidFill>
          <a:schemeClr val="tx1"/>
        </a:solidFill>
        <a:latin typeface="+mn-lt"/>
        <a:ea typeface="+mn-ea"/>
        <a:cs typeface="+mn-cs"/>
      </a:defRPr>
    </a:lvl8pPr>
    <a:lvl9pPr marL="3732017" algn="l" defTabSz="93300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927078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224" y="1447819"/>
            <a:ext cx="10245217" cy="1523497"/>
          </a:xfrm>
        </p:spPr>
        <p:txBody>
          <a:bodyPr anchor="ctr">
            <a:noAutofit/>
          </a:bodyPr>
          <a:lstStyle>
            <a:lvl1pPr>
              <a:lnSpc>
                <a:spcPct val="90000"/>
              </a:lnSpc>
              <a:defRPr sz="4900"/>
            </a:lvl1pPr>
          </a:lstStyle>
          <a:p>
            <a:r>
              <a:rPr lang="en-US" smtClean="0"/>
              <a:t>Click to edit Master title style</a:t>
            </a:r>
            <a:endParaRPr lang="en-US" dirty="0"/>
          </a:p>
        </p:txBody>
      </p:sp>
      <p:sp>
        <p:nvSpPr>
          <p:cNvPr id="3" name="Subtitle 2"/>
          <p:cNvSpPr>
            <a:spLocks noGrp="1"/>
          </p:cNvSpPr>
          <p:nvPr>
            <p:ph type="subTitle" idx="1"/>
          </p:nvPr>
        </p:nvSpPr>
        <p:spPr>
          <a:xfrm>
            <a:off x="970217" y="3874831"/>
            <a:ext cx="10245219" cy="463256"/>
          </a:xfrm>
        </p:spPr>
        <p:txBody>
          <a:bodyPr>
            <a:noAutofit/>
          </a:bodyPr>
          <a:lstStyle>
            <a:lvl1pPr marL="0" indent="0" algn="l">
              <a:lnSpc>
                <a:spcPct val="90000"/>
              </a:lnSpc>
              <a:spcBef>
                <a:spcPts val="0"/>
              </a:spcBef>
              <a:buNone/>
              <a:defRPr sz="2900">
                <a:gradFill>
                  <a:gsLst>
                    <a:gs pos="0">
                      <a:schemeClr val="tx1"/>
                    </a:gs>
                    <a:gs pos="86000">
                      <a:schemeClr val="tx1"/>
                    </a:gs>
                  </a:gsLst>
                  <a:lin ang="5400000" scaled="0"/>
                </a:gradFill>
              </a:defRPr>
            </a:lvl1pPr>
            <a:lvl2pPr marL="466502" indent="0" algn="ctr">
              <a:buNone/>
              <a:defRPr>
                <a:solidFill>
                  <a:schemeClr val="tx1">
                    <a:tint val="75000"/>
                  </a:schemeClr>
                </a:solidFill>
              </a:defRPr>
            </a:lvl2pPr>
            <a:lvl3pPr marL="933007" indent="0" algn="ctr">
              <a:buNone/>
              <a:defRPr>
                <a:solidFill>
                  <a:schemeClr val="tx1">
                    <a:tint val="75000"/>
                  </a:schemeClr>
                </a:solidFill>
              </a:defRPr>
            </a:lvl3pPr>
            <a:lvl4pPr marL="1399507" indent="0" algn="ctr">
              <a:buNone/>
              <a:defRPr>
                <a:solidFill>
                  <a:schemeClr val="tx1">
                    <a:tint val="75000"/>
                  </a:schemeClr>
                </a:solidFill>
              </a:defRPr>
            </a:lvl4pPr>
            <a:lvl5pPr marL="1866008" indent="0" algn="ctr">
              <a:buNone/>
              <a:defRPr>
                <a:solidFill>
                  <a:schemeClr val="tx1">
                    <a:tint val="75000"/>
                  </a:schemeClr>
                </a:solidFill>
              </a:defRPr>
            </a:lvl5pPr>
            <a:lvl6pPr marL="2332516" indent="0" algn="ctr">
              <a:buNone/>
              <a:defRPr>
                <a:solidFill>
                  <a:schemeClr val="tx1">
                    <a:tint val="75000"/>
                  </a:schemeClr>
                </a:solidFill>
              </a:defRPr>
            </a:lvl6pPr>
            <a:lvl7pPr marL="2799014" indent="0" algn="ctr">
              <a:buNone/>
              <a:defRPr>
                <a:solidFill>
                  <a:schemeClr val="tx1">
                    <a:tint val="75000"/>
                  </a:schemeClr>
                </a:solidFill>
              </a:defRPr>
            </a:lvl7pPr>
            <a:lvl8pPr marL="3265516" indent="0" algn="ctr">
              <a:buNone/>
              <a:defRPr>
                <a:solidFill>
                  <a:schemeClr val="tx1">
                    <a:tint val="75000"/>
                  </a:schemeClr>
                </a:solidFill>
              </a:defRPr>
            </a:lvl8pPr>
            <a:lvl9pPr marL="373201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671" y="298938"/>
            <a:ext cx="2005360" cy="940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background developer code">
    <p:spTree>
      <p:nvGrpSpPr>
        <p:cNvPr id="1" name=""/>
        <p:cNvGrpSpPr/>
        <p:nvPr/>
      </p:nvGrpSpPr>
      <p:grpSpPr>
        <a:xfrm>
          <a:off x="0" y="0"/>
          <a:ext cx="0" cy="0"/>
          <a:chOff x="0" y="0"/>
          <a:chExt cx="0" cy="0"/>
        </a:xfrm>
      </p:grpSpPr>
      <p:pic>
        <p:nvPicPr>
          <p:cNvPr id="8" name="Picture 7" descr="white-green code shape.png"/>
          <p:cNvPicPr>
            <a:picLocks noChangeAspect="1"/>
          </p:cNvPicPr>
          <p:nvPr userDrawn="1"/>
        </p:nvPicPr>
        <p:blipFill>
          <a:blip r:embed="rId2"/>
          <a:stretch>
            <a:fillRect/>
          </a:stretch>
        </p:blipFill>
        <p:spPr bwMode="white">
          <a:xfrm>
            <a:off x="0" y="0"/>
            <a:ext cx="12192000" cy="68580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861568" y="1304545"/>
            <a:ext cx="10782603" cy="1434239"/>
          </a:xfrm>
        </p:spPr>
        <p:txBody>
          <a:bodyPr/>
          <a:lstStyle>
            <a:lvl1pPr marL="0" indent="0">
              <a:lnSpc>
                <a:spcPct val="80000"/>
              </a:lnSpc>
              <a:buFontTx/>
              <a:buNone/>
              <a:defRPr sz="2400" b="0">
                <a:solidFill>
                  <a:srgbClr val="000000"/>
                </a:solidFill>
                <a:latin typeface="Consolas" pitchFamily="49" charset="0"/>
                <a:cs typeface="Courier New" pitchFamily="49" charset="0"/>
              </a:defRPr>
            </a:lvl1pPr>
            <a:lvl2pPr marL="457200" indent="6350">
              <a:lnSpc>
                <a:spcPct val="80000"/>
              </a:lnSpc>
              <a:buFontTx/>
              <a:buNone/>
              <a:defRPr sz="2000" b="0">
                <a:solidFill>
                  <a:srgbClr val="000000"/>
                </a:solidFill>
                <a:latin typeface="Consolas" pitchFamily="49" charset="0"/>
                <a:cs typeface="Courier New" pitchFamily="49" charset="0"/>
              </a:defRPr>
            </a:lvl2pPr>
            <a:lvl3pPr marL="796925" indent="0">
              <a:lnSpc>
                <a:spcPct val="80000"/>
              </a:lnSpc>
              <a:buFontTx/>
              <a:buNone/>
              <a:defRPr sz="1800" b="0">
                <a:solidFill>
                  <a:srgbClr val="000000"/>
                </a:solidFill>
                <a:latin typeface="Consolas" pitchFamily="49" charset="0"/>
                <a:cs typeface="Courier New" pitchFamily="49" charset="0"/>
              </a:defRPr>
            </a:lvl3pPr>
            <a:lvl4pPr marL="1147763" indent="20638">
              <a:lnSpc>
                <a:spcPct val="80000"/>
              </a:lnSpc>
              <a:buFontTx/>
              <a:buNone/>
              <a:defRPr sz="1800" b="0">
                <a:solidFill>
                  <a:srgbClr val="000000"/>
                </a:solidFill>
                <a:latin typeface="Consolas" pitchFamily="49" charset="0"/>
                <a:cs typeface="Courier New" pitchFamily="49" charset="0"/>
              </a:defRPr>
            </a:lvl4pPr>
            <a:lvl5pPr marL="1489075" indent="0">
              <a:lnSpc>
                <a:spcPct val="80000"/>
              </a:lnSpc>
              <a:buFontTx/>
              <a:buNone/>
              <a:defRPr sz="1800" b="0">
                <a:solidFill>
                  <a:srgbClr val="000000"/>
                </a:solidFill>
                <a:latin typeface="Consolas" pitchFamily="49" charset="0"/>
                <a:cs typeface="Courier New"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801119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248" y="1447804"/>
            <a:ext cx="5487829" cy="2577032"/>
          </a:xfrm>
        </p:spPr>
        <p:txBody>
          <a:bodyPr/>
          <a:lstStyle>
            <a:lvl1pPr marL="412653" indent="-412653">
              <a:lnSpc>
                <a:spcPct val="90000"/>
              </a:lnSpc>
              <a:defRPr sz="3499"/>
            </a:lvl1pPr>
            <a:lvl2pPr marL="817285" indent="-394999">
              <a:lnSpc>
                <a:spcPct val="90000"/>
              </a:lnSpc>
              <a:defRPr sz="2899"/>
            </a:lvl2pPr>
            <a:lvl3pPr marL="1157685" indent="-350033">
              <a:lnSpc>
                <a:spcPct val="90000"/>
              </a:lnSpc>
              <a:defRPr sz="2400"/>
            </a:lvl3pPr>
            <a:lvl4pPr marL="1490058" indent="-332374">
              <a:lnSpc>
                <a:spcPct val="90000"/>
              </a:lnSpc>
              <a:defRPr sz="2100"/>
            </a:lvl4pPr>
            <a:lvl5pPr marL="1840098" indent="-340402">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3334" y="1447804"/>
            <a:ext cx="5487829" cy="2577032"/>
          </a:xfrm>
        </p:spPr>
        <p:txBody>
          <a:bodyPr/>
          <a:lstStyle>
            <a:lvl1pPr marL="422291" indent="-422291">
              <a:lnSpc>
                <a:spcPct val="90000"/>
              </a:lnSpc>
              <a:defRPr sz="3499"/>
            </a:lvl1pPr>
            <a:lvl2pPr marL="817285" indent="-412653">
              <a:lnSpc>
                <a:spcPct val="90000"/>
              </a:lnSpc>
              <a:defRPr sz="2899"/>
            </a:lvl2pPr>
            <a:lvl3pPr marL="1167322" indent="-367692">
              <a:lnSpc>
                <a:spcPct val="90000"/>
              </a:lnSpc>
              <a:defRPr sz="2400"/>
            </a:lvl3pPr>
            <a:lvl4pPr marL="1490058" indent="-322738">
              <a:lnSpc>
                <a:spcPct val="90000"/>
              </a:lnSpc>
              <a:defRPr sz="2100"/>
            </a:lvl4pPr>
            <a:lvl5pPr marL="1840098" indent="-33237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92953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248" y="1328563"/>
            <a:ext cx="5487829" cy="429248"/>
          </a:xfrm>
        </p:spPr>
        <p:txBody>
          <a:bodyPr anchor="b"/>
          <a:lstStyle>
            <a:lvl1pPr marL="0" indent="0">
              <a:lnSpc>
                <a:spcPct val="90000"/>
              </a:lnSpc>
              <a:spcBef>
                <a:spcPts val="0"/>
              </a:spcBef>
              <a:buNone/>
              <a:defRPr sz="3099" b="1"/>
            </a:lvl1pPr>
            <a:lvl2pPr marL="554920" indent="0">
              <a:buNone/>
              <a:defRPr sz="2400" b="1"/>
            </a:lvl2pPr>
            <a:lvl3pPr marL="1109842" indent="0">
              <a:buNone/>
              <a:defRPr sz="2100" b="1"/>
            </a:lvl3pPr>
            <a:lvl4pPr marL="1664756" indent="0">
              <a:buNone/>
              <a:defRPr sz="1900" b="1"/>
            </a:lvl4pPr>
            <a:lvl5pPr marL="2219674" indent="0">
              <a:buNone/>
              <a:defRPr sz="1900" b="1"/>
            </a:lvl5pPr>
            <a:lvl6pPr marL="2774598" indent="0">
              <a:buNone/>
              <a:defRPr sz="1900" b="1"/>
            </a:lvl6pPr>
            <a:lvl7pPr marL="3329511" indent="0">
              <a:buNone/>
              <a:defRPr sz="1900" b="1"/>
            </a:lvl7pPr>
            <a:lvl8pPr marL="3884430" indent="0">
              <a:buNone/>
              <a:defRPr sz="1900" b="1"/>
            </a:lvl8pPr>
            <a:lvl9pPr marL="4439347"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8003" y="2133608"/>
            <a:ext cx="5486400" cy="1895904"/>
          </a:xfrm>
        </p:spPr>
        <p:txBody>
          <a:bodyPr/>
          <a:lstStyle>
            <a:lvl1pPr marL="342009" indent="-342009">
              <a:defRPr sz="2899"/>
            </a:lvl1pPr>
            <a:lvl2pPr marL="682410" indent="-322738">
              <a:defRPr sz="2400"/>
            </a:lvl2pPr>
            <a:lvl3pPr marL="987484" indent="-295445">
              <a:defRPr sz="2100"/>
            </a:lvl3pPr>
            <a:lvl4pPr marL="1274898" indent="-277782">
              <a:defRPr sz="2100"/>
            </a:lvl4pPr>
            <a:lvl5pPr marL="1552688" indent="-250483">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3334" y="1328563"/>
            <a:ext cx="5487829" cy="429248"/>
          </a:xfrm>
        </p:spPr>
        <p:txBody>
          <a:bodyPr anchor="b"/>
          <a:lstStyle>
            <a:lvl1pPr marL="0" indent="0">
              <a:lnSpc>
                <a:spcPct val="90000"/>
              </a:lnSpc>
              <a:spcBef>
                <a:spcPts val="0"/>
              </a:spcBef>
              <a:buNone/>
              <a:defRPr sz="3099" b="1"/>
            </a:lvl1pPr>
            <a:lvl2pPr marL="554920" indent="0">
              <a:buNone/>
              <a:defRPr sz="2400" b="1"/>
            </a:lvl2pPr>
            <a:lvl3pPr marL="1109842" indent="0">
              <a:buNone/>
              <a:defRPr sz="2100" b="1"/>
            </a:lvl3pPr>
            <a:lvl4pPr marL="1664756" indent="0">
              <a:buNone/>
              <a:defRPr sz="1900" b="1"/>
            </a:lvl4pPr>
            <a:lvl5pPr marL="2219674" indent="0">
              <a:buNone/>
              <a:defRPr sz="1900" b="1"/>
            </a:lvl5pPr>
            <a:lvl6pPr marL="2774598" indent="0">
              <a:buNone/>
              <a:defRPr sz="1900" b="1"/>
            </a:lvl6pPr>
            <a:lvl7pPr marL="3329511" indent="0">
              <a:buNone/>
              <a:defRPr sz="1900" b="1"/>
            </a:lvl7pPr>
            <a:lvl8pPr marL="3884430" indent="0">
              <a:buNone/>
              <a:defRPr sz="1900" b="1"/>
            </a:lvl8pPr>
            <a:lvl9pPr marL="4439347"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3334" y="2133616"/>
            <a:ext cx="5487829" cy="1895904"/>
          </a:xfrm>
        </p:spPr>
        <p:txBody>
          <a:bodyPr/>
          <a:lstStyle>
            <a:lvl1pPr marL="359666" indent="-359666">
              <a:defRPr sz="2899"/>
            </a:lvl1pPr>
            <a:lvl2pPr marL="692044" indent="-332374">
              <a:defRPr sz="2400"/>
            </a:lvl2pPr>
            <a:lvl3pPr marL="997120" indent="-297053">
              <a:defRPr sz="2100"/>
            </a:lvl3pPr>
            <a:lvl4pPr marL="1274898" indent="-287417">
              <a:defRPr sz="2100"/>
            </a:lvl4pPr>
            <a:lvl5pPr marL="1552688" indent="-268140">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7735915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12232746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250" y="1447819"/>
            <a:ext cx="11151916" cy="2435487"/>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3109510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8"/>
            <a:ext cx="10943166" cy="2125662"/>
          </a:xfrm>
        </p:spPr>
        <p:txBody>
          <a:bodyPr>
            <a:normAutofit/>
          </a:bodyPr>
          <a:lstStyle>
            <a:lvl1pPr marL="0" indent="0">
              <a:buNone/>
              <a:defRPr lang="en-US" sz="12792" i="0" kern="1200" spc="-100" baseline="0" dirty="0" smtClean="0">
                <a:solidFill>
                  <a:schemeClr val="bg1"/>
                </a:solidFill>
                <a:latin typeface="Segoe UI Light" pitchFamily="34" charset="0"/>
                <a:ea typeface="+mn-ea"/>
                <a:cs typeface="+mn-cs"/>
              </a:defRPr>
            </a:lvl1pPr>
          </a:lstStyle>
          <a:p>
            <a:pPr marL="0" lvl="0" indent="0" algn="l" defTabSz="9139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49"/>
            <a:ext cx="10943166" cy="442967"/>
          </a:xfrm>
        </p:spPr>
        <p:txBody>
          <a:bodyPr/>
          <a:lstStyle>
            <a:lvl1pPr marL="0" indent="0">
              <a:buNone/>
              <a:defRPr lang="en-US" sz="3198" kern="1200" spc="-100" baseline="0" dirty="0">
                <a:solidFill>
                  <a:schemeClr val="bg1"/>
                </a:solidFill>
                <a:latin typeface="Segoe UI Light" pitchFamily="34" charset="0"/>
                <a:ea typeface="+mn-ea"/>
                <a:cs typeface="+mn-cs"/>
              </a:defRPr>
            </a:lvl1pPr>
          </a:lstStyle>
          <a:p>
            <a:pPr marL="0" lvl="0" indent="0" algn="l" defTabSz="9139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117611430"/>
      </p:ext>
    </p:extLst>
  </p:cSld>
  <p:clrMapOvr>
    <a:masterClrMapping/>
  </p:clrMapOvr>
  <p:transition spd="slow">
    <p:push/>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223" y="1447822"/>
            <a:ext cx="10245218" cy="1523497"/>
          </a:xfrm>
        </p:spPr>
        <p:txBody>
          <a:bodyPr anchor="ctr">
            <a:noAutofit/>
          </a:bodyPr>
          <a:lstStyle>
            <a:lvl1pPr>
              <a:lnSpc>
                <a:spcPct val="90000"/>
              </a:lnSpc>
              <a:defRPr sz="5899"/>
            </a:lvl1pPr>
          </a:lstStyle>
          <a:p>
            <a:r>
              <a:rPr lang="en-US" smtClean="0"/>
              <a:t>Click to edit Master title style</a:t>
            </a:r>
            <a:endParaRPr lang="en-US" dirty="0"/>
          </a:p>
        </p:txBody>
      </p:sp>
      <p:sp>
        <p:nvSpPr>
          <p:cNvPr id="3" name="Subtitle 2"/>
          <p:cNvSpPr>
            <a:spLocks noGrp="1"/>
          </p:cNvSpPr>
          <p:nvPr>
            <p:ph type="subTitle" idx="1"/>
          </p:nvPr>
        </p:nvSpPr>
        <p:spPr>
          <a:xfrm>
            <a:off x="970217" y="3874831"/>
            <a:ext cx="10245219" cy="463256"/>
          </a:xfrm>
        </p:spPr>
        <p:txBody>
          <a:bodyPr>
            <a:noAutofit/>
          </a:bodyPr>
          <a:lstStyle>
            <a:lvl1pPr marL="0" indent="0" algn="l">
              <a:lnSpc>
                <a:spcPct val="90000"/>
              </a:lnSpc>
              <a:spcBef>
                <a:spcPts val="0"/>
              </a:spcBef>
              <a:buNone/>
              <a:defRPr sz="3499">
                <a:gradFill>
                  <a:gsLst>
                    <a:gs pos="0">
                      <a:schemeClr val="tx1"/>
                    </a:gs>
                    <a:gs pos="86000">
                      <a:schemeClr val="tx1"/>
                    </a:gs>
                  </a:gsLst>
                  <a:lin ang="5400000" scaled="0"/>
                </a:gradFill>
              </a:defRPr>
            </a:lvl1pPr>
            <a:lvl2pPr marL="554920" indent="0" algn="ctr">
              <a:buNone/>
              <a:defRPr>
                <a:solidFill>
                  <a:schemeClr val="tx1">
                    <a:tint val="75000"/>
                  </a:schemeClr>
                </a:solidFill>
              </a:defRPr>
            </a:lvl2pPr>
            <a:lvl3pPr marL="1109842" indent="0" algn="ctr">
              <a:buNone/>
              <a:defRPr>
                <a:solidFill>
                  <a:schemeClr val="tx1">
                    <a:tint val="75000"/>
                  </a:schemeClr>
                </a:solidFill>
              </a:defRPr>
            </a:lvl3pPr>
            <a:lvl4pPr marL="1664756" indent="0" algn="ctr">
              <a:buNone/>
              <a:defRPr>
                <a:solidFill>
                  <a:schemeClr val="tx1">
                    <a:tint val="75000"/>
                  </a:schemeClr>
                </a:solidFill>
              </a:defRPr>
            </a:lvl4pPr>
            <a:lvl5pPr marL="2219674" indent="0" algn="ctr">
              <a:buNone/>
              <a:defRPr>
                <a:solidFill>
                  <a:schemeClr val="tx1">
                    <a:tint val="75000"/>
                  </a:schemeClr>
                </a:solidFill>
              </a:defRPr>
            </a:lvl5pPr>
            <a:lvl6pPr marL="2774598" indent="0" algn="ctr">
              <a:buNone/>
              <a:defRPr>
                <a:solidFill>
                  <a:schemeClr val="tx1">
                    <a:tint val="75000"/>
                  </a:schemeClr>
                </a:solidFill>
              </a:defRPr>
            </a:lvl6pPr>
            <a:lvl7pPr marL="3329511" indent="0" algn="ctr">
              <a:buNone/>
              <a:defRPr>
                <a:solidFill>
                  <a:schemeClr val="tx1">
                    <a:tint val="75000"/>
                  </a:schemeClr>
                </a:solidFill>
              </a:defRPr>
            </a:lvl7pPr>
            <a:lvl8pPr marL="3884430" indent="0" algn="ctr">
              <a:buNone/>
              <a:defRPr>
                <a:solidFill>
                  <a:schemeClr val="tx1">
                    <a:tint val="75000"/>
                  </a:schemeClr>
                </a:solidFill>
              </a:defRPr>
            </a:lvl8pPr>
            <a:lvl9pPr marL="443934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671" y="298945"/>
            <a:ext cx="2005360" cy="94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13944"/>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9119" y="1950826"/>
            <a:ext cx="10794093" cy="1523493"/>
          </a:xfrm>
        </p:spPr>
        <p:txBody>
          <a:bodyPr anchor="ctr" anchorCtr="0">
            <a:noAutofit/>
          </a:bodyPr>
          <a:lstStyle>
            <a:lvl1pPr>
              <a:lnSpc>
                <a:spcPct val="90000"/>
              </a:lnSpc>
              <a:defRPr sz="5899" b="1"/>
            </a:lvl1pPr>
          </a:lstStyle>
          <a:p>
            <a:r>
              <a:rPr lang="en-US" dirty="0" smtClean="0"/>
              <a:t>Click to edit Master title style</a:t>
            </a:r>
            <a:endParaRPr lang="en-US" dirty="0"/>
          </a:p>
        </p:txBody>
      </p:sp>
    </p:spTree>
    <p:extLst>
      <p:ext uri="{BB962C8B-B14F-4D97-AF65-F5344CB8AC3E}">
        <p14:creationId xmlns:p14="http://schemas.microsoft.com/office/powerpoint/2010/main" val="2341597317"/>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8" cy="757131"/>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19"/>
            <a:ext cx="11151918" cy="24354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9315891"/>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1148" y="1428777"/>
            <a:ext cx="11151918" cy="243548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185254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248" y="1447804"/>
            <a:ext cx="5487829" cy="2577032"/>
          </a:xfrm>
        </p:spPr>
        <p:txBody>
          <a:bodyPr/>
          <a:lstStyle>
            <a:lvl1pPr marL="412653" indent="-412653">
              <a:lnSpc>
                <a:spcPct val="90000"/>
              </a:lnSpc>
              <a:defRPr sz="3499"/>
            </a:lvl1pPr>
            <a:lvl2pPr marL="817285" indent="-394999">
              <a:lnSpc>
                <a:spcPct val="90000"/>
              </a:lnSpc>
              <a:defRPr sz="2899"/>
            </a:lvl2pPr>
            <a:lvl3pPr marL="1157685" indent="-350033">
              <a:lnSpc>
                <a:spcPct val="90000"/>
              </a:lnSpc>
              <a:defRPr sz="2400"/>
            </a:lvl3pPr>
            <a:lvl4pPr marL="1490058" indent="-332374">
              <a:lnSpc>
                <a:spcPct val="90000"/>
              </a:lnSpc>
              <a:defRPr sz="2100"/>
            </a:lvl4pPr>
            <a:lvl5pPr marL="1840098" indent="-340402">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3334" y="1447804"/>
            <a:ext cx="5487829" cy="2577032"/>
          </a:xfrm>
        </p:spPr>
        <p:txBody>
          <a:bodyPr/>
          <a:lstStyle>
            <a:lvl1pPr marL="422291" indent="-422291">
              <a:lnSpc>
                <a:spcPct val="90000"/>
              </a:lnSpc>
              <a:defRPr sz="3499"/>
            </a:lvl1pPr>
            <a:lvl2pPr marL="817285" indent="-412653">
              <a:lnSpc>
                <a:spcPct val="90000"/>
              </a:lnSpc>
              <a:defRPr sz="2899"/>
            </a:lvl2pPr>
            <a:lvl3pPr marL="1167322" indent="-367692">
              <a:lnSpc>
                <a:spcPct val="90000"/>
              </a:lnSpc>
              <a:defRPr sz="2400"/>
            </a:lvl3pPr>
            <a:lvl4pPr marL="1490058" indent="-322738">
              <a:lnSpc>
                <a:spcPct val="90000"/>
              </a:lnSpc>
              <a:defRPr sz="2100"/>
            </a:lvl4pPr>
            <a:lvl5pPr marL="1840098" indent="-33237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05549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6" y="2710558"/>
            <a:ext cx="9634305" cy="747897"/>
          </a:xfrm>
        </p:spPr>
        <p:txBody>
          <a:bodyPr anchor="b" anchorCtr="0"/>
          <a:lstStyle>
            <a:lvl1pPr>
              <a:defRPr sz="5400" spc="-113"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949" y="3777538"/>
            <a:ext cx="9660192" cy="498599"/>
          </a:xfrm>
        </p:spPr>
        <p:txBody>
          <a:bodyPr>
            <a:noAutofit/>
          </a:bodyPr>
          <a:lstStyle>
            <a:lvl1pPr marL="0" indent="0">
              <a:spcBef>
                <a:spcPts val="0"/>
              </a:spcBef>
              <a:buNone/>
              <a:defRPr spc="-5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9" y="6"/>
            <a:ext cx="1259785" cy="1259457"/>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3" tIns="34283" rIns="34283" bIns="34283" numCol="1" spcCol="0" rtlCol="0" fromWordArt="0" anchor="ctr" anchorCtr="0" forceAA="0" compatLnSpc="1">
            <a:prstTxWarp prst="textNoShape">
              <a:avLst/>
            </a:prstTxWarp>
            <a:noAutofit/>
          </a:bodyPr>
          <a:lstStyle/>
          <a:p>
            <a:pPr algn="ctr" defTabSz="685434" fontAlgn="base">
              <a:spcBef>
                <a:spcPct val="0"/>
              </a:spcBef>
              <a:spcAft>
                <a:spcPct val="0"/>
              </a:spcAft>
            </a:pPr>
            <a:endParaRPr lang="en-GB"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90" y="422458"/>
            <a:ext cx="1052415" cy="293791"/>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248" y="1328563"/>
            <a:ext cx="5487829" cy="429248"/>
          </a:xfrm>
        </p:spPr>
        <p:txBody>
          <a:bodyPr anchor="b"/>
          <a:lstStyle>
            <a:lvl1pPr marL="0" indent="0">
              <a:lnSpc>
                <a:spcPct val="90000"/>
              </a:lnSpc>
              <a:spcBef>
                <a:spcPts val="0"/>
              </a:spcBef>
              <a:buNone/>
              <a:defRPr sz="3099" b="1"/>
            </a:lvl1pPr>
            <a:lvl2pPr marL="554920" indent="0">
              <a:buNone/>
              <a:defRPr sz="2400" b="1"/>
            </a:lvl2pPr>
            <a:lvl3pPr marL="1109842" indent="0">
              <a:buNone/>
              <a:defRPr sz="2100" b="1"/>
            </a:lvl3pPr>
            <a:lvl4pPr marL="1664756" indent="0">
              <a:buNone/>
              <a:defRPr sz="1900" b="1"/>
            </a:lvl4pPr>
            <a:lvl5pPr marL="2219674" indent="0">
              <a:buNone/>
              <a:defRPr sz="1900" b="1"/>
            </a:lvl5pPr>
            <a:lvl6pPr marL="2774598" indent="0">
              <a:buNone/>
              <a:defRPr sz="1900" b="1"/>
            </a:lvl6pPr>
            <a:lvl7pPr marL="3329511" indent="0">
              <a:buNone/>
              <a:defRPr sz="1900" b="1"/>
            </a:lvl7pPr>
            <a:lvl8pPr marL="3884430" indent="0">
              <a:buNone/>
              <a:defRPr sz="1900" b="1"/>
            </a:lvl8pPr>
            <a:lvl9pPr marL="4439347"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8003" y="2133608"/>
            <a:ext cx="5486400" cy="1895904"/>
          </a:xfrm>
        </p:spPr>
        <p:txBody>
          <a:bodyPr/>
          <a:lstStyle>
            <a:lvl1pPr marL="342009" indent="-342009">
              <a:defRPr sz="2899"/>
            </a:lvl1pPr>
            <a:lvl2pPr marL="682410" indent="-322738">
              <a:defRPr sz="2400"/>
            </a:lvl2pPr>
            <a:lvl3pPr marL="987484" indent="-295445">
              <a:defRPr sz="2100"/>
            </a:lvl3pPr>
            <a:lvl4pPr marL="1274898" indent="-277782">
              <a:defRPr sz="2100"/>
            </a:lvl4pPr>
            <a:lvl5pPr marL="1552688" indent="-250483">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3334" y="1328563"/>
            <a:ext cx="5487829" cy="429248"/>
          </a:xfrm>
        </p:spPr>
        <p:txBody>
          <a:bodyPr anchor="b"/>
          <a:lstStyle>
            <a:lvl1pPr marL="0" indent="0">
              <a:lnSpc>
                <a:spcPct val="90000"/>
              </a:lnSpc>
              <a:spcBef>
                <a:spcPts val="0"/>
              </a:spcBef>
              <a:buNone/>
              <a:defRPr sz="3099" b="1"/>
            </a:lvl1pPr>
            <a:lvl2pPr marL="554920" indent="0">
              <a:buNone/>
              <a:defRPr sz="2400" b="1"/>
            </a:lvl2pPr>
            <a:lvl3pPr marL="1109842" indent="0">
              <a:buNone/>
              <a:defRPr sz="2100" b="1"/>
            </a:lvl3pPr>
            <a:lvl4pPr marL="1664756" indent="0">
              <a:buNone/>
              <a:defRPr sz="1900" b="1"/>
            </a:lvl4pPr>
            <a:lvl5pPr marL="2219674" indent="0">
              <a:buNone/>
              <a:defRPr sz="1900" b="1"/>
            </a:lvl5pPr>
            <a:lvl6pPr marL="2774598" indent="0">
              <a:buNone/>
              <a:defRPr sz="1900" b="1"/>
            </a:lvl6pPr>
            <a:lvl7pPr marL="3329511" indent="0">
              <a:buNone/>
              <a:defRPr sz="1900" b="1"/>
            </a:lvl7pPr>
            <a:lvl8pPr marL="3884430" indent="0">
              <a:buNone/>
              <a:defRPr sz="1900" b="1"/>
            </a:lvl8pPr>
            <a:lvl9pPr marL="4439347"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3334" y="2133616"/>
            <a:ext cx="5487829" cy="1895904"/>
          </a:xfrm>
        </p:spPr>
        <p:txBody>
          <a:bodyPr/>
          <a:lstStyle>
            <a:lvl1pPr marL="359666" indent="-359666">
              <a:defRPr sz="2899"/>
            </a:lvl1pPr>
            <a:lvl2pPr marL="692044" indent="-332374">
              <a:defRPr sz="2400"/>
            </a:lvl2pPr>
            <a:lvl3pPr marL="997120" indent="-297053">
              <a:defRPr sz="2100"/>
            </a:lvl3pPr>
            <a:lvl4pPr marL="1274898" indent="-287417">
              <a:defRPr sz="2100"/>
            </a:lvl4pPr>
            <a:lvl5pPr marL="1552688" indent="-268140">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221429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4246857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642" y="2327384"/>
            <a:ext cx="11176000" cy="757131"/>
          </a:xfrm>
        </p:spPr>
        <p:txBody>
          <a:bodyPr/>
          <a:lstStyle>
            <a:lvl1pPr algn="ctr">
              <a:defRPr>
                <a:latin typeface="Segoe Light"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06706653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250" y="1447819"/>
            <a:ext cx="11151916" cy="2435487"/>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74137702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8"/>
            <a:ext cx="10943166" cy="2125662"/>
          </a:xfrm>
        </p:spPr>
        <p:txBody>
          <a:bodyPr>
            <a:normAutofit/>
          </a:bodyPr>
          <a:lstStyle>
            <a:lvl1pPr marL="0" indent="0">
              <a:buNone/>
              <a:defRPr lang="en-US" sz="12792" i="0" kern="1200" spc="-100" baseline="0" dirty="0" smtClean="0">
                <a:solidFill>
                  <a:schemeClr val="bg1"/>
                </a:solidFill>
                <a:latin typeface="Segoe UI Light" pitchFamily="34" charset="0"/>
                <a:ea typeface="+mn-ea"/>
                <a:cs typeface="+mn-cs"/>
              </a:defRPr>
            </a:lvl1pPr>
          </a:lstStyle>
          <a:p>
            <a:pPr marL="0" lvl="0" indent="0" algn="l" defTabSz="9139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49"/>
            <a:ext cx="10943166" cy="442967"/>
          </a:xfrm>
        </p:spPr>
        <p:txBody>
          <a:bodyPr/>
          <a:lstStyle>
            <a:lvl1pPr marL="0" indent="0">
              <a:buNone/>
              <a:defRPr lang="en-US" sz="3198" kern="1200" spc="-100" baseline="0" dirty="0">
                <a:solidFill>
                  <a:schemeClr val="bg1"/>
                </a:solidFill>
                <a:latin typeface="Segoe UI Light" pitchFamily="34" charset="0"/>
                <a:ea typeface="+mn-ea"/>
                <a:cs typeface="+mn-cs"/>
              </a:defRPr>
            </a:lvl1pPr>
          </a:lstStyle>
          <a:p>
            <a:pPr marL="0" lvl="0" indent="0" algn="l" defTabSz="9139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7882870"/>
      </p:ext>
    </p:extLst>
  </p:cSld>
  <p:clrMapOvr>
    <a:masterClrMapping/>
  </p:clrMapOvr>
  <p:transition spd="slow">
    <p:push/>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224" y="1447819"/>
            <a:ext cx="10245217" cy="1523497"/>
          </a:xfrm>
        </p:spPr>
        <p:txBody>
          <a:bodyPr anchor="ctr">
            <a:noAutofit/>
          </a:bodyPr>
          <a:lstStyle>
            <a:lvl1pPr>
              <a:lnSpc>
                <a:spcPct val="90000"/>
              </a:lnSpc>
              <a:defRPr sz="4900"/>
            </a:lvl1pPr>
          </a:lstStyle>
          <a:p>
            <a:r>
              <a:rPr lang="en-US" smtClean="0"/>
              <a:t>Click to edit Master title style</a:t>
            </a:r>
            <a:endParaRPr lang="en-US" dirty="0"/>
          </a:p>
        </p:txBody>
      </p:sp>
      <p:sp>
        <p:nvSpPr>
          <p:cNvPr id="3" name="Subtitle 2"/>
          <p:cNvSpPr>
            <a:spLocks noGrp="1"/>
          </p:cNvSpPr>
          <p:nvPr>
            <p:ph type="subTitle" idx="1"/>
          </p:nvPr>
        </p:nvSpPr>
        <p:spPr>
          <a:xfrm>
            <a:off x="970217" y="3874831"/>
            <a:ext cx="10245219" cy="463256"/>
          </a:xfrm>
        </p:spPr>
        <p:txBody>
          <a:bodyPr>
            <a:noAutofit/>
          </a:bodyPr>
          <a:lstStyle>
            <a:lvl1pPr marL="0" indent="0" algn="l">
              <a:lnSpc>
                <a:spcPct val="90000"/>
              </a:lnSpc>
              <a:spcBef>
                <a:spcPts val="0"/>
              </a:spcBef>
              <a:buNone/>
              <a:defRPr sz="2900">
                <a:gradFill>
                  <a:gsLst>
                    <a:gs pos="0">
                      <a:schemeClr val="tx1"/>
                    </a:gs>
                    <a:gs pos="86000">
                      <a:schemeClr val="tx1"/>
                    </a:gs>
                  </a:gsLst>
                  <a:lin ang="5400000" scaled="0"/>
                </a:gradFill>
              </a:defRPr>
            </a:lvl1pPr>
            <a:lvl2pPr marL="466502" indent="0" algn="ctr">
              <a:buNone/>
              <a:defRPr>
                <a:solidFill>
                  <a:schemeClr val="tx1">
                    <a:tint val="75000"/>
                  </a:schemeClr>
                </a:solidFill>
              </a:defRPr>
            </a:lvl2pPr>
            <a:lvl3pPr marL="933007" indent="0" algn="ctr">
              <a:buNone/>
              <a:defRPr>
                <a:solidFill>
                  <a:schemeClr val="tx1">
                    <a:tint val="75000"/>
                  </a:schemeClr>
                </a:solidFill>
              </a:defRPr>
            </a:lvl3pPr>
            <a:lvl4pPr marL="1399507" indent="0" algn="ctr">
              <a:buNone/>
              <a:defRPr>
                <a:solidFill>
                  <a:schemeClr val="tx1">
                    <a:tint val="75000"/>
                  </a:schemeClr>
                </a:solidFill>
              </a:defRPr>
            </a:lvl4pPr>
            <a:lvl5pPr marL="1866008" indent="0" algn="ctr">
              <a:buNone/>
              <a:defRPr>
                <a:solidFill>
                  <a:schemeClr val="tx1">
                    <a:tint val="75000"/>
                  </a:schemeClr>
                </a:solidFill>
              </a:defRPr>
            </a:lvl5pPr>
            <a:lvl6pPr marL="2332516" indent="0" algn="ctr">
              <a:buNone/>
              <a:defRPr>
                <a:solidFill>
                  <a:schemeClr val="tx1">
                    <a:tint val="75000"/>
                  </a:schemeClr>
                </a:solidFill>
              </a:defRPr>
            </a:lvl6pPr>
            <a:lvl7pPr marL="2799014" indent="0" algn="ctr">
              <a:buNone/>
              <a:defRPr>
                <a:solidFill>
                  <a:schemeClr val="tx1">
                    <a:tint val="75000"/>
                  </a:schemeClr>
                </a:solidFill>
              </a:defRPr>
            </a:lvl7pPr>
            <a:lvl8pPr marL="3265516" indent="0" algn="ctr">
              <a:buNone/>
              <a:defRPr>
                <a:solidFill>
                  <a:schemeClr val="tx1">
                    <a:tint val="75000"/>
                  </a:schemeClr>
                </a:solidFill>
              </a:defRPr>
            </a:lvl8pPr>
            <a:lvl9pPr marL="373201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671" y="298938"/>
            <a:ext cx="2005360" cy="94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60624"/>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9119" y="1950828"/>
            <a:ext cx="10794093" cy="1523493"/>
          </a:xfrm>
        </p:spPr>
        <p:txBody>
          <a:bodyPr anchor="ctr" anchorCtr="0">
            <a:noAutofit/>
          </a:bodyPr>
          <a:lstStyle>
            <a:lvl1pPr>
              <a:lnSpc>
                <a:spcPct val="90000"/>
              </a:lnSpc>
              <a:defRPr sz="4900" b="1"/>
            </a:lvl1pPr>
          </a:lstStyle>
          <a:p>
            <a:r>
              <a:rPr lang="en-US" dirty="0" smtClean="0"/>
              <a:t>Click to edit Master title style</a:t>
            </a:r>
            <a:endParaRPr lang="en-US" dirty="0"/>
          </a:p>
        </p:txBody>
      </p:sp>
    </p:spTree>
    <p:extLst>
      <p:ext uri="{BB962C8B-B14F-4D97-AF65-F5344CB8AC3E}">
        <p14:creationId xmlns:p14="http://schemas.microsoft.com/office/powerpoint/2010/main" val="1243442088"/>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2324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10"/>
            <a:ext cx="11151917" cy="203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4504491"/>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1148" y="1428767"/>
            <a:ext cx="11151917" cy="203132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170064"/>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248" y="1447804"/>
            <a:ext cx="5487829" cy="1755865"/>
          </a:xfrm>
        </p:spPr>
        <p:txBody>
          <a:bodyPr/>
          <a:lstStyle>
            <a:lvl1pPr marL="346905" indent="-346905">
              <a:lnSpc>
                <a:spcPct val="90000"/>
              </a:lnSpc>
              <a:defRPr sz="2900"/>
            </a:lvl1pPr>
            <a:lvl2pPr marL="687064" indent="-332060">
              <a:lnSpc>
                <a:spcPct val="90000"/>
              </a:lnSpc>
              <a:defRPr sz="2400"/>
            </a:lvl2pPr>
            <a:lvl3pPr marL="973229" indent="-294262">
              <a:lnSpc>
                <a:spcPct val="90000"/>
              </a:lnSpc>
              <a:defRPr sz="2000"/>
            </a:lvl3pPr>
            <a:lvl4pPr marL="1252645" indent="-279416">
              <a:lnSpc>
                <a:spcPct val="90000"/>
              </a:lnSpc>
              <a:defRPr sz="1800"/>
            </a:lvl4pPr>
            <a:lvl5pPr marL="1546908" indent="-28616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3335" y="1447804"/>
            <a:ext cx="5487829" cy="1755865"/>
          </a:xfrm>
        </p:spPr>
        <p:txBody>
          <a:bodyPr/>
          <a:lstStyle>
            <a:lvl1pPr marL="355008" indent="-355008">
              <a:lnSpc>
                <a:spcPct val="90000"/>
              </a:lnSpc>
              <a:defRPr sz="2900"/>
            </a:lvl1pPr>
            <a:lvl2pPr marL="687064" indent="-346905">
              <a:lnSpc>
                <a:spcPct val="90000"/>
              </a:lnSpc>
              <a:defRPr sz="2400"/>
            </a:lvl2pPr>
            <a:lvl3pPr marL="981328" indent="-309111">
              <a:lnSpc>
                <a:spcPct val="90000"/>
              </a:lnSpc>
              <a:defRPr sz="2000"/>
            </a:lvl3pPr>
            <a:lvl4pPr marL="1252645" indent="-271316">
              <a:lnSpc>
                <a:spcPct val="90000"/>
              </a:lnSpc>
              <a:defRPr sz="1800"/>
            </a:lvl4pPr>
            <a:lvl5pPr marL="1546908" indent="-279416">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051917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3020791"/>
            <a:ext cx="11151917" cy="914096"/>
          </a:xfrm>
        </p:spPr>
        <p:txBody>
          <a:bodyPr anchor="b" anchorCtr="0"/>
          <a:lstStyle>
            <a:lvl1pPr>
              <a:defRPr sz="6600" spc="-225"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248"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3" y="2133605"/>
            <a:ext cx="5486400" cy="1585049"/>
          </a:xfrm>
        </p:spPr>
        <p:txBody>
          <a:bodyPr/>
          <a:lstStyle>
            <a:lvl1pPr marL="287517" indent="-287517">
              <a:defRPr sz="2400"/>
            </a:lvl1pPr>
            <a:lvl2pPr marL="573678" indent="-271316">
              <a:defRPr sz="2000"/>
            </a:lvl2pPr>
            <a:lvl3pPr marL="830147" indent="-248370">
              <a:defRPr sz="1800"/>
            </a:lvl3pPr>
            <a:lvl4pPr marL="1071767" indent="-233523">
              <a:defRPr sz="1800"/>
            </a:lvl4pPr>
            <a:lvl5pPr marL="1305294" indent="-210574">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3335"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3335" y="2133615"/>
            <a:ext cx="5487829" cy="1585049"/>
          </a:xfrm>
        </p:spPr>
        <p:txBody>
          <a:bodyPr/>
          <a:lstStyle>
            <a:lvl1pPr marL="302363" indent="-302363">
              <a:defRPr sz="2400"/>
            </a:lvl1pPr>
            <a:lvl2pPr marL="581778" indent="-279416">
              <a:defRPr sz="2000"/>
            </a:lvl2pPr>
            <a:lvl3pPr marL="838248" indent="-249721">
              <a:defRPr sz="1800"/>
            </a:lvl3pPr>
            <a:lvl4pPr marL="1071767" indent="-241622">
              <a:defRPr sz="1800"/>
            </a:lvl4pPr>
            <a:lvl5pPr marL="1305294" indent="-225418">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286027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880276547"/>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999977"/>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250" y="1447810"/>
            <a:ext cx="11151916" cy="2031325"/>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88526699"/>
      </p:ext>
    </p:extLst>
  </p:cSld>
  <p:clrMapOvr>
    <a:masterClrMapping/>
  </p:clrMapOvr>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224" y="1447819"/>
            <a:ext cx="10245217" cy="1523497"/>
          </a:xfrm>
        </p:spPr>
        <p:txBody>
          <a:bodyPr anchor="ctr">
            <a:noAutofit/>
          </a:bodyPr>
          <a:lstStyle>
            <a:lvl1pPr>
              <a:lnSpc>
                <a:spcPct val="90000"/>
              </a:lnSpc>
              <a:defRPr sz="4900"/>
            </a:lvl1pPr>
          </a:lstStyle>
          <a:p>
            <a:r>
              <a:rPr lang="en-US" smtClean="0"/>
              <a:t>Click to edit Master title style</a:t>
            </a:r>
            <a:endParaRPr lang="en-US" dirty="0"/>
          </a:p>
        </p:txBody>
      </p:sp>
      <p:sp>
        <p:nvSpPr>
          <p:cNvPr id="3" name="Subtitle 2"/>
          <p:cNvSpPr>
            <a:spLocks noGrp="1"/>
          </p:cNvSpPr>
          <p:nvPr>
            <p:ph type="subTitle" idx="1"/>
          </p:nvPr>
        </p:nvSpPr>
        <p:spPr>
          <a:xfrm>
            <a:off x="970217" y="3874831"/>
            <a:ext cx="10245219" cy="463256"/>
          </a:xfrm>
        </p:spPr>
        <p:txBody>
          <a:bodyPr>
            <a:noAutofit/>
          </a:bodyPr>
          <a:lstStyle>
            <a:lvl1pPr marL="0" indent="0" algn="l">
              <a:lnSpc>
                <a:spcPct val="90000"/>
              </a:lnSpc>
              <a:spcBef>
                <a:spcPts val="0"/>
              </a:spcBef>
              <a:buNone/>
              <a:defRPr sz="2900">
                <a:gradFill>
                  <a:gsLst>
                    <a:gs pos="0">
                      <a:schemeClr val="tx1"/>
                    </a:gs>
                    <a:gs pos="86000">
                      <a:schemeClr val="tx1"/>
                    </a:gs>
                  </a:gsLst>
                  <a:lin ang="5400000" scaled="0"/>
                </a:gradFill>
              </a:defRPr>
            </a:lvl1pPr>
            <a:lvl2pPr marL="466502" indent="0" algn="ctr">
              <a:buNone/>
              <a:defRPr>
                <a:solidFill>
                  <a:schemeClr val="tx1">
                    <a:tint val="75000"/>
                  </a:schemeClr>
                </a:solidFill>
              </a:defRPr>
            </a:lvl2pPr>
            <a:lvl3pPr marL="933007" indent="0" algn="ctr">
              <a:buNone/>
              <a:defRPr>
                <a:solidFill>
                  <a:schemeClr val="tx1">
                    <a:tint val="75000"/>
                  </a:schemeClr>
                </a:solidFill>
              </a:defRPr>
            </a:lvl3pPr>
            <a:lvl4pPr marL="1399507" indent="0" algn="ctr">
              <a:buNone/>
              <a:defRPr>
                <a:solidFill>
                  <a:schemeClr val="tx1">
                    <a:tint val="75000"/>
                  </a:schemeClr>
                </a:solidFill>
              </a:defRPr>
            </a:lvl4pPr>
            <a:lvl5pPr marL="1866008" indent="0" algn="ctr">
              <a:buNone/>
              <a:defRPr>
                <a:solidFill>
                  <a:schemeClr val="tx1">
                    <a:tint val="75000"/>
                  </a:schemeClr>
                </a:solidFill>
              </a:defRPr>
            </a:lvl5pPr>
            <a:lvl6pPr marL="2332516" indent="0" algn="ctr">
              <a:buNone/>
              <a:defRPr>
                <a:solidFill>
                  <a:schemeClr val="tx1">
                    <a:tint val="75000"/>
                  </a:schemeClr>
                </a:solidFill>
              </a:defRPr>
            </a:lvl6pPr>
            <a:lvl7pPr marL="2799014" indent="0" algn="ctr">
              <a:buNone/>
              <a:defRPr>
                <a:solidFill>
                  <a:schemeClr val="tx1">
                    <a:tint val="75000"/>
                  </a:schemeClr>
                </a:solidFill>
              </a:defRPr>
            </a:lvl7pPr>
            <a:lvl8pPr marL="3265516" indent="0" algn="ctr">
              <a:buNone/>
              <a:defRPr>
                <a:solidFill>
                  <a:schemeClr val="tx1">
                    <a:tint val="75000"/>
                  </a:schemeClr>
                </a:solidFill>
              </a:defRPr>
            </a:lvl8pPr>
            <a:lvl9pPr marL="373201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671" y="298938"/>
            <a:ext cx="2005360" cy="94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765067"/>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9119" y="1950828"/>
            <a:ext cx="10794093" cy="1523493"/>
          </a:xfrm>
        </p:spPr>
        <p:txBody>
          <a:bodyPr anchor="ctr" anchorCtr="0">
            <a:noAutofit/>
          </a:bodyPr>
          <a:lstStyle>
            <a:lvl1pPr>
              <a:lnSpc>
                <a:spcPct val="90000"/>
              </a:lnSpc>
              <a:defRPr sz="4900" b="1"/>
            </a:lvl1pPr>
          </a:lstStyle>
          <a:p>
            <a:r>
              <a:rPr lang="en-US" dirty="0" smtClean="0"/>
              <a:t>Click to edit Master title style</a:t>
            </a:r>
            <a:endParaRPr lang="en-US" dirty="0"/>
          </a:p>
        </p:txBody>
      </p:sp>
    </p:spTree>
    <p:extLst>
      <p:ext uri="{BB962C8B-B14F-4D97-AF65-F5344CB8AC3E}">
        <p14:creationId xmlns:p14="http://schemas.microsoft.com/office/powerpoint/2010/main" val="3874909238"/>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2324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10"/>
            <a:ext cx="11151917" cy="203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6513198"/>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1148" y="1428767"/>
            <a:ext cx="11151917" cy="203132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217522"/>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248" y="1447804"/>
            <a:ext cx="5487829" cy="1755865"/>
          </a:xfrm>
        </p:spPr>
        <p:txBody>
          <a:bodyPr/>
          <a:lstStyle>
            <a:lvl1pPr marL="346905" indent="-346905">
              <a:lnSpc>
                <a:spcPct val="90000"/>
              </a:lnSpc>
              <a:defRPr sz="2900"/>
            </a:lvl1pPr>
            <a:lvl2pPr marL="687064" indent="-332060">
              <a:lnSpc>
                <a:spcPct val="90000"/>
              </a:lnSpc>
              <a:defRPr sz="2400"/>
            </a:lvl2pPr>
            <a:lvl3pPr marL="973229" indent="-294262">
              <a:lnSpc>
                <a:spcPct val="90000"/>
              </a:lnSpc>
              <a:defRPr sz="2000"/>
            </a:lvl3pPr>
            <a:lvl4pPr marL="1252645" indent="-279416">
              <a:lnSpc>
                <a:spcPct val="90000"/>
              </a:lnSpc>
              <a:defRPr sz="1800"/>
            </a:lvl4pPr>
            <a:lvl5pPr marL="1546908" indent="-28616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3335" y="1447804"/>
            <a:ext cx="5487829" cy="1755865"/>
          </a:xfrm>
        </p:spPr>
        <p:txBody>
          <a:bodyPr/>
          <a:lstStyle>
            <a:lvl1pPr marL="355008" indent="-355008">
              <a:lnSpc>
                <a:spcPct val="90000"/>
              </a:lnSpc>
              <a:defRPr sz="2900"/>
            </a:lvl1pPr>
            <a:lvl2pPr marL="687064" indent="-346905">
              <a:lnSpc>
                <a:spcPct val="90000"/>
              </a:lnSpc>
              <a:defRPr sz="2400"/>
            </a:lvl2pPr>
            <a:lvl3pPr marL="981328" indent="-309111">
              <a:lnSpc>
                <a:spcPct val="90000"/>
              </a:lnSpc>
              <a:defRPr sz="2000"/>
            </a:lvl3pPr>
            <a:lvl4pPr marL="1252645" indent="-271316">
              <a:lnSpc>
                <a:spcPct val="90000"/>
              </a:lnSpc>
              <a:defRPr sz="1800"/>
            </a:lvl4pPr>
            <a:lvl5pPr marL="1546908" indent="-279416">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7918261"/>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248"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3" y="2133605"/>
            <a:ext cx="5486400" cy="1585049"/>
          </a:xfrm>
        </p:spPr>
        <p:txBody>
          <a:bodyPr/>
          <a:lstStyle>
            <a:lvl1pPr marL="287517" indent="-287517">
              <a:defRPr sz="2400"/>
            </a:lvl1pPr>
            <a:lvl2pPr marL="573678" indent="-271316">
              <a:defRPr sz="2000"/>
            </a:lvl2pPr>
            <a:lvl3pPr marL="830147" indent="-248370">
              <a:defRPr sz="1800"/>
            </a:lvl3pPr>
            <a:lvl4pPr marL="1071767" indent="-233523">
              <a:defRPr sz="1800"/>
            </a:lvl4pPr>
            <a:lvl5pPr marL="1305294" indent="-210574">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3335"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3335" y="2133615"/>
            <a:ext cx="5487829" cy="1585049"/>
          </a:xfrm>
        </p:spPr>
        <p:txBody>
          <a:bodyPr/>
          <a:lstStyle>
            <a:lvl1pPr marL="302363" indent="-302363">
              <a:defRPr sz="2400"/>
            </a:lvl1pPr>
            <a:lvl2pPr marL="581778" indent="-279416">
              <a:defRPr sz="2000"/>
            </a:lvl2pPr>
            <a:lvl3pPr marL="838248" indent="-249721">
              <a:defRPr sz="1800"/>
            </a:lvl3pPr>
            <a:lvl4pPr marL="1071767" indent="-241622">
              <a:defRPr sz="1800"/>
            </a:lvl4pPr>
            <a:lvl5pPr marL="1305294" indent="-225418">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11821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444254"/>
            <a:ext cx="11151917" cy="567848"/>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05"/>
            <a:ext cx="11151917" cy="1532727"/>
          </a:xfrm>
          <a:prstGeom prst="rect">
            <a:avLst/>
          </a:prstGeom>
        </p:spPr>
        <p:txBody>
          <a:bodyPr/>
          <a:lstStyle>
            <a:lvl1pPr marL="213079" indent="-213079">
              <a:buFont typeface="Wingdings" pitchFamily="2" charset="2"/>
              <a:buChar char=""/>
              <a:defRPr sz="3000">
                <a:solidFill>
                  <a:schemeClr val="tx1"/>
                </a:solidFill>
              </a:defRPr>
            </a:lvl1pPr>
            <a:lvl2pPr marL="388065" indent="-174986">
              <a:buFont typeface="Wingdings" pitchFamily="2" charset="2"/>
              <a:buChar char=""/>
              <a:defRPr>
                <a:solidFill>
                  <a:schemeClr val="tx1"/>
                </a:solidFill>
                <a:latin typeface="+mn-lt"/>
              </a:defRPr>
            </a:lvl2pPr>
            <a:lvl3pPr marL="555907" indent="-167844">
              <a:buFont typeface="Wingdings" pitchFamily="2" charset="2"/>
              <a:buChar char=""/>
              <a:tabLst/>
              <a:defRPr>
                <a:solidFill>
                  <a:schemeClr val="tx1"/>
                </a:solidFill>
                <a:latin typeface="+mn-lt"/>
              </a:defRPr>
            </a:lvl3pPr>
            <a:lvl4pPr marL="685659" indent="-129751">
              <a:buFont typeface="Wingdings" pitchFamily="2" charset="2"/>
              <a:buChar char=""/>
              <a:defRPr>
                <a:solidFill>
                  <a:schemeClr val="tx1"/>
                </a:solidFill>
                <a:latin typeface="+mn-lt"/>
              </a:defRPr>
            </a:lvl4pPr>
            <a:lvl5pPr marL="815411" indent="-129751">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639213959"/>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809404"/>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250" y="1447810"/>
            <a:ext cx="11151916" cy="2031325"/>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360417767"/>
      </p:ext>
    </p:extLst>
  </p:cSld>
  <p:clrMapOvr>
    <a:masterClrMapping/>
  </p:clrMapOvr>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66" y="152668"/>
            <a:ext cx="11740353" cy="664797"/>
          </a:xfrm>
        </p:spPr>
        <p:txBody>
          <a:bodyPr/>
          <a:lstStyle>
            <a:lvl1pPr>
              <a:defRPr sz="48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66" y="1465055"/>
            <a:ext cx="11740353" cy="806795"/>
          </a:xfrm>
        </p:spPr>
        <p:txBody>
          <a:bodyPr>
            <a:normAutofit/>
          </a:bodyPr>
          <a:lstStyle>
            <a:lvl1pPr marL="0" indent="0">
              <a:buNone/>
              <a:defRPr sz="28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215" y="2386417"/>
            <a:ext cx="11734635" cy="2867027"/>
          </a:xfrm>
        </p:spPr>
        <p:txBody>
          <a:bodyPr>
            <a:normAutofit/>
          </a:bodyPr>
          <a:lstStyle>
            <a:lvl1pPr marL="0" indent="0">
              <a:buNone/>
              <a:defRPr sz="24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8007"/>
            <a:ext cx="12192000" cy="449997"/>
          </a:xfrm>
          <a:prstGeom prst="rect">
            <a:avLst/>
          </a:prstGeom>
        </p:spPr>
      </p:pic>
      <p:sp>
        <p:nvSpPr>
          <p:cNvPr id="3" name="Slide Number Placeholder 2"/>
          <p:cNvSpPr>
            <a:spLocks noGrp="1"/>
          </p:cNvSpPr>
          <p:nvPr>
            <p:ph type="sldNum" sz="quarter" idx="10"/>
          </p:nvPr>
        </p:nvSpPr>
        <p:spPr>
          <a:xfrm>
            <a:off x="8737600" y="6356352"/>
            <a:ext cx="2844800" cy="365125"/>
          </a:xfrm>
          <a:prstGeom prst="rect">
            <a:avLst/>
          </a:prstGeom>
        </p:spPr>
        <p:txBody>
          <a:bodyPr lIns="91430" tIns="45715" rIns="91430" bIns="45715"/>
          <a:lstStyle>
            <a:lvl1pPr>
              <a:defRPr>
                <a:solidFill>
                  <a:srgbClr val="FFFFFF"/>
                </a:solidFill>
              </a:defRPr>
            </a:lvl1pPr>
          </a:lstStyle>
          <a:p>
            <a:fld id="{EEF83519-0986-6A4F-9867-35DB47F5FA02}" type="slidenum">
              <a:rPr lang="en-US" smtClean="0"/>
              <a:pPr/>
              <a:t>‹#›</a:t>
            </a:fld>
            <a:endParaRPr lang="en-US" dirty="0"/>
          </a:p>
        </p:txBody>
      </p:sp>
    </p:spTree>
    <p:extLst>
      <p:ext uri="{BB962C8B-B14F-4D97-AF65-F5344CB8AC3E}">
        <p14:creationId xmlns:p14="http://schemas.microsoft.com/office/powerpoint/2010/main" val="4017164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836" y="1447800"/>
            <a:ext cx="5396365" cy="1389611"/>
          </a:xfrm>
        </p:spPr>
        <p:txBody>
          <a:bodyPr>
            <a:spAutoFit/>
          </a:bodyPr>
          <a:lstStyle>
            <a:lvl1pPr marL="219030" indent="-219030">
              <a:spcBef>
                <a:spcPts val="900"/>
              </a:spcBef>
              <a:buClr>
                <a:schemeClr val="tx1"/>
              </a:buClr>
              <a:buFont typeface="Wingdings" pitchFamily="2" charset="2"/>
              <a:buChar char=""/>
              <a:defRPr lang="en-US" dirty="0" smtClean="0"/>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6274799" y="1447800"/>
            <a:ext cx="5396365" cy="1389611"/>
          </a:xfrm>
        </p:spPr>
        <p:txBody>
          <a:bodyPr>
            <a:spAutoFit/>
          </a:bodyPr>
          <a:lstStyle>
            <a:lvl1pPr marL="219030" indent="-219030">
              <a:spcBef>
                <a:spcPts val="900"/>
              </a:spcBef>
              <a:buClr>
                <a:schemeClr val="tx1"/>
              </a:buClr>
              <a:buFont typeface="Wingdings" pitchFamily="2" charset="2"/>
              <a:buChar char=""/>
              <a:defRPr>
                <a:solidFill>
                  <a:schemeClr val="tx1"/>
                </a:solidFill>
              </a:defRPr>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518454" y="1447800"/>
            <a:ext cx="11155093" cy="1449628"/>
          </a:xfrm>
        </p:spPr>
        <p:txBody>
          <a:bodyPr/>
          <a:lstStyle>
            <a:lvl1pPr marL="0" indent="0">
              <a:buNone/>
              <a:defRPr sz="2400">
                <a:solidFill>
                  <a:schemeClr val="tx1"/>
                </a:solidFill>
                <a:latin typeface="Consolas" pitchFamily="49" charset="0"/>
                <a:cs typeface="Consolas" pitchFamily="49" charset="0"/>
              </a:defRPr>
            </a:lvl1pPr>
            <a:lvl2pPr marL="254741" indent="0">
              <a:buNone/>
              <a:defRPr>
                <a:solidFill>
                  <a:schemeClr val="tx1"/>
                </a:solidFill>
                <a:latin typeface="Consolas" pitchFamily="49" charset="0"/>
                <a:cs typeface="Consolas" pitchFamily="49" charset="0"/>
              </a:defRPr>
            </a:lvl2pPr>
            <a:lvl3pPr marL="429729" indent="0">
              <a:buNone/>
              <a:defRPr>
                <a:solidFill>
                  <a:schemeClr val="tx1"/>
                </a:solidFill>
                <a:latin typeface="Consolas" pitchFamily="49" charset="0"/>
                <a:cs typeface="Consolas" pitchFamily="49" charset="0"/>
              </a:defRPr>
            </a:lvl3pPr>
            <a:lvl4pPr marL="598761" indent="0">
              <a:buNone/>
              <a:defRPr>
                <a:solidFill>
                  <a:schemeClr val="tx1"/>
                </a:solidFill>
                <a:latin typeface="Consolas" pitchFamily="49" charset="0"/>
                <a:cs typeface="Consolas" pitchFamily="49" charset="0"/>
              </a:defRPr>
            </a:lvl4pPr>
            <a:lvl5pPr marL="772558"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7197" y="2066769"/>
            <a:ext cx="6117617" cy="2250329"/>
          </a:xfrm>
          <a:prstGeom prst="rect">
            <a:avLst/>
          </a:prstGeom>
        </p:spPr>
      </p:pic>
      <p:sp>
        <p:nvSpPr>
          <p:cNvPr id="6" name="TextBox 5"/>
          <p:cNvSpPr txBox="1"/>
          <p:nvPr userDrawn="1"/>
        </p:nvSpPr>
        <p:spPr>
          <a:xfrm>
            <a:off x="2801821" y="6254261"/>
            <a:ext cx="6588369" cy="107722"/>
          </a:xfrm>
          <a:prstGeom prst="rect">
            <a:avLst/>
          </a:prstGeom>
          <a:noFill/>
        </p:spPr>
        <p:txBody>
          <a:bodyPr wrap="square" lIns="0" tIns="0" rIns="0" bIns="0" rtlCol="0">
            <a:spAutoFit/>
          </a:bodyPr>
          <a:lstStyle/>
          <a:p>
            <a:pPr algn="ctr" defTabSz="685631"/>
            <a:r>
              <a:rPr lang="en-GB" sz="7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4"/>
            <a:ext cx="11151917" cy="56784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13"/>
            <a:ext cx="11151917" cy="14911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9119" y="1950828"/>
            <a:ext cx="10794093" cy="1523493"/>
          </a:xfrm>
        </p:spPr>
        <p:txBody>
          <a:bodyPr anchor="ctr" anchorCtr="0">
            <a:noAutofit/>
          </a:bodyPr>
          <a:lstStyle>
            <a:lvl1pPr>
              <a:lnSpc>
                <a:spcPct val="90000"/>
              </a:lnSpc>
              <a:defRPr sz="4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8343" y="5866277"/>
            <a:ext cx="2656984" cy="9773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371" y="2084851"/>
            <a:ext cx="7872875"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418" y="2306216"/>
            <a:ext cx="7487807" cy="1653821"/>
          </a:xfrm>
        </p:spPr>
        <p:txBody>
          <a:bodyPr>
            <a:normAutofit/>
          </a:bodyPr>
          <a:lstStyle>
            <a:lvl1pPr marL="0" indent="0">
              <a:buNone/>
              <a:defRPr lang="en-US" sz="6133"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418" y="4110526"/>
            <a:ext cx="7487807" cy="1305615"/>
          </a:xfrm>
        </p:spPr>
        <p:txBody>
          <a:bodyPr>
            <a:normAutofit/>
          </a:bodyPr>
          <a:lstStyle>
            <a:lvl1pPr marL="0" indent="0">
              <a:buNone/>
              <a:defRPr lang="en-US" sz="2667"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462"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462"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392" y="383062"/>
            <a:ext cx="1632181" cy="594726"/>
            <a:chOff x="10186018" y="534632"/>
            <a:chExt cx="1706539" cy="621820"/>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0675154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371" y="2084851"/>
            <a:ext cx="7872875"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418" y="2306216"/>
            <a:ext cx="7487807" cy="1653821"/>
          </a:xfrm>
        </p:spPr>
        <p:txBody>
          <a:bodyPr>
            <a:normAutofit/>
          </a:bodyPr>
          <a:lstStyle>
            <a:lvl1pPr marL="0" indent="0">
              <a:buNone/>
              <a:defRPr lang="en-US" sz="6133"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418" y="4110526"/>
            <a:ext cx="7487807" cy="1305615"/>
          </a:xfrm>
        </p:spPr>
        <p:txBody>
          <a:bodyPr>
            <a:normAutofit/>
          </a:bodyPr>
          <a:lstStyle>
            <a:lvl1pPr marL="0" indent="0">
              <a:buNone/>
              <a:defRPr lang="en-US" sz="2667"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462"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462"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8343" y="5866277"/>
            <a:ext cx="2656984" cy="9773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5040" y="308417"/>
            <a:ext cx="1632181" cy="594726"/>
            <a:chOff x="10186018" y="534632"/>
            <a:chExt cx="1706539" cy="621820"/>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2601906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417" y="1797051"/>
            <a:ext cx="8735484" cy="4320117"/>
          </a:xfrm>
        </p:spPr>
        <p:txBody>
          <a:bodyPr/>
          <a:lstStyle>
            <a:lvl1pPr marL="0" indent="0">
              <a:buNone/>
              <a:tabLst>
                <a:tab pos="7604949" algn="l"/>
              </a:tabLst>
              <a:defRPr sz="4000" baseline="0">
                <a:solidFill>
                  <a:schemeClr val="accent2"/>
                </a:solidFill>
              </a:defRPr>
            </a:lvl1pPr>
            <a:lvl2pPr marL="0" indent="0">
              <a:buNone/>
              <a:tabLst>
                <a:tab pos="7604949" algn="l"/>
              </a:tabLst>
              <a:defRPr sz="2000">
                <a:latin typeface="+mn-lt"/>
              </a:defRPr>
            </a:lvl2pPr>
            <a:lvl3pPr marL="460424" indent="-230213">
              <a:tabLst>
                <a:tab pos="7604949"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7267" y="1797052"/>
            <a:ext cx="2110317" cy="210184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US" sz="1867"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5388" y="2224213"/>
            <a:ext cx="642016" cy="12767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73733" y="3545586"/>
            <a:ext cx="819135" cy="287323"/>
          </a:xfrm>
          <a:prstGeom prst="rect">
            <a:avLst/>
          </a:prstGeom>
          <a:noFill/>
        </p:spPr>
        <p:txBody>
          <a:bodyPr wrap="none" lIns="0" tIns="0" rIns="0" bIns="0" rtlCol="0">
            <a:spAutoFit/>
          </a:bodyPr>
          <a:lstStyle/>
          <a:p>
            <a:pPr defTabSz="914462"/>
            <a:r>
              <a:rPr lang="en-US" sz="1867" dirty="0" smtClean="0">
                <a:solidFill>
                  <a:srgbClr val="FFFFFF"/>
                </a:solidFill>
              </a:rPr>
              <a:t>Agenda</a:t>
            </a:r>
          </a:p>
        </p:txBody>
      </p:sp>
    </p:spTree>
    <p:extLst>
      <p:ext uri="{BB962C8B-B14F-4D97-AF65-F5344CB8AC3E}">
        <p14:creationId xmlns:p14="http://schemas.microsoft.com/office/powerpoint/2010/main" val="2405158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392" y="308417"/>
            <a:ext cx="1632181" cy="602694"/>
            <a:chOff x="10186018" y="534632"/>
            <a:chExt cx="1706539" cy="630151"/>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8447624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392" y="308417"/>
            <a:ext cx="1632181" cy="602694"/>
            <a:chOff x="10186018" y="534632"/>
            <a:chExt cx="1706539" cy="630151"/>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6027137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392" y="308417"/>
            <a:ext cx="1632181" cy="602694"/>
            <a:chOff x="10186018" y="534632"/>
            <a:chExt cx="1706539" cy="630151"/>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36769385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543266781"/>
      </p:ext>
    </p:extLst>
  </p:cSld>
  <p:clrMapOvr>
    <a:masterClrMapping/>
  </p:clrMapOvr>
  <p:transition spd="slow">
    <p:push/>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195923335"/>
      </p:ext>
    </p:extLst>
  </p:cSld>
  <p:clrMapOvr>
    <a:masterClrMapping/>
  </p:clrMapOvr>
  <p:transition spd="slow">
    <p:pu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166084906"/>
      </p:ext>
    </p:extLst>
  </p:cSld>
  <p:clrMapOvr>
    <a:masterClrMapping/>
  </p:clrMapOvr>
  <p:transition spd="slow">
    <p:push/>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418" y="1797051"/>
            <a:ext cx="10943167" cy="4320117"/>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09231823"/>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2324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10"/>
            <a:ext cx="11151917" cy="203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13471749"/>
      </p:ext>
    </p:extLst>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035597"/>
      </p:ext>
    </p:extLst>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418" y="1797051"/>
            <a:ext cx="5399556" cy="4320117"/>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60908" y="1797050"/>
            <a:ext cx="5406677" cy="4320116"/>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66619398"/>
      </p:ext>
    </p:extLst>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417" y="1797050"/>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7468" y="1797050"/>
            <a:ext cx="2112432"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7050"/>
            <a:ext cx="2110317"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867"/>
            <a:ext cx="2112432" cy="2112301"/>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6539" y="4000281"/>
            <a:ext cx="2021045" cy="2116887"/>
          </a:xfrm>
        </p:spPr>
        <p:txBody>
          <a:bodyPr/>
          <a:lstStyle/>
          <a:p>
            <a:r>
              <a:rPr lang="en-US" smtClean="0"/>
              <a:t>Click icon to add picture</a:t>
            </a:r>
            <a:endParaRPr lang="de-CH" dirty="0"/>
          </a:p>
        </p:txBody>
      </p:sp>
    </p:spTree>
    <p:extLst>
      <p:ext uri="{BB962C8B-B14F-4D97-AF65-F5344CB8AC3E}">
        <p14:creationId xmlns:p14="http://schemas.microsoft.com/office/powerpoint/2010/main" val="3618769855"/>
      </p:ext>
    </p:extLst>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0"/>
            <a:ext cx="2112433"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7050"/>
            <a:ext cx="2110317" cy="4320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7468" y="4004733"/>
            <a:ext cx="2112433" cy="2112435"/>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27064356"/>
      </p:ext>
    </p:extLst>
  </p:cSld>
  <p:clrMapOvr>
    <a:masterClrMapping/>
  </p:clrMapOvr>
  <p:transition spd="slow">
    <p:push dir="u"/>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6819"/>
            <a:ext cx="2112433" cy="4320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6820"/>
            <a:ext cx="2110317" cy="211266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7269" y="4004734"/>
            <a:ext cx="2110316" cy="2112433"/>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6819"/>
            <a:ext cx="6527800" cy="4320348"/>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91417586"/>
      </p:ext>
    </p:extLst>
  </p:cSld>
  <p:clrMapOvr>
    <a:masterClrMapping/>
  </p:clrMapOvr>
  <p:transition spd="slow">
    <p:push dir="u"/>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49"/>
            <a:ext cx="4320117" cy="211243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734"/>
            <a:ext cx="2112432" cy="2112433"/>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7267" y="4000281"/>
            <a:ext cx="2110317" cy="211688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87438677"/>
      </p:ext>
    </p:extLst>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0"/>
            <a:ext cx="2112433" cy="2097175"/>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7268" y="1797050"/>
            <a:ext cx="2110317"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867"/>
            <a:ext cx="4320117" cy="2112300"/>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56616101"/>
      </p:ext>
    </p:extLst>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1"/>
            <a:ext cx="4320117" cy="4320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22369491"/>
      </p:ext>
    </p:extLst>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836" y="6298299"/>
            <a:ext cx="11176000" cy="30796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4198" eaLnBrk="0" hangingPunct="0"/>
            <a:r>
              <a:rPr lang="en-US" sz="667" dirty="0">
                <a:gradFill>
                  <a:gsLst>
                    <a:gs pos="0">
                      <a:srgbClr val="FFFFFF"/>
                    </a:gs>
                    <a:gs pos="100000">
                      <a:srgbClr val="FFFFFF"/>
                    </a:gs>
                  </a:gsLst>
                  <a:lin ang="5400000" scaled="0"/>
                </a:gradFill>
                <a:cs typeface="Arial" charset="0"/>
              </a:rPr>
              <a:t>© </a:t>
            </a:r>
            <a:r>
              <a:rPr lang="en-US" sz="667" dirty="0" smtClean="0">
                <a:gradFill>
                  <a:gsLst>
                    <a:gs pos="0">
                      <a:srgbClr val="FFFFFF"/>
                    </a:gs>
                    <a:gs pos="100000">
                      <a:srgbClr val="FFFFFF"/>
                    </a:gs>
                  </a:gsLst>
                  <a:lin ang="5400000" scaled="0"/>
                </a:gradFill>
                <a:cs typeface="Arial" charset="0"/>
              </a:rPr>
              <a:t>2012 Microsoft </a:t>
            </a:r>
            <a:r>
              <a:rPr lang="en-US" sz="667"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198" eaLnBrk="0" hangingPunct="0"/>
            <a:r>
              <a:rPr lang="en-US" sz="667"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667" dirty="0" smtClean="0">
                <a:gradFill>
                  <a:gsLst>
                    <a:gs pos="0">
                      <a:srgbClr val="FFFFFF"/>
                    </a:gs>
                    <a:gs pos="100000">
                      <a:srgbClr val="FFFFFF"/>
                    </a:gs>
                  </a:gsLst>
                  <a:lin ang="5400000" scaled="0"/>
                </a:gradFill>
                <a:cs typeface="Arial" charset="0"/>
              </a:rPr>
              <a:t>MICROSOFT </a:t>
            </a:r>
            <a:r>
              <a:rPr lang="en-US" sz="667"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920" y="1862325"/>
            <a:ext cx="8518161" cy="3133351"/>
          </a:xfrm>
          <a:prstGeom prst="rect">
            <a:avLst/>
          </a:prstGeom>
        </p:spPr>
      </p:pic>
    </p:spTree>
    <p:extLst>
      <p:ext uri="{BB962C8B-B14F-4D97-AF65-F5344CB8AC3E}">
        <p14:creationId xmlns:p14="http://schemas.microsoft.com/office/powerpoint/2010/main" val="831971168"/>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1148" y="1428767"/>
            <a:ext cx="11151917" cy="203132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1365" y="2980724"/>
            <a:ext cx="7171401" cy="896552"/>
          </a:xfrm>
        </p:spPr>
        <p:txBody>
          <a:bodyPr wrap="square" lIns="0" tIns="0" rIns="0" bIns="0" anchor="ctr">
            <a:noAutofit/>
          </a:bodyPr>
          <a:lstStyle>
            <a:lvl1pPr>
              <a:lnSpc>
                <a:spcPct val="95000"/>
              </a:lnSpc>
              <a:spcBef>
                <a:spcPts val="0"/>
              </a:spcBef>
              <a:spcAft>
                <a:spcPts val="1600"/>
              </a:spcAft>
              <a:defRPr lang="en-US" sz="3529"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863">
                <a:solidFill>
                  <a:srgbClr val="FFFFFF"/>
                </a:solidFill>
              </a:defRPr>
            </a:lvl2pPr>
            <a:lvl3pPr>
              <a:lnSpc>
                <a:spcPct val="100000"/>
              </a:lnSpc>
              <a:spcBef>
                <a:spcPts val="800"/>
              </a:spcBef>
              <a:defRPr sz="1863">
                <a:solidFill>
                  <a:srgbClr val="FFFFFF"/>
                </a:solidFill>
              </a:defRPr>
            </a:lvl3pPr>
            <a:lvl4pPr>
              <a:lnSpc>
                <a:spcPct val="100000"/>
              </a:lnSpc>
              <a:spcBef>
                <a:spcPts val="800"/>
              </a:spcBef>
              <a:defRPr sz="1863">
                <a:solidFill>
                  <a:srgbClr val="FFFFFF"/>
                </a:solidFill>
              </a:defRPr>
            </a:lvl4pPr>
            <a:lvl5pPr>
              <a:lnSpc>
                <a:spcPct val="100000"/>
              </a:lnSpc>
              <a:spcBef>
                <a:spcPts val="800"/>
              </a:spcBef>
              <a:defRPr sz="1863">
                <a:solidFill>
                  <a:srgbClr val="FFFFFF"/>
                </a:solidFill>
              </a:defRPr>
            </a:lvl5pPr>
          </a:lstStyle>
          <a:p>
            <a:pPr marL="0" lvl="0" indent="0" algn="l" defTabSz="89622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241" y="1507552"/>
            <a:ext cx="3854647"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392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86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8767002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635917"/>
            <a:ext cx="2689275" cy="4929460"/>
          </a:xfrm>
        </p:spPr>
        <p:txBody>
          <a:bodyPr vert="horz" lIns="0" tIns="0" rIns="0" bIns="0" rtlCol="0">
            <a:noAutofit/>
          </a:bodyPr>
          <a:lstStyle>
            <a:lvl1pPr>
              <a:defRPr lang="en-US" sz="2353"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88344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666" y="2084174"/>
            <a:ext cx="9860673" cy="488852"/>
          </a:xfrm>
        </p:spPr>
        <p:txBody>
          <a:bodyPr/>
          <a:lstStyle>
            <a:lvl1pPr>
              <a:defRPr sz="3529"/>
            </a:lvl1pPr>
          </a:lstStyle>
          <a:p>
            <a:r>
              <a:rPr lang="en-US" dirty="0" smtClean="0"/>
              <a:t>Click to edit master title style</a:t>
            </a:r>
            <a:endParaRPr lang="en-US" dirty="0"/>
          </a:p>
        </p:txBody>
      </p:sp>
    </p:spTree>
    <p:extLst>
      <p:ext uri="{BB962C8B-B14F-4D97-AF65-F5344CB8AC3E}">
        <p14:creationId xmlns:p14="http://schemas.microsoft.com/office/powerpoint/2010/main" val="3840242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802" y="6248216"/>
            <a:ext cx="7228111" cy="365125"/>
          </a:xfrm>
          <a:prstGeom prst="rect">
            <a:avLst/>
          </a:prstGeom>
        </p:spPr>
        <p:txBody>
          <a:bodyPr/>
          <a:lstStyle>
            <a:lvl1pPr>
              <a:defRPr/>
            </a:lvl1pPr>
          </a:lstStyle>
          <a:p>
            <a:pPr defTabSz="914462"/>
            <a:endParaRPr lang="en-GB" sz="1867">
              <a:solidFill>
                <a:srgbClr val="505050"/>
              </a:solidFill>
            </a:endParaRPr>
          </a:p>
        </p:txBody>
      </p:sp>
      <p:sp>
        <p:nvSpPr>
          <p:cNvPr id="5" name="Slide Number Placeholder 4"/>
          <p:cNvSpPr>
            <a:spLocks noGrp="1"/>
          </p:cNvSpPr>
          <p:nvPr>
            <p:ph type="sldNum" sz="quarter" idx="11"/>
          </p:nvPr>
        </p:nvSpPr>
        <p:spPr>
          <a:xfrm>
            <a:off x="0" y="1272223"/>
            <a:ext cx="711200" cy="244476"/>
          </a:xfrm>
          <a:prstGeom prst="rect">
            <a:avLst/>
          </a:prstGeom>
        </p:spPr>
        <p:txBody>
          <a:bodyPr/>
          <a:lstStyle>
            <a:lvl1pPr>
              <a:defRPr/>
            </a:lvl1pPr>
          </a:lstStyle>
          <a:p>
            <a:pPr defTabSz="914462"/>
            <a:fld id="{8BAA82A5-D41F-40B6-864A-06BCCF57D3E7}" type="slidenum">
              <a:rPr lang="en-GB" sz="1867" smtClean="0">
                <a:solidFill>
                  <a:srgbClr val="505050"/>
                </a:solidFill>
              </a:rPr>
              <a:pPr defTabSz="914462"/>
              <a:t>‹#›</a:t>
            </a:fld>
            <a:endParaRPr lang="en-GB" sz="1867">
              <a:solidFill>
                <a:srgbClr val="505050"/>
              </a:solidFill>
            </a:endParaRPr>
          </a:p>
        </p:txBody>
      </p:sp>
      <p:sp>
        <p:nvSpPr>
          <p:cNvPr id="6" name="Date Placeholder 5"/>
          <p:cNvSpPr>
            <a:spLocks noGrp="1"/>
          </p:cNvSpPr>
          <p:nvPr>
            <p:ph type="dt" sz="half" idx="12"/>
          </p:nvPr>
        </p:nvSpPr>
        <p:spPr>
          <a:xfrm>
            <a:off x="8128000" y="6248411"/>
            <a:ext cx="3556000" cy="365125"/>
          </a:xfrm>
          <a:prstGeom prst="rect">
            <a:avLst/>
          </a:prstGeom>
        </p:spPr>
        <p:txBody>
          <a:bodyPr/>
          <a:lstStyle>
            <a:lvl1pPr>
              <a:defRPr/>
            </a:lvl1pPr>
          </a:lstStyle>
          <a:p>
            <a:pPr defTabSz="914462"/>
            <a:endParaRPr lang="en-GB" sz="1867">
              <a:solidFill>
                <a:srgbClr val="505050"/>
              </a:solidFill>
            </a:endParaRPr>
          </a:p>
        </p:txBody>
      </p:sp>
    </p:spTree>
    <p:extLst>
      <p:ext uri="{BB962C8B-B14F-4D97-AF65-F5344CB8AC3E}">
        <p14:creationId xmlns:p14="http://schemas.microsoft.com/office/powerpoint/2010/main" val="273293516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8343" y="5866277"/>
            <a:ext cx="2656984" cy="9773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371" y="2084851"/>
            <a:ext cx="7872875"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418" y="2306216"/>
            <a:ext cx="7487807" cy="1653821"/>
          </a:xfrm>
        </p:spPr>
        <p:txBody>
          <a:bodyPr>
            <a:normAutofit/>
          </a:bodyPr>
          <a:lstStyle>
            <a:lvl1pPr marL="0" indent="0">
              <a:buNone/>
              <a:defRPr lang="en-US" sz="6133"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418" y="4110526"/>
            <a:ext cx="7487807" cy="1305615"/>
          </a:xfrm>
        </p:spPr>
        <p:txBody>
          <a:bodyPr>
            <a:normAutofit/>
          </a:bodyPr>
          <a:lstStyle>
            <a:lvl1pPr marL="0" indent="0">
              <a:buNone/>
              <a:defRPr lang="en-US" sz="2667"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462"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462"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392" y="383062"/>
            <a:ext cx="1632181" cy="594726"/>
            <a:chOff x="10186018" y="534632"/>
            <a:chExt cx="1706539" cy="621820"/>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12706385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371" y="2084851"/>
            <a:ext cx="7872875"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ctr" defTabSz="1243265"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418" y="2306216"/>
            <a:ext cx="7487807" cy="1653821"/>
          </a:xfrm>
        </p:spPr>
        <p:txBody>
          <a:bodyPr>
            <a:normAutofit/>
          </a:bodyPr>
          <a:lstStyle>
            <a:lvl1pPr marL="0" indent="0">
              <a:buNone/>
              <a:defRPr lang="en-US" sz="6133"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418" y="4110526"/>
            <a:ext cx="7487807" cy="1305615"/>
          </a:xfrm>
        </p:spPr>
        <p:txBody>
          <a:bodyPr>
            <a:normAutofit/>
          </a:bodyPr>
          <a:lstStyle>
            <a:lvl1pPr marL="0" indent="0">
              <a:buNone/>
              <a:defRPr lang="en-US" sz="2667"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462"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462"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8343" y="5866277"/>
            <a:ext cx="2656984" cy="9773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5040" y="308417"/>
            <a:ext cx="1632181" cy="594726"/>
            <a:chOff x="10186018" y="534632"/>
            <a:chExt cx="1706539" cy="621820"/>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8503095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417" y="1797051"/>
            <a:ext cx="8735484" cy="4320117"/>
          </a:xfrm>
        </p:spPr>
        <p:txBody>
          <a:bodyPr/>
          <a:lstStyle>
            <a:lvl1pPr marL="0" indent="0">
              <a:buNone/>
              <a:tabLst>
                <a:tab pos="7604949" algn="l"/>
              </a:tabLst>
              <a:defRPr sz="4000" baseline="0">
                <a:solidFill>
                  <a:schemeClr val="accent2"/>
                </a:solidFill>
              </a:defRPr>
            </a:lvl1pPr>
            <a:lvl2pPr marL="0" indent="0">
              <a:buNone/>
              <a:tabLst>
                <a:tab pos="7604949" algn="l"/>
              </a:tabLst>
              <a:defRPr sz="2000">
                <a:latin typeface="+mn-lt"/>
              </a:defRPr>
            </a:lvl2pPr>
            <a:lvl3pPr marL="460424" indent="-230213">
              <a:tabLst>
                <a:tab pos="7604949"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7267" y="1797052"/>
            <a:ext cx="2110317" cy="210184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US" sz="1867"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5388" y="2224213"/>
            <a:ext cx="642016" cy="12767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73733" y="3545586"/>
            <a:ext cx="819135" cy="287323"/>
          </a:xfrm>
          <a:prstGeom prst="rect">
            <a:avLst/>
          </a:prstGeom>
          <a:noFill/>
        </p:spPr>
        <p:txBody>
          <a:bodyPr wrap="none" lIns="0" tIns="0" rIns="0" bIns="0" rtlCol="0">
            <a:spAutoFit/>
          </a:bodyPr>
          <a:lstStyle/>
          <a:p>
            <a:pPr defTabSz="914462"/>
            <a:r>
              <a:rPr lang="en-US" sz="1867" dirty="0" smtClean="0">
                <a:solidFill>
                  <a:srgbClr val="FFFFFF"/>
                </a:solidFill>
              </a:rPr>
              <a:t>Agenda</a:t>
            </a:r>
          </a:p>
        </p:txBody>
      </p:sp>
    </p:spTree>
    <p:extLst>
      <p:ext uri="{BB962C8B-B14F-4D97-AF65-F5344CB8AC3E}">
        <p14:creationId xmlns:p14="http://schemas.microsoft.com/office/powerpoint/2010/main" val="2349353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392" y="308417"/>
            <a:ext cx="1632181" cy="602694"/>
            <a:chOff x="10186018" y="534632"/>
            <a:chExt cx="1706539" cy="630151"/>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12532755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392" y="308417"/>
            <a:ext cx="1632181" cy="602694"/>
            <a:chOff x="10186018" y="534632"/>
            <a:chExt cx="1706539" cy="630151"/>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28616605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418" y="2784868"/>
            <a:ext cx="10943167" cy="1114033"/>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418" y="1773238"/>
            <a:ext cx="10943167" cy="44319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9052" y="5847095"/>
            <a:ext cx="2672789"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392" y="308417"/>
            <a:ext cx="1632181" cy="602694"/>
            <a:chOff x="10186018" y="534632"/>
            <a:chExt cx="1706539" cy="630151"/>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317" cy="183492"/>
            </a:xfrm>
            <a:prstGeom prst="rect">
              <a:avLst/>
            </a:prstGeom>
            <a:noFill/>
          </p:spPr>
          <p:txBody>
            <a:bodyPr wrap="none" lIns="0" tIns="0" rIns="0" bIns="0" rtlCol="0">
              <a:spAutoFit/>
            </a:bodyPr>
            <a:lstStyle/>
            <a:p>
              <a:pPr defTabSz="914462">
                <a:lnSpc>
                  <a:spcPct val="90000"/>
                </a:lnSpc>
                <a:spcAft>
                  <a:spcPts val="800"/>
                </a:spcAft>
              </a:pPr>
              <a:r>
                <a:rPr lang="en-US" sz="1267" dirty="0" smtClean="0">
                  <a:solidFill>
                    <a:srgbClr val="FFFFFF"/>
                  </a:solidFill>
                </a:rPr>
                <a:t>| Basel</a:t>
              </a:r>
            </a:p>
          </p:txBody>
        </p:sp>
      </p:grpSp>
    </p:spTree>
    <p:extLst>
      <p:ext uri="{BB962C8B-B14F-4D97-AF65-F5344CB8AC3E}">
        <p14:creationId xmlns:p14="http://schemas.microsoft.com/office/powerpoint/2010/main" val="42213520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248" y="1447804"/>
            <a:ext cx="5487829" cy="1755865"/>
          </a:xfrm>
        </p:spPr>
        <p:txBody>
          <a:bodyPr/>
          <a:lstStyle>
            <a:lvl1pPr marL="346905" indent="-346905">
              <a:lnSpc>
                <a:spcPct val="90000"/>
              </a:lnSpc>
              <a:defRPr sz="2900"/>
            </a:lvl1pPr>
            <a:lvl2pPr marL="687064" indent="-332060">
              <a:lnSpc>
                <a:spcPct val="90000"/>
              </a:lnSpc>
              <a:defRPr sz="2400"/>
            </a:lvl2pPr>
            <a:lvl3pPr marL="973229" indent="-294262">
              <a:lnSpc>
                <a:spcPct val="90000"/>
              </a:lnSpc>
              <a:defRPr sz="2000"/>
            </a:lvl3pPr>
            <a:lvl4pPr marL="1252645" indent="-279416">
              <a:lnSpc>
                <a:spcPct val="90000"/>
              </a:lnSpc>
              <a:defRPr sz="1800"/>
            </a:lvl4pPr>
            <a:lvl5pPr marL="1546908" indent="-28616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3335" y="1447804"/>
            <a:ext cx="5487829" cy="1755865"/>
          </a:xfrm>
        </p:spPr>
        <p:txBody>
          <a:bodyPr/>
          <a:lstStyle>
            <a:lvl1pPr marL="355008" indent="-355008">
              <a:lnSpc>
                <a:spcPct val="90000"/>
              </a:lnSpc>
              <a:defRPr sz="2900"/>
            </a:lvl1pPr>
            <a:lvl2pPr marL="687064" indent="-346905">
              <a:lnSpc>
                <a:spcPct val="90000"/>
              </a:lnSpc>
              <a:defRPr sz="2400"/>
            </a:lvl2pPr>
            <a:lvl3pPr marL="981328" indent="-309111">
              <a:lnSpc>
                <a:spcPct val="90000"/>
              </a:lnSpc>
              <a:defRPr sz="2000"/>
            </a:lvl3pPr>
            <a:lvl4pPr marL="1252645" indent="-271316">
              <a:lnSpc>
                <a:spcPct val="90000"/>
              </a:lnSpc>
              <a:defRPr sz="1800"/>
            </a:lvl4pPr>
            <a:lvl5pPr marL="1546908" indent="-279416">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99601676"/>
      </p:ext>
    </p:extLst>
  </p:cSld>
  <p:clrMapOvr>
    <a:masterClrMapping/>
  </p:clrMapOvr>
  <p:transition spd="slow">
    <p:push/>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038186514"/>
      </p:ext>
    </p:extLst>
  </p:cSld>
  <p:clrMapOvr>
    <a:masterClrMapping/>
  </p:clrMapOvr>
  <p:transition spd="slow">
    <p:push/>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9"/>
            <a:ext cx="10943167" cy="2125661"/>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50"/>
            <a:ext cx="10943167" cy="574279"/>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462"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225510815"/>
      </p:ext>
    </p:extLst>
  </p:cSld>
  <p:clrMapOvr>
    <a:masterClrMapping/>
  </p:clrMapOvr>
  <p:transition spd="slow">
    <p:push/>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418" y="1797051"/>
            <a:ext cx="10943167" cy="4320117"/>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1993847"/>
      </p:ext>
    </p:extLst>
  </p:cSld>
  <p:clrMapOvr>
    <a:masterClrMapping/>
  </p:clrMapOvr>
  <p:transition spd="slow">
    <p:push dir="u"/>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68196549"/>
      </p:ext>
    </p:extLst>
  </p:cSld>
  <p:clrMapOvr>
    <a:masterClrMapping/>
  </p:clrMapOvr>
  <p:transition spd="slow">
    <p:push dir="u"/>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507950"/>
      </p:ext>
    </p:extLst>
  </p:cSld>
  <p:clrMapOvr>
    <a:masterClrMapping/>
  </p:clrMapOvr>
  <p:transition spd="slow">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418" y="1797051"/>
            <a:ext cx="5399556" cy="4320117"/>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60908" y="1797050"/>
            <a:ext cx="5406677" cy="4320116"/>
          </a:xfrm>
        </p:spPr>
        <p:txBody>
          <a:bodyPr/>
          <a:lstStyle>
            <a:lvl1pPr marL="0" indent="0">
              <a:buNone/>
              <a:defRPr sz="4000"/>
            </a:lvl1pPr>
            <a:lvl2pPr marL="0" indent="0">
              <a:buNone/>
              <a:tabLst/>
              <a:defRPr sz="2000">
                <a:latin typeface="+mn-lt"/>
              </a:defRPr>
            </a:lvl2pPr>
            <a:lvl3pPr marL="241294" indent="-241294">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4264029"/>
      </p:ext>
    </p:extLst>
  </p:cSld>
  <p:clrMapOvr>
    <a:masterClrMapping/>
  </p:clrMapOvr>
  <p:transition spd="slow">
    <p:push dir="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417" y="1797050"/>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7468" y="1797050"/>
            <a:ext cx="2112432"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7050"/>
            <a:ext cx="2110317"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867"/>
            <a:ext cx="2112432" cy="2112301"/>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6539" y="4000281"/>
            <a:ext cx="2021045" cy="2116887"/>
          </a:xfrm>
        </p:spPr>
        <p:txBody>
          <a:bodyPr/>
          <a:lstStyle/>
          <a:p>
            <a:r>
              <a:rPr lang="en-US" smtClean="0"/>
              <a:t>Click icon to add picture</a:t>
            </a:r>
            <a:endParaRPr lang="de-CH" dirty="0"/>
          </a:p>
        </p:txBody>
      </p:sp>
    </p:spTree>
    <p:extLst>
      <p:ext uri="{BB962C8B-B14F-4D97-AF65-F5344CB8AC3E}">
        <p14:creationId xmlns:p14="http://schemas.microsoft.com/office/powerpoint/2010/main" val="3150505187"/>
      </p:ext>
    </p:extLst>
  </p:cSld>
  <p:clrMapOvr>
    <a:masterClrMapping/>
  </p:clrMapOvr>
  <p:transition spd="slow">
    <p:push dir="u"/>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0"/>
            <a:ext cx="2112433"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7050"/>
            <a:ext cx="2110317" cy="4320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7468" y="4004733"/>
            <a:ext cx="2112433" cy="2112435"/>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57119726"/>
      </p:ext>
    </p:extLst>
  </p:cSld>
  <p:clrMapOvr>
    <a:masterClrMapping/>
  </p:clrMapOvr>
  <p:transition spd="slow">
    <p:push dir="u"/>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6819"/>
            <a:ext cx="2112433" cy="4320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7268" y="1796820"/>
            <a:ext cx="2110317" cy="211266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7269" y="4004734"/>
            <a:ext cx="2110316" cy="2112433"/>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6819"/>
            <a:ext cx="6527800" cy="4320348"/>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17237835"/>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248"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3" y="2133605"/>
            <a:ext cx="5486400" cy="1585049"/>
          </a:xfrm>
        </p:spPr>
        <p:txBody>
          <a:bodyPr/>
          <a:lstStyle>
            <a:lvl1pPr marL="287517" indent="-287517">
              <a:defRPr sz="2400"/>
            </a:lvl1pPr>
            <a:lvl2pPr marL="573678" indent="-271316">
              <a:defRPr sz="2000"/>
            </a:lvl2pPr>
            <a:lvl3pPr marL="830147" indent="-248370">
              <a:defRPr sz="1800"/>
            </a:lvl3pPr>
            <a:lvl4pPr marL="1071767" indent="-233523">
              <a:defRPr sz="1800"/>
            </a:lvl4pPr>
            <a:lvl5pPr marL="1305294" indent="-210574">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3335"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3335" y="2133615"/>
            <a:ext cx="5487829" cy="1585049"/>
          </a:xfrm>
        </p:spPr>
        <p:txBody>
          <a:bodyPr/>
          <a:lstStyle>
            <a:lvl1pPr marL="302363" indent="-302363">
              <a:defRPr sz="2400"/>
            </a:lvl1pPr>
            <a:lvl2pPr marL="581778" indent="-279416">
              <a:defRPr sz="2000"/>
            </a:lvl2pPr>
            <a:lvl3pPr marL="838248" indent="-249721">
              <a:defRPr sz="1800"/>
            </a:lvl3pPr>
            <a:lvl4pPr marL="1071767" indent="-241622">
              <a:defRPr sz="1800"/>
            </a:lvl4pPr>
            <a:lvl5pPr marL="1305294" indent="-225418">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49"/>
            <a:ext cx="4320117" cy="211243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734"/>
            <a:ext cx="2112432" cy="2112433"/>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7267" y="4000281"/>
            <a:ext cx="2110317" cy="211688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90079309"/>
      </p:ext>
    </p:extLst>
  </p:cSld>
  <p:clrMapOvr>
    <a:masterClrMapping/>
  </p:clrMapOvr>
  <p:transition spd="slow">
    <p:push dir="u"/>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0"/>
            <a:ext cx="2112433" cy="2097175"/>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7268" y="1797050"/>
            <a:ext cx="2110317"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7468" y="4004867"/>
            <a:ext cx="4320117" cy="2112300"/>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55278066"/>
      </p:ext>
    </p:extLst>
  </p:cSld>
  <p:clrMapOvr>
    <a:masterClrMapping/>
  </p:clrMapOvr>
  <p:transition spd="slow">
    <p:push dir="u"/>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7468" y="1797051"/>
            <a:ext cx="4320117" cy="4320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417" y="1797051"/>
            <a:ext cx="6527800" cy="4320117"/>
          </a:xfrm>
        </p:spPr>
        <p:txBody>
          <a:bodyPr/>
          <a:lstStyle>
            <a:lvl1pPr marL="0" indent="0">
              <a:buNone/>
              <a:defRPr sz="4000"/>
            </a:lvl1pPr>
            <a:lvl2pPr marL="0" indent="0">
              <a:buNone/>
              <a:tabLst/>
              <a:defRPr sz="2000">
                <a:latin typeface="+mn-lt"/>
              </a:defRPr>
            </a:lvl2pPr>
            <a:lvl3pPr marL="460424" indent="-230213">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24123955"/>
      </p:ext>
    </p:extLst>
  </p:cSld>
  <p:clrMapOvr>
    <a:masterClrMapping/>
  </p:clrMapOvr>
  <p:transition spd="slow">
    <p:push dir="u"/>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836" y="6298299"/>
            <a:ext cx="11176000" cy="30796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4198" eaLnBrk="0" hangingPunct="0"/>
            <a:r>
              <a:rPr lang="en-US" sz="667" dirty="0">
                <a:gradFill>
                  <a:gsLst>
                    <a:gs pos="0">
                      <a:srgbClr val="FFFFFF"/>
                    </a:gs>
                    <a:gs pos="100000">
                      <a:srgbClr val="FFFFFF"/>
                    </a:gs>
                  </a:gsLst>
                  <a:lin ang="5400000" scaled="0"/>
                </a:gradFill>
                <a:cs typeface="Arial" charset="0"/>
              </a:rPr>
              <a:t>© </a:t>
            </a:r>
            <a:r>
              <a:rPr lang="en-US" sz="667" dirty="0" smtClean="0">
                <a:gradFill>
                  <a:gsLst>
                    <a:gs pos="0">
                      <a:srgbClr val="FFFFFF"/>
                    </a:gs>
                    <a:gs pos="100000">
                      <a:srgbClr val="FFFFFF"/>
                    </a:gs>
                  </a:gsLst>
                  <a:lin ang="5400000" scaled="0"/>
                </a:gradFill>
                <a:cs typeface="Arial" charset="0"/>
              </a:rPr>
              <a:t>2012 Microsoft </a:t>
            </a:r>
            <a:r>
              <a:rPr lang="en-US" sz="667"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198" eaLnBrk="0" hangingPunct="0"/>
            <a:r>
              <a:rPr lang="en-US" sz="667"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667" dirty="0" smtClean="0">
                <a:gradFill>
                  <a:gsLst>
                    <a:gs pos="0">
                      <a:srgbClr val="FFFFFF"/>
                    </a:gs>
                    <a:gs pos="100000">
                      <a:srgbClr val="FFFFFF"/>
                    </a:gs>
                  </a:gsLst>
                  <a:lin ang="5400000" scaled="0"/>
                </a:gradFill>
                <a:cs typeface="Arial" charset="0"/>
              </a:rPr>
              <a:t>MICROSOFT </a:t>
            </a:r>
            <a:r>
              <a:rPr lang="en-US" sz="667"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920" y="1862325"/>
            <a:ext cx="8518161" cy="3133351"/>
          </a:xfrm>
          <a:prstGeom prst="rect">
            <a:avLst/>
          </a:prstGeom>
        </p:spPr>
      </p:pic>
    </p:spTree>
    <p:extLst>
      <p:ext uri="{BB962C8B-B14F-4D97-AF65-F5344CB8AC3E}">
        <p14:creationId xmlns:p14="http://schemas.microsoft.com/office/powerpoint/2010/main" val="3446223407"/>
      </p:ext>
    </p:extLst>
  </p:cSld>
  <p:clrMapOvr>
    <a:masterClrMapping/>
  </p:clrMapOvr>
  <p:transition spd="slow">
    <p:push/>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1365" y="2980724"/>
            <a:ext cx="7171401" cy="896552"/>
          </a:xfrm>
        </p:spPr>
        <p:txBody>
          <a:bodyPr wrap="square" lIns="0" tIns="0" rIns="0" bIns="0" anchor="ctr">
            <a:noAutofit/>
          </a:bodyPr>
          <a:lstStyle>
            <a:lvl1pPr>
              <a:lnSpc>
                <a:spcPct val="95000"/>
              </a:lnSpc>
              <a:spcBef>
                <a:spcPts val="0"/>
              </a:spcBef>
              <a:spcAft>
                <a:spcPts val="1600"/>
              </a:spcAft>
              <a:defRPr lang="en-US" sz="3529"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863">
                <a:solidFill>
                  <a:srgbClr val="FFFFFF"/>
                </a:solidFill>
              </a:defRPr>
            </a:lvl2pPr>
            <a:lvl3pPr>
              <a:lnSpc>
                <a:spcPct val="100000"/>
              </a:lnSpc>
              <a:spcBef>
                <a:spcPts val="800"/>
              </a:spcBef>
              <a:defRPr sz="1863">
                <a:solidFill>
                  <a:srgbClr val="FFFFFF"/>
                </a:solidFill>
              </a:defRPr>
            </a:lvl3pPr>
            <a:lvl4pPr>
              <a:lnSpc>
                <a:spcPct val="100000"/>
              </a:lnSpc>
              <a:spcBef>
                <a:spcPts val="800"/>
              </a:spcBef>
              <a:defRPr sz="1863">
                <a:solidFill>
                  <a:srgbClr val="FFFFFF"/>
                </a:solidFill>
              </a:defRPr>
            </a:lvl4pPr>
            <a:lvl5pPr>
              <a:lnSpc>
                <a:spcPct val="100000"/>
              </a:lnSpc>
              <a:spcBef>
                <a:spcPts val="800"/>
              </a:spcBef>
              <a:defRPr sz="1863">
                <a:solidFill>
                  <a:srgbClr val="FFFFFF"/>
                </a:solidFill>
              </a:defRPr>
            </a:lvl5pPr>
          </a:lstStyle>
          <a:p>
            <a:pPr marL="0" lvl="0" indent="0" algn="l" defTabSz="89622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241" y="1507552"/>
            <a:ext cx="3854647"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392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86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3915330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635917"/>
            <a:ext cx="2689275" cy="4929460"/>
          </a:xfrm>
        </p:spPr>
        <p:txBody>
          <a:bodyPr vert="horz" lIns="0" tIns="0" rIns="0" bIns="0" rtlCol="0">
            <a:noAutofit/>
          </a:bodyPr>
          <a:lstStyle>
            <a:lvl1pPr>
              <a:defRPr lang="en-US" sz="2353"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767305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666" y="2084174"/>
            <a:ext cx="9860673" cy="488852"/>
          </a:xfrm>
        </p:spPr>
        <p:txBody>
          <a:bodyPr/>
          <a:lstStyle>
            <a:lvl1pPr>
              <a:defRPr sz="3529"/>
            </a:lvl1pPr>
          </a:lstStyle>
          <a:p>
            <a:r>
              <a:rPr lang="en-US" dirty="0" smtClean="0"/>
              <a:t>Click to edit master title style</a:t>
            </a:r>
            <a:endParaRPr lang="en-US" dirty="0"/>
          </a:p>
        </p:txBody>
      </p:sp>
    </p:spTree>
    <p:extLst>
      <p:ext uri="{BB962C8B-B14F-4D97-AF65-F5344CB8AC3E}">
        <p14:creationId xmlns:p14="http://schemas.microsoft.com/office/powerpoint/2010/main" val="1861483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224" y="1447819"/>
            <a:ext cx="10245217" cy="1523497"/>
          </a:xfrm>
        </p:spPr>
        <p:txBody>
          <a:bodyPr anchor="ctr">
            <a:noAutofit/>
          </a:bodyPr>
          <a:lstStyle>
            <a:lvl1pPr>
              <a:lnSpc>
                <a:spcPct val="90000"/>
              </a:lnSpc>
              <a:defRPr sz="4900"/>
            </a:lvl1pPr>
          </a:lstStyle>
          <a:p>
            <a:r>
              <a:rPr lang="en-US" smtClean="0"/>
              <a:t>Click to edit Master title style</a:t>
            </a:r>
            <a:endParaRPr lang="en-US" dirty="0"/>
          </a:p>
        </p:txBody>
      </p:sp>
      <p:sp>
        <p:nvSpPr>
          <p:cNvPr id="3" name="Subtitle 2"/>
          <p:cNvSpPr>
            <a:spLocks noGrp="1"/>
          </p:cNvSpPr>
          <p:nvPr>
            <p:ph type="subTitle" idx="1"/>
          </p:nvPr>
        </p:nvSpPr>
        <p:spPr>
          <a:xfrm>
            <a:off x="970217" y="3874831"/>
            <a:ext cx="10245219" cy="463256"/>
          </a:xfrm>
        </p:spPr>
        <p:txBody>
          <a:bodyPr>
            <a:noAutofit/>
          </a:bodyPr>
          <a:lstStyle>
            <a:lvl1pPr marL="0" indent="0" algn="l">
              <a:lnSpc>
                <a:spcPct val="90000"/>
              </a:lnSpc>
              <a:spcBef>
                <a:spcPts val="0"/>
              </a:spcBef>
              <a:buNone/>
              <a:defRPr sz="2900">
                <a:gradFill>
                  <a:gsLst>
                    <a:gs pos="0">
                      <a:schemeClr val="tx1"/>
                    </a:gs>
                    <a:gs pos="86000">
                      <a:schemeClr val="tx1"/>
                    </a:gs>
                  </a:gsLst>
                  <a:lin ang="5400000" scaled="0"/>
                </a:gradFill>
              </a:defRPr>
            </a:lvl1pPr>
            <a:lvl2pPr marL="466502" indent="0" algn="ctr">
              <a:buNone/>
              <a:defRPr>
                <a:solidFill>
                  <a:schemeClr val="tx1">
                    <a:tint val="75000"/>
                  </a:schemeClr>
                </a:solidFill>
              </a:defRPr>
            </a:lvl2pPr>
            <a:lvl3pPr marL="933007" indent="0" algn="ctr">
              <a:buNone/>
              <a:defRPr>
                <a:solidFill>
                  <a:schemeClr val="tx1">
                    <a:tint val="75000"/>
                  </a:schemeClr>
                </a:solidFill>
              </a:defRPr>
            </a:lvl3pPr>
            <a:lvl4pPr marL="1399507" indent="0" algn="ctr">
              <a:buNone/>
              <a:defRPr>
                <a:solidFill>
                  <a:schemeClr val="tx1">
                    <a:tint val="75000"/>
                  </a:schemeClr>
                </a:solidFill>
              </a:defRPr>
            </a:lvl4pPr>
            <a:lvl5pPr marL="1866008" indent="0" algn="ctr">
              <a:buNone/>
              <a:defRPr>
                <a:solidFill>
                  <a:schemeClr val="tx1">
                    <a:tint val="75000"/>
                  </a:schemeClr>
                </a:solidFill>
              </a:defRPr>
            </a:lvl5pPr>
            <a:lvl6pPr marL="2332516" indent="0" algn="ctr">
              <a:buNone/>
              <a:defRPr>
                <a:solidFill>
                  <a:schemeClr val="tx1">
                    <a:tint val="75000"/>
                  </a:schemeClr>
                </a:solidFill>
              </a:defRPr>
            </a:lvl6pPr>
            <a:lvl7pPr marL="2799014" indent="0" algn="ctr">
              <a:buNone/>
              <a:defRPr>
                <a:solidFill>
                  <a:schemeClr val="tx1">
                    <a:tint val="75000"/>
                  </a:schemeClr>
                </a:solidFill>
              </a:defRPr>
            </a:lvl7pPr>
            <a:lvl8pPr marL="3265516" indent="0" algn="ctr">
              <a:buNone/>
              <a:defRPr>
                <a:solidFill>
                  <a:schemeClr val="tx1">
                    <a:tint val="75000"/>
                  </a:schemeClr>
                </a:solidFill>
              </a:defRPr>
            </a:lvl8pPr>
            <a:lvl9pPr marL="373201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671" y="298938"/>
            <a:ext cx="2005360" cy="94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670787"/>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9119" y="1950828"/>
            <a:ext cx="10794093" cy="1523493"/>
          </a:xfrm>
        </p:spPr>
        <p:txBody>
          <a:bodyPr anchor="ctr" anchorCtr="0">
            <a:noAutofit/>
          </a:bodyPr>
          <a:lstStyle>
            <a:lvl1pPr>
              <a:lnSpc>
                <a:spcPct val="90000"/>
              </a:lnSpc>
              <a:defRPr sz="4900" b="1"/>
            </a:lvl1pPr>
          </a:lstStyle>
          <a:p>
            <a:r>
              <a:rPr lang="en-US" dirty="0" smtClean="0"/>
              <a:t>Click to edit Master title style</a:t>
            </a:r>
            <a:endParaRPr lang="en-US" dirty="0"/>
          </a:p>
        </p:txBody>
      </p:sp>
    </p:spTree>
    <p:extLst>
      <p:ext uri="{BB962C8B-B14F-4D97-AF65-F5344CB8AC3E}">
        <p14:creationId xmlns:p14="http://schemas.microsoft.com/office/powerpoint/2010/main" val="1208582520"/>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2324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10"/>
            <a:ext cx="11151917" cy="203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84303558"/>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1148" y="1428767"/>
            <a:ext cx="11151917" cy="203132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2705018"/>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248" y="1447804"/>
            <a:ext cx="5487829" cy="1755865"/>
          </a:xfrm>
        </p:spPr>
        <p:txBody>
          <a:bodyPr/>
          <a:lstStyle>
            <a:lvl1pPr marL="346905" indent="-346905">
              <a:lnSpc>
                <a:spcPct val="90000"/>
              </a:lnSpc>
              <a:defRPr sz="2900"/>
            </a:lvl1pPr>
            <a:lvl2pPr marL="687064" indent="-332060">
              <a:lnSpc>
                <a:spcPct val="90000"/>
              </a:lnSpc>
              <a:defRPr sz="2400"/>
            </a:lvl2pPr>
            <a:lvl3pPr marL="973229" indent="-294262">
              <a:lnSpc>
                <a:spcPct val="90000"/>
              </a:lnSpc>
              <a:defRPr sz="2000"/>
            </a:lvl3pPr>
            <a:lvl4pPr marL="1252645" indent="-279416">
              <a:lnSpc>
                <a:spcPct val="90000"/>
              </a:lnSpc>
              <a:defRPr sz="1800"/>
            </a:lvl4pPr>
            <a:lvl5pPr marL="1546908" indent="-28616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3335" y="1447804"/>
            <a:ext cx="5487829" cy="1755865"/>
          </a:xfrm>
        </p:spPr>
        <p:txBody>
          <a:bodyPr/>
          <a:lstStyle>
            <a:lvl1pPr marL="355008" indent="-355008">
              <a:lnSpc>
                <a:spcPct val="90000"/>
              </a:lnSpc>
              <a:defRPr sz="2900"/>
            </a:lvl1pPr>
            <a:lvl2pPr marL="687064" indent="-346905">
              <a:lnSpc>
                <a:spcPct val="90000"/>
              </a:lnSpc>
              <a:defRPr sz="2400"/>
            </a:lvl2pPr>
            <a:lvl3pPr marL="981328" indent="-309111">
              <a:lnSpc>
                <a:spcPct val="90000"/>
              </a:lnSpc>
              <a:defRPr sz="2000"/>
            </a:lvl3pPr>
            <a:lvl4pPr marL="1252645" indent="-271316">
              <a:lnSpc>
                <a:spcPct val="90000"/>
              </a:lnSpc>
              <a:defRPr sz="1800"/>
            </a:lvl4pPr>
            <a:lvl5pPr marL="1546908" indent="-279416">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6679590"/>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248"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3" y="2133605"/>
            <a:ext cx="5486400" cy="1585049"/>
          </a:xfrm>
        </p:spPr>
        <p:txBody>
          <a:bodyPr/>
          <a:lstStyle>
            <a:lvl1pPr marL="287517" indent="-287517">
              <a:defRPr sz="2400"/>
            </a:lvl1pPr>
            <a:lvl2pPr marL="573678" indent="-271316">
              <a:defRPr sz="2000"/>
            </a:lvl2pPr>
            <a:lvl3pPr marL="830147" indent="-248370">
              <a:defRPr sz="1800"/>
            </a:lvl3pPr>
            <a:lvl4pPr marL="1071767" indent="-233523">
              <a:defRPr sz="1800"/>
            </a:lvl4pPr>
            <a:lvl5pPr marL="1305294" indent="-210574">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3335" y="1411563"/>
            <a:ext cx="5487829"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3335" y="2133615"/>
            <a:ext cx="5487829" cy="1585049"/>
          </a:xfrm>
        </p:spPr>
        <p:txBody>
          <a:bodyPr/>
          <a:lstStyle>
            <a:lvl1pPr marL="302363" indent="-302363">
              <a:defRPr sz="2400"/>
            </a:lvl1pPr>
            <a:lvl2pPr marL="581778" indent="-279416">
              <a:defRPr sz="2000"/>
            </a:lvl2pPr>
            <a:lvl3pPr marL="838248" indent="-249721">
              <a:defRPr sz="1800"/>
            </a:lvl3pPr>
            <a:lvl4pPr marL="1071767" indent="-241622">
              <a:defRPr sz="1800"/>
            </a:lvl4pPr>
            <a:lvl5pPr marL="1305294" indent="-225418">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214536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185979344"/>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12353"/>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250" y="1447810"/>
            <a:ext cx="11151916" cy="2031325"/>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38950257"/>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66" y="152668"/>
            <a:ext cx="11740353" cy="664797"/>
          </a:xfrm>
        </p:spPr>
        <p:txBody>
          <a:bodyPr/>
          <a:lstStyle>
            <a:lvl1pPr>
              <a:defRPr sz="48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66" y="1465055"/>
            <a:ext cx="11740353" cy="806795"/>
          </a:xfrm>
        </p:spPr>
        <p:txBody>
          <a:bodyPr>
            <a:normAutofit/>
          </a:bodyPr>
          <a:lstStyle>
            <a:lvl1pPr marL="0" indent="0">
              <a:buNone/>
              <a:defRPr sz="28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215" y="2386417"/>
            <a:ext cx="11734635" cy="2867027"/>
          </a:xfrm>
        </p:spPr>
        <p:txBody>
          <a:bodyPr>
            <a:normAutofit/>
          </a:bodyPr>
          <a:lstStyle>
            <a:lvl1pPr marL="0" indent="0">
              <a:buNone/>
              <a:defRPr sz="24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8007"/>
            <a:ext cx="12192000" cy="449997"/>
          </a:xfrm>
          <a:prstGeom prst="rect">
            <a:avLst/>
          </a:prstGeom>
        </p:spPr>
      </p:pic>
      <p:sp>
        <p:nvSpPr>
          <p:cNvPr id="3" name="Slide Number Placeholder 2"/>
          <p:cNvSpPr>
            <a:spLocks noGrp="1"/>
          </p:cNvSpPr>
          <p:nvPr>
            <p:ph type="sldNum" sz="quarter" idx="10"/>
          </p:nvPr>
        </p:nvSpPr>
        <p:spPr>
          <a:xfrm>
            <a:off x="8737600" y="6356352"/>
            <a:ext cx="2844800" cy="365125"/>
          </a:xfrm>
          <a:prstGeom prst="rect">
            <a:avLst/>
          </a:prstGeom>
        </p:spPr>
        <p:txBody>
          <a:bodyPr lIns="91430" tIns="45715" rIns="91430" bIns="45715"/>
          <a:lstStyle>
            <a:lvl1pPr>
              <a:defRPr>
                <a:solidFill>
                  <a:srgbClr val="FFFFFF"/>
                </a:solidFill>
              </a:defRPr>
            </a:lvl1pPr>
          </a:lstStyle>
          <a:p>
            <a:fld id="{EEF83519-0986-6A4F-9867-35DB47F5FA02}" type="slidenum">
              <a:rPr lang="en-US" smtClean="0"/>
              <a:pPr/>
              <a:t>‹#›</a:t>
            </a:fld>
            <a:endParaRPr lang="en-US" dirty="0"/>
          </a:p>
        </p:txBody>
      </p:sp>
    </p:spTree>
    <p:extLst>
      <p:ext uri="{BB962C8B-B14F-4D97-AF65-F5344CB8AC3E}">
        <p14:creationId xmlns:p14="http://schemas.microsoft.com/office/powerpoint/2010/main" val="332167262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6" y="2710558"/>
            <a:ext cx="9634305" cy="747897"/>
          </a:xfrm>
        </p:spPr>
        <p:txBody>
          <a:bodyPr anchor="b" anchorCtr="0"/>
          <a:lstStyle>
            <a:lvl1pPr>
              <a:defRPr sz="5400" spc="-113"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949" y="3777538"/>
            <a:ext cx="9660192" cy="498599"/>
          </a:xfrm>
        </p:spPr>
        <p:txBody>
          <a:bodyPr>
            <a:noAutofit/>
          </a:bodyPr>
          <a:lstStyle>
            <a:lvl1pPr marL="0" indent="0">
              <a:spcBef>
                <a:spcPts val="0"/>
              </a:spcBef>
              <a:buNone/>
              <a:defRPr spc="-5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9" y="6"/>
            <a:ext cx="1259785" cy="1259457"/>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3" tIns="34283" rIns="34283" bIns="34283" numCol="1" spcCol="0" rtlCol="0" fromWordArt="0" anchor="ctr" anchorCtr="0" forceAA="0" compatLnSpc="1">
            <a:prstTxWarp prst="textNoShape">
              <a:avLst/>
            </a:prstTxWarp>
            <a:noAutofit/>
          </a:bodyPr>
          <a:lstStyle/>
          <a:p>
            <a:pPr algn="ctr" defTabSz="685434" fontAlgn="base">
              <a:spcBef>
                <a:spcPct val="0"/>
              </a:spcBef>
              <a:spcAft>
                <a:spcPct val="0"/>
              </a:spcAft>
            </a:pPr>
            <a:endParaRPr lang="en-GB"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90" y="422458"/>
            <a:ext cx="1052415" cy="293791"/>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6956" y="360009"/>
            <a:ext cx="1488000" cy="547352"/>
          </a:xfrm>
          <a:prstGeom prst="rect">
            <a:avLst/>
          </a:prstGeom>
        </p:spPr>
      </p:pic>
    </p:spTree>
    <p:extLst>
      <p:ext uri="{BB962C8B-B14F-4D97-AF65-F5344CB8AC3E}">
        <p14:creationId xmlns:p14="http://schemas.microsoft.com/office/powerpoint/2010/main" val="329722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3020791"/>
            <a:ext cx="11151917" cy="914096"/>
          </a:xfrm>
        </p:spPr>
        <p:txBody>
          <a:bodyPr anchor="b" anchorCtr="0"/>
          <a:lstStyle>
            <a:lvl1pPr>
              <a:defRPr sz="6600" spc="-225"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33576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444254"/>
            <a:ext cx="11151917" cy="567848"/>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05"/>
            <a:ext cx="11151917" cy="1532727"/>
          </a:xfrm>
          <a:prstGeom prst="rect">
            <a:avLst/>
          </a:prstGeom>
        </p:spPr>
        <p:txBody>
          <a:bodyPr/>
          <a:lstStyle>
            <a:lvl1pPr marL="213079" indent="-213079">
              <a:buFont typeface="Wingdings" pitchFamily="2" charset="2"/>
              <a:buChar char=""/>
              <a:defRPr sz="3000">
                <a:solidFill>
                  <a:schemeClr val="tx1"/>
                </a:solidFill>
              </a:defRPr>
            </a:lvl1pPr>
            <a:lvl2pPr marL="388065" indent="-174986">
              <a:buFont typeface="Wingdings" pitchFamily="2" charset="2"/>
              <a:buChar char=""/>
              <a:defRPr>
                <a:solidFill>
                  <a:schemeClr val="tx1"/>
                </a:solidFill>
                <a:latin typeface="+mn-lt"/>
              </a:defRPr>
            </a:lvl2pPr>
            <a:lvl3pPr marL="555907" indent="-167844">
              <a:buFont typeface="Wingdings" pitchFamily="2" charset="2"/>
              <a:buChar char=""/>
              <a:tabLst/>
              <a:defRPr>
                <a:solidFill>
                  <a:schemeClr val="tx1"/>
                </a:solidFill>
                <a:latin typeface="+mn-lt"/>
              </a:defRPr>
            </a:lvl3pPr>
            <a:lvl4pPr marL="685659" indent="-129751">
              <a:buFont typeface="Wingdings" pitchFamily="2" charset="2"/>
              <a:buChar char=""/>
              <a:defRPr>
                <a:solidFill>
                  <a:schemeClr val="tx1"/>
                </a:solidFill>
                <a:latin typeface="+mn-lt"/>
              </a:defRPr>
            </a:lvl4pPr>
            <a:lvl5pPr marL="815411" indent="-129751">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68293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641" y="2327383"/>
            <a:ext cx="11176000" cy="623248"/>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836" y="1447800"/>
            <a:ext cx="5396365" cy="1389611"/>
          </a:xfrm>
        </p:spPr>
        <p:txBody>
          <a:bodyPr>
            <a:spAutoFit/>
          </a:bodyPr>
          <a:lstStyle>
            <a:lvl1pPr marL="219030" indent="-219030">
              <a:spcBef>
                <a:spcPts val="900"/>
              </a:spcBef>
              <a:buClr>
                <a:schemeClr val="tx1"/>
              </a:buClr>
              <a:buFont typeface="Wingdings" pitchFamily="2" charset="2"/>
              <a:buChar char=""/>
              <a:defRPr lang="en-US" dirty="0" smtClean="0"/>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6274799" y="1447800"/>
            <a:ext cx="5396365" cy="1389611"/>
          </a:xfrm>
        </p:spPr>
        <p:txBody>
          <a:bodyPr>
            <a:spAutoFit/>
          </a:bodyPr>
          <a:lstStyle>
            <a:lvl1pPr marL="219030" indent="-219030">
              <a:spcBef>
                <a:spcPts val="900"/>
              </a:spcBef>
              <a:buClr>
                <a:schemeClr val="tx1"/>
              </a:buClr>
              <a:buFont typeface="Wingdings" pitchFamily="2" charset="2"/>
              <a:buChar char=""/>
              <a:defRPr>
                <a:solidFill>
                  <a:schemeClr val="tx1"/>
                </a:solidFill>
              </a:defRPr>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9531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14856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52877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518454" y="1447800"/>
            <a:ext cx="11155093" cy="1449628"/>
          </a:xfrm>
        </p:spPr>
        <p:txBody>
          <a:bodyPr/>
          <a:lstStyle>
            <a:lvl1pPr marL="0" indent="0">
              <a:buNone/>
              <a:defRPr sz="2400">
                <a:solidFill>
                  <a:schemeClr val="tx1"/>
                </a:solidFill>
                <a:latin typeface="Consolas" pitchFamily="49" charset="0"/>
                <a:cs typeface="Consolas" pitchFamily="49" charset="0"/>
              </a:defRPr>
            </a:lvl1pPr>
            <a:lvl2pPr marL="254741" indent="0">
              <a:buNone/>
              <a:defRPr>
                <a:solidFill>
                  <a:schemeClr val="tx1"/>
                </a:solidFill>
                <a:latin typeface="Consolas" pitchFamily="49" charset="0"/>
                <a:cs typeface="Consolas" pitchFamily="49" charset="0"/>
              </a:defRPr>
            </a:lvl2pPr>
            <a:lvl3pPr marL="429729" indent="0">
              <a:buNone/>
              <a:defRPr>
                <a:solidFill>
                  <a:schemeClr val="tx1"/>
                </a:solidFill>
                <a:latin typeface="Consolas" pitchFamily="49" charset="0"/>
                <a:cs typeface="Consolas" pitchFamily="49" charset="0"/>
              </a:defRPr>
            </a:lvl3pPr>
            <a:lvl4pPr marL="598761" indent="0">
              <a:buNone/>
              <a:defRPr>
                <a:solidFill>
                  <a:schemeClr val="tx1"/>
                </a:solidFill>
                <a:latin typeface="Consolas" pitchFamily="49" charset="0"/>
                <a:cs typeface="Consolas" pitchFamily="49" charset="0"/>
              </a:defRPr>
            </a:lvl4pPr>
            <a:lvl5pPr marL="772558"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09/07/2016</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546634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7197" y="2066769"/>
            <a:ext cx="6117617" cy="2250329"/>
          </a:xfrm>
          <a:prstGeom prst="rect">
            <a:avLst/>
          </a:prstGeom>
        </p:spPr>
      </p:pic>
      <p:sp>
        <p:nvSpPr>
          <p:cNvPr id="6" name="TextBox 5"/>
          <p:cNvSpPr txBox="1"/>
          <p:nvPr userDrawn="1"/>
        </p:nvSpPr>
        <p:spPr>
          <a:xfrm>
            <a:off x="2801821" y="6254261"/>
            <a:ext cx="6588369" cy="107722"/>
          </a:xfrm>
          <a:prstGeom prst="rect">
            <a:avLst/>
          </a:prstGeom>
          <a:noFill/>
        </p:spPr>
        <p:txBody>
          <a:bodyPr wrap="square" lIns="0" tIns="0" rIns="0" bIns="0" rtlCol="0">
            <a:spAutoFit/>
          </a:bodyPr>
          <a:lstStyle/>
          <a:p>
            <a:pPr algn="ctr" defTabSz="685631"/>
            <a:r>
              <a:rPr lang="en-GB" sz="700" dirty="0" smtClean="0">
                <a:solidFill>
                  <a:srgbClr val="FFFFFF"/>
                </a:solidFill>
              </a:rPr>
              <a:t>©2013 Microsoft Corporation. All rights reserved.</a:t>
            </a:r>
          </a:p>
        </p:txBody>
      </p:sp>
    </p:spTree>
    <p:extLst>
      <p:ext uri="{BB962C8B-B14F-4D97-AF65-F5344CB8AC3E}">
        <p14:creationId xmlns:p14="http://schemas.microsoft.com/office/powerpoint/2010/main" val="587885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810" y="6248217"/>
            <a:ext cx="7228111" cy="365125"/>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223"/>
            <a:ext cx="711200" cy="244476"/>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8128000" y="6248413"/>
            <a:ext cx="3556000" cy="365125"/>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2629550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4"/>
            <a:ext cx="11151917" cy="56784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13"/>
            <a:ext cx="11151917" cy="14911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3665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223" y="1447822"/>
            <a:ext cx="10245218" cy="1523497"/>
          </a:xfrm>
        </p:spPr>
        <p:txBody>
          <a:bodyPr anchor="ctr">
            <a:noAutofit/>
          </a:bodyPr>
          <a:lstStyle>
            <a:lvl1pPr>
              <a:lnSpc>
                <a:spcPct val="90000"/>
              </a:lnSpc>
              <a:defRPr sz="5899"/>
            </a:lvl1pPr>
          </a:lstStyle>
          <a:p>
            <a:r>
              <a:rPr lang="en-US" smtClean="0"/>
              <a:t>Click to edit Master title style</a:t>
            </a:r>
            <a:endParaRPr lang="en-US" dirty="0"/>
          </a:p>
        </p:txBody>
      </p:sp>
      <p:sp>
        <p:nvSpPr>
          <p:cNvPr id="3" name="Subtitle 2"/>
          <p:cNvSpPr>
            <a:spLocks noGrp="1"/>
          </p:cNvSpPr>
          <p:nvPr>
            <p:ph type="subTitle" idx="1"/>
          </p:nvPr>
        </p:nvSpPr>
        <p:spPr>
          <a:xfrm>
            <a:off x="970217" y="3874831"/>
            <a:ext cx="10245219" cy="463256"/>
          </a:xfrm>
        </p:spPr>
        <p:txBody>
          <a:bodyPr>
            <a:noAutofit/>
          </a:bodyPr>
          <a:lstStyle>
            <a:lvl1pPr marL="0" indent="0" algn="l">
              <a:lnSpc>
                <a:spcPct val="90000"/>
              </a:lnSpc>
              <a:spcBef>
                <a:spcPts val="0"/>
              </a:spcBef>
              <a:buNone/>
              <a:defRPr sz="3499">
                <a:gradFill>
                  <a:gsLst>
                    <a:gs pos="0">
                      <a:schemeClr val="tx1"/>
                    </a:gs>
                    <a:gs pos="86000">
                      <a:schemeClr val="tx1"/>
                    </a:gs>
                  </a:gsLst>
                  <a:lin ang="5400000" scaled="0"/>
                </a:gradFill>
              </a:defRPr>
            </a:lvl1pPr>
            <a:lvl2pPr marL="554920" indent="0" algn="ctr">
              <a:buNone/>
              <a:defRPr>
                <a:solidFill>
                  <a:schemeClr val="tx1">
                    <a:tint val="75000"/>
                  </a:schemeClr>
                </a:solidFill>
              </a:defRPr>
            </a:lvl2pPr>
            <a:lvl3pPr marL="1109842" indent="0" algn="ctr">
              <a:buNone/>
              <a:defRPr>
                <a:solidFill>
                  <a:schemeClr val="tx1">
                    <a:tint val="75000"/>
                  </a:schemeClr>
                </a:solidFill>
              </a:defRPr>
            </a:lvl3pPr>
            <a:lvl4pPr marL="1664756" indent="0" algn="ctr">
              <a:buNone/>
              <a:defRPr>
                <a:solidFill>
                  <a:schemeClr val="tx1">
                    <a:tint val="75000"/>
                  </a:schemeClr>
                </a:solidFill>
              </a:defRPr>
            </a:lvl4pPr>
            <a:lvl5pPr marL="2219674" indent="0" algn="ctr">
              <a:buNone/>
              <a:defRPr>
                <a:solidFill>
                  <a:schemeClr val="tx1">
                    <a:tint val="75000"/>
                  </a:schemeClr>
                </a:solidFill>
              </a:defRPr>
            </a:lvl5pPr>
            <a:lvl6pPr marL="2774598" indent="0" algn="ctr">
              <a:buNone/>
              <a:defRPr>
                <a:solidFill>
                  <a:schemeClr val="tx1">
                    <a:tint val="75000"/>
                  </a:schemeClr>
                </a:solidFill>
              </a:defRPr>
            </a:lvl6pPr>
            <a:lvl7pPr marL="3329511" indent="0" algn="ctr">
              <a:buNone/>
              <a:defRPr>
                <a:solidFill>
                  <a:schemeClr val="tx1">
                    <a:tint val="75000"/>
                  </a:schemeClr>
                </a:solidFill>
              </a:defRPr>
            </a:lvl7pPr>
            <a:lvl8pPr marL="3884430" indent="0" algn="ctr">
              <a:buNone/>
              <a:defRPr>
                <a:solidFill>
                  <a:schemeClr val="tx1">
                    <a:tint val="75000"/>
                  </a:schemeClr>
                </a:solidFill>
              </a:defRPr>
            </a:lvl8pPr>
            <a:lvl9pPr marL="443934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671" y="298945"/>
            <a:ext cx="2005360" cy="94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06001"/>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9119" y="1950826"/>
            <a:ext cx="10794093" cy="1523493"/>
          </a:xfrm>
        </p:spPr>
        <p:txBody>
          <a:bodyPr anchor="ctr" anchorCtr="0">
            <a:noAutofit/>
          </a:bodyPr>
          <a:lstStyle>
            <a:lvl1pPr>
              <a:lnSpc>
                <a:spcPct val="90000"/>
              </a:lnSpc>
              <a:defRPr sz="5899" b="1"/>
            </a:lvl1pPr>
          </a:lstStyle>
          <a:p>
            <a:r>
              <a:rPr lang="en-US" dirty="0" smtClean="0"/>
              <a:t>Click to edit Master title style</a:t>
            </a:r>
            <a:endParaRPr lang="en-US" dirty="0"/>
          </a:p>
        </p:txBody>
      </p:sp>
    </p:spTree>
    <p:extLst>
      <p:ext uri="{BB962C8B-B14F-4D97-AF65-F5344CB8AC3E}">
        <p14:creationId xmlns:p14="http://schemas.microsoft.com/office/powerpoint/2010/main" val="1702219928"/>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8" cy="757131"/>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19"/>
            <a:ext cx="11151918" cy="24354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745912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250" y="1447865"/>
            <a:ext cx="11151916" cy="2031325"/>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9591021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1148" y="1428777"/>
            <a:ext cx="11151918" cy="243548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04545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248" y="1447804"/>
            <a:ext cx="5487829" cy="2577032"/>
          </a:xfrm>
        </p:spPr>
        <p:txBody>
          <a:bodyPr/>
          <a:lstStyle>
            <a:lvl1pPr marL="412653" indent="-412653">
              <a:lnSpc>
                <a:spcPct val="90000"/>
              </a:lnSpc>
              <a:defRPr sz="3499"/>
            </a:lvl1pPr>
            <a:lvl2pPr marL="817285" indent="-394999">
              <a:lnSpc>
                <a:spcPct val="90000"/>
              </a:lnSpc>
              <a:defRPr sz="2899"/>
            </a:lvl2pPr>
            <a:lvl3pPr marL="1157685" indent="-350033">
              <a:lnSpc>
                <a:spcPct val="90000"/>
              </a:lnSpc>
              <a:defRPr sz="2400"/>
            </a:lvl3pPr>
            <a:lvl4pPr marL="1490058" indent="-332374">
              <a:lnSpc>
                <a:spcPct val="90000"/>
              </a:lnSpc>
              <a:defRPr sz="2100"/>
            </a:lvl4pPr>
            <a:lvl5pPr marL="1840098" indent="-340402">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3334" y="1447804"/>
            <a:ext cx="5487829" cy="2577032"/>
          </a:xfrm>
        </p:spPr>
        <p:txBody>
          <a:bodyPr/>
          <a:lstStyle>
            <a:lvl1pPr marL="422291" indent="-422291">
              <a:lnSpc>
                <a:spcPct val="90000"/>
              </a:lnSpc>
              <a:defRPr sz="3499"/>
            </a:lvl1pPr>
            <a:lvl2pPr marL="817285" indent="-412653">
              <a:lnSpc>
                <a:spcPct val="90000"/>
              </a:lnSpc>
              <a:defRPr sz="2899"/>
            </a:lvl2pPr>
            <a:lvl3pPr marL="1167322" indent="-367692">
              <a:lnSpc>
                <a:spcPct val="90000"/>
              </a:lnSpc>
              <a:defRPr sz="2400"/>
            </a:lvl3pPr>
            <a:lvl4pPr marL="1490058" indent="-322738">
              <a:lnSpc>
                <a:spcPct val="90000"/>
              </a:lnSpc>
              <a:defRPr sz="2100"/>
            </a:lvl4pPr>
            <a:lvl5pPr marL="1840098" indent="-33237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031806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248" y="1328563"/>
            <a:ext cx="5487829" cy="429248"/>
          </a:xfrm>
        </p:spPr>
        <p:txBody>
          <a:bodyPr anchor="b"/>
          <a:lstStyle>
            <a:lvl1pPr marL="0" indent="0">
              <a:lnSpc>
                <a:spcPct val="90000"/>
              </a:lnSpc>
              <a:spcBef>
                <a:spcPts val="0"/>
              </a:spcBef>
              <a:buNone/>
              <a:defRPr sz="3099" b="1"/>
            </a:lvl1pPr>
            <a:lvl2pPr marL="554920" indent="0">
              <a:buNone/>
              <a:defRPr sz="2400" b="1"/>
            </a:lvl2pPr>
            <a:lvl3pPr marL="1109842" indent="0">
              <a:buNone/>
              <a:defRPr sz="2100" b="1"/>
            </a:lvl3pPr>
            <a:lvl4pPr marL="1664756" indent="0">
              <a:buNone/>
              <a:defRPr sz="1900" b="1"/>
            </a:lvl4pPr>
            <a:lvl5pPr marL="2219674" indent="0">
              <a:buNone/>
              <a:defRPr sz="1900" b="1"/>
            </a:lvl5pPr>
            <a:lvl6pPr marL="2774598" indent="0">
              <a:buNone/>
              <a:defRPr sz="1900" b="1"/>
            </a:lvl6pPr>
            <a:lvl7pPr marL="3329511" indent="0">
              <a:buNone/>
              <a:defRPr sz="1900" b="1"/>
            </a:lvl7pPr>
            <a:lvl8pPr marL="3884430" indent="0">
              <a:buNone/>
              <a:defRPr sz="1900" b="1"/>
            </a:lvl8pPr>
            <a:lvl9pPr marL="4439347"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8003" y="2133608"/>
            <a:ext cx="5486400" cy="1895904"/>
          </a:xfrm>
        </p:spPr>
        <p:txBody>
          <a:bodyPr/>
          <a:lstStyle>
            <a:lvl1pPr marL="342009" indent="-342009">
              <a:defRPr sz="2899"/>
            </a:lvl1pPr>
            <a:lvl2pPr marL="682410" indent="-322738">
              <a:defRPr sz="2400"/>
            </a:lvl2pPr>
            <a:lvl3pPr marL="987484" indent="-295445">
              <a:defRPr sz="2100"/>
            </a:lvl3pPr>
            <a:lvl4pPr marL="1274898" indent="-277782">
              <a:defRPr sz="2100"/>
            </a:lvl4pPr>
            <a:lvl5pPr marL="1552688" indent="-250483">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3334" y="1328563"/>
            <a:ext cx="5487829" cy="429248"/>
          </a:xfrm>
        </p:spPr>
        <p:txBody>
          <a:bodyPr anchor="b"/>
          <a:lstStyle>
            <a:lvl1pPr marL="0" indent="0">
              <a:lnSpc>
                <a:spcPct val="90000"/>
              </a:lnSpc>
              <a:spcBef>
                <a:spcPts val="0"/>
              </a:spcBef>
              <a:buNone/>
              <a:defRPr sz="3099" b="1"/>
            </a:lvl1pPr>
            <a:lvl2pPr marL="554920" indent="0">
              <a:buNone/>
              <a:defRPr sz="2400" b="1"/>
            </a:lvl2pPr>
            <a:lvl3pPr marL="1109842" indent="0">
              <a:buNone/>
              <a:defRPr sz="2100" b="1"/>
            </a:lvl3pPr>
            <a:lvl4pPr marL="1664756" indent="0">
              <a:buNone/>
              <a:defRPr sz="1900" b="1"/>
            </a:lvl4pPr>
            <a:lvl5pPr marL="2219674" indent="0">
              <a:buNone/>
              <a:defRPr sz="1900" b="1"/>
            </a:lvl5pPr>
            <a:lvl6pPr marL="2774598" indent="0">
              <a:buNone/>
              <a:defRPr sz="1900" b="1"/>
            </a:lvl6pPr>
            <a:lvl7pPr marL="3329511" indent="0">
              <a:buNone/>
              <a:defRPr sz="1900" b="1"/>
            </a:lvl7pPr>
            <a:lvl8pPr marL="3884430" indent="0">
              <a:buNone/>
              <a:defRPr sz="1900" b="1"/>
            </a:lvl8pPr>
            <a:lvl9pPr marL="4439347"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3334" y="2133616"/>
            <a:ext cx="5487829" cy="1895904"/>
          </a:xfrm>
        </p:spPr>
        <p:txBody>
          <a:bodyPr/>
          <a:lstStyle>
            <a:lvl1pPr marL="359666" indent="-359666">
              <a:defRPr sz="2899"/>
            </a:lvl1pPr>
            <a:lvl2pPr marL="692044" indent="-332374">
              <a:defRPr sz="2400"/>
            </a:lvl2pPr>
            <a:lvl3pPr marL="997120" indent="-297053">
              <a:defRPr sz="2100"/>
            </a:lvl3pPr>
            <a:lvl4pPr marL="1274898" indent="-287417">
              <a:defRPr sz="2100"/>
            </a:lvl4pPr>
            <a:lvl5pPr marL="1552688" indent="-268140">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519247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26964001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642" y="2327384"/>
            <a:ext cx="11176000" cy="757131"/>
          </a:xfrm>
        </p:spPr>
        <p:txBody>
          <a:bodyPr/>
          <a:lstStyle>
            <a:lvl1pPr algn="ctr">
              <a:defRPr>
                <a:latin typeface="Segoe Light"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308581523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418" y="1773238"/>
            <a:ext cx="10943166" cy="2125662"/>
          </a:xfrm>
        </p:spPr>
        <p:txBody>
          <a:bodyPr>
            <a:normAutofit/>
          </a:bodyPr>
          <a:lstStyle>
            <a:lvl1pPr marL="0" indent="0">
              <a:buNone/>
              <a:defRPr lang="en-US" sz="12792" i="0" kern="1200" spc="-100" baseline="0" dirty="0" smtClean="0">
                <a:solidFill>
                  <a:schemeClr val="bg1"/>
                </a:solidFill>
                <a:latin typeface="Segoe UI Light" pitchFamily="34" charset="0"/>
                <a:ea typeface="+mn-ea"/>
                <a:cs typeface="+mn-cs"/>
              </a:defRPr>
            </a:lvl1pPr>
          </a:lstStyle>
          <a:p>
            <a:pPr marL="0" lvl="0" indent="0" algn="l" defTabSz="9139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418" y="4006849"/>
            <a:ext cx="10943166" cy="442967"/>
          </a:xfrm>
        </p:spPr>
        <p:txBody>
          <a:bodyPr/>
          <a:lstStyle>
            <a:lvl1pPr marL="0" indent="0">
              <a:buNone/>
              <a:defRPr lang="en-US" sz="3198" kern="1200" spc="-100" baseline="0" dirty="0">
                <a:solidFill>
                  <a:schemeClr val="bg1"/>
                </a:solidFill>
                <a:latin typeface="Segoe UI Light" pitchFamily="34" charset="0"/>
                <a:ea typeface="+mn-ea"/>
                <a:cs typeface="+mn-cs"/>
              </a:defRPr>
            </a:lvl1pPr>
          </a:lstStyle>
          <a:p>
            <a:pPr marL="0" lvl="0" indent="0" algn="l" defTabSz="9139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87930821"/>
      </p:ext>
    </p:extLst>
  </p:cSld>
  <p:clrMapOvr>
    <a:masterClrMapping/>
  </p:clrMapOvr>
  <p:transition spd="slow">
    <p:push/>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0223" y="1447822"/>
            <a:ext cx="10245218" cy="1523497"/>
          </a:xfrm>
        </p:spPr>
        <p:txBody>
          <a:bodyPr anchor="ctr">
            <a:noAutofit/>
          </a:bodyPr>
          <a:lstStyle>
            <a:lvl1pPr>
              <a:lnSpc>
                <a:spcPct val="90000"/>
              </a:lnSpc>
              <a:defRPr sz="5899"/>
            </a:lvl1pPr>
          </a:lstStyle>
          <a:p>
            <a:r>
              <a:rPr lang="en-US" smtClean="0"/>
              <a:t>Click to edit Master title style</a:t>
            </a:r>
            <a:endParaRPr lang="en-US" dirty="0"/>
          </a:p>
        </p:txBody>
      </p:sp>
      <p:sp>
        <p:nvSpPr>
          <p:cNvPr id="3" name="Subtitle 2"/>
          <p:cNvSpPr>
            <a:spLocks noGrp="1"/>
          </p:cNvSpPr>
          <p:nvPr>
            <p:ph type="subTitle" idx="1"/>
          </p:nvPr>
        </p:nvSpPr>
        <p:spPr>
          <a:xfrm>
            <a:off x="970217" y="3874831"/>
            <a:ext cx="10245219" cy="463256"/>
          </a:xfrm>
        </p:spPr>
        <p:txBody>
          <a:bodyPr>
            <a:noAutofit/>
          </a:bodyPr>
          <a:lstStyle>
            <a:lvl1pPr marL="0" indent="0" algn="l">
              <a:lnSpc>
                <a:spcPct val="90000"/>
              </a:lnSpc>
              <a:spcBef>
                <a:spcPts val="0"/>
              </a:spcBef>
              <a:buNone/>
              <a:defRPr sz="3499">
                <a:gradFill>
                  <a:gsLst>
                    <a:gs pos="0">
                      <a:schemeClr val="tx1"/>
                    </a:gs>
                    <a:gs pos="86000">
                      <a:schemeClr val="tx1"/>
                    </a:gs>
                  </a:gsLst>
                  <a:lin ang="5400000" scaled="0"/>
                </a:gradFill>
              </a:defRPr>
            </a:lvl1pPr>
            <a:lvl2pPr marL="554920" indent="0" algn="ctr">
              <a:buNone/>
              <a:defRPr>
                <a:solidFill>
                  <a:schemeClr val="tx1">
                    <a:tint val="75000"/>
                  </a:schemeClr>
                </a:solidFill>
              </a:defRPr>
            </a:lvl2pPr>
            <a:lvl3pPr marL="1109842" indent="0" algn="ctr">
              <a:buNone/>
              <a:defRPr>
                <a:solidFill>
                  <a:schemeClr val="tx1">
                    <a:tint val="75000"/>
                  </a:schemeClr>
                </a:solidFill>
              </a:defRPr>
            </a:lvl3pPr>
            <a:lvl4pPr marL="1664756" indent="0" algn="ctr">
              <a:buNone/>
              <a:defRPr>
                <a:solidFill>
                  <a:schemeClr val="tx1">
                    <a:tint val="75000"/>
                  </a:schemeClr>
                </a:solidFill>
              </a:defRPr>
            </a:lvl4pPr>
            <a:lvl5pPr marL="2219674" indent="0" algn="ctr">
              <a:buNone/>
              <a:defRPr>
                <a:solidFill>
                  <a:schemeClr val="tx1">
                    <a:tint val="75000"/>
                  </a:schemeClr>
                </a:solidFill>
              </a:defRPr>
            </a:lvl5pPr>
            <a:lvl6pPr marL="2774598" indent="0" algn="ctr">
              <a:buNone/>
              <a:defRPr>
                <a:solidFill>
                  <a:schemeClr val="tx1">
                    <a:tint val="75000"/>
                  </a:schemeClr>
                </a:solidFill>
              </a:defRPr>
            </a:lvl6pPr>
            <a:lvl7pPr marL="3329511" indent="0" algn="ctr">
              <a:buNone/>
              <a:defRPr>
                <a:solidFill>
                  <a:schemeClr val="tx1">
                    <a:tint val="75000"/>
                  </a:schemeClr>
                </a:solidFill>
              </a:defRPr>
            </a:lvl7pPr>
            <a:lvl8pPr marL="3884430" indent="0" algn="ctr">
              <a:buNone/>
              <a:defRPr>
                <a:solidFill>
                  <a:schemeClr val="tx1">
                    <a:tint val="75000"/>
                  </a:schemeClr>
                </a:solidFill>
              </a:defRPr>
            </a:lvl8pPr>
            <a:lvl9pPr marL="443934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2671" y="298945"/>
            <a:ext cx="2005360" cy="94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319679"/>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9119" y="1950826"/>
            <a:ext cx="10794093" cy="1523493"/>
          </a:xfrm>
        </p:spPr>
        <p:txBody>
          <a:bodyPr anchor="ctr" anchorCtr="0">
            <a:noAutofit/>
          </a:bodyPr>
          <a:lstStyle>
            <a:lvl1pPr>
              <a:lnSpc>
                <a:spcPct val="90000"/>
              </a:lnSpc>
              <a:defRPr sz="5899" b="1"/>
            </a:lvl1pPr>
          </a:lstStyle>
          <a:p>
            <a:r>
              <a:rPr lang="en-US" dirty="0" smtClean="0"/>
              <a:t>Click to edit Master title style</a:t>
            </a:r>
            <a:endParaRPr lang="en-US" dirty="0"/>
          </a:p>
        </p:txBody>
      </p:sp>
    </p:spTree>
    <p:extLst>
      <p:ext uri="{BB962C8B-B14F-4D97-AF65-F5344CB8AC3E}">
        <p14:creationId xmlns:p14="http://schemas.microsoft.com/office/powerpoint/2010/main" val="3525726213"/>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8" cy="757131"/>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19"/>
            <a:ext cx="11151918" cy="24354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6797707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1148" y="1428777"/>
            <a:ext cx="11151918" cy="243548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78275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2.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image" Target="../media/image1.png"/><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heme" Target="../theme/theme10.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image" Target="../media/image2.pn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image" Target="../media/image1.png"/><Relationship Id="rId5" Type="http://schemas.openxmlformats.org/officeDocument/2006/relationships/slideLayout" Target="../slideLayouts/slideLayout119.xml"/><Relationship Id="rId10" Type="http://schemas.openxmlformats.org/officeDocument/2006/relationships/theme" Target="../theme/theme11.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image" Target="../media/image1.png"/><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theme" Target="../theme/theme12.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5.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1.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6.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image" Target="../media/image2.pn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1.png"/><Relationship Id="rId5" Type="http://schemas.openxmlformats.org/officeDocument/2006/relationships/slideLayout" Target="../slideLayouts/slideLayout91.xml"/><Relationship Id="rId10" Type="http://schemas.openxmlformats.org/officeDocument/2006/relationships/theme" Target="../theme/theme8.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2.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1.png"/><Relationship Id="rId5" Type="http://schemas.openxmlformats.org/officeDocument/2006/relationships/slideLayout" Target="../slideLayouts/slideLayout100.xml"/><Relationship Id="rId10" Type="http://schemas.openxmlformats.org/officeDocument/2006/relationships/theme" Target="../theme/theme9.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623248"/>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250" y="1447810"/>
            <a:ext cx="11151916" cy="203132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882" r:id="rId9"/>
    <p:sldLayoutId id="2147483883" r:id="rId10"/>
  </p:sldLayoutIdLst>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761" indent="-469761" algn="l" defTabSz="933007" rtl="0" eaLnBrk="1" latinLnBrk="0" hangingPunct="1">
        <a:lnSpc>
          <a:spcPct val="90000"/>
        </a:lnSpc>
        <a:spcBef>
          <a:spcPct val="20000"/>
        </a:spcBef>
        <a:buSzPct val="90000"/>
        <a:buFontTx/>
        <a:buBlip>
          <a:blip r:embed="rId12"/>
        </a:buBlip>
        <a:defRPr sz="3300" kern="1200">
          <a:gradFill>
            <a:gsLst>
              <a:gs pos="0">
                <a:schemeClr val="tx1"/>
              </a:gs>
              <a:gs pos="86000">
                <a:schemeClr val="tx1"/>
              </a:gs>
            </a:gsLst>
            <a:lin ang="5400000" scaled="0"/>
          </a:gradFill>
          <a:latin typeface="Candara" pitchFamily="34" charset="0"/>
          <a:ea typeface="+mn-ea"/>
          <a:cs typeface="+mn-cs"/>
        </a:defRPr>
      </a:lvl1pPr>
      <a:lvl2pPr marL="873107" indent="-403346" algn="l" defTabSz="933007"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Candara" pitchFamily="34" charset="0"/>
          <a:ea typeface="+mn-ea"/>
          <a:cs typeface="+mn-cs"/>
        </a:defRPr>
      </a:lvl2pPr>
      <a:lvl3pPr marL="1284553" indent="-411443" algn="l" defTabSz="933007"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3pPr>
      <a:lvl4pPr marL="1637684" indent="-353129"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Candara" pitchFamily="34" charset="0"/>
          <a:ea typeface="+mn-ea"/>
          <a:cs typeface="+mn-cs"/>
        </a:defRPr>
      </a:lvl4pPr>
      <a:lvl5pPr marL="1981094" indent="-343412"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Candara" pitchFamily="34" charset="0"/>
          <a:ea typeface="+mn-ea"/>
          <a:cs typeface="+mn-cs"/>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8" cy="757131"/>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250" y="1447819"/>
            <a:ext cx="11151916" cy="243548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573369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Lst>
  <p:transition>
    <p:fade/>
  </p:transition>
  <p:timing>
    <p:tnLst>
      <p:par>
        <p:cTn id="1" dur="indefinite" restart="never" nodeType="tmRoot"/>
      </p:par>
    </p:tnLst>
  </p:timing>
  <p:txStyles>
    <p:titleStyle>
      <a:lvl1pPr algn="l" defTabSz="1109842" rtl="0" eaLnBrk="1" latinLnBrk="0" hangingPunct="1">
        <a:lnSpc>
          <a:spcPct val="90000"/>
        </a:lnSpc>
        <a:spcBef>
          <a:spcPct val="0"/>
        </a:spcBef>
        <a:buNone/>
        <a:defRPr lang="en-US" sz="5499" b="0" kern="1200" cap="none" spc="-121" baseline="0" dirty="0" smtClean="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p:titleStyle>
    <p:bodyStyle>
      <a:lvl1pPr marL="558790" indent="-558790" algn="l" defTabSz="1109842" rtl="0" eaLnBrk="1" latinLnBrk="0" hangingPunct="1">
        <a:lnSpc>
          <a:spcPct val="90000"/>
        </a:lnSpc>
        <a:spcBef>
          <a:spcPct val="20000"/>
        </a:spcBef>
        <a:buSzPct val="90000"/>
        <a:buFontTx/>
        <a:buBlip>
          <a:blip r:embed="rId12"/>
        </a:buBlip>
        <a:defRPr sz="3899" kern="1200">
          <a:gradFill>
            <a:gsLst>
              <a:gs pos="0">
                <a:schemeClr val="tx1"/>
              </a:gs>
              <a:gs pos="86000">
                <a:schemeClr val="tx1"/>
              </a:gs>
            </a:gsLst>
            <a:lin ang="5400000" scaled="0"/>
          </a:gradFill>
          <a:latin typeface="Segoe Light" charset="0"/>
          <a:ea typeface="+mn-ea"/>
          <a:cs typeface="+mn-cs"/>
        </a:defRPr>
      </a:lvl1pPr>
      <a:lvl2pPr marL="1038582" indent="-479792" algn="l" defTabSz="1109842" rtl="0" eaLnBrk="1" latinLnBrk="0" hangingPunct="1">
        <a:lnSpc>
          <a:spcPct val="90000"/>
        </a:lnSpc>
        <a:spcBef>
          <a:spcPct val="20000"/>
        </a:spcBef>
        <a:buSzPct val="90000"/>
        <a:buFontTx/>
        <a:buBlip>
          <a:blip r:embed="rId13"/>
        </a:buBlip>
        <a:defRPr sz="3499" kern="1200">
          <a:gradFill>
            <a:gsLst>
              <a:gs pos="0">
                <a:schemeClr val="tx1"/>
              </a:gs>
              <a:gs pos="86000">
                <a:schemeClr val="tx1"/>
              </a:gs>
            </a:gsLst>
            <a:lin ang="5400000" scaled="0"/>
          </a:gradFill>
          <a:latin typeface="Segoe Light" charset="0"/>
          <a:ea typeface="+mn-ea"/>
          <a:cs typeface="+mn-cs"/>
        </a:defRPr>
      </a:lvl2pPr>
      <a:lvl3pPr marL="1528012" indent="-489426" algn="l" defTabSz="1109842" rtl="0" eaLnBrk="1" latinLnBrk="0" hangingPunct="1">
        <a:lnSpc>
          <a:spcPct val="90000"/>
        </a:lnSpc>
        <a:spcBef>
          <a:spcPct val="20000"/>
        </a:spcBef>
        <a:buSzPct val="90000"/>
        <a:buFontTx/>
        <a:buBlip>
          <a:blip r:embed="rId13"/>
        </a:buBlip>
        <a:defRPr sz="2899" kern="1200">
          <a:gradFill>
            <a:gsLst>
              <a:gs pos="0">
                <a:schemeClr val="tx1"/>
              </a:gs>
              <a:gs pos="86000">
                <a:schemeClr val="tx1"/>
              </a:gs>
            </a:gsLst>
            <a:lin ang="5400000" scaled="0"/>
          </a:gradFill>
          <a:latin typeface="Segoe Light" charset="0"/>
          <a:ea typeface="+mn-ea"/>
          <a:cs typeface="+mn-cs"/>
        </a:defRPr>
      </a:lvl3pPr>
      <a:lvl4pPr marL="1948073" indent="-420058" algn="l" defTabSz="1109842"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4pPr>
      <a:lvl5pPr marL="2356570" indent="-408497" algn="l" defTabSz="1109842"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5pPr>
      <a:lvl6pPr marL="3052049"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6969"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1890"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6809"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9842" rtl="0" eaLnBrk="1" latinLnBrk="0" hangingPunct="1">
        <a:defRPr sz="2100" kern="1200">
          <a:solidFill>
            <a:schemeClr val="tx1"/>
          </a:solidFill>
          <a:latin typeface="+mn-lt"/>
          <a:ea typeface="+mn-ea"/>
          <a:cs typeface="+mn-cs"/>
        </a:defRPr>
      </a:lvl1pPr>
      <a:lvl2pPr marL="554920" algn="l" defTabSz="1109842" rtl="0" eaLnBrk="1" latinLnBrk="0" hangingPunct="1">
        <a:defRPr sz="2100" kern="1200">
          <a:solidFill>
            <a:schemeClr val="tx1"/>
          </a:solidFill>
          <a:latin typeface="+mn-lt"/>
          <a:ea typeface="+mn-ea"/>
          <a:cs typeface="+mn-cs"/>
        </a:defRPr>
      </a:lvl2pPr>
      <a:lvl3pPr marL="1109842" algn="l" defTabSz="1109842" rtl="0" eaLnBrk="1" latinLnBrk="0" hangingPunct="1">
        <a:defRPr sz="2100" kern="1200">
          <a:solidFill>
            <a:schemeClr val="tx1"/>
          </a:solidFill>
          <a:latin typeface="+mn-lt"/>
          <a:ea typeface="+mn-ea"/>
          <a:cs typeface="+mn-cs"/>
        </a:defRPr>
      </a:lvl3pPr>
      <a:lvl4pPr marL="1664756" algn="l" defTabSz="1109842" rtl="0" eaLnBrk="1" latinLnBrk="0" hangingPunct="1">
        <a:defRPr sz="2100" kern="1200">
          <a:solidFill>
            <a:schemeClr val="tx1"/>
          </a:solidFill>
          <a:latin typeface="+mn-lt"/>
          <a:ea typeface="+mn-ea"/>
          <a:cs typeface="+mn-cs"/>
        </a:defRPr>
      </a:lvl4pPr>
      <a:lvl5pPr marL="2219674" algn="l" defTabSz="1109842" rtl="0" eaLnBrk="1" latinLnBrk="0" hangingPunct="1">
        <a:defRPr sz="2100" kern="1200">
          <a:solidFill>
            <a:schemeClr val="tx1"/>
          </a:solidFill>
          <a:latin typeface="+mn-lt"/>
          <a:ea typeface="+mn-ea"/>
          <a:cs typeface="+mn-cs"/>
        </a:defRPr>
      </a:lvl5pPr>
      <a:lvl6pPr marL="2774598" algn="l" defTabSz="1109842" rtl="0" eaLnBrk="1" latinLnBrk="0" hangingPunct="1">
        <a:defRPr sz="2100" kern="1200">
          <a:solidFill>
            <a:schemeClr val="tx1"/>
          </a:solidFill>
          <a:latin typeface="+mn-lt"/>
          <a:ea typeface="+mn-ea"/>
          <a:cs typeface="+mn-cs"/>
        </a:defRPr>
      </a:lvl6pPr>
      <a:lvl7pPr marL="3329511" algn="l" defTabSz="1109842" rtl="0" eaLnBrk="1" latinLnBrk="0" hangingPunct="1">
        <a:defRPr sz="2100" kern="1200">
          <a:solidFill>
            <a:schemeClr val="tx1"/>
          </a:solidFill>
          <a:latin typeface="+mn-lt"/>
          <a:ea typeface="+mn-ea"/>
          <a:cs typeface="+mn-cs"/>
        </a:defRPr>
      </a:lvl7pPr>
      <a:lvl8pPr marL="3884430" algn="l" defTabSz="1109842" rtl="0" eaLnBrk="1" latinLnBrk="0" hangingPunct="1">
        <a:defRPr sz="2100" kern="1200">
          <a:solidFill>
            <a:schemeClr val="tx1"/>
          </a:solidFill>
          <a:latin typeface="+mn-lt"/>
          <a:ea typeface="+mn-ea"/>
          <a:cs typeface="+mn-cs"/>
        </a:defRPr>
      </a:lvl8pPr>
      <a:lvl9pPr marL="4439347" algn="l" defTabSz="1109842"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623248"/>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250" y="1447810"/>
            <a:ext cx="11151916" cy="203132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741414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9" r:id="rId8"/>
    <p:sldLayoutId id="2147483950" r:id="rId9"/>
  </p:sldLayoutIdLst>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761" indent="-469761" algn="l" defTabSz="933007" rtl="0" eaLnBrk="1" latinLnBrk="0" hangingPunct="1">
        <a:lnSpc>
          <a:spcPct val="90000"/>
        </a:lnSpc>
        <a:spcBef>
          <a:spcPct val="20000"/>
        </a:spcBef>
        <a:buSzPct val="90000"/>
        <a:buFontTx/>
        <a:buBlip>
          <a:blip r:embed="rId11"/>
        </a:buBlip>
        <a:defRPr sz="3300" kern="1200">
          <a:gradFill>
            <a:gsLst>
              <a:gs pos="0">
                <a:schemeClr val="tx1"/>
              </a:gs>
              <a:gs pos="86000">
                <a:schemeClr val="tx1"/>
              </a:gs>
            </a:gsLst>
            <a:lin ang="5400000" scaled="0"/>
          </a:gradFill>
          <a:latin typeface="Candara" pitchFamily="34" charset="0"/>
          <a:ea typeface="+mn-ea"/>
          <a:cs typeface="+mn-cs"/>
        </a:defRPr>
      </a:lvl1pPr>
      <a:lvl2pPr marL="873107" indent="-403346" algn="l" defTabSz="933007" rtl="0" eaLnBrk="1" latinLnBrk="0" hangingPunct="1">
        <a:lnSpc>
          <a:spcPct val="90000"/>
        </a:lnSpc>
        <a:spcBef>
          <a:spcPct val="20000"/>
        </a:spcBef>
        <a:buSzPct val="90000"/>
        <a:buFontTx/>
        <a:buBlip>
          <a:blip r:embed="rId12"/>
        </a:buBlip>
        <a:defRPr sz="2900" kern="1200">
          <a:gradFill>
            <a:gsLst>
              <a:gs pos="0">
                <a:schemeClr val="tx1"/>
              </a:gs>
              <a:gs pos="86000">
                <a:schemeClr val="tx1"/>
              </a:gs>
            </a:gsLst>
            <a:lin ang="5400000" scaled="0"/>
          </a:gradFill>
          <a:latin typeface="Candara" pitchFamily="34" charset="0"/>
          <a:ea typeface="+mn-ea"/>
          <a:cs typeface="+mn-cs"/>
        </a:defRPr>
      </a:lvl2pPr>
      <a:lvl3pPr marL="1284553" indent="-411443" algn="l" defTabSz="933007" rtl="0" eaLnBrk="1" latinLnBrk="0" hangingPunct="1">
        <a:lnSpc>
          <a:spcPct val="90000"/>
        </a:lnSpc>
        <a:spcBef>
          <a:spcPct val="20000"/>
        </a:spcBef>
        <a:buSzPct val="90000"/>
        <a:buFontTx/>
        <a:buBlip>
          <a:blip r:embed="rId12"/>
        </a:buBlip>
        <a:defRPr sz="2400" kern="1200">
          <a:gradFill>
            <a:gsLst>
              <a:gs pos="0">
                <a:schemeClr val="tx1"/>
              </a:gs>
              <a:gs pos="86000">
                <a:schemeClr val="tx1"/>
              </a:gs>
            </a:gsLst>
            <a:lin ang="5400000" scaled="0"/>
          </a:gradFill>
          <a:latin typeface="Candara" pitchFamily="34" charset="0"/>
          <a:ea typeface="+mn-ea"/>
          <a:cs typeface="+mn-cs"/>
        </a:defRPr>
      </a:lvl3pPr>
      <a:lvl4pPr marL="1637684" indent="-353129" algn="l" defTabSz="933007" rtl="0" eaLnBrk="1" latinLnBrk="0" hangingPunct="1">
        <a:lnSpc>
          <a:spcPct val="90000"/>
        </a:lnSpc>
        <a:spcBef>
          <a:spcPct val="20000"/>
        </a:spcBef>
        <a:buSzPct val="90000"/>
        <a:buFontTx/>
        <a:buBlip>
          <a:blip r:embed="rId12"/>
        </a:buBlip>
        <a:defRPr sz="2000" kern="1200">
          <a:gradFill>
            <a:gsLst>
              <a:gs pos="0">
                <a:schemeClr val="tx1"/>
              </a:gs>
              <a:gs pos="86000">
                <a:schemeClr val="tx1"/>
              </a:gs>
            </a:gsLst>
            <a:lin ang="5400000" scaled="0"/>
          </a:gradFill>
          <a:latin typeface="Candara" pitchFamily="34" charset="0"/>
          <a:ea typeface="+mn-ea"/>
          <a:cs typeface="+mn-cs"/>
        </a:defRPr>
      </a:lvl4pPr>
      <a:lvl5pPr marL="1981094" indent="-343412" algn="l" defTabSz="933007" rtl="0" eaLnBrk="1" latinLnBrk="0" hangingPunct="1">
        <a:lnSpc>
          <a:spcPct val="90000"/>
        </a:lnSpc>
        <a:spcBef>
          <a:spcPct val="20000"/>
        </a:spcBef>
        <a:buSzPct val="90000"/>
        <a:buFontTx/>
        <a:buBlip>
          <a:blip r:embed="rId12"/>
        </a:buBlip>
        <a:defRPr sz="2000" kern="1200">
          <a:gradFill>
            <a:gsLst>
              <a:gs pos="0">
                <a:schemeClr val="tx1"/>
              </a:gs>
              <a:gs pos="86000">
                <a:schemeClr val="tx1"/>
              </a:gs>
            </a:gsLst>
            <a:lin ang="5400000" scaled="0"/>
          </a:gradFill>
          <a:latin typeface="Candara" pitchFamily="34" charset="0"/>
          <a:ea typeface="+mn-ea"/>
          <a:cs typeface="+mn-cs"/>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623248"/>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250" y="1447810"/>
            <a:ext cx="11151916" cy="203132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272234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1" r:id="rId8"/>
    <p:sldLayoutId id="2147483962" r:id="rId9"/>
    <p:sldLayoutId id="2147483963" r:id="rId10"/>
  </p:sldLayoutIdLst>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761" indent="-469761" algn="l" defTabSz="933007" rtl="0" eaLnBrk="1" latinLnBrk="0" hangingPunct="1">
        <a:lnSpc>
          <a:spcPct val="90000"/>
        </a:lnSpc>
        <a:spcBef>
          <a:spcPct val="20000"/>
        </a:spcBef>
        <a:buSzPct val="90000"/>
        <a:buFontTx/>
        <a:buBlip>
          <a:blip r:embed="rId12"/>
        </a:buBlip>
        <a:defRPr sz="3300" kern="1200">
          <a:gradFill>
            <a:gsLst>
              <a:gs pos="0">
                <a:schemeClr val="tx1"/>
              </a:gs>
              <a:gs pos="86000">
                <a:schemeClr val="tx1"/>
              </a:gs>
            </a:gsLst>
            <a:lin ang="5400000" scaled="0"/>
          </a:gradFill>
          <a:latin typeface="Candara" pitchFamily="34" charset="0"/>
          <a:ea typeface="+mn-ea"/>
          <a:cs typeface="+mn-cs"/>
        </a:defRPr>
      </a:lvl1pPr>
      <a:lvl2pPr marL="873107" indent="-403346" algn="l" defTabSz="933007"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Candara" pitchFamily="34" charset="0"/>
          <a:ea typeface="+mn-ea"/>
          <a:cs typeface="+mn-cs"/>
        </a:defRPr>
      </a:lvl2pPr>
      <a:lvl3pPr marL="1284553" indent="-411443" algn="l" defTabSz="933007"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3pPr>
      <a:lvl4pPr marL="1637684" indent="-353129"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Candara" pitchFamily="34" charset="0"/>
          <a:ea typeface="+mn-ea"/>
          <a:cs typeface="+mn-cs"/>
        </a:defRPr>
      </a:lvl4pPr>
      <a:lvl5pPr marL="1981094" indent="-343412"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Candara" pitchFamily="34" charset="0"/>
          <a:ea typeface="+mn-ea"/>
          <a:cs typeface="+mn-cs"/>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srcRect b="10453"/>
          <a:stretch>
            <a:fillRect/>
          </a:stretch>
        </p:blipFill>
        <p:spPr>
          <a:xfrm>
            <a:off x="0" y="1299715"/>
            <a:ext cx="12192000" cy="5558294"/>
          </a:xfrm>
          <a:prstGeom prst="rect">
            <a:avLst/>
          </a:prstGeom>
        </p:spPr>
      </p:pic>
      <p:sp>
        <p:nvSpPr>
          <p:cNvPr id="2" name="Title Placeholder 1"/>
          <p:cNvSpPr>
            <a:spLocks noGrp="1"/>
          </p:cNvSpPr>
          <p:nvPr>
            <p:ph type="title"/>
          </p:nvPr>
        </p:nvSpPr>
        <p:spPr>
          <a:xfrm>
            <a:off x="519248" y="228602"/>
            <a:ext cx="11151917" cy="6232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249" y="1905028"/>
            <a:ext cx="11151915" cy="212519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933007"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92802" indent="-8098" algn="l" defTabSz="933007"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7750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11631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55121" indent="0"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452879"/>
            <a:ext cx="11151917"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836" y="1447806"/>
            <a:ext cx="11155093" cy="149117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457325" y="6406274"/>
            <a:ext cx="2134156" cy="273844"/>
          </a:xfrm>
          <a:prstGeom prst="rect">
            <a:avLst/>
          </a:prstGeom>
        </p:spPr>
        <p:txBody>
          <a:bodyPr vert="horz" lIns="68566" tIns="34283" rIns="68566" bIns="34283" rtlCol="0" anchor="ctr"/>
          <a:lstStyle>
            <a:lvl1pPr algn="l">
              <a:defRPr sz="900">
                <a:solidFill>
                  <a:schemeClr val="tx1"/>
                </a:solidFill>
              </a:defRPr>
            </a:lvl1pPr>
          </a:lstStyle>
          <a:p>
            <a:pPr defTabSz="685631"/>
            <a:fld id="{20CE17AF-4091-48A7-8681-C3B1BE5CA3B0}" type="datetime1">
              <a:rPr lang="en-GB" smtClean="0">
                <a:solidFill>
                  <a:srgbClr val="FFFFFF"/>
                </a:solidFill>
              </a:rPr>
              <a:pPr defTabSz="685631"/>
              <a:t>09/07/2016</a:t>
            </a:fld>
            <a:endParaRPr lang="en-GB" dirty="0">
              <a:solidFill>
                <a:srgbClr val="FFFFFF"/>
              </a:solidFill>
            </a:endParaRPr>
          </a:p>
        </p:txBody>
      </p:sp>
      <p:sp>
        <p:nvSpPr>
          <p:cNvPr id="7" name="Footer Placeholder 4"/>
          <p:cNvSpPr>
            <a:spLocks noGrp="1"/>
          </p:cNvSpPr>
          <p:nvPr>
            <p:ph type="ftr" sz="quarter" idx="3"/>
          </p:nvPr>
        </p:nvSpPr>
        <p:spPr>
          <a:xfrm>
            <a:off x="3125013" y="6406274"/>
            <a:ext cx="5891939" cy="273844"/>
          </a:xfrm>
          <a:prstGeom prst="rect">
            <a:avLst/>
          </a:prstGeom>
        </p:spPr>
        <p:txBody>
          <a:bodyPr vert="horz" lIns="68566" tIns="34283" rIns="68566" bIns="34283" rtlCol="0" anchor="ctr"/>
          <a:lstStyle>
            <a:lvl1pPr algn="ctr">
              <a:defRPr sz="900">
                <a:solidFill>
                  <a:schemeClr val="tx1"/>
                </a:solidFill>
              </a:defRPr>
            </a:lvl1pPr>
          </a:lstStyle>
          <a:p>
            <a:pPr defTabSz="685631"/>
            <a:endParaRPr lang="en-GB" dirty="0">
              <a:solidFill>
                <a:srgbClr val="FFFFFF"/>
              </a:solidFill>
            </a:endParaRPr>
          </a:p>
        </p:txBody>
      </p:sp>
      <p:sp>
        <p:nvSpPr>
          <p:cNvPr id="8" name="Slide Number Placeholder 5"/>
          <p:cNvSpPr>
            <a:spLocks noGrp="1"/>
          </p:cNvSpPr>
          <p:nvPr>
            <p:ph type="sldNum" sz="quarter" idx="4"/>
          </p:nvPr>
        </p:nvSpPr>
        <p:spPr>
          <a:xfrm>
            <a:off x="9537014" y="6406274"/>
            <a:ext cx="2134156" cy="273844"/>
          </a:xfrm>
          <a:prstGeom prst="rect">
            <a:avLst/>
          </a:prstGeom>
        </p:spPr>
        <p:txBody>
          <a:bodyPr vert="horz" lIns="68566" tIns="34283" rIns="68566" bIns="34283" rtlCol="0" anchor="ctr"/>
          <a:lstStyle>
            <a:lvl1pPr algn="r">
              <a:defRPr sz="900">
                <a:solidFill>
                  <a:schemeClr val="tx1"/>
                </a:solidFill>
              </a:defRPr>
            </a:lvl1pPr>
          </a:lstStyle>
          <a:p>
            <a:pPr defTabSz="685631"/>
            <a:fld id="{66F9B19E-23E9-4120-A06C-57F6EDB783B3}" type="slidenum">
              <a:rPr lang="en-GB" smtClean="0">
                <a:solidFill>
                  <a:srgbClr val="FFFFFF"/>
                </a:solidFill>
              </a:rPr>
              <a:pPr defTabSz="685631"/>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5" r:id="rId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685631" rtl="0" eaLnBrk="1" latinLnBrk="0" hangingPunct="1">
        <a:lnSpc>
          <a:spcPct val="90000"/>
        </a:lnSpc>
        <a:spcBef>
          <a:spcPct val="0"/>
        </a:spcBef>
        <a:buNone/>
        <a:defRPr lang="en-US" sz="4100" b="0" kern="1200" cap="none" spc="-75" baseline="0" dirty="0" smtClean="0">
          <a:ln w="3175">
            <a:noFill/>
          </a:ln>
          <a:solidFill>
            <a:schemeClr val="tx2"/>
          </a:solidFill>
          <a:effectLst/>
          <a:latin typeface="+mj-lt"/>
          <a:ea typeface="+mn-ea"/>
          <a:cs typeface="Arial" charset="0"/>
        </a:defRPr>
      </a:lvl1pPr>
    </p:titleStyle>
    <p:bodyStyle>
      <a:lvl1pPr marL="254741" marR="0" indent="-254741" algn="l" defTabSz="685631" rtl="0" eaLnBrk="1" fontAlgn="auto" latinLnBrk="0" hangingPunct="1">
        <a:lnSpc>
          <a:spcPct val="90000"/>
        </a:lnSpc>
        <a:spcBef>
          <a:spcPct val="20000"/>
        </a:spcBef>
        <a:spcAft>
          <a:spcPts val="0"/>
        </a:spcAft>
        <a:buClrTx/>
        <a:buSzPct val="90000"/>
        <a:buFont typeface="Arial" pitchFamily="34" charset="0"/>
        <a:buChar char="•"/>
        <a:tabLst/>
        <a:defRPr sz="2700" kern="1200" spc="-53" baseline="0">
          <a:solidFill>
            <a:schemeClr val="tx2"/>
          </a:solidFill>
          <a:latin typeface="+mj-lt"/>
          <a:ea typeface="+mn-ea"/>
          <a:cs typeface="+mn-cs"/>
        </a:defRPr>
      </a:lvl1pPr>
      <a:lvl2pPr marL="429729" marR="0" indent="-174986" algn="l" defTabSz="685631"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chemeClr val="tx2"/>
          </a:solidFill>
          <a:latin typeface="+mn-lt"/>
          <a:ea typeface="+mn-ea"/>
          <a:cs typeface="+mn-cs"/>
        </a:defRPr>
      </a:lvl2pPr>
      <a:lvl3pPr marL="59876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598761" algn="l"/>
        </a:tabLst>
        <a:defRPr sz="1800" kern="1200" spc="0" baseline="0">
          <a:solidFill>
            <a:schemeClr val="tx2"/>
          </a:solidFill>
          <a:latin typeface="+mn-lt"/>
          <a:ea typeface="+mn-ea"/>
          <a:cs typeface="+mn-cs"/>
        </a:defRPr>
      </a:lvl3pPr>
      <a:lvl4pPr marL="772558" marR="0" indent="-173794" algn="l" defTabSz="685631"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chemeClr val="tx2"/>
          </a:solidFill>
          <a:latin typeface="+mn-lt"/>
          <a:ea typeface="+mn-ea"/>
          <a:cs typeface="+mn-cs"/>
        </a:defRPr>
      </a:lvl4pPr>
      <a:lvl5pPr marL="94159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941591" algn="l"/>
        </a:tabLst>
        <a:defRPr sz="1500" kern="1200" spc="0" baseline="0">
          <a:solidFill>
            <a:schemeClr val="tx2"/>
          </a:solidFill>
          <a:latin typeface="+mn-lt"/>
          <a:ea typeface="+mn-ea"/>
          <a:cs typeface="+mn-cs"/>
        </a:defRPr>
      </a:lvl5pPr>
      <a:lvl6pPr marL="1885487"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02"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18"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35"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1" rtl="0" eaLnBrk="1" latinLnBrk="0" hangingPunct="1">
        <a:defRPr sz="1400" kern="1200">
          <a:solidFill>
            <a:schemeClr val="tx1"/>
          </a:solidFill>
          <a:latin typeface="+mn-lt"/>
          <a:ea typeface="+mn-ea"/>
          <a:cs typeface="+mn-cs"/>
        </a:defRPr>
      </a:lvl1pPr>
      <a:lvl2pPr marL="342816" algn="l" defTabSz="685631" rtl="0" eaLnBrk="1" latinLnBrk="0" hangingPunct="1">
        <a:defRPr sz="1400" kern="1200">
          <a:solidFill>
            <a:schemeClr val="tx1"/>
          </a:solidFill>
          <a:latin typeface="+mn-lt"/>
          <a:ea typeface="+mn-ea"/>
          <a:cs typeface="+mn-cs"/>
        </a:defRPr>
      </a:lvl2pPr>
      <a:lvl3pPr marL="685631" algn="l" defTabSz="685631" rtl="0" eaLnBrk="1" latinLnBrk="0" hangingPunct="1">
        <a:defRPr sz="1400" kern="1200">
          <a:solidFill>
            <a:schemeClr val="tx1"/>
          </a:solidFill>
          <a:latin typeface="+mn-lt"/>
          <a:ea typeface="+mn-ea"/>
          <a:cs typeface="+mn-cs"/>
        </a:defRPr>
      </a:lvl3pPr>
      <a:lvl4pPr marL="1028448" algn="l" defTabSz="685631" rtl="0" eaLnBrk="1" latinLnBrk="0" hangingPunct="1">
        <a:defRPr sz="1400" kern="1200">
          <a:solidFill>
            <a:schemeClr val="tx1"/>
          </a:solidFill>
          <a:latin typeface="+mn-lt"/>
          <a:ea typeface="+mn-ea"/>
          <a:cs typeface="+mn-cs"/>
        </a:defRPr>
      </a:lvl4pPr>
      <a:lvl5pPr marL="1371263" algn="l" defTabSz="685631" rtl="0" eaLnBrk="1" latinLnBrk="0" hangingPunct="1">
        <a:defRPr sz="1400" kern="1200">
          <a:solidFill>
            <a:schemeClr val="tx1"/>
          </a:solidFill>
          <a:latin typeface="+mn-lt"/>
          <a:ea typeface="+mn-ea"/>
          <a:cs typeface="+mn-cs"/>
        </a:defRPr>
      </a:lvl5pPr>
      <a:lvl6pPr marL="1714079" algn="l" defTabSz="685631" rtl="0" eaLnBrk="1" latinLnBrk="0" hangingPunct="1">
        <a:defRPr sz="1400" kern="1200">
          <a:solidFill>
            <a:schemeClr val="tx1"/>
          </a:solidFill>
          <a:latin typeface="+mn-lt"/>
          <a:ea typeface="+mn-ea"/>
          <a:cs typeface="+mn-cs"/>
        </a:defRPr>
      </a:lvl6pPr>
      <a:lvl7pPr marL="2056896" algn="l" defTabSz="685631" rtl="0" eaLnBrk="1" latinLnBrk="0" hangingPunct="1">
        <a:defRPr sz="1400" kern="1200">
          <a:solidFill>
            <a:schemeClr val="tx1"/>
          </a:solidFill>
          <a:latin typeface="+mn-lt"/>
          <a:ea typeface="+mn-ea"/>
          <a:cs typeface="+mn-cs"/>
        </a:defRPr>
      </a:lvl7pPr>
      <a:lvl8pPr marL="2399711" algn="l" defTabSz="685631" rtl="0" eaLnBrk="1" latinLnBrk="0" hangingPunct="1">
        <a:defRPr sz="1400" kern="1200">
          <a:solidFill>
            <a:schemeClr val="tx1"/>
          </a:solidFill>
          <a:latin typeface="+mn-lt"/>
          <a:ea typeface="+mn-ea"/>
          <a:cs typeface="+mn-cs"/>
        </a:defRPr>
      </a:lvl8pPr>
      <a:lvl9pPr marL="2742526" algn="l" defTabSz="68563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418" y="228600"/>
            <a:ext cx="10943167" cy="757131"/>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417" y="1797051"/>
            <a:ext cx="10943168" cy="4335464"/>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0204103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Lst>
  <p:transition spd="slow">
    <p:push dir="u"/>
  </p:transition>
  <p:timing>
    <p:tnLst>
      <p:par>
        <p:cTn id="1" dur="indefinite" restart="never" nodeType="tmRoot"/>
      </p:par>
    </p:tnLst>
  </p:timing>
  <p:txStyles>
    <p:titleStyle>
      <a:lvl1pPr algn="l" defTabSz="914462" rtl="0" eaLnBrk="1" latinLnBrk="0" hangingPunct="1">
        <a:lnSpc>
          <a:spcPct val="90000"/>
        </a:lnSpc>
        <a:spcBef>
          <a:spcPct val="0"/>
        </a:spcBef>
        <a:buNone/>
        <a:defRPr lang="en-US" sz="5467"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462"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462" rtl="0" eaLnBrk="1" latinLnBrk="0" hangingPunct="1">
        <a:lnSpc>
          <a:spcPct val="90000"/>
        </a:lnSpc>
        <a:spcBef>
          <a:spcPct val="20000"/>
        </a:spcBef>
        <a:buSzPct val="90000"/>
        <a:buFont typeface="Wingdings" pitchFamily="2" charset="2"/>
        <a:buNone/>
        <a:tabLst>
          <a:tab pos="630307" algn="l"/>
        </a:tabLst>
        <a:defRPr sz="2000" kern="1200">
          <a:solidFill>
            <a:schemeClr val="tx1">
              <a:lumMod val="75000"/>
            </a:schemeClr>
          </a:solidFill>
          <a:latin typeface="+mn-lt"/>
          <a:ea typeface="+mn-ea"/>
          <a:cs typeface="+mn-cs"/>
        </a:defRPr>
      </a:lvl2pPr>
      <a:lvl3pPr marL="237061" indent="-237061" algn="l" defTabSz="914462"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886" indent="-223862" algn="l" defTabSz="914462" rtl="0" eaLnBrk="1" latinLnBrk="0" hangingPunct="1">
        <a:lnSpc>
          <a:spcPct val="90000"/>
        </a:lnSpc>
        <a:spcBef>
          <a:spcPct val="20000"/>
        </a:spcBef>
        <a:buSzPct val="90000"/>
        <a:buFont typeface="Wingdings" pitchFamily="2" charset="2"/>
        <a:buChar char="§"/>
        <a:tabLst>
          <a:tab pos="91449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3099" indent="-230213" algn="l" defTabSz="914462"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772"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03"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234"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466"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62" rtl="0" eaLnBrk="1" latinLnBrk="0" hangingPunct="1">
        <a:defRPr sz="1867" kern="1200">
          <a:solidFill>
            <a:schemeClr val="tx1"/>
          </a:solidFill>
          <a:latin typeface="+mn-lt"/>
          <a:ea typeface="+mn-ea"/>
          <a:cs typeface="+mn-cs"/>
        </a:defRPr>
      </a:lvl1pPr>
      <a:lvl2pPr marL="457231" algn="l" defTabSz="914462" rtl="0" eaLnBrk="1" latinLnBrk="0" hangingPunct="1">
        <a:defRPr sz="1867" kern="1200">
          <a:solidFill>
            <a:schemeClr val="tx1"/>
          </a:solidFill>
          <a:latin typeface="+mn-lt"/>
          <a:ea typeface="+mn-ea"/>
          <a:cs typeface="+mn-cs"/>
        </a:defRPr>
      </a:lvl2pPr>
      <a:lvl3pPr marL="914462" algn="l" defTabSz="914462" rtl="0" eaLnBrk="1" latinLnBrk="0" hangingPunct="1">
        <a:defRPr sz="1867" kern="1200">
          <a:solidFill>
            <a:schemeClr val="tx1"/>
          </a:solidFill>
          <a:latin typeface="+mn-lt"/>
          <a:ea typeface="+mn-ea"/>
          <a:cs typeface="+mn-cs"/>
        </a:defRPr>
      </a:lvl3pPr>
      <a:lvl4pPr marL="1371694" algn="l" defTabSz="914462" rtl="0" eaLnBrk="1" latinLnBrk="0" hangingPunct="1">
        <a:defRPr sz="1867" kern="1200">
          <a:solidFill>
            <a:schemeClr val="tx1"/>
          </a:solidFill>
          <a:latin typeface="+mn-lt"/>
          <a:ea typeface="+mn-ea"/>
          <a:cs typeface="+mn-cs"/>
        </a:defRPr>
      </a:lvl4pPr>
      <a:lvl5pPr marL="1828925" algn="l" defTabSz="914462" rtl="0" eaLnBrk="1" latinLnBrk="0" hangingPunct="1">
        <a:defRPr sz="1867" kern="1200">
          <a:solidFill>
            <a:schemeClr val="tx1"/>
          </a:solidFill>
          <a:latin typeface="+mn-lt"/>
          <a:ea typeface="+mn-ea"/>
          <a:cs typeface="+mn-cs"/>
        </a:defRPr>
      </a:lvl5pPr>
      <a:lvl6pPr marL="2286156" algn="l" defTabSz="914462" rtl="0" eaLnBrk="1" latinLnBrk="0" hangingPunct="1">
        <a:defRPr sz="1867" kern="1200">
          <a:solidFill>
            <a:schemeClr val="tx1"/>
          </a:solidFill>
          <a:latin typeface="+mn-lt"/>
          <a:ea typeface="+mn-ea"/>
          <a:cs typeface="+mn-cs"/>
        </a:defRPr>
      </a:lvl6pPr>
      <a:lvl7pPr marL="2743387" algn="l" defTabSz="914462" rtl="0" eaLnBrk="1" latinLnBrk="0" hangingPunct="1">
        <a:defRPr sz="1867" kern="1200">
          <a:solidFill>
            <a:schemeClr val="tx1"/>
          </a:solidFill>
          <a:latin typeface="+mn-lt"/>
          <a:ea typeface="+mn-ea"/>
          <a:cs typeface="+mn-cs"/>
        </a:defRPr>
      </a:lvl7pPr>
      <a:lvl8pPr marL="3200619" algn="l" defTabSz="914462" rtl="0" eaLnBrk="1" latinLnBrk="0" hangingPunct="1">
        <a:defRPr sz="1867" kern="1200">
          <a:solidFill>
            <a:schemeClr val="tx1"/>
          </a:solidFill>
          <a:latin typeface="+mn-lt"/>
          <a:ea typeface="+mn-ea"/>
          <a:cs typeface="+mn-cs"/>
        </a:defRPr>
      </a:lvl8pPr>
      <a:lvl9pPr marL="3657850" algn="l" defTabSz="914462"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p15:clr>
            <a:srgbClr val="F26B43"/>
          </p15:clr>
        </p15:guide>
        <p15:guide id="2" orient="horz" pos="1847">
          <p15:clr>
            <a:srgbClr val="F26B43"/>
          </p15:clr>
        </p15:guide>
        <p15:guide id="3" orient="horz" pos="2890">
          <p15:clr>
            <a:srgbClr val="F26B43"/>
          </p15:clr>
        </p15:guide>
        <p15:guide id="4" orient="horz" pos="123">
          <p15:clr>
            <a:srgbClr val="F26B43"/>
          </p15:clr>
        </p15:guide>
        <p15:guide id="5" pos="295">
          <p15:clr>
            <a:srgbClr val="F26B43"/>
          </p15:clr>
        </p15:guide>
        <p15:guide id="6" orient="horz" pos="1892">
          <p15:clr>
            <a:srgbClr val="F26B43"/>
          </p15:clr>
        </p15:guide>
        <p15:guide id="7" pos="1338">
          <p15:clr>
            <a:srgbClr val="F26B43"/>
          </p15:clr>
        </p15:guide>
        <p15:guide id="8" pos="1292">
          <p15:clr>
            <a:srgbClr val="F26B43"/>
          </p15:clr>
        </p15:guide>
        <p15:guide id="9" pos="2336">
          <p15:clr>
            <a:srgbClr val="F26B43"/>
          </p15:clr>
        </p15:guide>
        <p15:guide id="10" pos="2381">
          <p15:clr>
            <a:srgbClr val="F26B43"/>
          </p15:clr>
        </p15:guide>
        <p15:guide id="11" orient="horz" pos="849">
          <p15:clr>
            <a:srgbClr val="F26B43"/>
          </p15:clr>
        </p15:guide>
        <p15:guide id="12" pos="2880">
          <p15:clr>
            <a:srgbClr val="F26B43"/>
          </p15:clr>
        </p15:guide>
        <p15:guide id="13" pos="4422">
          <p15:clr>
            <a:srgbClr val="F26B43"/>
          </p15:clr>
        </p15:guide>
        <p15:guide id="14" pos="3424">
          <p15:clr>
            <a:srgbClr val="F26B43"/>
          </p15:clr>
        </p15:guide>
        <p15:guide id="15" pos="3379">
          <p15:clr>
            <a:srgbClr val="F26B43"/>
          </p15:clr>
        </p15:guide>
        <p15:guide id="16" pos="44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418" y="228600"/>
            <a:ext cx="10943167" cy="757131"/>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417" y="1797051"/>
            <a:ext cx="10943168" cy="4335464"/>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62959811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Lst>
  <p:transition spd="slow">
    <p:push dir="u"/>
  </p:transition>
  <p:timing>
    <p:tnLst>
      <p:par>
        <p:cTn id="1" dur="indefinite" restart="never" nodeType="tmRoot"/>
      </p:par>
    </p:tnLst>
  </p:timing>
  <p:txStyles>
    <p:titleStyle>
      <a:lvl1pPr algn="l" defTabSz="914462" rtl="0" eaLnBrk="1" latinLnBrk="0" hangingPunct="1">
        <a:lnSpc>
          <a:spcPct val="90000"/>
        </a:lnSpc>
        <a:spcBef>
          <a:spcPct val="0"/>
        </a:spcBef>
        <a:buNone/>
        <a:defRPr lang="en-US" sz="5467"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462"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462" rtl="0" eaLnBrk="1" latinLnBrk="0" hangingPunct="1">
        <a:lnSpc>
          <a:spcPct val="90000"/>
        </a:lnSpc>
        <a:spcBef>
          <a:spcPct val="20000"/>
        </a:spcBef>
        <a:buSzPct val="90000"/>
        <a:buFont typeface="Wingdings" pitchFamily="2" charset="2"/>
        <a:buNone/>
        <a:tabLst>
          <a:tab pos="630307" algn="l"/>
        </a:tabLst>
        <a:defRPr sz="2000" kern="1200">
          <a:solidFill>
            <a:schemeClr val="tx1">
              <a:lumMod val="75000"/>
            </a:schemeClr>
          </a:solidFill>
          <a:latin typeface="+mn-lt"/>
          <a:ea typeface="+mn-ea"/>
          <a:cs typeface="+mn-cs"/>
        </a:defRPr>
      </a:lvl2pPr>
      <a:lvl3pPr marL="237061" indent="-237061" algn="l" defTabSz="914462"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886" indent="-223862" algn="l" defTabSz="914462" rtl="0" eaLnBrk="1" latinLnBrk="0" hangingPunct="1">
        <a:lnSpc>
          <a:spcPct val="90000"/>
        </a:lnSpc>
        <a:spcBef>
          <a:spcPct val="20000"/>
        </a:spcBef>
        <a:buSzPct val="90000"/>
        <a:buFont typeface="Wingdings" pitchFamily="2" charset="2"/>
        <a:buChar char="§"/>
        <a:tabLst>
          <a:tab pos="914498"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3099" indent="-230213" algn="l" defTabSz="914462"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772"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03"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234"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466" indent="-228616" algn="l" defTabSz="9144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62" rtl="0" eaLnBrk="1" latinLnBrk="0" hangingPunct="1">
        <a:defRPr sz="1867" kern="1200">
          <a:solidFill>
            <a:schemeClr val="tx1"/>
          </a:solidFill>
          <a:latin typeface="+mn-lt"/>
          <a:ea typeface="+mn-ea"/>
          <a:cs typeface="+mn-cs"/>
        </a:defRPr>
      </a:lvl1pPr>
      <a:lvl2pPr marL="457231" algn="l" defTabSz="914462" rtl="0" eaLnBrk="1" latinLnBrk="0" hangingPunct="1">
        <a:defRPr sz="1867" kern="1200">
          <a:solidFill>
            <a:schemeClr val="tx1"/>
          </a:solidFill>
          <a:latin typeface="+mn-lt"/>
          <a:ea typeface="+mn-ea"/>
          <a:cs typeface="+mn-cs"/>
        </a:defRPr>
      </a:lvl2pPr>
      <a:lvl3pPr marL="914462" algn="l" defTabSz="914462" rtl="0" eaLnBrk="1" latinLnBrk="0" hangingPunct="1">
        <a:defRPr sz="1867" kern="1200">
          <a:solidFill>
            <a:schemeClr val="tx1"/>
          </a:solidFill>
          <a:latin typeface="+mn-lt"/>
          <a:ea typeface="+mn-ea"/>
          <a:cs typeface="+mn-cs"/>
        </a:defRPr>
      </a:lvl3pPr>
      <a:lvl4pPr marL="1371694" algn="l" defTabSz="914462" rtl="0" eaLnBrk="1" latinLnBrk="0" hangingPunct="1">
        <a:defRPr sz="1867" kern="1200">
          <a:solidFill>
            <a:schemeClr val="tx1"/>
          </a:solidFill>
          <a:latin typeface="+mn-lt"/>
          <a:ea typeface="+mn-ea"/>
          <a:cs typeface="+mn-cs"/>
        </a:defRPr>
      </a:lvl4pPr>
      <a:lvl5pPr marL="1828925" algn="l" defTabSz="914462" rtl="0" eaLnBrk="1" latinLnBrk="0" hangingPunct="1">
        <a:defRPr sz="1867" kern="1200">
          <a:solidFill>
            <a:schemeClr val="tx1"/>
          </a:solidFill>
          <a:latin typeface="+mn-lt"/>
          <a:ea typeface="+mn-ea"/>
          <a:cs typeface="+mn-cs"/>
        </a:defRPr>
      </a:lvl5pPr>
      <a:lvl6pPr marL="2286156" algn="l" defTabSz="914462" rtl="0" eaLnBrk="1" latinLnBrk="0" hangingPunct="1">
        <a:defRPr sz="1867" kern="1200">
          <a:solidFill>
            <a:schemeClr val="tx1"/>
          </a:solidFill>
          <a:latin typeface="+mn-lt"/>
          <a:ea typeface="+mn-ea"/>
          <a:cs typeface="+mn-cs"/>
        </a:defRPr>
      </a:lvl6pPr>
      <a:lvl7pPr marL="2743387" algn="l" defTabSz="914462" rtl="0" eaLnBrk="1" latinLnBrk="0" hangingPunct="1">
        <a:defRPr sz="1867" kern="1200">
          <a:solidFill>
            <a:schemeClr val="tx1"/>
          </a:solidFill>
          <a:latin typeface="+mn-lt"/>
          <a:ea typeface="+mn-ea"/>
          <a:cs typeface="+mn-cs"/>
        </a:defRPr>
      </a:lvl7pPr>
      <a:lvl8pPr marL="3200619" algn="l" defTabSz="914462" rtl="0" eaLnBrk="1" latinLnBrk="0" hangingPunct="1">
        <a:defRPr sz="1867" kern="1200">
          <a:solidFill>
            <a:schemeClr val="tx1"/>
          </a:solidFill>
          <a:latin typeface="+mn-lt"/>
          <a:ea typeface="+mn-ea"/>
          <a:cs typeface="+mn-cs"/>
        </a:defRPr>
      </a:lvl8pPr>
      <a:lvl9pPr marL="3657850" algn="l" defTabSz="914462"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p15:clr>
            <a:srgbClr val="F26B43"/>
          </p15:clr>
        </p15:guide>
        <p15:guide id="2" orient="horz" pos="1847">
          <p15:clr>
            <a:srgbClr val="F26B43"/>
          </p15:clr>
        </p15:guide>
        <p15:guide id="3" orient="horz" pos="2890">
          <p15:clr>
            <a:srgbClr val="F26B43"/>
          </p15:clr>
        </p15:guide>
        <p15:guide id="4" orient="horz" pos="123">
          <p15:clr>
            <a:srgbClr val="F26B43"/>
          </p15:clr>
        </p15:guide>
        <p15:guide id="5" pos="295">
          <p15:clr>
            <a:srgbClr val="F26B43"/>
          </p15:clr>
        </p15:guide>
        <p15:guide id="6" orient="horz" pos="1892">
          <p15:clr>
            <a:srgbClr val="F26B43"/>
          </p15:clr>
        </p15:guide>
        <p15:guide id="7" pos="1338">
          <p15:clr>
            <a:srgbClr val="F26B43"/>
          </p15:clr>
        </p15:guide>
        <p15:guide id="8" pos="1292">
          <p15:clr>
            <a:srgbClr val="F26B43"/>
          </p15:clr>
        </p15:guide>
        <p15:guide id="9" pos="2336">
          <p15:clr>
            <a:srgbClr val="F26B43"/>
          </p15:clr>
        </p15:guide>
        <p15:guide id="10" pos="2381">
          <p15:clr>
            <a:srgbClr val="F26B43"/>
          </p15:clr>
        </p15:guide>
        <p15:guide id="11" orient="horz" pos="849">
          <p15:clr>
            <a:srgbClr val="F26B43"/>
          </p15:clr>
        </p15:guide>
        <p15:guide id="12" pos="2880">
          <p15:clr>
            <a:srgbClr val="F26B43"/>
          </p15:clr>
        </p15:guide>
        <p15:guide id="13" pos="4422">
          <p15:clr>
            <a:srgbClr val="F26B43"/>
          </p15:clr>
        </p15:guide>
        <p15:guide id="14" pos="3424">
          <p15:clr>
            <a:srgbClr val="F26B43"/>
          </p15:clr>
        </p15:guide>
        <p15:guide id="15" pos="3379">
          <p15:clr>
            <a:srgbClr val="F26B43"/>
          </p15:clr>
        </p15:guide>
        <p15:guide id="16" pos="446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623248"/>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250" y="1447810"/>
            <a:ext cx="11151916" cy="203132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254860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3" r:id="rId8"/>
    <p:sldLayoutId id="2147483894" r:id="rId9"/>
    <p:sldLayoutId id="2147483895" r:id="rId10"/>
  </p:sldLayoutIdLst>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761" indent="-469761" algn="l" defTabSz="933007" rtl="0" eaLnBrk="1" latinLnBrk="0" hangingPunct="1">
        <a:lnSpc>
          <a:spcPct val="90000"/>
        </a:lnSpc>
        <a:spcBef>
          <a:spcPct val="20000"/>
        </a:spcBef>
        <a:buSzPct val="90000"/>
        <a:buFontTx/>
        <a:buBlip>
          <a:blip r:embed="rId12"/>
        </a:buBlip>
        <a:defRPr sz="3300" kern="1200">
          <a:gradFill>
            <a:gsLst>
              <a:gs pos="0">
                <a:schemeClr val="tx1"/>
              </a:gs>
              <a:gs pos="86000">
                <a:schemeClr val="tx1"/>
              </a:gs>
            </a:gsLst>
            <a:lin ang="5400000" scaled="0"/>
          </a:gradFill>
          <a:latin typeface="Candara" pitchFamily="34" charset="0"/>
          <a:ea typeface="+mn-ea"/>
          <a:cs typeface="+mn-cs"/>
        </a:defRPr>
      </a:lvl1pPr>
      <a:lvl2pPr marL="873107" indent="-403346" algn="l" defTabSz="933007"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Candara" pitchFamily="34" charset="0"/>
          <a:ea typeface="+mn-ea"/>
          <a:cs typeface="+mn-cs"/>
        </a:defRPr>
      </a:lvl2pPr>
      <a:lvl3pPr marL="1284553" indent="-411443" algn="l" defTabSz="933007"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3pPr>
      <a:lvl4pPr marL="1637684" indent="-353129"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Candara" pitchFamily="34" charset="0"/>
          <a:ea typeface="+mn-ea"/>
          <a:cs typeface="+mn-cs"/>
        </a:defRPr>
      </a:lvl4pPr>
      <a:lvl5pPr marL="1981094" indent="-343412"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Candara" pitchFamily="34" charset="0"/>
          <a:ea typeface="+mn-ea"/>
          <a:cs typeface="+mn-cs"/>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452879"/>
            <a:ext cx="11151917"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836" y="1447806"/>
            <a:ext cx="11155093" cy="149117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457325" y="6406274"/>
            <a:ext cx="2134156" cy="273844"/>
          </a:xfrm>
          <a:prstGeom prst="rect">
            <a:avLst/>
          </a:prstGeom>
        </p:spPr>
        <p:txBody>
          <a:bodyPr vert="horz" lIns="68566" tIns="34283" rIns="68566" bIns="34283" rtlCol="0" anchor="ctr"/>
          <a:lstStyle>
            <a:lvl1pPr algn="l">
              <a:defRPr sz="900">
                <a:solidFill>
                  <a:schemeClr val="tx1"/>
                </a:solidFill>
              </a:defRPr>
            </a:lvl1pPr>
          </a:lstStyle>
          <a:p>
            <a:pPr defTabSz="685631"/>
            <a:fld id="{20CE17AF-4091-48A7-8681-C3B1BE5CA3B0}" type="datetime1">
              <a:rPr lang="en-GB" smtClean="0">
                <a:solidFill>
                  <a:srgbClr val="FFFFFF"/>
                </a:solidFill>
              </a:rPr>
              <a:pPr defTabSz="685631"/>
              <a:t>09/07/2016</a:t>
            </a:fld>
            <a:endParaRPr lang="en-GB" dirty="0">
              <a:solidFill>
                <a:srgbClr val="FFFFFF"/>
              </a:solidFill>
            </a:endParaRPr>
          </a:p>
        </p:txBody>
      </p:sp>
      <p:sp>
        <p:nvSpPr>
          <p:cNvPr id="7" name="Footer Placeholder 4"/>
          <p:cNvSpPr>
            <a:spLocks noGrp="1"/>
          </p:cNvSpPr>
          <p:nvPr>
            <p:ph type="ftr" sz="quarter" idx="3"/>
          </p:nvPr>
        </p:nvSpPr>
        <p:spPr>
          <a:xfrm>
            <a:off x="3125013" y="6406274"/>
            <a:ext cx="5891939" cy="273844"/>
          </a:xfrm>
          <a:prstGeom prst="rect">
            <a:avLst/>
          </a:prstGeom>
        </p:spPr>
        <p:txBody>
          <a:bodyPr vert="horz" lIns="68566" tIns="34283" rIns="68566" bIns="34283" rtlCol="0" anchor="ctr"/>
          <a:lstStyle>
            <a:lvl1pPr algn="ctr">
              <a:defRPr sz="900">
                <a:solidFill>
                  <a:schemeClr val="tx1"/>
                </a:solidFill>
              </a:defRPr>
            </a:lvl1pPr>
          </a:lstStyle>
          <a:p>
            <a:pPr defTabSz="685631"/>
            <a:endParaRPr lang="en-GB" dirty="0">
              <a:solidFill>
                <a:srgbClr val="FFFFFF"/>
              </a:solidFill>
            </a:endParaRPr>
          </a:p>
        </p:txBody>
      </p:sp>
      <p:sp>
        <p:nvSpPr>
          <p:cNvPr id="8" name="Slide Number Placeholder 5"/>
          <p:cNvSpPr>
            <a:spLocks noGrp="1"/>
          </p:cNvSpPr>
          <p:nvPr>
            <p:ph type="sldNum" sz="quarter" idx="4"/>
          </p:nvPr>
        </p:nvSpPr>
        <p:spPr>
          <a:xfrm>
            <a:off x="9537014" y="6406274"/>
            <a:ext cx="2134156" cy="273844"/>
          </a:xfrm>
          <a:prstGeom prst="rect">
            <a:avLst/>
          </a:prstGeom>
        </p:spPr>
        <p:txBody>
          <a:bodyPr vert="horz" lIns="68566" tIns="34283" rIns="68566" bIns="34283" rtlCol="0" anchor="ctr"/>
          <a:lstStyle>
            <a:lvl1pPr algn="r">
              <a:defRPr sz="900">
                <a:solidFill>
                  <a:schemeClr val="tx1"/>
                </a:solidFill>
              </a:defRPr>
            </a:lvl1pPr>
          </a:lstStyle>
          <a:p>
            <a:pPr defTabSz="685631"/>
            <a:fld id="{66F9B19E-23E9-4120-A06C-57F6EDB783B3}" type="slidenum">
              <a:rPr lang="en-GB" smtClean="0">
                <a:solidFill>
                  <a:srgbClr val="FFFFFF"/>
                </a:solidFill>
              </a:rPr>
              <a:pPr defTabSz="685631"/>
              <a:t>‹#›</a:t>
            </a:fld>
            <a:endParaRPr lang="en-GB">
              <a:solidFill>
                <a:srgbClr val="FFFFFF"/>
              </a:solidFill>
            </a:endParaRPr>
          </a:p>
        </p:txBody>
      </p:sp>
    </p:spTree>
    <p:extLst>
      <p:ext uri="{BB962C8B-B14F-4D97-AF65-F5344CB8AC3E}">
        <p14:creationId xmlns:p14="http://schemas.microsoft.com/office/powerpoint/2010/main" val="388307025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685631" rtl="0" eaLnBrk="1" latinLnBrk="0" hangingPunct="1">
        <a:lnSpc>
          <a:spcPct val="90000"/>
        </a:lnSpc>
        <a:spcBef>
          <a:spcPct val="0"/>
        </a:spcBef>
        <a:buNone/>
        <a:defRPr lang="en-US" sz="4100" b="0" kern="1200" cap="none" spc="-75" baseline="0" dirty="0" smtClean="0">
          <a:ln w="3175">
            <a:noFill/>
          </a:ln>
          <a:solidFill>
            <a:schemeClr val="tx2"/>
          </a:solidFill>
          <a:effectLst/>
          <a:latin typeface="+mj-lt"/>
          <a:ea typeface="+mn-ea"/>
          <a:cs typeface="Arial" charset="0"/>
        </a:defRPr>
      </a:lvl1pPr>
    </p:titleStyle>
    <p:bodyStyle>
      <a:lvl1pPr marL="254741" marR="0" indent="-254741" algn="l" defTabSz="685631" rtl="0" eaLnBrk="1" fontAlgn="auto" latinLnBrk="0" hangingPunct="1">
        <a:lnSpc>
          <a:spcPct val="90000"/>
        </a:lnSpc>
        <a:spcBef>
          <a:spcPct val="20000"/>
        </a:spcBef>
        <a:spcAft>
          <a:spcPts val="0"/>
        </a:spcAft>
        <a:buClrTx/>
        <a:buSzPct val="90000"/>
        <a:buFont typeface="Arial" pitchFamily="34" charset="0"/>
        <a:buChar char="•"/>
        <a:tabLst/>
        <a:defRPr sz="2700" kern="1200" spc="-53" baseline="0">
          <a:solidFill>
            <a:schemeClr val="tx2"/>
          </a:solidFill>
          <a:latin typeface="+mj-lt"/>
          <a:ea typeface="+mn-ea"/>
          <a:cs typeface="+mn-cs"/>
        </a:defRPr>
      </a:lvl1pPr>
      <a:lvl2pPr marL="429729" marR="0" indent="-174986" algn="l" defTabSz="685631"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chemeClr val="tx2"/>
          </a:solidFill>
          <a:latin typeface="+mn-lt"/>
          <a:ea typeface="+mn-ea"/>
          <a:cs typeface="+mn-cs"/>
        </a:defRPr>
      </a:lvl2pPr>
      <a:lvl3pPr marL="59876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598761" algn="l"/>
        </a:tabLst>
        <a:defRPr sz="1800" kern="1200" spc="0" baseline="0">
          <a:solidFill>
            <a:schemeClr val="tx2"/>
          </a:solidFill>
          <a:latin typeface="+mn-lt"/>
          <a:ea typeface="+mn-ea"/>
          <a:cs typeface="+mn-cs"/>
        </a:defRPr>
      </a:lvl3pPr>
      <a:lvl4pPr marL="772558" marR="0" indent="-173794" algn="l" defTabSz="685631"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chemeClr val="tx2"/>
          </a:solidFill>
          <a:latin typeface="+mn-lt"/>
          <a:ea typeface="+mn-ea"/>
          <a:cs typeface="+mn-cs"/>
        </a:defRPr>
      </a:lvl4pPr>
      <a:lvl5pPr marL="94159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941591" algn="l"/>
        </a:tabLst>
        <a:defRPr sz="1500" kern="1200" spc="0" baseline="0">
          <a:solidFill>
            <a:schemeClr val="tx2"/>
          </a:solidFill>
          <a:latin typeface="+mn-lt"/>
          <a:ea typeface="+mn-ea"/>
          <a:cs typeface="+mn-cs"/>
        </a:defRPr>
      </a:lvl5pPr>
      <a:lvl6pPr marL="1885487"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02"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18"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35"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1" rtl="0" eaLnBrk="1" latinLnBrk="0" hangingPunct="1">
        <a:defRPr sz="1400" kern="1200">
          <a:solidFill>
            <a:schemeClr val="tx1"/>
          </a:solidFill>
          <a:latin typeface="+mn-lt"/>
          <a:ea typeface="+mn-ea"/>
          <a:cs typeface="+mn-cs"/>
        </a:defRPr>
      </a:lvl1pPr>
      <a:lvl2pPr marL="342816" algn="l" defTabSz="685631" rtl="0" eaLnBrk="1" latinLnBrk="0" hangingPunct="1">
        <a:defRPr sz="1400" kern="1200">
          <a:solidFill>
            <a:schemeClr val="tx1"/>
          </a:solidFill>
          <a:latin typeface="+mn-lt"/>
          <a:ea typeface="+mn-ea"/>
          <a:cs typeface="+mn-cs"/>
        </a:defRPr>
      </a:lvl2pPr>
      <a:lvl3pPr marL="685631" algn="l" defTabSz="685631" rtl="0" eaLnBrk="1" latinLnBrk="0" hangingPunct="1">
        <a:defRPr sz="1400" kern="1200">
          <a:solidFill>
            <a:schemeClr val="tx1"/>
          </a:solidFill>
          <a:latin typeface="+mn-lt"/>
          <a:ea typeface="+mn-ea"/>
          <a:cs typeface="+mn-cs"/>
        </a:defRPr>
      </a:lvl3pPr>
      <a:lvl4pPr marL="1028448" algn="l" defTabSz="685631" rtl="0" eaLnBrk="1" latinLnBrk="0" hangingPunct="1">
        <a:defRPr sz="1400" kern="1200">
          <a:solidFill>
            <a:schemeClr val="tx1"/>
          </a:solidFill>
          <a:latin typeface="+mn-lt"/>
          <a:ea typeface="+mn-ea"/>
          <a:cs typeface="+mn-cs"/>
        </a:defRPr>
      </a:lvl4pPr>
      <a:lvl5pPr marL="1371263" algn="l" defTabSz="685631" rtl="0" eaLnBrk="1" latinLnBrk="0" hangingPunct="1">
        <a:defRPr sz="1400" kern="1200">
          <a:solidFill>
            <a:schemeClr val="tx1"/>
          </a:solidFill>
          <a:latin typeface="+mn-lt"/>
          <a:ea typeface="+mn-ea"/>
          <a:cs typeface="+mn-cs"/>
        </a:defRPr>
      </a:lvl5pPr>
      <a:lvl6pPr marL="1714079" algn="l" defTabSz="685631" rtl="0" eaLnBrk="1" latinLnBrk="0" hangingPunct="1">
        <a:defRPr sz="1400" kern="1200">
          <a:solidFill>
            <a:schemeClr val="tx1"/>
          </a:solidFill>
          <a:latin typeface="+mn-lt"/>
          <a:ea typeface="+mn-ea"/>
          <a:cs typeface="+mn-cs"/>
        </a:defRPr>
      </a:lvl6pPr>
      <a:lvl7pPr marL="2056896" algn="l" defTabSz="685631" rtl="0" eaLnBrk="1" latinLnBrk="0" hangingPunct="1">
        <a:defRPr sz="1400" kern="1200">
          <a:solidFill>
            <a:schemeClr val="tx1"/>
          </a:solidFill>
          <a:latin typeface="+mn-lt"/>
          <a:ea typeface="+mn-ea"/>
          <a:cs typeface="+mn-cs"/>
        </a:defRPr>
      </a:lvl7pPr>
      <a:lvl8pPr marL="2399711" algn="l" defTabSz="685631" rtl="0" eaLnBrk="1" latinLnBrk="0" hangingPunct="1">
        <a:defRPr sz="1400" kern="1200">
          <a:solidFill>
            <a:schemeClr val="tx1"/>
          </a:solidFill>
          <a:latin typeface="+mn-lt"/>
          <a:ea typeface="+mn-ea"/>
          <a:cs typeface="+mn-cs"/>
        </a:defRPr>
      </a:lvl8pPr>
      <a:lvl9pPr marL="2742526" algn="l" defTabSz="685631"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8" cy="757131"/>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250" y="1447819"/>
            <a:ext cx="11151916" cy="243548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5461054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7" r:id="rId9"/>
  </p:sldLayoutIdLst>
  <p:transition>
    <p:fade/>
  </p:transition>
  <p:timing>
    <p:tnLst>
      <p:par>
        <p:cTn id="1" dur="indefinite" restart="never" nodeType="tmRoot"/>
      </p:par>
    </p:tnLst>
  </p:timing>
  <p:txStyles>
    <p:titleStyle>
      <a:lvl1pPr algn="l" defTabSz="1109842" rtl="0" eaLnBrk="1" latinLnBrk="0" hangingPunct="1">
        <a:lnSpc>
          <a:spcPct val="90000"/>
        </a:lnSpc>
        <a:spcBef>
          <a:spcPct val="0"/>
        </a:spcBef>
        <a:buNone/>
        <a:defRPr lang="en-US" sz="5499" b="0" kern="1200" cap="none" spc="-121" baseline="0" dirty="0" smtClean="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p:titleStyle>
    <p:bodyStyle>
      <a:lvl1pPr marL="558790" indent="-558790" algn="l" defTabSz="1109842" rtl="0" eaLnBrk="1" latinLnBrk="0" hangingPunct="1">
        <a:lnSpc>
          <a:spcPct val="90000"/>
        </a:lnSpc>
        <a:spcBef>
          <a:spcPct val="20000"/>
        </a:spcBef>
        <a:buSzPct val="90000"/>
        <a:buFontTx/>
        <a:buBlip>
          <a:blip r:embed="rId11"/>
        </a:buBlip>
        <a:defRPr sz="3899" kern="1200">
          <a:gradFill>
            <a:gsLst>
              <a:gs pos="0">
                <a:schemeClr val="tx1"/>
              </a:gs>
              <a:gs pos="86000">
                <a:schemeClr val="tx1"/>
              </a:gs>
            </a:gsLst>
            <a:lin ang="5400000" scaled="0"/>
          </a:gradFill>
          <a:latin typeface="Segoe Light" charset="0"/>
          <a:ea typeface="+mn-ea"/>
          <a:cs typeface="+mn-cs"/>
        </a:defRPr>
      </a:lvl1pPr>
      <a:lvl2pPr marL="1038582" indent="-479792" algn="l" defTabSz="1109842" rtl="0" eaLnBrk="1" latinLnBrk="0" hangingPunct="1">
        <a:lnSpc>
          <a:spcPct val="90000"/>
        </a:lnSpc>
        <a:spcBef>
          <a:spcPct val="20000"/>
        </a:spcBef>
        <a:buSzPct val="90000"/>
        <a:buFontTx/>
        <a:buBlip>
          <a:blip r:embed="rId12"/>
        </a:buBlip>
        <a:defRPr sz="3499" kern="1200">
          <a:gradFill>
            <a:gsLst>
              <a:gs pos="0">
                <a:schemeClr val="tx1"/>
              </a:gs>
              <a:gs pos="86000">
                <a:schemeClr val="tx1"/>
              </a:gs>
            </a:gsLst>
            <a:lin ang="5400000" scaled="0"/>
          </a:gradFill>
          <a:latin typeface="Segoe Light" charset="0"/>
          <a:ea typeface="+mn-ea"/>
          <a:cs typeface="+mn-cs"/>
        </a:defRPr>
      </a:lvl2pPr>
      <a:lvl3pPr marL="1528012" indent="-489426" algn="l" defTabSz="1109842" rtl="0" eaLnBrk="1" latinLnBrk="0" hangingPunct="1">
        <a:lnSpc>
          <a:spcPct val="90000"/>
        </a:lnSpc>
        <a:spcBef>
          <a:spcPct val="20000"/>
        </a:spcBef>
        <a:buSzPct val="90000"/>
        <a:buFontTx/>
        <a:buBlip>
          <a:blip r:embed="rId12"/>
        </a:buBlip>
        <a:defRPr sz="2899" kern="1200">
          <a:gradFill>
            <a:gsLst>
              <a:gs pos="0">
                <a:schemeClr val="tx1"/>
              </a:gs>
              <a:gs pos="86000">
                <a:schemeClr val="tx1"/>
              </a:gs>
            </a:gsLst>
            <a:lin ang="5400000" scaled="0"/>
          </a:gradFill>
          <a:latin typeface="Segoe Light" charset="0"/>
          <a:ea typeface="+mn-ea"/>
          <a:cs typeface="+mn-cs"/>
        </a:defRPr>
      </a:lvl3pPr>
      <a:lvl4pPr marL="1948073" indent="-420058" algn="l" defTabSz="1109842" rtl="0" eaLnBrk="1" latinLnBrk="0" hangingPunct="1">
        <a:lnSpc>
          <a:spcPct val="90000"/>
        </a:lnSpc>
        <a:spcBef>
          <a:spcPct val="20000"/>
        </a:spcBef>
        <a:buSzPct val="90000"/>
        <a:buFontTx/>
        <a:buBlip>
          <a:blip r:embed="rId12"/>
        </a:buBlip>
        <a:defRPr sz="2400" kern="1200">
          <a:gradFill>
            <a:gsLst>
              <a:gs pos="0">
                <a:schemeClr val="tx1"/>
              </a:gs>
              <a:gs pos="86000">
                <a:schemeClr val="tx1"/>
              </a:gs>
            </a:gsLst>
            <a:lin ang="5400000" scaled="0"/>
          </a:gradFill>
          <a:latin typeface="Segoe Light" charset="0"/>
          <a:ea typeface="+mn-ea"/>
          <a:cs typeface="+mn-cs"/>
        </a:defRPr>
      </a:lvl4pPr>
      <a:lvl5pPr marL="2356570" indent="-408497" algn="l" defTabSz="1109842" rtl="0" eaLnBrk="1" latinLnBrk="0" hangingPunct="1">
        <a:lnSpc>
          <a:spcPct val="90000"/>
        </a:lnSpc>
        <a:spcBef>
          <a:spcPct val="20000"/>
        </a:spcBef>
        <a:buSzPct val="90000"/>
        <a:buFontTx/>
        <a:buBlip>
          <a:blip r:embed="rId12"/>
        </a:buBlip>
        <a:defRPr sz="2400" kern="1200">
          <a:gradFill>
            <a:gsLst>
              <a:gs pos="0">
                <a:schemeClr val="tx1"/>
              </a:gs>
              <a:gs pos="86000">
                <a:schemeClr val="tx1"/>
              </a:gs>
            </a:gsLst>
            <a:lin ang="5400000" scaled="0"/>
          </a:gradFill>
          <a:latin typeface="Segoe Light" charset="0"/>
          <a:ea typeface="+mn-ea"/>
          <a:cs typeface="+mn-cs"/>
        </a:defRPr>
      </a:lvl5pPr>
      <a:lvl6pPr marL="3052049"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6969"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1890"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6809"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9842" rtl="0" eaLnBrk="1" latinLnBrk="0" hangingPunct="1">
        <a:defRPr sz="2100" kern="1200">
          <a:solidFill>
            <a:schemeClr val="tx1"/>
          </a:solidFill>
          <a:latin typeface="+mn-lt"/>
          <a:ea typeface="+mn-ea"/>
          <a:cs typeface="+mn-cs"/>
        </a:defRPr>
      </a:lvl1pPr>
      <a:lvl2pPr marL="554920" algn="l" defTabSz="1109842" rtl="0" eaLnBrk="1" latinLnBrk="0" hangingPunct="1">
        <a:defRPr sz="2100" kern="1200">
          <a:solidFill>
            <a:schemeClr val="tx1"/>
          </a:solidFill>
          <a:latin typeface="+mn-lt"/>
          <a:ea typeface="+mn-ea"/>
          <a:cs typeface="+mn-cs"/>
        </a:defRPr>
      </a:lvl2pPr>
      <a:lvl3pPr marL="1109842" algn="l" defTabSz="1109842" rtl="0" eaLnBrk="1" latinLnBrk="0" hangingPunct="1">
        <a:defRPr sz="2100" kern="1200">
          <a:solidFill>
            <a:schemeClr val="tx1"/>
          </a:solidFill>
          <a:latin typeface="+mn-lt"/>
          <a:ea typeface="+mn-ea"/>
          <a:cs typeface="+mn-cs"/>
        </a:defRPr>
      </a:lvl3pPr>
      <a:lvl4pPr marL="1664756" algn="l" defTabSz="1109842" rtl="0" eaLnBrk="1" latinLnBrk="0" hangingPunct="1">
        <a:defRPr sz="2100" kern="1200">
          <a:solidFill>
            <a:schemeClr val="tx1"/>
          </a:solidFill>
          <a:latin typeface="+mn-lt"/>
          <a:ea typeface="+mn-ea"/>
          <a:cs typeface="+mn-cs"/>
        </a:defRPr>
      </a:lvl4pPr>
      <a:lvl5pPr marL="2219674" algn="l" defTabSz="1109842" rtl="0" eaLnBrk="1" latinLnBrk="0" hangingPunct="1">
        <a:defRPr sz="2100" kern="1200">
          <a:solidFill>
            <a:schemeClr val="tx1"/>
          </a:solidFill>
          <a:latin typeface="+mn-lt"/>
          <a:ea typeface="+mn-ea"/>
          <a:cs typeface="+mn-cs"/>
        </a:defRPr>
      </a:lvl5pPr>
      <a:lvl6pPr marL="2774598" algn="l" defTabSz="1109842" rtl="0" eaLnBrk="1" latinLnBrk="0" hangingPunct="1">
        <a:defRPr sz="2100" kern="1200">
          <a:solidFill>
            <a:schemeClr val="tx1"/>
          </a:solidFill>
          <a:latin typeface="+mn-lt"/>
          <a:ea typeface="+mn-ea"/>
          <a:cs typeface="+mn-cs"/>
        </a:defRPr>
      </a:lvl6pPr>
      <a:lvl7pPr marL="3329511" algn="l" defTabSz="1109842" rtl="0" eaLnBrk="1" latinLnBrk="0" hangingPunct="1">
        <a:defRPr sz="2100" kern="1200">
          <a:solidFill>
            <a:schemeClr val="tx1"/>
          </a:solidFill>
          <a:latin typeface="+mn-lt"/>
          <a:ea typeface="+mn-ea"/>
          <a:cs typeface="+mn-cs"/>
        </a:defRPr>
      </a:lvl7pPr>
      <a:lvl8pPr marL="3884430" algn="l" defTabSz="1109842" rtl="0" eaLnBrk="1" latinLnBrk="0" hangingPunct="1">
        <a:defRPr sz="2100" kern="1200">
          <a:solidFill>
            <a:schemeClr val="tx1"/>
          </a:solidFill>
          <a:latin typeface="+mn-lt"/>
          <a:ea typeface="+mn-ea"/>
          <a:cs typeface="+mn-cs"/>
        </a:defRPr>
      </a:lvl8pPr>
      <a:lvl9pPr marL="4439347" algn="l" defTabSz="1109842"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8" cy="757131"/>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250" y="1447819"/>
            <a:ext cx="11151916" cy="243548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5382168"/>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7" r:id="rId8"/>
    <p:sldLayoutId id="2147483928" r:id="rId9"/>
  </p:sldLayoutIdLst>
  <p:transition>
    <p:fade/>
  </p:transition>
  <p:timing>
    <p:tnLst>
      <p:par>
        <p:cTn id="1" dur="indefinite" restart="never" nodeType="tmRoot"/>
      </p:par>
    </p:tnLst>
  </p:timing>
  <p:txStyles>
    <p:titleStyle>
      <a:lvl1pPr algn="l" defTabSz="1109842" rtl="0" eaLnBrk="1" latinLnBrk="0" hangingPunct="1">
        <a:lnSpc>
          <a:spcPct val="90000"/>
        </a:lnSpc>
        <a:spcBef>
          <a:spcPct val="0"/>
        </a:spcBef>
        <a:buNone/>
        <a:defRPr lang="en-US" sz="5499" b="0" kern="1200" cap="none" spc="-121" baseline="0" dirty="0" smtClean="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p:titleStyle>
    <p:bodyStyle>
      <a:lvl1pPr marL="558790" indent="-558790" algn="l" defTabSz="1109842" rtl="0" eaLnBrk="1" latinLnBrk="0" hangingPunct="1">
        <a:lnSpc>
          <a:spcPct val="90000"/>
        </a:lnSpc>
        <a:spcBef>
          <a:spcPct val="20000"/>
        </a:spcBef>
        <a:buSzPct val="90000"/>
        <a:buFontTx/>
        <a:buBlip>
          <a:blip r:embed="rId11"/>
        </a:buBlip>
        <a:defRPr sz="3899" kern="1200">
          <a:gradFill>
            <a:gsLst>
              <a:gs pos="0">
                <a:schemeClr val="tx1"/>
              </a:gs>
              <a:gs pos="86000">
                <a:schemeClr val="tx1"/>
              </a:gs>
            </a:gsLst>
            <a:lin ang="5400000" scaled="0"/>
          </a:gradFill>
          <a:latin typeface="Segoe Light" charset="0"/>
          <a:ea typeface="+mn-ea"/>
          <a:cs typeface="+mn-cs"/>
        </a:defRPr>
      </a:lvl1pPr>
      <a:lvl2pPr marL="1038582" indent="-479792" algn="l" defTabSz="1109842" rtl="0" eaLnBrk="1" latinLnBrk="0" hangingPunct="1">
        <a:lnSpc>
          <a:spcPct val="90000"/>
        </a:lnSpc>
        <a:spcBef>
          <a:spcPct val="20000"/>
        </a:spcBef>
        <a:buSzPct val="90000"/>
        <a:buFontTx/>
        <a:buBlip>
          <a:blip r:embed="rId12"/>
        </a:buBlip>
        <a:defRPr sz="3499" kern="1200">
          <a:gradFill>
            <a:gsLst>
              <a:gs pos="0">
                <a:schemeClr val="tx1"/>
              </a:gs>
              <a:gs pos="86000">
                <a:schemeClr val="tx1"/>
              </a:gs>
            </a:gsLst>
            <a:lin ang="5400000" scaled="0"/>
          </a:gradFill>
          <a:latin typeface="Segoe Light" charset="0"/>
          <a:ea typeface="+mn-ea"/>
          <a:cs typeface="+mn-cs"/>
        </a:defRPr>
      </a:lvl2pPr>
      <a:lvl3pPr marL="1528012" indent="-489426" algn="l" defTabSz="1109842" rtl="0" eaLnBrk="1" latinLnBrk="0" hangingPunct="1">
        <a:lnSpc>
          <a:spcPct val="90000"/>
        </a:lnSpc>
        <a:spcBef>
          <a:spcPct val="20000"/>
        </a:spcBef>
        <a:buSzPct val="90000"/>
        <a:buFontTx/>
        <a:buBlip>
          <a:blip r:embed="rId12"/>
        </a:buBlip>
        <a:defRPr sz="2899" kern="1200">
          <a:gradFill>
            <a:gsLst>
              <a:gs pos="0">
                <a:schemeClr val="tx1"/>
              </a:gs>
              <a:gs pos="86000">
                <a:schemeClr val="tx1"/>
              </a:gs>
            </a:gsLst>
            <a:lin ang="5400000" scaled="0"/>
          </a:gradFill>
          <a:latin typeface="Segoe Light" charset="0"/>
          <a:ea typeface="+mn-ea"/>
          <a:cs typeface="+mn-cs"/>
        </a:defRPr>
      </a:lvl3pPr>
      <a:lvl4pPr marL="1948073" indent="-420058" algn="l" defTabSz="1109842" rtl="0" eaLnBrk="1" latinLnBrk="0" hangingPunct="1">
        <a:lnSpc>
          <a:spcPct val="90000"/>
        </a:lnSpc>
        <a:spcBef>
          <a:spcPct val="20000"/>
        </a:spcBef>
        <a:buSzPct val="90000"/>
        <a:buFontTx/>
        <a:buBlip>
          <a:blip r:embed="rId12"/>
        </a:buBlip>
        <a:defRPr sz="2400" kern="1200">
          <a:gradFill>
            <a:gsLst>
              <a:gs pos="0">
                <a:schemeClr val="tx1"/>
              </a:gs>
              <a:gs pos="86000">
                <a:schemeClr val="tx1"/>
              </a:gs>
            </a:gsLst>
            <a:lin ang="5400000" scaled="0"/>
          </a:gradFill>
          <a:latin typeface="Segoe Light" charset="0"/>
          <a:ea typeface="+mn-ea"/>
          <a:cs typeface="+mn-cs"/>
        </a:defRPr>
      </a:lvl4pPr>
      <a:lvl5pPr marL="2356570" indent="-408497" algn="l" defTabSz="1109842" rtl="0" eaLnBrk="1" latinLnBrk="0" hangingPunct="1">
        <a:lnSpc>
          <a:spcPct val="90000"/>
        </a:lnSpc>
        <a:spcBef>
          <a:spcPct val="20000"/>
        </a:spcBef>
        <a:buSzPct val="90000"/>
        <a:buFontTx/>
        <a:buBlip>
          <a:blip r:embed="rId12"/>
        </a:buBlip>
        <a:defRPr sz="2400" kern="1200">
          <a:gradFill>
            <a:gsLst>
              <a:gs pos="0">
                <a:schemeClr val="tx1"/>
              </a:gs>
              <a:gs pos="86000">
                <a:schemeClr val="tx1"/>
              </a:gs>
            </a:gsLst>
            <a:lin ang="5400000" scaled="0"/>
          </a:gradFill>
          <a:latin typeface="Segoe Light" charset="0"/>
          <a:ea typeface="+mn-ea"/>
          <a:cs typeface="+mn-cs"/>
        </a:defRPr>
      </a:lvl5pPr>
      <a:lvl6pPr marL="3052049"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6969"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1890"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6809" indent="-277455" algn="l" defTabSz="110984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9842" rtl="0" eaLnBrk="1" latinLnBrk="0" hangingPunct="1">
        <a:defRPr sz="2100" kern="1200">
          <a:solidFill>
            <a:schemeClr val="tx1"/>
          </a:solidFill>
          <a:latin typeface="+mn-lt"/>
          <a:ea typeface="+mn-ea"/>
          <a:cs typeface="+mn-cs"/>
        </a:defRPr>
      </a:lvl1pPr>
      <a:lvl2pPr marL="554920" algn="l" defTabSz="1109842" rtl="0" eaLnBrk="1" latinLnBrk="0" hangingPunct="1">
        <a:defRPr sz="2100" kern="1200">
          <a:solidFill>
            <a:schemeClr val="tx1"/>
          </a:solidFill>
          <a:latin typeface="+mn-lt"/>
          <a:ea typeface="+mn-ea"/>
          <a:cs typeface="+mn-cs"/>
        </a:defRPr>
      </a:lvl2pPr>
      <a:lvl3pPr marL="1109842" algn="l" defTabSz="1109842" rtl="0" eaLnBrk="1" latinLnBrk="0" hangingPunct="1">
        <a:defRPr sz="2100" kern="1200">
          <a:solidFill>
            <a:schemeClr val="tx1"/>
          </a:solidFill>
          <a:latin typeface="+mn-lt"/>
          <a:ea typeface="+mn-ea"/>
          <a:cs typeface="+mn-cs"/>
        </a:defRPr>
      </a:lvl3pPr>
      <a:lvl4pPr marL="1664756" algn="l" defTabSz="1109842" rtl="0" eaLnBrk="1" latinLnBrk="0" hangingPunct="1">
        <a:defRPr sz="2100" kern="1200">
          <a:solidFill>
            <a:schemeClr val="tx1"/>
          </a:solidFill>
          <a:latin typeface="+mn-lt"/>
          <a:ea typeface="+mn-ea"/>
          <a:cs typeface="+mn-cs"/>
        </a:defRPr>
      </a:lvl4pPr>
      <a:lvl5pPr marL="2219674" algn="l" defTabSz="1109842" rtl="0" eaLnBrk="1" latinLnBrk="0" hangingPunct="1">
        <a:defRPr sz="2100" kern="1200">
          <a:solidFill>
            <a:schemeClr val="tx1"/>
          </a:solidFill>
          <a:latin typeface="+mn-lt"/>
          <a:ea typeface="+mn-ea"/>
          <a:cs typeface="+mn-cs"/>
        </a:defRPr>
      </a:lvl5pPr>
      <a:lvl6pPr marL="2774598" algn="l" defTabSz="1109842" rtl="0" eaLnBrk="1" latinLnBrk="0" hangingPunct="1">
        <a:defRPr sz="2100" kern="1200">
          <a:solidFill>
            <a:schemeClr val="tx1"/>
          </a:solidFill>
          <a:latin typeface="+mn-lt"/>
          <a:ea typeface="+mn-ea"/>
          <a:cs typeface="+mn-cs"/>
        </a:defRPr>
      </a:lvl6pPr>
      <a:lvl7pPr marL="3329511" algn="l" defTabSz="1109842" rtl="0" eaLnBrk="1" latinLnBrk="0" hangingPunct="1">
        <a:defRPr sz="2100" kern="1200">
          <a:solidFill>
            <a:schemeClr val="tx1"/>
          </a:solidFill>
          <a:latin typeface="+mn-lt"/>
          <a:ea typeface="+mn-ea"/>
          <a:cs typeface="+mn-cs"/>
        </a:defRPr>
      </a:lvl7pPr>
      <a:lvl8pPr marL="3884430" algn="l" defTabSz="1109842" rtl="0" eaLnBrk="1" latinLnBrk="0" hangingPunct="1">
        <a:defRPr sz="2100" kern="1200">
          <a:solidFill>
            <a:schemeClr val="tx1"/>
          </a:solidFill>
          <a:latin typeface="+mn-lt"/>
          <a:ea typeface="+mn-ea"/>
          <a:cs typeface="+mn-cs"/>
        </a:defRPr>
      </a:lvl8pPr>
      <a:lvl9pPr marL="4439347" algn="l" defTabSz="110984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fsharp/FSharpLangDesign/" TargetMode="External"/><Relationship Id="rId2" Type="http://schemas.openxmlformats.org/officeDocument/2006/relationships/hyperlink" Target="http://fslang.uservoice.com/" TargetMode="External"/><Relationship Id="rId1" Type="http://schemas.openxmlformats.org/officeDocument/2006/relationships/slideLayout" Target="../slideLayouts/slideLayout8.xml"/><Relationship Id="rId4" Type="http://schemas.openxmlformats.org/officeDocument/2006/relationships/hyperlink" Target="https://github.com/Microsoft/visualfsharp/pull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hyperlink" Target="http://fsharp.github.io/FSharp.Compiler.Service"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fsprojects.github.io/VisualFSharpPowerTools/"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fsprojects.github.io/Fable/"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fsprojects.github.io/Paket/"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fsharp.github.io/FAKE/"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s://hub.docker.com/fsharp/fsharp"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codingame.com/ide/34526758257a609602567009fbf05022ce9b21c" TargetMode="Externa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normAutofit/>
          </a:bodyPr>
          <a:lstStyle/>
          <a:p>
            <a:r>
              <a:rPr lang="en-GB" sz="5400" dirty="0" smtClean="0">
                <a:sym typeface="Wingdings" pitchFamily="2" charset="2"/>
              </a:rPr>
              <a:t>The F</a:t>
            </a:r>
            <a:r>
              <a:rPr lang="en-GB" sz="5400" smtClean="0">
                <a:sym typeface="Wingdings" pitchFamily="2" charset="2"/>
              </a:rPr>
              <a:t># Path to </a:t>
            </a:r>
            <a:r>
              <a:rPr lang="en-GB" sz="5400" dirty="0" smtClean="0">
                <a:sym typeface="Wingdings" pitchFamily="2" charset="2"/>
              </a:rPr>
              <a:t>Relaxation</a:t>
            </a:r>
          </a:p>
        </p:txBody>
      </p:sp>
      <p:sp>
        <p:nvSpPr>
          <p:cNvPr id="2" name="Text Placeholder 1"/>
          <p:cNvSpPr>
            <a:spLocks noGrp="1"/>
          </p:cNvSpPr>
          <p:nvPr>
            <p:ph type="body" sz="quarter" idx="11"/>
          </p:nvPr>
        </p:nvSpPr>
        <p:spPr/>
        <p:txBody>
          <a:bodyPr>
            <a:normAutofit fontScale="62500" lnSpcReduction="20000"/>
          </a:bodyPr>
          <a:lstStyle/>
          <a:p>
            <a:pPr>
              <a:lnSpc>
                <a:spcPct val="120000"/>
              </a:lnSpc>
            </a:pPr>
            <a:r>
              <a:rPr lang="en-GB" sz="4300" dirty="0" smtClean="0">
                <a:sym typeface="Wingdings" pitchFamily="2" charset="2"/>
              </a:rPr>
              <a:t>Language Design, Community, Openness, Independence…. And what it all means for .NET </a:t>
            </a:r>
            <a:endParaRPr lang="en-US" sz="4300" dirty="0" smtClean="0"/>
          </a:p>
          <a:p>
            <a:endParaRPr lang="en-GB" dirty="0" smtClean="0"/>
          </a:p>
          <a:p>
            <a:r>
              <a:rPr lang="en-GB" dirty="0" smtClean="0"/>
              <a:t>Don Syme, F# Community Contributor</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1" y="305529"/>
            <a:ext cx="25527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0" y="6021288"/>
            <a:ext cx="12192000" cy="957811"/>
          </a:xfrm>
          <a:prstGeom prst="rect">
            <a:avLst/>
          </a:prstGeom>
        </p:spPr>
      </p:pic>
    </p:spTree>
    <p:extLst>
      <p:ext uri="{BB962C8B-B14F-4D97-AF65-F5344CB8AC3E}">
        <p14:creationId xmlns:p14="http://schemas.microsoft.com/office/powerpoint/2010/main" val="2579835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3323987"/>
          </a:xfrm>
        </p:spPr>
        <p:txBody>
          <a:bodyPr/>
          <a:lstStyle/>
          <a:p>
            <a:r>
              <a:rPr lang="en-GB" sz="4000" dirty="0" smtClean="0">
                <a:latin typeface="Segoe UI Light" panose="020B0502040204020203" pitchFamily="34" charset="0"/>
              </a:rPr>
              <a:t>The F# </a:t>
            </a:r>
            <a:r>
              <a:rPr lang="en-GB" sz="4000" dirty="0" smtClean="0">
                <a:latin typeface="Segoe UI Light" panose="020B0502040204020203" pitchFamily="34" charset="0"/>
              </a:rPr>
              <a:t>Approach</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3200" dirty="0" smtClean="0">
                <a:latin typeface="Segoe UI Light" panose="020B0502040204020203" pitchFamily="34" charset="0"/>
              </a:rPr>
              <a:t>Embrace </a:t>
            </a:r>
            <a:r>
              <a:rPr lang="en-GB" sz="3200" dirty="0" smtClean="0">
                <a:latin typeface="Segoe UI Light" panose="020B0502040204020203" pitchFamily="34" charset="0"/>
                <a:cs typeface="Segoe UI Light" panose="020B0502040204020203" pitchFamily="34" charset="0"/>
              </a:rPr>
              <a:t>industry-standard </a:t>
            </a:r>
            <a:r>
              <a:rPr lang="en-GB" sz="32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runtime layers, and influence them. Keep </a:t>
            </a:r>
            <a:r>
              <a:rPr lang="en-GB" sz="3200" dirty="0" err="1"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exosystem</a:t>
            </a:r>
            <a:r>
              <a:rPr lang="en-GB" sz="32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an appropriate distance. Design with end-to-end </a:t>
            </a:r>
            <a:r>
              <a:rPr lang="en-GB" sz="3200" dirty="0" err="1"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interop</a:t>
            </a:r>
            <a:r>
              <a:rPr lang="en-GB" sz="32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r>
              <a:rPr lang="en-GB" sz="32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in mind</a:t>
            </a:r>
            <a:r>
              <a:rPr lang="en-GB" sz="32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Compromise where needed.</a:t>
            </a:r>
            <a:br>
              <a:rPr lang="en-GB" sz="32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3200" dirty="0">
                <a:gradFill>
                  <a:gsLst>
                    <a:gs pos="0">
                      <a:schemeClr val="tx1"/>
                    </a:gs>
                    <a:gs pos="86000">
                      <a:schemeClr val="tx1"/>
                    </a:gs>
                  </a:gsLst>
                  <a:lin ang="5400000" scaled="0"/>
                </a:gradFill>
                <a:latin typeface="Segoe Light" pitchFamily="34" charset="0"/>
              </a:rPr>
              <a:t/>
            </a:r>
            <a:br>
              <a:rPr lang="en-GB" sz="3200" dirty="0">
                <a:gradFill>
                  <a:gsLst>
                    <a:gs pos="0">
                      <a:schemeClr val="tx1"/>
                    </a:gs>
                    <a:gs pos="86000">
                      <a:schemeClr val="tx1"/>
                    </a:gs>
                  </a:gsLst>
                  <a:lin ang="5400000" scaled="0"/>
                </a:gradFill>
                <a:latin typeface="Segoe Light" pitchFamily="34" charset="0"/>
              </a:rPr>
            </a:br>
            <a:endParaRPr lang="en-GB" sz="3200" dirty="0">
              <a:latin typeface="Segoe UI Light" panose="020B0502040204020203" pitchFamily="34" charset="0"/>
            </a:endParaRPr>
          </a:p>
        </p:txBody>
      </p:sp>
    </p:spTree>
    <p:extLst>
      <p:ext uri="{BB962C8B-B14F-4D97-AF65-F5344CB8AC3E}">
        <p14:creationId xmlns:p14="http://schemas.microsoft.com/office/powerpoint/2010/main" val="42499679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4501232"/>
          </a:xfrm>
        </p:spPr>
        <p:txBody>
          <a:bodyPr/>
          <a:lstStyle/>
          <a:p>
            <a:r>
              <a:rPr lang="en-GB" sz="4000" dirty="0" smtClean="0">
                <a:latin typeface="Segoe UI Light" panose="020B0502040204020203" pitchFamily="34" charset="0"/>
              </a:rPr>
              <a:t>Relaxation Achieved, 200% </a:t>
            </a:r>
            <a:r>
              <a:rPr lang="en-GB" sz="4000" dirty="0" smtClean="0">
                <a:solidFill>
                  <a:srgbClr val="59D01E"/>
                </a:solidFill>
                <a:latin typeface="Segoe UI Light" panose="020B0502040204020203" pitchFamily="34" charset="0"/>
              </a:rPr>
              <a:t>✔</a:t>
            </a: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3200" dirty="0">
                <a:solidFill>
                  <a:srgbClr val="59D01E"/>
                </a:solidFill>
                <a:latin typeface="Segoe UI Light" panose="020B0502040204020203" pitchFamily="34" charset="0"/>
              </a:rPr>
              <a:t>✔ </a:t>
            </a:r>
            <a:r>
              <a:rPr lang="en-GB" sz="3200" dirty="0" smtClean="0">
                <a:latin typeface="Segoe UI Light" panose="020B0502040204020203" pitchFamily="34" charset="0"/>
              </a:rPr>
              <a:t>A path followed by Scala, Swift and </a:t>
            </a:r>
            <a:r>
              <a:rPr lang="en-GB" sz="3200" dirty="0" smtClean="0">
                <a:latin typeface="Segoe UI Light" panose="020B0502040204020203" pitchFamily="34" charset="0"/>
              </a:rPr>
              <a:t>now many others</a:t>
            </a:r>
            <a:br>
              <a:rPr lang="en-GB" sz="3200" dirty="0" smtClean="0">
                <a:latin typeface="Segoe UI Light" panose="020B0502040204020203" pitchFamily="34" charset="0"/>
              </a:rPr>
            </a:br>
            <a:r>
              <a:rPr lang="en-GB" sz="900" dirty="0" smtClean="0">
                <a:latin typeface="Segoe UI Light" panose="020B0502040204020203" pitchFamily="34" charset="0"/>
              </a:rPr>
              <a:t/>
            </a:r>
            <a:br>
              <a:rPr lang="en-GB" sz="900" dirty="0" smtClean="0">
                <a:latin typeface="Segoe UI Light" panose="020B0502040204020203" pitchFamily="34" charset="0"/>
              </a:rPr>
            </a:br>
            <a:r>
              <a:rPr lang="en-GB" sz="3200" dirty="0">
                <a:solidFill>
                  <a:srgbClr val="59D01E"/>
                </a:solidFill>
                <a:latin typeface="Segoe UI Light" panose="020B0502040204020203" pitchFamily="34" charset="0"/>
              </a:rPr>
              <a:t>✔ </a:t>
            </a:r>
            <a:r>
              <a:rPr lang="en-GB" sz="3200" dirty="0" smtClean="0">
                <a:latin typeface="Segoe UI Light" panose="020B0502040204020203" pitchFamily="34" charset="0"/>
              </a:rPr>
              <a:t>Today’s </a:t>
            </a:r>
            <a:r>
              <a:rPr lang="en-GB" sz="3200" dirty="0" smtClean="0">
                <a:latin typeface="Segoe UI Light" panose="020B0502040204020203" pitchFamily="34" charset="0"/>
              </a:rPr>
              <a:t>FP languages are immensely interoperable while staying true to FP principles.</a:t>
            </a:r>
            <a:br>
              <a:rPr lang="en-GB" sz="3200" dirty="0" smtClean="0">
                <a:latin typeface="Segoe UI Light" panose="020B0502040204020203" pitchFamily="34" charset="0"/>
              </a:rPr>
            </a:br>
            <a:r>
              <a:rPr lang="en-GB" sz="1100" dirty="0" smtClean="0">
                <a:latin typeface="Segoe UI Light" panose="020B0502040204020203" pitchFamily="34" charset="0"/>
              </a:rPr>
              <a:t/>
            </a:r>
            <a:br>
              <a:rPr lang="en-GB" sz="1100" dirty="0" smtClean="0">
                <a:latin typeface="Segoe UI Light" panose="020B0502040204020203" pitchFamily="34" charset="0"/>
              </a:rPr>
            </a:br>
            <a:r>
              <a:rPr lang="en-GB" sz="3200" dirty="0">
                <a:solidFill>
                  <a:srgbClr val="59D01E"/>
                </a:solidFill>
                <a:latin typeface="Segoe UI Light" panose="020B0502040204020203" pitchFamily="34" charset="0"/>
              </a:rPr>
              <a:t>✔ </a:t>
            </a:r>
            <a:r>
              <a:rPr lang="en-GB" sz="3200" dirty="0" smtClean="0">
                <a:latin typeface="Segoe UI Light" panose="020B0502040204020203" pitchFamily="34" charset="0"/>
              </a:rPr>
              <a:t>F# type providers raise interop to a completely new level</a:t>
            </a:r>
            <a:br>
              <a:rPr lang="en-GB" sz="3200" dirty="0" smtClean="0">
                <a:latin typeface="Segoe UI Light" panose="020B0502040204020203" pitchFamily="34" charset="0"/>
              </a:rPr>
            </a:br>
            <a:r>
              <a:rPr lang="en-GB" sz="3200" dirty="0" smtClean="0">
                <a:latin typeface="Segoe UI Light" panose="020B0502040204020203" pitchFamily="34" charset="0"/>
              </a:rPr>
              <a:t/>
            </a:r>
            <a:br>
              <a:rPr lang="en-GB" sz="3200" dirty="0" smtClean="0">
                <a:latin typeface="Segoe UI Light" panose="020B0502040204020203" pitchFamily="34" charset="0"/>
              </a:rPr>
            </a:br>
            <a:r>
              <a:rPr lang="en-GB" sz="2000" dirty="0" smtClean="0">
                <a:solidFill>
                  <a:srgbClr val="FF0000"/>
                </a:solidFill>
                <a:latin typeface="Segoe UI Light" panose="020B0502040204020203" pitchFamily="34" charset="0"/>
                <a:sym typeface="Wingdings" panose="05000000000000000000" pitchFamily="2" charset="2"/>
              </a:rPr>
              <a:t>✖ </a:t>
            </a:r>
            <a:r>
              <a:rPr lang="en-GB" sz="2000" dirty="0" smtClean="0">
                <a:latin typeface="Segoe UI Light" panose="020B0502040204020203" pitchFamily="34" charset="0"/>
                <a:sym typeface="Wingdings" panose="05000000000000000000" pitchFamily="2" charset="2"/>
              </a:rPr>
              <a:t>Some tensions remain – not all functional techniques are easily implemented on industry standard VMs</a:t>
            </a:r>
            <a:br>
              <a:rPr lang="en-GB" sz="2000" dirty="0" smtClean="0">
                <a:latin typeface="Segoe UI Light" panose="020B0502040204020203" pitchFamily="34" charset="0"/>
                <a:sym typeface="Wingdings" panose="05000000000000000000" pitchFamily="2" charset="2"/>
              </a:rPr>
            </a:br>
            <a:endParaRPr lang="en-GB" sz="3600" dirty="0">
              <a:latin typeface="Segoe UI Light" panose="020B0502040204020203" pitchFamily="34" charset="0"/>
            </a:endParaRPr>
          </a:p>
        </p:txBody>
      </p:sp>
      <p:grpSp>
        <p:nvGrpSpPr>
          <p:cNvPr id="2" name="Group 1"/>
          <p:cNvGrpSpPr/>
          <p:nvPr/>
        </p:nvGrpSpPr>
        <p:grpSpPr>
          <a:xfrm>
            <a:off x="7593496" y="198783"/>
            <a:ext cx="4452786" cy="1338469"/>
            <a:chOff x="593457" y="490177"/>
            <a:chExt cx="10790217" cy="3082919"/>
          </a:xfrm>
        </p:grpSpPr>
        <p:grpSp>
          <p:nvGrpSpPr>
            <p:cNvPr id="3" name="Group 2"/>
            <p:cNvGrpSpPr/>
            <p:nvPr/>
          </p:nvGrpSpPr>
          <p:grpSpPr>
            <a:xfrm>
              <a:off x="593457" y="490177"/>
              <a:ext cx="10790217" cy="3082919"/>
              <a:chOff x="633213" y="490177"/>
              <a:chExt cx="10790217" cy="3082919"/>
            </a:xfrm>
          </p:grpSpPr>
          <p:sp>
            <p:nvSpPr>
              <p:cNvPr id="5" name="Freeform 4"/>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Functional</a:t>
                </a:r>
                <a:endParaRPr lang="en-GB" sz="2000" kern="1200" dirty="0"/>
              </a:p>
            </p:txBody>
          </p:sp>
          <p:sp>
            <p:nvSpPr>
              <p:cNvPr id="6" name="Freeform 5"/>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smtClean="0"/>
                  <a:t>Interop</a:t>
                </a:r>
                <a:endParaRPr lang="en-GB" sz="2000" kern="1200" dirty="0"/>
              </a:p>
            </p:txBody>
          </p:sp>
        </p:grpSp>
        <p:sp>
          <p:nvSpPr>
            <p:cNvPr id="7" name="Left-Right Arrow 6"/>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9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151390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Functional</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Objects</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416746125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893" y="1333470"/>
            <a:ext cx="11176000" cy="5553828"/>
          </a:xfrm>
        </p:spPr>
        <p:txBody>
          <a:bodyPr/>
          <a:lstStyle/>
          <a:p>
            <a:r>
              <a:rPr lang="en-GB" sz="4000" dirty="0" smtClean="0">
                <a:latin typeface="Segoe UI Light" panose="020B0502040204020203" pitchFamily="34" charset="0"/>
                <a:cs typeface="Segoe UI Light" panose="020B0502040204020203" pitchFamily="34" charset="0"/>
              </a:rPr>
              <a:t>Then (2003)</a:t>
            </a:r>
            <a:br>
              <a:rPr lang="en-GB" sz="4000" dirty="0" smtClean="0">
                <a:latin typeface="Segoe UI Light" panose="020B0502040204020203" pitchFamily="34" charset="0"/>
                <a:cs typeface="Segoe UI Light" panose="020B0502040204020203" pitchFamily="34" charset="0"/>
              </a:rPr>
            </a:br>
            <a:r>
              <a:rPr lang="en-GB" sz="4000" dirty="0">
                <a:latin typeface="Segoe UI Light" panose="020B0502040204020203" pitchFamily="34" charset="0"/>
                <a:cs typeface="Segoe UI Light" panose="020B0502040204020203" pitchFamily="34" charset="0"/>
              </a:rPr>
              <a:t/>
            </a:r>
            <a:br>
              <a:rPr lang="en-GB" sz="4000" dirty="0">
                <a:latin typeface="Segoe UI Light" panose="020B0502040204020203" pitchFamily="34" charset="0"/>
                <a:cs typeface="Segoe UI Light" panose="020B0502040204020203" pitchFamily="34" charset="0"/>
              </a:rPr>
            </a:br>
            <a: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In the 1990s functional </a:t>
            </a: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languages </a:t>
            </a:r>
            <a: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were historically anti-OO</a:t>
            </a:r>
            <a:b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r>
            <a:b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Even today any mention of objects gives some people an “</a:t>
            </a:r>
            <a:r>
              <a:rPr lang="en-GB" sz="2800" dirty="0" err="1"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urrgghhh</a:t>
            </a: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reaction.</a:t>
            </a:r>
            <a:b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r>
            <a:b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Modern Compiler Implementation with </a:t>
            </a:r>
            <a:r>
              <a:rPr lang="en-GB" sz="28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Standard </a:t>
            </a: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ML - Chapter 14, </a:t>
            </a:r>
            <a:r>
              <a:rPr lang="en-GB" sz="28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Object Oriented </a:t>
            </a: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Programming </a:t>
            </a:r>
            <a:b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r>
            <a:b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2800" i="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object </a:t>
            </a:r>
            <a:r>
              <a:rPr lang="en-GB" sz="2800" i="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to express a </a:t>
            </a:r>
            <a:r>
              <a:rPr lang="en-GB" sz="2800" i="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dislike </a:t>
            </a:r>
            <a:r>
              <a:rPr lang="en-GB" sz="2800" i="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or distaste for </a:t>
            </a:r>
            <a:r>
              <a:rPr lang="en-GB" sz="2800" i="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something </a:t>
            </a:r>
            <a:r>
              <a:rPr lang="en-GB" sz="32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r>
            <a:br>
              <a:rPr lang="en-GB" sz="32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r>
            <a:b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endParaRPr lang="en-GB"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50492212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dirty="0" smtClean="0">
                <a:latin typeface="Segoe UI Light" panose="020B0502040204020203" pitchFamily="34" charset="0"/>
              </a:rPr>
              <a:t>F# - Objects + Functional</a:t>
            </a:r>
          </a:p>
        </p:txBody>
      </p:sp>
      <p:sp>
        <p:nvSpPr>
          <p:cNvPr id="3" name="Content Placeholder 2"/>
          <p:cNvSpPr>
            <a:spLocks noGrp="1"/>
          </p:cNvSpPr>
          <p:nvPr>
            <p:ph type="body" sz="quarter" idx="10"/>
          </p:nvPr>
        </p:nvSpPr>
        <p:spPr>
          <a:xfrm>
            <a:off x="1214495" y="1416841"/>
            <a:ext cx="10782603" cy="4395049"/>
          </a:xfrm>
        </p:spPr>
        <p:txBody>
          <a:bodyPr/>
          <a:lstStyle/>
          <a:p>
            <a:pPr defTabSz="914363">
              <a:lnSpc>
                <a:spcPct val="90000"/>
              </a:lnSpc>
              <a:defRPr/>
            </a:pPr>
            <a:r>
              <a:rPr lang="en-US" b="1" kern="1200" dirty="0" smtClean="0">
                <a:solidFill>
                  <a:schemeClr val="accent2"/>
                </a:solidFill>
                <a:latin typeface="Consolas" pitchFamily="49" charset="0"/>
                <a:cs typeface="Consolas" pitchFamily="49" charset="0"/>
              </a:rPr>
              <a:t>type</a:t>
            </a:r>
            <a:r>
              <a:rPr lang="en-US" b="1" kern="1200" dirty="0" smtClean="0">
                <a:latin typeface="Consolas" pitchFamily="49" charset="0"/>
                <a:cs typeface="Consolas" pitchFamily="49" charset="0"/>
              </a:rPr>
              <a:t> Vector2D (</a:t>
            </a:r>
            <a:r>
              <a:rPr lang="en-US" b="1" kern="1200" dirty="0" err="1" smtClean="0">
                <a:latin typeface="Consolas" pitchFamily="49" charset="0"/>
                <a:cs typeface="Consolas" pitchFamily="49" charset="0"/>
              </a:rPr>
              <a:t>dx:double</a:t>
            </a:r>
            <a:r>
              <a:rPr lang="en-US" b="1" kern="1200" dirty="0" smtClean="0">
                <a:latin typeface="Consolas" pitchFamily="49" charset="0"/>
                <a:cs typeface="Consolas" pitchFamily="49" charset="0"/>
              </a:rPr>
              <a:t>, </a:t>
            </a:r>
            <a:r>
              <a:rPr lang="en-US" b="1" kern="1200" dirty="0" err="1" smtClean="0">
                <a:latin typeface="Consolas" pitchFamily="49" charset="0"/>
                <a:cs typeface="Consolas" pitchFamily="49" charset="0"/>
              </a:rPr>
              <a:t>dy:double</a:t>
            </a:r>
            <a:r>
              <a:rPr lang="en-US" b="1" kern="1200" dirty="0" smtClean="0">
                <a:latin typeface="Consolas" pitchFamily="49" charset="0"/>
                <a:cs typeface="Consolas" pitchFamily="49" charset="0"/>
              </a:rPr>
              <a:t>) =</a:t>
            </a:r>
          </a:p>
          <a:p>
            <a:pPr defTabSz="914363">
              <a:lnSpc>
                <a:spcPct val="90000"/>
              </a:lnSpc>
              <a:defRPr/>
            </a:pPr>
            <a:endParaRPr lang="en-US" b="1" kern="1200" dirty="0" smtClean="0">
              <a:latin typeface="Consolas" pitchFamily="49" charset="0"/>
              <a:cs typeface="Consolas" pitchFamily="49" charset="0"/>
            </a:endParaRPr>
          </a:p>
          <a:p>
            <a:pPr>
              <a:lnSpc>
                <a:spcPct val="90000"/>
              </a:lnSpc>
              <a:defRPr/>
            </a:pPr>
            <a:r>
              <a:rPr lang="en-US" b="1" dirty="0" smtClean="0">
                <a:solidFill>
                  <a:schemeClr val="accent2">
                    <a:lumMod val="40000"/>
                    <a:lumOff val="60000"/>
                  </a:schemeClr>
                </a:solidFill>
                <a:cs typeface="Consolas" pitchFamily="49" charset="0"/>
              </a:rPr>
              <a:t>   </a:t>
            </a:r>
            <a:r>
              <a:rPr lang="en-US" b="1" dirty="0" smtClean="0">
                <a:solidFill>
                  <a:schemeClr val="accent2"/>
                </a:solidFill>
                <a:cs typeface="Consolas" pitchFamily="49" charset="0"/>
              </a:rPr>
              <a:t>let</a:t>
            </a:r>
            <a:r>
              <a:rPr lang="en-US" b="1" dirty="0" smtClean="0">
                <a:cs typeface="Consolas" pitchFamily="49" charset="0"/>
              </a:rPr>
              <a:t> d2 = dx*</a:t>
            </a:r>
            <a:r>
              <a:rPr lang="en-US" b="1" dirty="0" err="1" smtClean="0">
                <a:cs typeface="Consolas" pitchFamily="49" charset="0"/>
              </a:rPr>
              <a:t>dx+dy</a:t>
            </a:r>
            <a:r>
              <a:rPr lang="en-US" b="1" dirty="0" smtClean="0">
                <a:cs typeface="Consolas" pitchFamily="49" charset="0"/>
              </a:rPr>
              <a:t>*dy</a:t>
            </a:r>
          </a:p>
          <a:p>
            <a:pPr defTabSz="914363">
              <a:lnSpc>
                <a:spcPct val="90000"/>
              </a:lnSpc>
              <a:defRPr/>
            </a:pPr>
            <a:endParaRPr lang="en-US" b="1" kern="1200" dirty="0" smtClean="0">
              <a:solidFill>
                <a:schemeClr val="accent2">
                  <a:lumMod val="40000"/>
                  <a:lumOff val="60000"/>
                </a:schemeClr>
              </a:solidFill>
              <a:latin typeface="Consolas" pitchFamily="49" charset="0"/>
              <a:cs typeface="Consolas" pitchFamily="49" charset="0"/>
            </a:endParaRP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r>
              <a:rPr lang="en-US" b="1" kern="1200" dirty="0" smtClean="0">
                <a:solidFill>
                  <a:schemeClr val="accent2"/>
                </a:solidFill>
                <a:latin typeface="Consolas" pitchFamily="49" charset="0"/>
                <a:cs typeface="Consolas" pitchFamily="49" charset="0"/>
              </a:rPr>
              <a:t>member</a:t>
            </a:r>
            <a:r>
              <a:rPr lang="en-US" b="1" kern="1200" dirty="0" smtClean="0">
                <a:latin typeface="Consolas" pitchFamily="49" charset="0"/>
                <a:cs typeface="Consolas" pitchFamily="49" charset="0"/>
              </a:rPr>
              <a:t> v.DX = dx</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r>
              <a:rPr lang="en-US" b="1" kern="1200" dirty="0" smtClean="0">
                <a:solidFill>
                  <a:schemeClr val="accent2"/>
                </a:solidFill>
                <a:latin typeface="Consolas" pitchFamily="49" charset="0"/>
                <a:cs typeface="Consolas" pitchFamily="49" charset="0"/>
              </a:rPr>
              <a:t>member</a:t>
            </a:r>
            <a:r>
              <a:rPr lang="en-US" b="1" kern="1200" dirty="0" smtClean="0">
                <a:latin typeface="Consolas" pitchFamily="49" charset="0"/>
                <a:cs typeface="Consolas" pitchFamily="49" charset="0"/>
              </a:rPr>
              <a:t> </a:t>
            </a:r>
            <a:r>
              <a:rPr lang="en-US" b="1" kern="1200" dirty="0" err="1" smtClean="0">
                <a:latin typeface="Consolas" pitchFamily="49" charset="0"/>
                <a:cs typeface="Consolas" pitchFamily="49" charset="0"/>
              </a:rPr>
              <a:t>v.DY</a:t>
            </a:r>
            <a:r>
              <a:rPr lang="en-US" b="1" kern="1200" dirty="0" smtClean="0">
                <a:latin typeface="Consolas" pitchFamily="49" charset="0"/>
                <a:cs typeface="Consolas" pitchFamily="49" charset="0"/>
              </a:rPr>
              <a:t> = </a:t>
            </a:r>
            <a:r>
              <a:rPr lang="en-US" b="1" kern="1200" dirty="0" err="1" smtClean="0">
                <a:latin typeface="Consolas" pitchFamily="49" charset="0"/>
                <a:cs typeface="Consolas" pitchFamily="49" charset="0"/>
              </a:rPr>
              <a:t>dy</a:t>
            </a:r>
            <a:endParaRPr lang="en-US" b="1" kern="1200" dirty="0" smtClean="0">
              <a:latin typeface="Consolas" pitchFamily="49" charset="0"/>
              <a:cs typeface="Consolas" pitchFamily="49" charset="0"/>
            </a:endParaRP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r>
              <a:rPr lang="en-US" b="1" kern="1200" dirty="0" smtClean="0">
                <a:solidFill>
                  <a:schemeClr val="accent2"/>
                </a:solidFill>
                <a:latin typeface="Consolas" pitchFamily="49" charset="0"/>
                <a:cs typeface="Consolas" pitchFamily="49" charset="0"/>
              </a:rPr>
              <a:t>member</a:t>
            </a:r>
            <a:r>
              <a:rPr lang="en-US" b="1" kern="1200" dirty="0" smtClean="0">
                <a:latin typeface="Consolas" pitchFamily="49" charset="0"/>
                <a:cs typeface="Consolas" pitchFamily="49" charset="0"/>
              </a:rPr>
              <a:t> v.Length = sqrt d2</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p>
          <a:p>
            <a:pPr defTabSz="914363">
              <a:lnSpc>
                <a:spcPct val="90000"/>
              </a:lnSpc>
              <a:defRPr/>
            </a:pPr>
            <a:r>
              <a:rPr lang="en-US" b="1" kern="1200" dirty="0" smtClean="0">
                <a:solidFill>
                  <a:schemeClr val="accent2">
                    <a:lumMod val="40000"/>
                    <a:lumOff val="60000"/>
                  </a:schemeClr>
                </a:solidFill>
                <a:latin typeface="Consolas" pitchFamily="49" charset="0"/>
                <a:cs typeface="Consolas" pitchFamily="49" charset="0"/>
              </a:rPr>
              <a:t>   </a:t>
            </a:r>
            <a:r>
              <a:rPr lang="en-US" b="1" kern="1200" dirty="0" smtClean="0">
                <a:solidFill>
                  <a:schemeClr val="accent2"/>
                </a:solidFill>
                <a:latin typeface="Consolas" pitchFamily="49" charset="0"/>
                <a:cs typeface="Consolas" pitchFamily="49" charset="0"/>
              </a:rPr>
              <a:t>member</a:t>
            </a:r>
            <a:r>
              <a:rPr lang="en-US" b="1" kern="1200" dirty="0" smtClean="0">
                <a:latin typeface="Consolas" pitchFamily="49" charset="0"/>
                <a:cs typeface="Consolas" pitchFamily="49" charset="0"/>
              </a:rPr>
              <a:t> </a:t>
            </a:r>
            <a:r>
              <a:rPr lang="en-US" b="1" kern="1200" dirty="0" err="1" smtClean="0">
                <a:latin typeface="Consolas" pitchFamily="49" charset="0"/>
                <a:cs typeface="Consolas" pitchFamily="49" charset="0"/>
              </a:rPr>
              <a:t>v.Scale</a:t>
            </a:r>
            <a:r>
              <a:rPr lang="en-US" b="1" kern="1200" dirty="0" smtClean="0">
                <a:latin typeface="Consolas" pitchFamily="49" charset="0"/>
                <a:cs typeface="Consolas" pitchFamily="49" charset="0"/>
              </a:rPr>
              <a:t>(k) = Vector2D (dx*k, </a:t>
            </a:r>
            <a:r>
              <a:rPr lang="en-US" b="1" kern="1200" dirty="0" err="1" smtClean="0">
                <a:latin typeface="Consolas" pitchFamily="49" charset="0"/>
                <a:cs typeface="Consolas" pitchFamily="49" charset="0"/>
              </a:rPr>
              <a:t>dy</a:t>
            </a:r>
            <a:r>
              <a:rPr lang="en-US" b="1" kern="1200" dirty="0" smtClean="0">
                <a:latin typeface="Consolas" pitchFamily="49" charset="0"/>
                <a:cs typeface="Consolas" pitchFamily="49" charset="0"/>
              </a:rPr>
              <a:t>*k)</a:t>
            </a:r>
            <a:endParaRPr lang="en-US" b="1" kern="1200" dirty="0" smtClean="0">
              <a:solidFill>
                <a:schemeClr val="accent2">
                  <a:lumMod val="40000"/>
                  <a:lumOff val="60000"/>
                </a:schemeClr>
              </a:solidFill>
              <a:latin typeface="Consolas" pitchFamily="49" charset="0"/>
              <a:cs typeface="Consolas" pitchFamily="49" charset="0"/>
            </a:endParaRPr>
          </a:p>
        </p:txBody>
      </p:sp>
      <p:sp>
        <p:nvSpPr>
          <p:cNvPr id="4" name="Rectangular Callout 3"/>
          <p:cNvSpPr/>
          <p:nvPr/>
        </p:nvSpPr>
        <p:spPr>
          <a:xfrm>
            <a:off x="7448566" y="1814299"/>
            <a:ext cx="2629245" cy="954107"/>
          </a:xfrm>
          <a:prstGeom prst="wedgeRectCallout">
            <a:avLst>
              <a:gd name="adj1" fmla="val -37801"/>
              <a:gd name="adj2" fmla="val -74226"/>
            </a:avLst>
          </a:prstGeom>
          <a:solidFill>
            <a:srgbClr val="ACE58F"/>
          </a:solidFill>
          <a:ln w="15875">
            <a:solidFill>
              <a:schemeClr val="tx1"/>
            </a:solidFill>
            <a:miter lim="800000"/>
            <a:headEnd/>
            <a:tailEnd/>
          </a:ln>
          <a:effectLst/>
        </p:spPr>
        <p:txBody>
          <a:bodyPr wrap="none" anchor="ctr" anchorCtr="1">
            <a:spAutoFit/>
          </a:bodyPr>
          <a:lstStyle/>
          <a:p>
            <a:pPr algn="ctr"/>
            <a:r>
              <a:rPr lang="en-GB" sz="2800" b="1" dirty="0">
                <a:latin typeface="Segoe UI Light" panose="020B0502040204020203" pitchFamily="34" charset="0"/>
                <a:cs typeface="Segoe UI Light" panose="020B0502040204020203" pitchFamily="34" charset="0"/>
              </a:rPr>
              <a:t>Inputs to object </a:t>
            </a:r>
          </a:p>
          <a:p>
            <a:pPr algn="ctr"/>
            <a:r>
              <a:rPr lang="en-GB" sz="2800" b="1" dirty="0">
                <a:latin typeface="Segoe UI Light" panose="020B0502040204020203" pitchFamily="34" charset="0"/>
                <a:cs typeface="Segoe UI Light" panose="020B0502040204020203" pitchFamily="34" charset="0"/>
              </a:rPr>
              <a:t>construction</a:t>
            </a:r>
          </a:p>
        </p:txBody>
      </p:sp>
      <p:sp>
        <p:nvSpPr>
          <p:cNvPr id="5" name="Rectangular Callout 4"/>
          <p:cNvSpPr/>
          <p:nvPr/>
        </p:nvSpPr>
        <p:spPr>
          <a:xfrm>
            <a:off x="7125995" y="3772879"/>
            <a:ext cx="3176190" cy="523220"/>
          </a:xfrm>
          <a:prstGeom prst="wedgeRectCallout">
            <a:avLst>
              <a:gd name="adj1" fmla="val -105679"/>
              <a:gd name="adj2" fmla="val -17727"/>
            </a:avLst>
          </a:prstGeom>
          <a:solidFill>
            <a:srgbClr val="ACE58F"/>
          </a:solidFill>
          <a:ln w="15875">
            <a:solidFill>
              <a:schemeClr val="tx1"/>
            </a:solidFill>
            <a:miter lim="800000"/>
            <a:headEnd/>
            <a:tailEnd/>
          </a:ln>
          <a:effectLst/>
        </p:spPr>
        <p:txBody>
          <a:bodyPr wrap="none" anchor="ctr" anchorCtr="1">
            <a:spAutoFit/>
          </a:bodyPr>
          <a:lstStyle/>
          <a:p>
            <a:pPr algn="ctr"/>
            <a:r>
              <a:rPr lang="en-GB" sz="2800" b="1" dirty="0">
                <a:latin typeface="Segoe UI Light" panose="020B0502040204020203" pitchFamily="34" charset="0"/>
                <a:cs typeface="Segoe UI Light" panose="020B0502040204020203" pitchFamily="34" charset="0"/>
              </a:rPr>
              <a:t>Exported properties</a:t>
            </a:r>
          </a:p>
        </p:txBody>
      </p:sp>
      <p:sp>
        <p:nvSpPr>
          <p:cNvPr id="6" name="Rectangular Callout 5"/>
          <p:cNvSpPr/>
          <p:nvPr/>
        </p:nvSpPr>
        <p:spPr>
          <a:xfrm>
            <a:off x="7350095" y="4502968"/>
            <a:ext cx="2821350" cy="523220"/>
          </a:xfrm>
          <a:prstGeom prst="wedgeRectCallout">
            <a:avLst>
              <a:gd name="adj1" fmla="val -77128"/>
              <a:gd name="adj2" fmla="val 111073"/>
            </a:avLst>
          </a:prstGeom>
          <a:solidFill>
            <a:srgbClr val="ACE58F"/>
          </a:solidFill>
          <a:ln w="15875">
            <a:solidFill>
              <a:schemeClr val="tx1"/>
            </a:solidFill>
            <a:miter lim="800000"/>
            <a:headEnd/>
            <a:tailEnd/>
          </a:ln>
          <a:effectLst/>
        </p:spPr>
        <p:txBody>
          <a:bodyPr wrap="none" anchor="ctr" anchorCtr="1">
            <a:spAutoFit/>
          </a:bodyPr>
          <a:lstStyle/>
          <a:p>
            <a:pPr algn="ctr"/>
            <a:r>
              <a:rPr lang="en-GB" sz="2800" b="1" dirty="0">
                <a:latin typeface="Segoe UI Light" panose="020B0502040204020203" pitchFamily="34" charset="0"/>
                <a:cs typeface="Segoe UI Light" panose="020B0502040204020203" pitchFamily="34" charset="0"/>
              </a:rPr>
              <a:t>Exported method</a:t>
            </a:r>
          </a:p>
        </p:txBody>
      </p:sp>
      <p:sp>
        <p:nvSpPr>
          <p:cNvPr id="7" name="Rectangular Callout 6"/>
          <p:cNvSpPr/>
          <p:nvPr/>
        </p:nvSpPr>
        <p:spPr>
          <a:xfrm>
            <a:off x="7456398" y="2894969"/>
            <a:ext cx="2536848" cy="523220"/>
          </a:xfrm>
          <a:prstGeom prst="wedgeRectCallout">
            <a:avLst>
              <a:gd name="adj1" fmla="val -109282"/>
              <a:gd name="adj2" fmla="val -97617"/>
            </a:avLst>
          </a:prstGeom>
          <a:solidFill>
            <a:srgbClr val="ACE58F"/>
          </a:solidFill>
          <a:ln w="15875">
            <a:solidFill>
              <a:schemeClr val="tx1"/>
            </a:solidFill>
            <a:miter lim="800000"/>
            <a:headEnd/>
            <a:tailEnd/>
          </a:ln>
          <a:effectLst/>
        </p:spPr>
        <p:txBody>
          <a:bodyPr wrap="none" anchor="ctr" anchorCtr="1">
            <a:spAutoFit/>
          </a:bodyPr>
          <a:lstStyle/>
          <a:p>
            <a:pPr algn="ctr"/>
            <a:r>
              <a:rPr lang="en-GB" sz="2800" b="1" dirty="0">
                <a:latin typeface="Segoe UI Light" panose="020B0502040204020203" pitchFamily="34" charset="0"/>
                <a:cs typeface="Segoe UI Light" panose="020B0502040204020203" pitchFamily="34" charset="0"/>
              </a:rPr>
              <a:t>Object internals</a:t>
            </a:r>
          </a:p>
        </p:txBody>
      </p:sp>
    </p:spTree>
    <p:extLst>
      <p:ext uri="{BB962C8B-B14F-4D97-AF65-F5344CB8AC3E}">
        <p14:creationId xmlns:p14="http://schemas.microsoft.com/office/powerpoint/2010/main" val="4055703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Objects</a:t>
            </a:r>
            <a:endParaRPr lang="en-GB" dirty="0">
              <a:latin typeface="Segoe UI Light" panose="020B0502040204020203" pitchFamily="34" charset="0"/>
              <a:cs typeface="Segoe UI Light" panose="020B0502040204020203" pitchFamily="34" charset="0"/>
            </a:endParaRPr>
          </a:p>
        </p:txBody>
      </p:sp>
      <p:sp>
        <p:nvSpPr>
          <p:cNvPr id="5122" name="Text Box 2"/>
          <p:cNvSpPr txBox="1">
            <a:spLocks noChangeArrowheads="1"/>
          </p:cNvSpPr>
          <p:nvPr/>
        </p:nvSpPr>
        <p:spPr bwMode="auto">
          <a:xfrm>
            <a:off x="519249" y="2980592"/>
            <a:ext cx="5003938" cy="2041281"/>
          </a:xfrm>
          <a:prstGeom prst="rect">
            <a:avLst/>
          </a:prstGeom>
          <a:ln>
            <a:headEnd/>
            <a:tailEnd/>
          </a:ln>
        </p:spPr>
        <p:style>
          <a:lnRef idx="1">
            <a:schemeClr val="dk1"/>
          </a:lnRef>
          <a:fillRef idx="1001">
            <a:schemeClr val="lt2"/>
          </a:fillRef>
          <a:effectRef idx="1">
            <a:schemeClr val="dk1"/>
          </a:effectRef>
          <a:fontRef idx="minor">
            <a:schemeClr val="dk1"/>
          </a:fontRef>
        </p:style>
        <p:txBody>
          <a:bodyPr vert="horz" wrap="square" lIns="54000" tIns="45720" rIns="54000" bIns="45720" numCol="1" anchor="t" anchorCtr="0" compatLnSpc="1">
            <a:prstTxWarp prst="textNoShape">
              <a:avLst/>
            </a:prstTxWarp>
          </a:bodyPr>
          <a:lstStyle/>
          <a:p>
            <a:pPr algn="ctr" defTabSz="914400" fontAlgn="base">
              <a:spcBef>
                <a:spcPct val="0"/>
              </a:spcBef>
              <a:spcAft>
                <a:spcPts val="1000"/>
              </a:spcAft>
            </a:pPr>
            <a:r>
              <a:rPr lang="en-GB" sz="2400" i="1" dirty="0">
                <a:solidFill>
                  <a:schemeClr val="tx1"/>
                </a:solidFill>
                <a:latin typeface="Calibri" pitchFamily="34" charset="0"/>
                <a:cs typeface="Arial" pitchFamily="34" charset="0"/>
              </a:rPr>
              <a:t>Object Interface Types</a:t>
            </a:r>
          </a:p>
          <a:p>
            <a:pPr defTabSz="914400" fontAlgn="base">
              <a:spcBef>
                <a:spcPct val="0"/>
              </a:spcBef>
              <a:spcAft>
                <a:spcPct val="0"/>
              </a:spcAft>
            </a:pPr>
            <a:r>
              <a:rPr lang="en-GB" sz="2000" b="1" dirty="0">
                <a:solidFill>
                  <a:schemeClr val="tx1"/>
                </a:solidFill>
                <a:latin typeface="Lucida Console" pitchFamily="49" charset="0"/>
                <a:cs typeface="Arial" pitchFamily="34" charset="0"/>
              </a:rPr>
              <a:t>type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IObject</a:t>
            </a:r>
            <a:r>
              <a:rPr lang="en-US" sz="2000" dirty="0">
                <a:solidFill>
                  <a:schemeClr val="tx1"/>
                </a:solidFill>
                <a:latin typeface="Lucida Console" pitchFamily="49" charset="0"/>
                <a:cs typeface="Arial" pitchFamily="34" charset="0"/>
              </a:rPr>
              <a:t> = </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interface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ISimpleObject</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abstract</a:t>
            </a:r>
            <a:r>
              <a:rPr lang="en-US" sz="2000" dirty="0">
                <a:solidFill>
                  <a:schemeClr val="tx1"/>
                </a:solidFill>
                <a:latin typeface="Lucida Console" pitchFamily="49" charset="0"/>
                <a:cs typeface="Arial" pitchFamily="34" charset="0"/>
              </a:rPr>
              <a:t> Prop1 : </a:t>
            </a:r>
            <a:r>
              <a:rPr lang="en-US" sz="2000" i="1" dirty="0">
                <a:solidFill>
                  <a:schemeClr val="tx1"/>
                </a:solidFill>
                <a:latin typeface="Lucida Console" pitchFamily="49" charset="0"/>
                <a:cs typeface="Arial" pitchFamily="34" charset="0"/>
              </a:rPr>
              <a:t>type</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abstract</a:t>
            </a:r>
            <a:r>
              <a:rPr lang="en-US" sz="2000" dirty="0">
                <a:solidFill>
                  <a:schemeClr val="tx1"/>
                </a:solidFill>
                <a:latin typeface="Lucida Console" pitchFamily="49" charset="0"/>
                <a:cs typeface="Arial" pitchFamily="34" charset="0"/>
              </a:rPr>
              <a:t> Meth2 : </a:t>
            </a:r>
            <a:r>
              <a:rPr lang="en-US" sz="2000" i="1" dirty="0">
                <a:solidFill>
                  <a:schemeClr val="tx1"/>
                </a:solidFill>
                <a:latin typeface="Lucida Console" pitchFamily="49" charset="0"/>
                <a:cs typeface="Arial" pitchFamily="34" charset="0"/>
              </a:rPr>
              <a:t>type</a:t>
            </a:r>
            <a:r>
              <a:rPr lang="en-US" sz="2000" dirty="0">
                <a:solidFill>
                  <a:schemeClr val="tx1"/>
                </a:solidFill>
                <a:latin typeface="Lucida Console" pitchFamily="49" charset="0"/>
                <a:cs typeface="Arial" pitchFamily="34" charset="0"/>
              </a:rPr>
              <a:t> -&gt; </a:t>
            </a:r>
            <a:r>
              <a:rPr lang="en-US" sz="2000" i="1" dirty="0">
                <a:solidFill>
                  <a:schemeClr val="tx1"/>
                </a:solidFill>
                <a:latin typeface="Lucida Console" pitchFamily="49" charset="0"/>
                <a:cs typeface="Arial" pitchFamily="34" charset="0"/>
              </a:rPr>
              <a:t>type</a:t>
            </a:r>
            <a:endParaRPr lang="en-US" sz="4800" dirty="0">
              <a:solidFill>
                <a:schemeClr val="tx1"/>
              </a:solidFill>
              <a:latin typeface="Lucida Console" pitchFamily="49" charset="0"/>
              <a:cs typeface="Arial" pitchFamily="34" charset="0"/>
            </a:endParaRPr>
          </a:p>
        </p:txBody>
      </p:sp>
      <p:sp>
        <p:nvSpPr>
          <p:cNvPr id="5123" name="Text Box 3"/>
          <p:cNvSpPr txBox="1">
            <a:spLocks noChangeArrowheads="1"/>
          </p:cNvSpPr>
          <p:nvPr/>
        </p:nvSpPr>
        <p:spPr bwMode="auto">
          <a:xfrm>
            <a:off x="5639135" y="2838450"/>
            <a:ext cx="5581315" cy="3790950"/>
          </a:xfrm>
          <a:prstGeom prst="rect">
            <a:avLst/>
          </a:prstGeom>
          <a:ln>
            <a:headEnd/>
            <a:tailEnd/>
          </a:ln>
        </p:spPr>
        <p:style>
          <a:lnRef idx="1">
            <a:schemeClr val="dk1"/>
          </a:lnRef>
          <a:fillRef idx="1001">
            <a:schemeClr val="lt2"/>
          </a:fillRef>
          <a:effectRef idx="1">
            <a:schemeClr val="dk1"/>
          </a:effectRef>
          <a:fontRef idx="minor">
            <a:schemeClr val="dk1"/>
          </a:fontRef>
        </p:style>
        <p:txBody>
          <a:bodyPr vert="horz" wrap="square" lIns="54000" tIns="45720" rIns="54000" bIns="45720" numCol="1" anchor="t" anchorCtr="0" compatLnSpc="1">
            <a:prstTxWarp prst="textNoShape">
              <a:avLst/>
            </a:prstTxWarp>
          </a:bodyPr>
          <a:lstStyle/>
          <a:p>
            <a:pPr algn="ctr" defTabSz="914400" fontAlgn="base">
              <a:spcBef>
                <a:spcPct val="0"/>
              </a:spcBef>
              <a:spcAft>
                <a:spcPts val="1000"/>
              </a:spcAft>
            </a:pPr>
            <a:r>
              <a:rPr lang="en-GB" sz="2400" i="1" dirty="0">
                <a:solidFill>
                  <a:schemeClr val="tx1"/>
                </a:solidFill>
                <a:latin typeface="Calibri" pitchFamily="34" charset="0"/>
                <a:cs typeface="Arial" pitchFamily="34" charset="0"/>
              </a:rPr>
              <a:t>Object Expressions</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new</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IObject</a:t>
            </a:r>
            <a:r>
              <a:rPr lang="en-US" sz="2000" i="1"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with</a:t>
            </a:r>
            <a:r>
              <a:rPr lang="en-US" sz="2000" dirty="0">
                <a:solidFill>
                  <a:schemeClr val="tx1"/>
                </a:solidFill>
                <a:latin typeface="Lucida Console" pitchFamily="49" charset="0"/>
                <a:cs typeface="Arial" pitchFamily="34" charset="0"/>
              </a:rPr>
              <a:t> </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x.Prop1 =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x.Meth1 </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 </a:t>
            </a:r>
            <a:r>
              <a:rPr lang="en-US" sz="2000" i="1" dirty="0" err="1">
                <a:solidFill>
                  <a:schemeClr val="tx1"/>
                </a:solidFill>
                <a:latin typeface="Lucida Console" pitchFamily="49" charset="0"/>
                <a:cs typeface="Arial" pitchFamily="34" charset="0"/>
              </a:rPr>
              <a:t>expr</a:t>
            </a:r>
            <a:r>
              <a:rPr lang="en-US" sz="2000" dirty="0">
                <a:solidFill>
                  <a:schemeClr val="tx1"/>
                </a:solidFill>
                <a:latin typeface="Lucida Console" pitchFamily="49" charset="0"/>
                <a:cs typeface="Arial" pitchFamily="34" charset="0"/>
              </a:rPr>
              <a:t> }</a:t>
            </a:r>
          </a:p>
          <a:p>
            <a:pPr defTabSz="914400" fontAlgn="base">
              <a:spcBef>
                <a:spcPct val="0"/>
              </a:spcBef>
              <a:spcAft>
                <a:spcPct val="0"/>
              </a:spcAft>
            </a:pP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new</a:t>
            </a:r>
            <a:r>
              <a:rPr lang="en-US" sz="2000" dirty="0">
                <a:solidFill>
                  <a:schemeClr val="tx1"/>
                </a:solidFill>
                <a:latin typeface="Lucida Console" pitchFamily="49" charset="0"/>
                <a:cs typeface="Arial" pitchFamily="34" charset="0"/>
              </a:rPr>
              <a:t> Object()</a:t>
            </a:r>
            <a:r>
              <a:rPr lang="en-US" sz="2000" i="1" dirty="0">
                <a:solidFill>
                  <a:schemeClr val="tx1"/>
                </a:solidFill>
                <a:latin typeface="Lucida Console" pitchFamily="49" charset="0"/>
                <a:cs typeface="Arial" pitchFamily="34" charset="0"/>
              </a:rPr>
              <a:t> </a:t>
            </a:r>
            <a:r>
              <a:rPr lang="en-US" sz="2000" dirty="0">
                <a:solidFill>
                  <a:schemeClr val="tx1"/>
                </a:solidFill>
                <a:latin typeface="Lucida Console" pitchFamily="49" charset="0"/>
                <a:cs typeface="Arial" pitchFamily="34" charset="0"/>
              </a:rPr>
              <a:t>with </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x.Prop1 =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interface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IObject</a:t>
            </a: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with</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x.Meth1 </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interface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IWidget</a:t>
            </a: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with</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x.Meth1 </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 </a:t>
            </a:r>
            <a:r>
              <a:rPr lang="en-US" sz="2000" i="1" dirty="0" err="1">
                <a:solidFill>
                  <a:schemeClr val="tx1"/>
                </a:solidFill>
                <a:latin typeface="Lucida Console" pitchFamily="49" charset="0"/>
                <a:cs typeface="Arial" pitchFamily="34" charset="0"/>
              </a:rPr>
              <a:t>expr</a:t>
            </a:r>
            <a:r>
              <a:rPr lang="en-US" sz="2000" dirty="0">
                <a:solidFill>
                  <a:schemeClr val="tx1"/>
                </a:solidFill>
                <a:latin typeface="Lucida Console" pitchFamily="49" charset="0"/>
                <a:cs typeface="Arial" pitchFamily="34" charset="0"/>
              </a:rPr>
              <a:t> }</a:t>
            </a:r>
            <a:endParaRPr lang="en-US" sz="4800" dirty="0">
              <a:solidFill>
                <a:schemeClr val="tx1"/>
              </a:solidFill>
              <a:latin typeface="Lucida Console" pitchFamily="49" charset="0"/>
              <a:cs typeface="Arial" pitchFamily="34" charset="0"/>
            </a:endParaRPr>
          </a:p>
        </p:txBody>
      </p:sp>
      <p:sp>
        <p:nvSpPr>
          <p:cNvPr id="5124" name="Text Box 4"/>
          <p:cNvSpPr txBox="1">
            <a:spLocks noChangeArrowheads="1"/>
          </p:cNvSpPr>
          <p:nvPr/>
        </p:nvSpPr>
        <p:spPr bwMode="auto">
          <a:xfrm>
            <a:off x="2362224" y="123324"/>
            <a:ext cx="5870003" cy="2624504"/>
          </a:xfrm>
          <a:prstGeom prst="rect">
            <a:avLst/>
          </a:prstGeom>
          <a:ln>
            <a:headEnd/>
            <a:tailEnd/>
          </a:ln>
        </p:spPr>
        <p:style>
          <a:lnRef idx="1">
            <a:schemeClr val="dk1"/>
          </a:lnRef>
          <a:fillRef idx="1001">
            <a:schemeClr val="lt2"/>
          </a:fillRef>
          <a:effectRef idx="1">
            <a:schemeClr val="dk1"/>
          </a:effectRef>
          <a:fontRef idx="minor">
            <a:schemeClr val="dk1"/>
          </a:fontRef>
        </p:style>
        <p:txBody>
          <a:bodyPr vert="horz" wrap="square" lIns="54000" tIns="45720" rIns="54000" bIns="45720" numCol="1" anchor="t" anchorCtr="0" compatLnSpc="1">
            <a:prstTxWarp prst="textNoShape">
              <a:avLst/>
            </a:prstTxWarp>
          </a:bodyPr>
          <a:lstStyle/>
          <a:p>
            <a:pPr algn="ctr" defTabSz="914400" fontAlgn="base">
              <a:spcBef>
                <a:spcPct val="0"/>
              </a:spcBef>
              <a:spcAft>
                <a:spcPts val="1000"/>
              </a:spcAft>
            </a:pPr>
            <a:r>
              <a:rPr lang="en-GB" sz="2400" i="1" dirty="0">
                <a:solidFill>
                  <a:schemeClr val="tx1"/>
                </a:solidFill>
                <a:latin typeface="Calibri" pitchFamily="34" charset="0"/>
                <a:cs typeface="Arial" pitchFamily="34" charset="0"/>
              </a:rPr>
              <a:t>Constructed Class Types</a:t>
            </a:r>
          </a:p>
          <a:p>
            <a:pPr defTabSz="914400" fontAlgn="base">
              <a:spcBef>
                <a:spcPct val="0"/>
              </a:spcBef>
              <a:spcAft>
                <a:spcPct val="0"/>
              </a:spcAft>
            </a:pPr>
            <a:r>
              <a:rPr lang="en-GB" sz="2000" b="1" dirty="0">
                <a:solidFill>
                  <a:schemeClr val="tx1"/>
                </a:solidFill>
                <a:latin typeface="Lucida Console" pitchFamily="49" charset="0"/>
                <a:cs typeface="Arial" pitchFamily="34" charset="0"/>
              </a:rPr>
              <a:t>type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ObjectType</a:t>
            </a:r>
            <a:r>
              <a:rPr lang="en-US" sz="2000" dirty="0">
                <a:solidFill>
                  <a:schemeClr val="tx1"/>
                </a:solidFill>
                <a:latin typeface="Lucida Console" pitchFamily="49" charset="0"/>
                <a:cs typeface="Arial" pitchFamily="34" charset="0"/>
              </a:rPr>
              <a:t>(</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let</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internalValue</a:t>
            </a:r>
            <a:r>
              <a:rPr lang="en-US" sz="2000"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let</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internalFunction</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args</a:t>
            </a:r>
            <a:r>
              <a:rPr lang="en-US" sz="2000" i="1"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2000" i="1"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let</a:t>
            </a: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mutable</a:t>
            </a:r>
            <a:r>
              <a:rPr lang="en-US" sz="2000" dirty="0">
                <a:solidFill>
                  <a:schemeClr val="tx1"/>
                </a:solidFill>
                <a:latin typeface="Lucida Console" pitchFamily="49" charset="0"/>
                <a:cs typeface="Arial" pitchFamily="34" charset="0"/>
              </a:rPr>
              <a:t> </a:t>
            </a:r>
            <a:r>
              <a:rPr lang="en-US" sz="2000" dirty="0" err="1">
                <a:solidFill>
                  <a:schemeClr val="tx1"/>
                </a:solidFill>
                <a:latin typeface="Lucida Console" pitchFamily="49" charset="0"/>
                <a:cs typeface="Arial" pitchFamily="34" charset="0"/>
              </a:rPr>
              <a:t>internalState</a:t>
            </a:r>
            <a:r>
              <a:rPr lang="en-US" sz="2000"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x.Prop1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2000" dirty="0">
              <a:solidFill>
                <a:schemeClr val="tx1"/>
              </a:solidFill>
              <a:latin typeface="Lucida Console" pitchFamily="49" charset="0"/>
              <a:cs typeface="Arial" pitchFamily="34" charset="0"/>
            </a:endParaRPr>
          </a:p>
          <a:p>
            <a:pPr defTabSz="914400" fontAlgn="base">
              <a:spcBef>
                <a:spcPct val="0"/>
              </a:spcBef>
              <a:spcAft>
                <a:spcPct val="0"/>
              </a:spcAft>
            </a:pPr>
            <a:r>
              <a:rPr lang="en-US" sz="2000" dirty="0">
                <a:solidFill>
                  <a:schemeClr val="tx1"/>
                </a:solidFill>
                <a:latin typeface="Lucida Console" pitchFamily="49" charset="0"/>
                <a:cs typeface="Arial" pitchFamily="34" charset="0"/>
              </a:rPr>
              <a:t>    </a:t>
            </a:r>
            <a:r>
              <a:rPr lang="en-GB" sz="2000" b="1" dirty="0">
                <a:solidFill>
                  <a:schemeClr val="tx1"/>
                </a:solidFill>
                <a:latin typeface="Lucida Console" pitchFamily="49" charset="0"/>
                <a:cs typeface="Arial" pitchFamily="34" charset="0"/>
              </a:rPr>
              <a:t>member</a:t>
            </a:r>
            <a:r>
              <a:rPr lang="en-US" sz="2000" dirty="0">
                <a:solidFill>
                  <a:schemeClr val="tx1"/>
                </a:solidFill>
                <a:latin typeface="Lucida Console" pitchFamily="49" charset="0"/>
                <a:cs typeface="Arial" pitchFamily="34" charset="0"/>
              </a:rPr>
              <a:t> x.Meth2 </a:t>
            </a:r>
            <a:r>
              <a:rPr lang="en-US" sz="2000" i="1" dirty="0" err="1">
                <a:solidFill>
                  <a:schemeClr val="tx1"/>
                </a:solidFill>
                <a:latin typeface="Lucida Console" pitchFamily="49" charset="0"/>
                <a:cs typeface="Arial" pitchFamily="34" charset="0"/>
              </a:rPr>
              <a:t>args</a:t>
            </a:r>
            <a:r>
              <a:rPr lang="en-US" sz="2000" dirty="0">
                <a:solidFill>
                  <a:schemeClr val="tx1"/>
                </a:solidFill>
                <a:latin typeface="Lucida Console" pitchFamily="49" charset="0"/>
                <a:cs typeface="Arial" pitchFamily="34" charset="0"/>
              </a:rPr>
              <a:t> </a:t>
            </a:r>
            <a:r>
              <a:rPr lang="en-US" sz="2000" b="1" dirty="0">
                <a:solidFill>
                  <a:schemeClr val="tx1"/>
                </a:solidFill>
                <a:latin typeface="Lucida Console" pitchFamily="49" charset="0"/>
                <a:cs typeface="Arial" pitchFamily="34" charset="0"/>
              </a:rPr>
              <a:t>=</a:t>
            </a:r>
            <a:r>
              <a:rPr lang="en-US" sz="2000" dirty="0">
                <a:solidFill>
                  <a:schemeClr val="tx1"/>
                </a:solidFill>
                <a:latin typeface="Lucida Console" pitchFamily="49" charset="0"/>
                <a:cs typeface="Arial" pitchFamily="34" charset="0"/>
              </a:rPr>
              <a:t> </a:t>
            </a:r>
            <a:r>
              <a:rPr lang="en-US" sz="2000" i="1" dirty="0" err="1">
                <a:solidFill>
                  <a:schemeClr val="tx1"/>
                </a:solidFill>
                <a:latin typeface="Lucida Console" pitchFamily="49" charset="0"/>
                <a:cs typeface="Arial" pitchFamily="34" charset="0"/>
              </a:rPr>
              <a:t>expr</a:t>
            </a:r>
            <a:endParaRPr lang="en-US" sz="4800" dirty="0">
              <a:solidFill>
                <a:schemeClr val="tx1"/>
              </a:solidFill>
              <a:latin typeface="Lucida Console" pitchFamily="49" charset="0"/>
              <a:cs typeface="Arial" pitchFamily="34" charset="0"/>
            </a:endParaRPr>
          </a:p>
        </p:txBody>
      </p:sp>
    </p:spTree>
    <p:extLst>
      <p:ext uri="{BB962C8B-B14F-4D97-AF65-F5344CB8AC3E}">
        <p14:creationId xmlns:p14="http://schemas.microsoft.com/office/powerpoint/2010/main" val="72485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51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2769989"/>
          </a:xfrm>
        </p:spPr>
        <p:txBody>
          <a:bodyPr/>
          <a:lstStyle/>
          <a:p>
            <a: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The F</a:t>
            </a: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approach is to embrace </a:t>
            </a:r>
            <a: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objects, make </a:t>
            </a: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them fit with the expression-oriented </a:t>
            </a:r>
            <a: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typed functional paradigm</a:t>
            </a:r>
            <a:b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r>
            <a:b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especially for </a:t>
            </a:r>
            <a:r>
              <a:rPr lang="en-GB" sz="2800" dirty="0" err="1"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interop</a:t>
            </a: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and software engineering purposes</a:t>
            </a:r>
            <a:b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r>
            <a:b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but </a:t>
            </a:r>
            <a:r>
              <a:rPr lang="en-GB" sz="28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not </a:t>
            </a: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embrace full “object-</a:t>
            </a:r>
            <a:r>
              <a:rPr lang="en-GB" sz="28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orientation</a:t>
            </a:r>
            <a:r>
              <a:rPr lang="en-GB" sz="28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endParaRPr lang="en-GB"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40869796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84394853"/>
              </p:ext>
            </p:extLst>
          </p:nvPr>
        </p:nvGraphicFramePr>
        <p:xfrm>
          <a:off x="1055078" y="998807"/>
          <a:ext cx="10339752" cy="5444196"/>
        </p:xfrm>
        <a:graphic>
          <a:graphicData uri="http://schemas.openxmlformats.org/drawingml/2006/table">
            <a:tbl>
              <a:tblPr firstRow="1" firstCol="1" bandRow="1">
                <a:tableStyleId>{5C22544A-7EE6-4342-B048-85BDC9FD1C3A}</a:tableStyleId>
              </a:tblPr>
              <a:tblGrid>
                <a:gridCol w="1292469"/>
                <a:gridCol w="1292469"/>
                <a:gridCol w="1292469"/>
                <a:gridCol w="1292469"/>
                <a:gridCol w="1292469"/>
                <a:gridCol w="1292469"/>
                <a:gridCol w="1292469"/>
                <a:gridCol w="1292469"/>
              </a:tblGrid>
              <a:tr h="891333">
                <a:tc>
                  <a:txBody>
                    <a:bodyPr/>
                    <a:lstStyle/>
                    <a:p>
                      <a:endParaRPr lang="en-GB" sz="1600" dirty="0"/>
                    </a:p>
                  </a:txBody>
                  <a:tcPr/>
                </a:tc>
                <a:tc>
                  <a:txBody>
                    <a:bodyPr/>
                    <a:lstStyle/>
                    <a:p>
                      <a:r>
                        <a:rPr lang="en-GB" sz="1600" smtClean="0"/>
                        <a:t>Expression-oriented</a:t>
                      </a:r>
                      <a:endParaRPr lang="en-GB" sz="1600" dirty="0"/>
                    </a:p>
                  </a:txBody>
                  <a:tcPr/>
                </a:tc>
                <a:tc>
                  <a:txBody>
                    <a:bodyPr/>
                    <a:lstStyle/>
                    <a:p>
                      <a:r>
                        <a:rPr lang="en-GB" sz="1600" dirty="0" smtClean="0"/>
                        <a:t>No</a:t>
                      </a:r>
                      <a:r>
                        <a:rPr lang="en-GB" sz="1600" baseline="0" dirty="0" smtClean="0"/>
                        <a:t> null</a:t>
                      </a:r>
                      <a:endParaRPr lang="en-GB" sz="1600" dirty="0"/>
                    </a:p>
                  </a:txBody>
                  <a:tcPr/>
                </a:tc>
                <a:tc>
                  <a:txBody>
                    <a:bodyPr/>
                    <a:lstStyle/>
                    <a:p>
                      <a:r>
                        <a:rPr lang="en-GB" sz="1600" dirty="0" smtClean="0"/>
                        <a:t>Multiple</a:t>
                      </a:r>
                      <a:r>
                        <a:rPr lang="en-GB" sz="1600" baseline="0" dirty="0" smtClean="0"/>
                        <a:t> </a:t>
                      </a:r>
                      <a:r>
                        <a:rPr lang="en-GB" sz="1600" baseline="0" dirty="0" err="1" smtClean="0"/>
                        <a:t>Args</a:t>
                      </a:r>
                      <a:r>
                        <a:rPr lang="en-GB" sz="1600" baseline="0" dirty="0" smtClean="0"/>
                        <a:t> = Tuples</a:t>
                      </a:r>
                      <a:endParaRPr lang="en-GB" sz="1600" dirty="0"/>
                    </a:p>
                  </a:txBody>
                  <a:tcPr/>
                </a:tc>
                <a:tc>
                  <a:txBody>
                    <a:bodyPr/>
                    <a:lstStyle/>
                    <a:p>
                      <a:r>
                        <a:rPr lang="en-GB" sz="1600" dirty="0" smtClean="0"/>
                        <a:t>Closure and Capture</a:t>
                      </a:r>
                      <a:endParaRPr lang="en-GB" sz="1600" dirty="0"/>
                    </a:p>
                  </a:txBody>
                  <a:tcPr/>
                </a:tc>
                <a:tc>
                  <a:txBody>
                    <a:bodyPr/>
                    <a:lstStyle/>
                    <a:p>
                      <a:r>
                        <a:rPr lang="en-GB" sz="1600" dirty="0" smtClean="0"/>
                        <a:t>First</a:t>
                      </a:r>
                      <a:r>
                        <a:rPr lang="en-GB" sz="1600" baseline="0" dirty="0" smtClean="0"/>
                        <a:t>-class Values</a:t>
                      </a:r>
                      <a:endParaRPr lang="en-GB" sz="1600" dirty="0"/>
                    </a:p>
                  </a:txBody>
                  <a:tcPr/>
                </a:tc>
                <a:tc>
                  <a:txBody>
                    <a:bodyPr/>
                    <a:lstStyle/>
                    <a:p>
                      <a:r>
                        <a:rPr lang="en-GB" sz="1600" dirty="0" smtClean="0"/>
                        <a:t>Currying</a:t>
                      </a:r>
                      <a:endParaRPr lang="en-GB" sz="1600" dirty="0"/>
                    </a:p>
                  </a:txBody>
                  <a:tcPr/>
                </a:tc>
                <a:tc>
                  <a:txBody>
                    <a:bodyPr/>
                    <a:lstStyle/>
                    <a:p>
                      <a:pPr marL="0" marR="0" indent="0" algn="l" defTabSz="933007" rtl="0" eaLnBrk="1" fontAlgn="auto" latinLnBrk="0" hangingPunct="1">
                        <a:lnSpc>
                          <a:spcPct val="100000"/>
                        </a:lnSpc>
                        <a:spcBef>
                          <a:spcPts val="0"/>
                        </a:spcBef>
                        <a:spcAft>
                          <a:spcPts val="0"/>
                        </a:spcAft>
                        <a:buClrTx/>
                        <a:buSzTx/>
                        <a:buFontTx/>
                        <a:buNone/>
                        <a:tabLst/>
                        <a:defRPr/>
                      </a:pPr>
                      <a:r>
                        <a:rPr lang="en-GB" sz="1600" dirty="0" smtClean="0"/>
                        <a:t>HM</a:t>
                      </a:r>
                      <a:r>
                        <a:rPr lang="en-GB" sz="1600" baseline="0" dirty="0" smtClean="0"/>
                        <a:t> Type Inference</a:t>
                      </a:r>
                      <a:endParaRPr lang="en-GB" sz="1600" dirty="0" smtClean="0"/>
                    </a:p>
                    <a:p>
                      <a:endParaRPr lang="en-GB" sz="1600" dirty="0"/>
                    </a:p>
                  </a:txBody>
                  <a:tcPr/>
                </a:tc>
              </a:tr>
              <a:tr h="732306">
                <a:tc>
                  <a:txBody>
                    <a:bodyPr/>
                    <a:lstStyle/>
                    <a:p>
                      <a:r>
                        <a:rPr lang="en-GB" sz="1600" dirty="0" smtClean="0"/>
                        <a:t>void (unit)</a:t>
                      </a:r>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r>
              <a:tr h="732306">
                <a:tc>
                  <a:txBody>
                    <a:bodyPr/>
                    <a:lstStyle/>
                    <a:p>
                      <a:r>
                        <a:rPr lang="en-GB" sz="1600" dirty="0" smtClean="0"/>
                        <a:t>Object Types</a:t>
                      </a:r>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algn="ctr"/>
                      <a:r>
                        <a:rPr lang="en-GB" sz="2800" dirty="0" smtClean="0">
                          <a:sym typeface="Wingdings" panose="05000000000000000000" pitchFamily="2" charset="2"/>
                        </a:rPr>
                        <a:t></a:t>
                      </a:r>
                      <a:endParaRPr lang="en-GB" sz="1600" dirty="0"/>
                    </a:p>
                  </a:txBody>
                  <a:tcPr anchor="ctr"/>
                </a:tc>
              </a:tr>
              <a:tr h="732306">
                <a:tc>
                  <a:txBody>
                    <a:bodyPr/>
                    <a:lstStyle/>
                    <a:p>
                      <a:pPr marL="0" marR="0" indent="0" algn="l" defTabSz="933007" rtl="0" eaLnBrk="1" fontAlgn="auto" latinLnBrk="0" hangingPunct="1">
                        <a:lnSpc>
                          <a:spcPct val="100000"/>
                        </a:lnSpc>
                        <a:spcBef>
                          <a:spcPts val="0"/>
                        </a:spcBef>
                        <a:spcAft>
                          <a:spcPts val="0"/>
                        </a:spcAft>
                        <a:buClrTx/>
                        <a:buSzTx/>
                        <a:buFontTx/>
                        <a:buNone/>
                        <a:tabLst/>
                        <a:defRPr/>
                      </a:pPr>
                      <a:r>
                        <a:rPr lang="en-GB" sz="1600" dirty="0" smtClean="0"/>
                        <a:t>Subtyping</a:t>
                      </a:r>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r>
              <a:tr h="732306">
                <a:tc>
                  <a:txBody>
                    <a:bodyPr/>
                    <a:lstStyle/>
                    <a:p>
                      <a:pPr marL="0" marR="0" indent="0" algn="l" defTabSz="933007" rtl="0" eaLnBrk="1" fontAlgn="auto" latinLnBrk="0" hangingPunct="1">
                        <a:lnSpc>
                          <a:spcPct val="100000"/>
                        </a:lnSpc>
                        <a:spcBef>
                          <a:spcPts val="0"/>
                        </a:spcBef>
                        <a:spcAft>
                          <a:spcPts val="0"/>
                        </a:spcAft>
                        <a:buClrTx/>
                        <a:buSzTx/>
                        <a:buFontTx/>
                        <a:buNone/>
                        <a:tabLst/>
                        <a:defRPr/>
                      </a:pPr>
                      <a:r>
                        <a:rPr lang="en-GB" sz="1600" dirty="0" smtClean="0"/>
                        <a:t>Dot-notation</a:t>
                      </a:r>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lang="en-GB" sz="1600" dirty="0" smtClean="0"/>
                        <a:t>¾</a:t>
                      </a:r>
                      <a:endParaRPr lang="en-GB" sz="1600" dirty="0"/>
                    </a:p>
                  </a:txBody>
                  <a:tcPr anchor="ctr"/>
                </a:tc>
              </a:tr>
              <a:tr h="732306">
                <a:tc>
                  <a:txBody>
                    <a:bodyPr/>
                    <a:lstStyle/>
                    <a:p>
                      <a:r>
                        <a:rPr lang="en-GB" sz="1600" dirty="0" smtClean="0"/>
                        <a:t>Inheritance</a:t>
                      </a:r>
                      <a:endParaRPr lang="en-GB" sz="1600" dirty="0"/>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endParaRPr>
                    </a:p>
                  </a:txBody>
                  <a:tcPr anchor="ctr"/>
                </a:tc>
                <a:tc>
                  <a:txBody>
                    <a:bodyPr/>
                    <a:lstStyle/>
                    <a:p>
                      <a:pPr marL="0" marR="0" indent="0" algn="ctr" defTabSz="933007" rtl="0" eaLnBrk="1" fontAlgn="auto" latinLnBrk="0" hangingPunct="1">
                        <a:lnSpc>
                          <a:spcPct val="100000"/>
                        </a:lnSpc>
                        <a:spcBef>
                          <a:spcPts val="0"/>
                        </a:spcBef>
                        <a:spcAft>
                          <a:spcPts val="0"/>
                        </a:spcAft>
                        <a:buClrTx/>
                        <a:buSzTx/>
                        <a:buFontTx/>
                        <a:buNone/>
                        <a:tabLst/>
                        <a:defRPr/>
                      </a:pPr>
                      <a:r>
                        <a:rPr lang="en-GB" sz="1600" dirty="0" smtClean="0"/>
                        <a:t>¾</a:t>
                      </a:r>
                    </a:p>
                  </a:txBody>
                  <a:tcPr anchor="ctr"/>
                </a:tc>
              </a:tr>
              <a:tr h="891333">
                <a:tc>
                  <a:txBody>
                    <a:bodyPr/>
                    <a:lstStyle/>
                    <a:p>
                      <a:r>
                        <a:rPr lang="en-GB" sz="1600" dirty="0" smtClean="0"/>
                        <a:t>Method </a:t>
                      </a:r>
                      <a:r>
                        <a:rPr lang="en-GB" sz="1600" dirty="0" err="1" smtClean="0"/>
                        <a:t>Overloding</a:t>
                      </a:r>
                      <a:endParaRPr lang="en-GB" sz="1600" dirty="0"/>
                    </a:p>
                  </a:txBody>
                  <a:tcP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algn="ct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600" dirty="0"/>
                    </a:p>
                  </a:txBody>
                  <a:tcPr anchor="ctr"/>
                </a:tc>
                <a:tc>
                  <a:txBody>
                    <a:bodyPr/>
                    <a:lstStyle/>
                    <a:p>
                      <a:pPr marL="0" marR="0" indent="0" algn="ctr" defTabSz="93300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6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endParaRPr>
                    </a:p>
                  </a:txBody>
                  <a:tcPr anchor="ctr"/>
                </a:tc>
                <a:tc>
                  <a:txBody>
                    <a:bodyPr/>
                    <a:lstStyle/>
                    <a:p>
                      <a:pPr algn="ctr"/>
                      <a:r>
                        <a:rPr kumimoji="0" lang="en-GB" sz="1600" b="0" i="0" u="none" strike="noStrike" kern="1200" cap="none" spc="0" normalizeH="0" baseline="0" noProof="0" dirty="0" smtClean="0">
                          <a:ln>
                            <a:noFill/>
                          </a:ln>
                          <a:solidFill>
                            <a:prstClr val="black"/>
                          </a:solidFill>
                          <a:effectLst/>
                          <a:uLnTx/>
                          <a:uFillTx/>
                          <a:latin typeface="+mn-lt"/>
                          <a:ea typeface="+mn-ea"/>
                          <a:cs typeface="+mn-cs"/>
                        </a:rPr>
                        <a:t>¾</a:t>
                      </a:r>
                      <a:endParaRPr lang="en-GB" sz="1600" dirty="0"/>
                    </a:p>
                  </a:txBody>
                  <a:tcPr anchor="ctr"/>
                </a:tc>
                <a:tc>
                  <a:txBody>
                    <a:bodyPr/>
                    <a:lstStyle/>
                    <a:p>
                      <a:pPr algn="ctr"/>
                      <a:r>
                        <a:rPr lang="en-GB" sz="2400" dirty="0" smtClean="0">
                          <a:sym typeface="Wingdings" panose="05000000000000000000" pitchFamily="2" charset="2"/>
                        </a:rPr>
                        <a:t></a:t>
                      </a:r>
                      <a:endParaRPr lang="en-GB" sz="1600" dirty="0"/>
                    </a:p>
                  </a:txBody>
                  <a:tcPr anchor="ctr"/>
                </a:tc>
                <a:tc>
                  <a:txBody>
                    <a:bodyPr/>
                    <a:lstStyle/>
                    <a:p>
                      <a:pPr algn="ctr"/>
                      <a:r>
                        <a:rPr lang="en-GB" sz="1600" dirty="0" smtClean="0"/>
                        <a:t>¾</a:t>
                      </a:r>
                      <a:endParaRPr lang="en-GB" sz="1600" dirty="0"/>
                    </a:p>
                  </a:txBody>
                  <a:tcPr anchor="ctr"/>
                </a:tc>
              </a:tr>
            </a:tbl>
          </a:graphicData>
        </a:graphic>
      </p:graphicFrame>
      <p:sp>
        <p:nvSpPr>
          <p:cNvPr id="4" name="Rectangular Callout 3"/>
          <p:cNvSpPr/>
          <p:nvPr/>
        </p:nvSpPr>
        <p:spPr bwMode="auto">
          <a:xfrm>
            <a:off x="8187397" y="2589883"/>
            <a:ext cx="3601329" cy="646327"/>
          </a:xfrm>
          <a:prstGeom prst="wedgeRectCallout">
            <a:avLst>
              <a:gd name="adj1" fmla="val 19978"/>
              <a:gd name="adj2" fmla="val 179734"/>
            </a:avLst>
          </a:prstGeom>
          <a:solidFill>
            <a:srgbClr val="92D05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b="1" dirty="0" smtClean="0">
                <a:solidFill>
                  <a:schemeClr val="bg1"/>
                </a:solidFill>
                <a:latin typeface="Segoe Light" pitchFamily="34" charset="0"/>
              </a:rPr>
              <a:t>Relatively Graceful Degradation</a:t>
            </a:r>
          </a:p>
          <a:p>
            <a:pPr algn="ctr" defTabSz="914099" fontAlgn="base">
              <a:spcBef>
                <a:spcPct val="0"/>
              </a:spcBef>
              <a:spcAft>
                <a:spcPct val="0"/>
              </a:spcAft>
            </a:pPr>
            <a:r>
              <a:rPr lang="en-GB" b="1" dirty="0" smtClean="0">
                <a:solidFill>
                  <a:schemeClr val="bg1"/>
                </a:solidFill>
                <a:latin typeface="Segoe Light" pitchFamily="34" charset="0"/>
              </a:rPr>
              <a:t>(some type annotations needed)</a:t>
            </a:r>
          </a:p>
        </p:txBody>
      </p:sp>
      <p:sp>
        <p:nvSpPr>
          <p:cNvPr id="5" name="Rectangular Callout 4"/>
          <p:cNvSpPr/>
          <p:nvPr/>
        </p:nvSpPr>
        <p:spPr bwMode="auto">
          <a:xfrm>
            <a:off x="5427784" y="4725828"/>
            <a:ext cx="3601329" cy="646327"/>
          </a:xfrm>
          <a:prstGeom prst="wedgeRectCallout">
            <a:avLst>
              <a:gd name="adj1" fmla="val 21036"/>
              <a:gd name="adj2" fmla="val 100154"/>
            </a:avLst>
          </a:prstGeom>
          <a:solidFill>
            <a:srgbClr val="92D05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b="1" dirty="0" smtClean="0">
                <a:solidFill>
                  <a:schemeClr val="bg1"/>
                </a:solidFill>
                <a:latin typeface="Segoe Light" pitchFamily="34" charset="0"/>
              </a:rPr>
              <a:t>Relatively Graceful Degradation</a:t>
            </a:r>
          </a:p>
          <a:p>
            <a:pPr algn="ctr" defTabSz="914099" fontAlgn="base">
              <a:spcBef>
                <a:spcPct val="0"/>
              </a:spcBef>
              <a:spcAft>
                <a:spcPct val="0"/>
              </a:spcAft>
            </a:pPr>
            <a:r>
              <a:rPr lang="en-GB" b="1" dirty="0" smtClean="0">
                <a:solidFill>
                  <a:schemeClr val="bg1"/>
                </a:solidFill>
                <a:latin typeface="Segoe Light" pitchFamily="34" charset="0"/>
              </a:rPr>
              <a:t>(some type annotations needed)</a:t>
            </a:r>
          </a:p>
        </p:txBody>
      </p:sp>
      <p:sp>
        <p:nvSpPr>
          <p:cNvPr id="6" name="Rectangular Callout 5"/>
          <p:cNvSpPr/>
          <p:nvPr/>
        </p:nvSpPr>
        <p:spPr bwMode="auto">
          <a:xfrm>
            <a:off x="9694985" y="4725828"/>
            <a:ext cx="2268415" cy="646327"/>
          </a:xfrm>
          <a:prstGeom prst="wedgeRectCallout">
            <a:avLst>
              <a:gd name="adj1" fmla="val -51434"/>
              <a:gd name="adj2" fmla="val 108043"/>
            </a:avLst>
          </a:prstGeom>
          <a:solidFill>
            <a:srgbClr val="92D05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36" tIns="45718" rIns="91436" bIns="45718" numCol="1" rtlCol="0" anchor="ctr" anchorCtr="0" compatLnSpc="1">
            <a:prstTxWarp prst="textNoShape">
              <a:avLst/>
            </a:prstTxWarp>
            <a:spAutoFit/>
          </a:bodyPr>
          <a:lstStyle/>
          <a:p>
            <a:pPr algn="ctr" defTabSz="914099" fontAlgn="base">
              <a:spcBef>
                <a:spcPct val="0"/>
              </a:spcBef>
              <a:spcAft>
                <a:spcPct val="0"/>
              </a:spcAft>
            </a:pPr>
            <a:r>
              <a:rPr lang="en-GB" b="1" dirty="0" smtClean="0">
                <a:solidFill>
                  <a:schemeClr val="bg1"/>
                </a:solidFill>
                <a:latin typeface="Segoe Light" pitchFamily="34" charset="0"/>
              </a:rPr>
              <a:t>Some combinations outlawed for sanity</a:t>
            </a:r>
          </a:p>
        </p:txBody>
      </p:sp>
      <p:sp>
        <p:nvSpPr>
          <p:cNvPr id="7" name="Freeform 6"/>
          <p:cNvSpPr/>
          <p:nvPr/>
        </p:nvSpPr>
        <p:spPr>
          <a:xfrm>
            <a:off x="2363372" y="379828"/>
            <a:ext cx="8890781" cy="576776"/>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800" b="0" kern="1200" baseline="0" dirty="0" smtClean="0"/>
              <a:t>Functional</a:t>
            </a:r>
            <a:endParaRPr lang="en-GB" sz="2800" kern="1200" dirty="0"/>
          </a:p>
        </p:txBody>
      </p:sp>
      <p:sp>
        <p:nvSpPr>
          <p:cNvPr id="8" name="Freeform 7"/>
          <p:cNvSpPr/>
          <p:nvPr/>
        </p:nvSpPr>
        <p:spPr>
          <a:xfrm>
            <a:off x="309489" y="1885071"/>
            <a:ext cx="604911" cy="4501662"/>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vert"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800" b="0" kern="1200" baseline="0" dirty="0" smtClean="0"/>
              <a:t>Objects</a:t>
            </a:r>
            <a:endParaRPr lang="en-GB" sz="2800" kern="1200" dirty="0"/>
          </a:p>
        </p:txBody>
      </p:sp>
    </p:spTree>
    <p:extLst>
      <p:ext uri="{BB962C8B-B14F-4D97-AF65-F5344CB8AC3E}">
        <p14:creationId xmlns:p14="http://schemas.microsoft.com/office/powerpoint/2010/main" val="2145120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2368341"/>
          </a:xfrm>
        </p:spPr>
        <p:txBody>
          <a:bodyPr/>
          <a:lstStyle/>
          <a:p>
            <a:r>
              <a:rPr lang="en-GB" dirty="0" smtClean="0">
                <a:latin typeface="Segoe UI Light" panose="020B0502040204020203" pitchFamily="34" charset="0"/>
              </a:rPr>
              <a:t>A functional-first approach makes a huge difference in practice</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sz="3600" dirty="0" smtClean="0">
                <a:latin typeface="Segoe UI Light" panose="020B0502040204020203" pitchFamily="34" charset="0"/>
                <a:hlinkClick r:id="rId2"/>
              </a:rPr>
              <a:t>fsharp.org/testimonials</a:t>
            </a:r>
            <a:r>
              <a:rPr lang="en-GB" sz="3600" dirty="0" smtClean="0">
                <a:latin typeface="Segoe UI Light" panose="020B0502040204020203" pitchFamily="34" charset="0"/>
              </a:rPr>
              <a:t> </a:t>
            </a:r>
            <a:endParaRPr lang="en-GB" dirty="0">
              <a:latin typeface="Segoe UI Light" panose="020B0502040204020203" pitchFamily="34" charset="0"/>
            </a:endParaRPr>
          </a:p>
        </p:txBody>
      </p:sp>
    </p:spTree>
    <p:extLst>
      <p:ext uri="{BB962C8B-B14F-4D97-AF65-F5344CB8AC3E}">
        <p14:creationId xmlns:p14="http://schemas.microsoft.com/office/powerpoint/2010/main" val="165697195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An analysis </a:t>
            </a:r>
            <a:r>
              <a:rPr lang="en-GB" sz="2699" dirty="0">
                <a:latin typeface="Segoe UI Light" panose="020B0502040204020203" pitchFamily="34" charset="0"/>
              </a:rPr>
              <a:t>(Simon Cousins, Energy Sector)</a:t>
            </a:r>
            <a:endParaRPr lang="en-GB" dirty="0">
              <a:latin typeface="Segoe UI Light" panose="020B0502040204020203" pitchFamily="34" charset="0"/>
            </a:endParaRPr>
          </a:p>
        </p:txBody>
      </p:sp>
      <p:sp>
        <p:nvSpPr>
          <p:cNvPr id="4" name="TextBox 3"/>
          <p:cNvSpPr txBox="1"/>
          <p:nvPr/>
        </p:nvSpPr>
        <p:spPr>
          <a:xfrm>
            <a:off x="2090493" y="2061699"/>
            <a:ext cx="2914260" cy="1753300"/>
          </a:xfrm>
          <a:prstGeom prst="rect">
            <a:avLst/>
          </a:prstGeom>
          <a:noFill/>
        </p:spPr>
        <p:txBody>
          <a:bodyPr wrap="none" lIns="0" tIns="0" rIns="0" bIns="0" rtlCol="0">
            <a:spAutoFit/>
          </a:bodyPr>
          <a:lstStyle/>
          <a:p>
            <a:pPr algn="ctr"/>
            <a:r>
              <a:rPr lang="en-GB" sz="6595" dirty="0"/>
              <a:t>350,000</a:t>
            </a:r>
            <a:endParaRPr lang="en-GB" sz="7994" dirty="0"/>
          </a:p>
          <a:p>
            <a:pPr algn="ctr"/>
            <a:r>
              <a:rPr lang="en-GB" sz="2399" dirty="0">
                <a:latin typeface="Segoe UI Light" pitchFamily="34" charset="0"/>
              </a:rPr>
              <a:t>lines of C# OO</a:t>
            </a:r>
          </a:p>
          <a:p>
            <a:pPr algn="ctr"/>
            <a:r>
              <a:rPr lang="en-GB" sz="2399" dirty="0">
                <a:latin typeface="Segoe UI Light" pitchFamily="34" charset="0"/>
              </a:rPr>
              <a:t>by offshore team</a:t>
            </a:r>
            <a:endParaRPr lang="en-GB" sz="100" dirty="0">
              <a:latin typeface="Segoe UI Light" pitchFamily="34" charset="0"/>
            </a:endParaRPr>
          </a:p>
        </p:txBody>
      </p:sp>
      <p:sp>
        <p:nvSpPr>
          <p:cNvPr id="5" name="TextBox 4"/>
          <p:cNvSpPr txBox="1"/>
          <p:nvPr/>
        </p:nvSpPr>
        <p:spPr>
          <a:xfrm>
            <a:off x="6748182" y="3500963"/>
            <a:ext cx="2986908" cy="1753300"/>
          </a:xfrm>
          <a:prstGeom prst="rect">
            <a:avLst/>
          </a:prstGeom>
          <a:noFill/>
        </p:spPr>
        <p:txBody>
          <a:bodyPr wrap="none" lIns="0" tIns="0" rIns="0" bIns="0" rtlCol="0">
            <a:spAutoFit/>
          </a:bodyPr>
          <a:lstStyle/>
          <a:p>
            <a:pPr algn="ctr"/>
            <a:r>
              <a:rPr lang="en-GB" sz="6595" dirty="0"/>
              <a:t>30,000</a:t>
            </a:r>
            <a:endParaRPr lang="en-GB" sz="7994" dirty="0"/>
          </a:p>
          <a:p>
            <a:pPr algn="ctr"/>
            <a:r>
              <a:rPr lang="en-GB" sz="2399" dirty="0">
                <a:latin typeface="Segoe UI Light" pitchFamily="34" charset="0"/>
              </a:rPr>
              <a:t>lines of robust F#, with </a:t>
            </a:r>
          </a:p>
          <a:p>
            <a:pPr algn="ctr"/>
            <a:r>
              <a:rPr lang="en-GB" sz="2399" dirty="0">
                <a:latin typeface="Segoe UI Light" pitchFamily="34" charset="0"/>
              </a:rPr>
              <a:t>parallel +more features</a:t>
            </a:r>
            <a:endParaRPr lang="en-GB" sz="100" dirty="0">
              <a:latin typeface="Segoe UI Light" pitchFamily="34" charset="0"/>
            </a:endParaRPr>
          </a:p>
        </p:txBody>
      </p:sp>
      <p:sp>
        <p:nvSpPr>
          <p:cNvPr id="6" name="TextBox 5"/>
          <p:cNvSpPr txBox="1"/>
          <p:nvPr/>
        </p:nvSpPr>
        <p:spPr>
          <a:xfrm>
            <a:off x="1688171" y="5254212"/>
            <a:ext cx="3718907" cy="634789"/>
          </a:xfrm>
          <a:prstGeom prst="rect">
            <a:avLst/>
          </a:prstGeom>
          <a:noFill/>
        </p:spPr>
        <p:txBody>
          <a:bodyPr wrap="square" lIns="0" tIns="0" rIns="0" bIns="0" rtlCol="0">
            <a:spAutoFit/>
          </a:bodyPr>
          <a:lstStyle/>
          <a:p>
            <a:r>
              <a:rPr lang="en-GB" sz="825" dirty="0"/>
              <a:t>An application to evaluate the revenue due from </a:t>
            </a:r>
            <a:r>
              <a:rPr lang="en-GB" sz="825" dirty="0">
                <a:hlinkClick r:id="rId2"/>
              </a:rPr>
              <a:t>Balancing Services</a:t>
            </a:r>
            <a:r>
              <a:rPr lang="en-GB" sz="825" dirty="0"/>
              <a:t> contracts in the UK energy industry</a:t>
            </a:r>
          </a:p>
          <a:p>
            <a:endParaRPr lang="en-GB" sz="825" dirty="0"/>
          </a:p>
          <a:p>
            <a:r>
              <a:rPr lang="en-GB" sz="825" dirty="0">
                <a:hlinkClick r:id="rId3"/>
              </a:rPr>
              <a:t>http://simontcousins.azurewebsites.net/does-the-language-you-use-make-a-difference-revisited/</a:t>
            </a:r>
            <a:r>
              <a:rPr lang="en-GB" sz="825" dirty="0"/>
              <a:t> </a:t>
            </a:r>
          </a:p>
        </p:txBody>
      </p:sp>
      <p:pic>
        <p:nvPicPr>
          <p:cNvPr id="12" name="Picture 11"/>
          <p:cNvPicPr>
            <a:picLocks noChangeAspect="1"/>
          </p:cNvPicPr>
          <p:nvPr/>
        </p:nvPicPr>
        <p:blipFill>
          <a:blip r:embed="rId4"/>
          <a:stretch>
            <a:fillRect/>
          </a:stretch>
        </p:blipFill>
        <p:spPr>
          <a:xfrm>
            <a:off x="5182708" y="1822771"/>
            <a:ext cx="5410739" cy="1660227"/>
          </a:xfrm>
          <a:prstGeom prst="rect">
            <a:avLst/>
          </a:prstGeom>
        </p:spPr>
      </p:pic>
    </p:spTree>
    <p:extLst>
      <p:ext uri="{BB962C8B-B14F-4D97-AF65-F5344CB8AC3E}">
        <p14:creationId xmlns:p14="http://schemas.microsoft.com/office/powerpoint/2010/main" val="3322147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1107996"/>
          </a:xfrm>
        </p:spPr>
        <p:txBody>
          <a:bodyPr/>
          <a:lstStyle/>
          <a:p>
            <a:r>
              <a:rPr lang="en-GB" sz="4000" dirty="0" smtClean="0">
                <a:latin typeface="Segoe UI Light" panose="020B0502040204020203" pitchFamily="34" charset="0"/>
              </a:rPr>
              <a:t>A </a:t>
            </a:r>
            <a:r>
              <a:rPr lang="en-GB" sz="4000" dirty="0" smtClean="0">
                <a:latin typeface="Segoe UI Light" panose="020B0502040204020203" pitchFamily="34" charset="0"/>
              </a:rPr>
              <a:t>Gentle Stroll </a:t>
            </a:r>
            <a:r>
              <a:rPr lang="en-GB" sz="4000" dirty="0" smtClean="0">
                <a:latin typeface="Segoe UI Light" panose="020B0502040204020203" pitchFamily="34" charset="0"/>
              </a:rPr>
              <a:t>Through the Land of Language Design and Delivery</a:t>
            </a:r>
            <a:endParaRPr lang="en-GB" dirty="0">
              <a:latin typeface="Segoe UI Light" panose="020B0502040204020203" pitchFamily="34" charset="0"/>
            </a:endParaRPr>
          </a:p>
        </p:txBody>
      </p:sp>
    </p:spTree>
    <p:extLst>
      <p:ext uri="{BB962C8B-B14F-4D97-AF65-F5344CB8AC3E}">
        <p14:creationId xmlns:p14="http://schemas.microsoft.com/office/powerpoint/2010/main" val="376183429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24877" y="1417982"/>
            <a:ext cx="8429457" cy="4161183"/>
          </a:xfrm>
          <a:prstGeom prst="rect">
            <a:avLst/>
          </a:prstGeom>
          <a:ln>
            <a:solidFill>
              <a:schemeClr val="tx2"/>
            </a:solidFill>
          </a:ln>
        </p:spPr>
      </p:pic>
    </p:spTree>
    <p:extLst>
      <p:ext uri="{BB962C8B-B14F-4D97-AF65-F5344CB8AC3E}">
        <p14:creationId xmlns:p14="http://schemas.microsoft.com/office/powerpoint/2010/main" val="3954264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614" y="276579"/>
            <a:ext cx="6516009" cy="6306430"/>
          </a:xfrm>
          <a:prstGeom prst="rect">
            <a:avLst/>
          </a:prstGeom>
          <a:ln>
            <a:solidFill>
              <a:schemeClr val="tx2"/>
            </a:solidFill>
          </a:ln>
        </p:spPr>
      </p:pic>
    </p:spTree>
    <p:extLst>
      <p:ext uri="{BB962C8B-B14F-4D97-AF65-F5344CB8AC3E}">
        <p14:creationId xmlns:p14="http://schemas.microsoft.com/office/powerpoint/2010/main" val="3472697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039" y="1028701"/>
            <a:ext cx="8358737" cy="553998"/>
          </a:xfrm>
        </p:spPr>
        <p:txBody>
          <a:bodyPr/>
          <a:lstStyle/>
          <a:p>
            <a:r>
              <a:rPr lang="en-GB" sz="4000" dirty="0" smtClean="0">
                <a:latin typeface="Segoe UI Light" panose="020B0502040204020203" pitchFamily="34" charset="0"/>
              </a:rPr>
              <a:t>Simon </a:t>
            </a:r>
            <a:r>
              <a:rPr lang="en-GB" sz="4000" dirty="0">
                <a:latin typeface="Segoe UI Light" panose="020B0502040204020203" pitchFamily="34" charset="0"/>
              </a:rPr>
              <a:t>Cousins, Energy </a:t>
            </a:r>
            <a:r>
              <a:rPr lang="en-GB" sz="4000" dirty="0" smtClean="0">
                <a:latin typeface="Segoe UI Light" panose="020B0502040204020203" pitchFamily="34" charset="0"/>
              </a:rPr>
              <a:t>Sector</a:t>
            </a:r>
            <a:endParaRPr lang="en-GB" sz="6600" dirty="0">
              <a:latin typeface="Segoe UI Light" panose="020B0502040204020203" pitchFamily="34" charset="0"/>
            </a:endParaRPr>
          </a:p>
        </p:txBody>
      </p:sp>
      <p:sp>
        <p:nvSpPr>
          <p:cNvPr id="4" name="TextBox 3"/>
          <p:cNvSpPr txBox="1"/>
          <p:nvPr/>
        </p:nvSpPr>
        <p:spPr>
          <a:xfrm>
            <a:off x="1951838" y="2061701"/>
            <a:ext cx="3191579" cy="1384097"/>
          </a:xfrm>
          <a:prstGeom prst="rect">
            <a:avLst/>
          </a:prstGeom>
          <a:noFill/>
        </p:spPr>
        <p:txBody>
          <a:bodyPr wrap="none" lIns="0" tIns="0" rIns="0" bIns="0" rtlCol="0">
            <a:spAutoFit/>
          </a:bodyPr>
          <a:lstStyle/>
          <a:p>
            <a:pPr algn="ctr"/>
            <a:r>
              <a:rPr lang="en-GB" sz="6595" dirty="0">
                <a:latin typeface="Segoe UI Light" panose="020B0502040204020203" pitchFamily="34" charset="0"/>
              </a:rPr>
              <a:t>Zero</a:t>
            </a:r>
            <a:endParaRPr lang="en-GB" sz="7994" dirty="0">
              <a:latin typeface="Segoe UI Light" panose="020B0502040204020203" pitchFamily="34" charset="0"/>
            </a:endParaRPr>
          </a:p>
          <a:p>
            <a:pPr algn="ctr"/>
            <a:r>
              <a:rPr lang="en-GB" sz="2399" dirty="0">
                <a:latin typeface="Segoe UI Light" pitchFamily="34" charset="0"/>
              </a:rPr>
              <a:t>bugs in deployed system</a:t>
            </a:r>
            <a:endParaRPr lang="en-GB" sz="100" dirty="0">
              <a:latin typeface="Segoe UI Light" pitchFamily="34" charset="0"/>
            </a:endParaRPr>
          </a:p>
        </p:txBody>
      </p:sp>
      <p:sp>
        <p:nvSpPr>
          <p:cNvPr id="5" name="TextBox 4"/>
          <p:cNvSpPr txBox="1"/>
          <p:nvPr/>
        </p:nvSpPr>
        <p:spPr>
          <a:xfrm>
            <a:off x="3879035" y="3852668"/>
            <a:ext cx="6398995" cy="984885"/>
          </a:xfrm>
          <a:prstGeom prst="rect">
            <a:avLst/>
          </a:prstGeom>
          <a:noFill/>
        </p:spPr>
        <p:txBody>
          <a:bodyPr wrap="none" lIns="0" tIns="0" rIns="0" bIns="0" rtlCol="0">
            <a:spAutoFit/>
          </a:bodyPr>
          <a:lstStyle/>
          <a:p>
            <a:pPr algn="ctr"/>
            <a:r>
              <a:rPr lang="en-GB" sz="3200" dirty="0">
                <a:latin typeface="Segoe UI Light" panose="020B0502040204020203" pitchFamily="34" charset="0"/>
              </a:rPr>
              <a:t>“F# is the safe choice for this project, </a:t>
            </a:r>
          </a:p>
          <a:p>
            <a:pPr algn="ctr"/>
            <a:r>
              <a:rPr lang="en-GB" sz="3200" dirty="0">
                <a:latin typeface="Segoe UI Light" panose="020B0502040204020203" pitchFamily="34" charset="0"/>
              </a:rPr>
              <a:t>any other choice is too risky”</a:t>
            </a:r>
            <a:endParaRPr lang="en-GB" sz="4000" dirty="0">
              <a:latin typeface="Segoe UI Light" panose="020B0502040204020203" pitchFamily="34" charset="0"/>
            </a:endParaRPr>
          </a:p>
        </p:txBody>
      </p:sp>
      <p:sp>
        <p:nvSpPr>
          <p:cNvPr id="6" name="TextBox 5"/>
          <p:cNvSpPr txBox="1"/>
          <p:nvPr/>
        </p:nvSpPr>
        <p:spPr>
          <a:xfrm>
            <a:off x="1688171" y="5254212"/>
            <a:ext cx="3718907" cy="634789"/>
          </a:xfrm>
          <a:prstGeom prst="rect">
            <a:avLst/>
          </a:prstGeom>
          <a:noFill/>
        </p:spPr>
        <p:txBody>
          <a:bodyPr wrap="square" lIns="0" tIns="0" rIns="0" bIns="0" rtlCol="0">
            <a:spAutoFit/>
          </a:bodyPr>
          <a:lstStyle/>
          <a:p>
            <a:r>
              <a:rPr lang="en-GB" sz="825" dirty="0">
                <a:latin typeface="Segoe UI Light" panose="020B0502040204020203" pitchFamily="34" charset="0"/>
              </a:rPr>
              <a:t>An application to evaluate the revenue due from </a:t>
            </a:r>
            <a:r>
              <a:rPr lang="en-GB" sz="825" dirty="0">
                <a:latin typeface="Segoe UI Light" panose="020B0502040204020203" pitchFamily="34" charset="0"/>
                <a:hlinkClick r:id="rId2"/>
              </a:rPr>
              <a:t>Balancing Services</a:t>
            </a:r>
            <a:r>
              <a:rPr lang="en-GB" sz="825" dirty="0">
                <a:latin typeface="Segoe UI Light" panose="020B0502040204020203" pitchFamily="34" charset="0"/>
              </a:rPr>
              <a:t> contracts in the UK energy industry</a:t>
            </a:r>
          </a:p>
          <a:p>
            <a:endParaRPr lang="en-GB" sz="825" dirty="0">
              <a:latin typeface="Segoe UI Light" panose="020B0502040204020203" pitchFamily="34" charset="0"/>
            </a:endParaRPr>
          </a:p>
          <a:p>
            <a:r>
              <a:rPr lang="en-GB" sz="825" dirty="0">
                <a:latin typeface="Segoe UI Light" panose="020B0502040204020203" pitchFamily="34" charset="0"/>
                <a:hlinkClick r:id="rId3"/>
              </a:rPr>
              <a:t>http://simontcousins.azurewebsites.net/does-the-language-you-use-make-a-difference-revisited/</a:t>
            </a:r>
            <a:r>
              <a:rPr lang="en-GB" sz="825" dirty="0">
                <a:latin typeface="Segoe UI Light" panose="020B0502040204020203" pitchFamily="34" charset="0"/>
              </a:rPr>
              <a:t> </a:t>
            </a:r>
          </a:p>
        </p:txBody>
      </p:sp>
    </p:spTree>
    <p:extLst>
      <p:ext uri="{BB962C8B-B14F-4D97-AF65-F5344CB8AC3E}">
        <p14:creationId xmlns:p14="http://schemas.microsoft.com/office/powerpoint/2010/main" val="3822720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1177245"/>
          </a:xfrm>
        </p:spPr>
        <p:txBody>
          <a:bodyPr/>
          <a:lstStyle/>
          <a:p>
            <a:r>
              <a:rPr lang="en-GB" dirty="0">
                <a:latin typeface="Segoe UI Light" panose="020B0502040204020203" pitchFamily="34" charset="0"/>
              </a:rPr>
              <a:t/>
            </a:r>
            <a:br>
              <a:rPr lang="en-GB" dirty="0">
                <a:latin typeface="Segoe UI Light" panose="020B0502040204020203" pitchFamily="34" charset="0"/>
              </a:rPr>
            </a:br>
            <a:endParaRPr lang="en-GB" sz="4000" dirty="0">
              <a:latin typeface="Segoe UI Light" panose="020B0502040204020203" pitchFamily="34" charset="0"/>
            </a:endParaRPr>
          </a:p>
        </p:txBody>
      </p:sp>
      <p:grpSp>
        <p:nvGrpSpPr>
          <p:cNvPr id="3" name="Group 2"/>
          <p:cNvGrpSpPr/>
          <p:nvPr/>
        </p:nvGrpSpPr>
        <p:grpSpPr>
          <a:xfrm>
            <a:off x="7593496" y="198783"/>
            <a:ext cx="4452786" cy="1338469"/>
            <a:chOff x="593457" y="490177"/>
            <a:chExt cx="10790217" cy="3082919"/>
          </a:xfrm>
        </p:grpSpPr>
        <p:grpSp>
          <p:nvGrpSpPr>
            <p:cNvPr id="5" name="Group 4"/>
            <p:cNvGrpSpPr/>
            <p:nvPr/>
          </p:nvGrpSpPr>
          <p:grpSpPr>
            <a:xfrm>
              <a:off x="593457" y="490177"/>
              <a:ext cx="10790217" cy="3082919"/>
              <a:chOff x="633213" y="490177"/>
              <a:chExt cx="10790217" cy="3082919"/>
            </a:xfrm>
          </p:grpSpPr>
          <p:sp>
            <p:nvSpPr>
              <p:cNvPr id="7" name="Freeform 6"/>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Functional</a:t>
                </a:r>
                <a:endParaRPr lang="en-GB" sz="2000" kern="1200" dirty="0"/>
              </a:p>
            </p:txBody>
          </p:sp>
          <p:sp>
            <p:nvSpPr>
              <p:cNvPr id="8" name="Freeform 7"/>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Objects</a:t>
                </a:r>
                <a:endParaRPr lang="en-GB" sz="2000" kern="1200" dirty="0"/>
              </a:p>
            </p:txBody>
          </p:sp>
        </p:grpSp>
        <p:sp>
          <p:nvSpPr>
            <p:cNvPr id="6" name="Left-Right Arrow 5"/>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900" dirty="0" smtClean="0">
                <a:gradFill>
                  <a:gsLst>
                    <a:gs pos="0">
                      <a:srgbClr val="FFFFFF"/>
                    </a:gs>
                    <a:gs pos="100000">
                      <a:srgbClr val="FFFFFF"/>
                    </a:gs>
                  </a:gsLst>
                  <a:lin ang="5400000" scaled="0"/>
                </a:gradFill>
                <a:latin typeface="Segoe Light" pitchFamily="34" charset="0"/>
              </a:endParaRPr>
            </a:p>
          </p:txBody>
        </p:sp>
      </p:grpSp>
      <p:sp>
        <p:nvSpPr>
          <p:cNvPr id="9" name="Title 3"/>
          <p:cNvSpPr txBox="1">
            <a:spLocks/>
          </p:cNvSpPr>
          <p:nvPr/>
        </p:nvSpPr>
        <p:spPr>
          <a:xfrm>
            <a:off x="455641" y="3454330"/>
            <a:ext cx="11176000" cy="1634294"/>
          </a:xfrm>
          <a:prstGeom prst="rect">
            <a:avLst/>
          </a:prstGeom>
        </p:spPr>
        <p:txBody>
          <a:bodyPr vert="horz" wrap="squar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a:lstStyle>
          <a:p>
            <a:r>
              <a:rPr lang="en-GB" dirty="0" smtClean="0">
                <a:latin typeface="Segoe UI Light" panose="020B0502040204020203" pitchFamily="34" charset="0"/>
              </a:rPr>
              <a:t>Positive Synthesis Achieved </a:t>
            </a:r>
            <a:r>
              <a:rPr lang="en-GB" sz="4400" dirty="0">
                <a:solidFill>
                  <a:srgbClr val="59D01E"/>
                </a:solidFill>
                <a:latin typeface="Segoe UI Light" panose="020B0502040204020203" pitchFamily="34" charset="0"/>
              </a:rPr>
              <a:t>✔</a:t>
            </a:r>
            <a:r>
              <a:rPr lang="en-GB" dirty="0" smtClean="0">
                <a:latin typeface="Segoe UI Light" panose="020B0502040204020203" pitchFamily="34" charset="0"/>
              </a:rPr>
              <a:t> </a:t>
            </a:r>
            <a:br>
              <a:rPr lang="en-GB" dirty="0" smtClean="0">
                <a:latin typeface="Segoe UI Light" panose="020B0502040204020203" pitchFamily="34" charset="0"/>
              </a:rPr>
            </a:br>
            <a:r>
              <a:rPr lang="en-GB" dirty="0" smtClean="0">
                <a:latin typeface="Segoe UI Light" panose="020B0502040204020203" pitchFamily="34" charset="0"/>
              </a:rPr>
              <a:t/>
            </a:r>
            <a:br>
              <a:rPr lang="en-GB" dirty="0" smtClean="0">
                <a:latin typeface="Segoe UI Light" panose="020B0502040204020203" pitchFamily="34" charset="0"/>
              </a:rPr>
            </a:br>
            <a:r>
              <a:rPr lang="en-GB" sz="2800" dirty="0" smtClean="0">
                <a:latin typeface="Segoe UI Light" panose="020B0502040204020203" pitchFamily="34" charset="0"/>
              </a:rPr>
              <a:t>OO and Functional, Happy Together</a:t>
            </a:r>
            <a:endParaRPr lang="en-GB" sz="4000" dirty="0">
              <a:latin typeface="Segoe UI Light" panose="020B0502040204020203" pitchFamily="34" charset="0"/>
            </a:endParaRPr>
          </a:p>
        </p:txBody>
      </p:sp>
    </p:spTree>
    <p:extLst>
      <p:ext uri="{BB962C8B-B14F-4D97-AF65-F5344CB8AC3E}">
        <p14:creationId xmlns:p14="http://schemas.microsoft.com/office/powerpoint/2010/main" val="213087967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kern="1200" baseline="0" dirty="0" smtClean="0">
                  <a:latin typeface="Segoe UI Light" panose="020B0502040204020203" pitchFamily="34" charset="0"/>
                </a:rPr>
                <a:t>Pattern Matching</a:t>
              </a:r>
              <a:endParaRPr lang="en-GB" sz="54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kern="1200" baseline="0" dirty="0" smtClean="0">
                  <a:latin typeface="Segoe UI Light" panose="020B0502040204020203" pitchFamily="34" charset="0"/>
                </a:rPr>
                <a:t>Abstraction</a:t>
              </a:r>
              <a:endParaRPr lang="en-GB" sz="54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6" name="Down Arrow 5"/>
          <p:cNvSpPr/>
          <p:nvPr/>
        </p:nvSpPr>
        <p:spPr bwMode="auto">
          <a:xfrm>
            <a:off x="5755341" y="2850776"/>
            <a:ext cx="806824" cy="968189"/>
          </a:xfrm>
          <a:prstGeom prst="downArrow">
            <a:avLst/>
          </a:prstGeom>
          <a:no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11" name="Title 3"/>
          <p:cNvSpPr>
            <a:spLocks noGrp="1"/>
          </p:cNvSpPr>
          <p:nvPr>
            <p:ph type="title"/>
          </p:nvPr>
        </p:nvSpPr>
        <p:spPr>
          <a:xfrm>
            <a:off x="361512" y="4384783"/>
            <a:ext cx="11176000" cy="1842043"/>
          </a:xfrm>
        </p:spPr>
        <p:txBody>
          <a:bodyPr/>
          <a:lstStyle/>
          <a:p>
            <a:r>
              <a:rPr lang="en-GB" dirty="0" smtClean="0">
                <a:latin typeface="Segoe UI Light" panose="020B0502040204020203" pitchFamily="34" charset="0"/>
              </a:rPr>
              <a:t>F# Active Patterns </a:t>
            </a:r>
            <a:r>
              <a:rPr lang="en-GB" sz="4800" dirty="0">
                <a:solidFill>
                  <a:srgbClr val="59D01E"/>
                </a:solidFill>
                <a:latin typeface="Segoe UI Light" panose="020B0502040204020203" pitchFamily="34" charset="0"/>
              </a:rPr>
              <a:t>✔</a:t>
            </a:r>
            <a:r>
              <a:rPr lang="en-GB" dirty="0" smtClean="0">
                <a:latin typeface="Segoe UI Light" panose="020B0502040204020203" pitchFamily="34" charset="0"/>
              </a:rPr>
              <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endParaRPr lang="en-GB" sz="4000" dirty="0">
              <a:latin typeface="Segoe UI Light" panose="020B0502040204020203" pitchFamily="34" charset="0"/>
            </a:endParaRPr>
          </a:p>
        </p:txBody>
      </p:sp>
    </p:spTree>
    <p:extLst>
      <p:ext uri="{BB962C8B-B14F-4D97-AF65-F5344CB8AC3E}">
        <p14:creationId xmlns:p14="http://schemas.microsoft.com/office/powerpoint/2010/main" val="320219706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latin typeface="Segoe UI Light" panose="020B0502040204020203" pitchFamily="34" charset="0"/>
                </a:rPr>
                <a:t>Code</a:t>
              </a:r>
              <a:endParaRPr lang="en-GB" sz="54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latin typeface="Segoe UI Light" panose="020B0502040204020203" pitchFamily="34" charset="0"/>
                </a:rPr>
                <a:t>Data</a:t>
              </a:r>
              <a:endParaRPr lang="en-GB" sz="54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12" name="Down Arrow 11"/>
          <p:cNvSpPr/>
          <p:nvPr/>
        </p:nvSpPr>
        <p:spPr bwMode="auto">
          <a:xfrm>
            <a:off x="5715000" y="2837329"/>
            <a:ext cx="806824" cy="968189"/>
          </a:xfrm>
          <a:prstGeom prst="downArrow">
            <a:avLst/>
          </a:prstGeom>
          <a:no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13" name="Title 3"/>
          <p:cNvSpPr>
            <a:spLocks noGrp="1"/>
          </p:cNvSpPr>
          <p:nvPr>
            <p:ph type="title"/>
          </p:nvPr>
        </p:nvSpPr>
        <p:spPr>
          <a:xfrm>
            <a:off x="361512" y="4384783"/>
            <a:ext cx="11176000" cy="1842043"/>
          </a:xfrm>
        </p:spPr>
        <p:txBody>
          <a:bodyPr/>
          <a:lstStyle/>
          <a:p>
            <a:r>
              <a:rPr lang="en-GB" dirty="0" smtClean="0">
                <a:latin typeface="Segoe UI Light" panose="020B0502040204020203" pitchFamily="34" charset="0"/>
              </a:rPr>
              <a:t>F# Type Providers </a:t>
            </a:r>
            <a:r>
              <a:rPr lang="en-GB" sz="4800" dirty="0" smtClean="0">
                <a:solidFill>
                  <a:srgbClr val="59D01E"/>
                </a:solidFill>
                <a:latin typeface="Segoe UI Light" panose="020B0502040204020203" pitchFamily="34" charset="0"/>
              </a:rPr>
              <a:t>✔</a:t>
            </a:r>
            <a:r>
              <a:rPr lang="en-GB" dirty="0" smtClean="0">
                <a:latin typeface="Segoe UI Light" panose="020B0502040204020203" pitchFamily="34" charset="0"/>
              </a:rPr>
              <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endParaRPr lang="en-GB" sz="4000" dirty="0">
              <a:latin typeface="Segoe UI Light" panose="020B0502040204020203" pitchFamily="34" charset="0"/>
            </a:endParaRPr>
          </a:p>
        </p:txBody>
      </p:sp>
      <p:sp>
        <p:nvSpPr>
          <p:cNvPr id="14" name="Title 1"/>
          <p:cNvSpPr txBox="1">
            <a:spLocks/>
          </p:cNvSpPr>
          <p:nvPr/>
        </p:nvSpPr>
        <p:spPr>
          <a:xfrm>
            <a:off x="361512" y="5305804"/>
            <a:ext cx="11176000" cy="1398844"/>
          </a:xfrm>
          <a:prstGeom prst="rect">
            <a:avLst/>
          </a:prstGeom>
        </p:spPr>
        <p:txBody>
          <a:bodyPr vert="horz" wrap="squar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a:lstStyle>
          <a:p>
            <a:r>
              <a:rPr lang="en-GB" dirty="0" smtClean="0">
                <a:latin typeface="Segoe UI Light" panose="020B0502040204020203" pitchFamily="34" charset="0"/>
              </a:rPr>
              <a:t>Relaxation Achieved (200%)</a:t>
            </a:r>
            <a:br>
              <a:rPr lang="en-GB" dirty="0" smtClean="0">
                <a:latin typeface="Segoe UI Light" panose="020B0502040204020203" pitchFamily="34" charset="0"/>
              </a:rPr>
            </a:br>
            <a:r>
              <a:rPr lang="en-GB" sz="2800" dirty="0" smtClean="0">
                <a:latin typeface="Segoe UI Light" panose="020B0502040204020203" pitchFamily="34" charset="0"/>
              </a:rPr>
              <a:t>F# Type Providers have been a staggeringly successful feature – their range of useful application is enormous.  </a:t>
            </a:r>
            <a:endParaRPr lang="en-GB" b="1" dirty="0">
              <a:latin typeface="Segoe UI Light" panose="020B0502040204020203" pitchFamily="34" charset="0"/>
            </a:endParaRPr>
          </a:p>
        </p:txBody>
      </p:sp>
    </p:spTree>
    <p:extLst>
      <p:ext uri="{BB962C8B-B14F-4D97-AF65-F5344CB8AC3E}">
        <p14:creationId xmlns:p14="http://schemas.microsoft.com/office/powerpoint/2010/main" val="180825813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latin typeface="Segoe UI Light" panose="020B0502040204020203" pitchFamily="34" charset="0"/>
                  <a:cs typeface="Segoe UI Light" panose="020B0502040204020203" pitchFamily="34" charset="0"/>
                </a:rPr>
                <a:t>Sync</a:t>
              </a:r>
              <a:endParaRPr lang="en-GB" sz="5400" kern="1200" dirty="0">
                <a:latin typeface="Segoe UI Light" panose="020B0502040204020203" pitchFamily="34" charset="0"/>
                <a:cs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err="1" smtClean="0">
                  <a:latin typeface="Segoe UI Light" panose="020B0502040204020203" pitchFamily="34" charset="0"/>
                  <a:cs typeface="Segoe UI Light" panose="020B0502040204020203" pitchFamily="34" charset="0"/>
                </a:rPr>
                <a:t>Async</a:t>
              </a:r>
              <a:endParaRPr lang="en-GB" sz="5400" kern="1200" dirty="0">
                <a:latin typeface="Segoe UI Light" panose="020B0502040204020203" pitchFamily="34" charset="0"/>
                <a:cs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6" name="Down Arrow 5"/>
          <p:cNvSpPr/>
          <p:nvPr/>
        </p:nvSpPr>
        <p:spPr bwMode="auto">
          <a:xfrm>
            <a:off x="5715000" y="2837329"/>
            <a:ext cx="806824" cy="968189"/>
          </a:xfrm>
          <a:prstGeom prst="downArrow">
            <a:avLst/>
          </a:prstGeom>
          <a:no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11" name="Title 3"/>
          <p:cNvSpPr>
            <a:spLocks noGrp="1"/>
          </p:cNvSpPr>
          <p:nvPr>
            <p:ph type="title"/>
          </p:nvPr>
        </p:nvSpPr>
        <p:spPr>
          <a:xfrm>
            <a:off x="361512" y="4384783"/>
            <a:ext cx="11176000" cy="1842043"/>
          </a:xfrm>
        </p:spPr>
        <p:txBody>
          <a:bodyPr/>
          <a:lstStyle/>
          <a:p>
            <a:r>
              <a:rPr lang="en-GB" dirty="0" smtClean="0">
                <a:latin typeface="Segoe UI Light" panose="020B0502040204020203" pitchFamily="34" charset="0"/>
              </a:rPr>
              <a:t>F# </a:t>
            </a:r>
            <a:r>
              <a:rPr lang="en-GB" dirty="0" err="1" smtClean="0">
                <a:latin typeface="Segoe UI Light" panose="020B0502040204020203" pitchFamily="34" charset="0"/>
              </a:rPr>
              <a:t>Async</a:t>
            </a:r>
            <a:r>
              <a:rPr lang="en-GB" dirty="0" smtClean="0">
                <a:latin typeface="Segoe UI Light" panose="020B0502040204020203" pitchFamily="34" charset="0"/>
              </a:rPr>
              <a:t> Programming </a:t>
            </a:r>
            <a:r>
              <a:rPr lang="en-GB" sz="4800" dirty="0">
                <a:solidFill>
                  <a:srgbClr val="59D01E"/>
                </a:solidFill>
                <a:latin typeface="Segoe UI Light" panose="020B0502040204020203" pitchFamily="34" charset="0"/>
              </a:rPr>
              <a:t>✔</a:t>
            </a:r>
            <a:r>
              <a:rPr lang="en-GB" dirty="0" smtClean="0">
                <a:latin typeface="Segoe UI Light" panose="020B0502040204020203" pitchFamily="34" charset="0"/>
              </a:rPr>
              <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endParaRPr lang="en-GB" sz="4000" dirty="0">
              <a:latin typeface="Segoe UI Light" panose="020B0502040204020203" pitchFamily="34" charset="0"/>
            </a:endParaRPr>
          </a:p>
        </p:txBody>
      </p:sp>
    </p:spTree>
    <p:extLst>
      <p:ext uri="{BB962C8B-B14F-4D97-AF65-F5344CB8AC3E}">
        <p14:creationId xmlns:p14="http://schemas.microsoft.com/office/powerpoint/2010/main" val="250728461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latin typeface="Segoe UI Light" panose="020B0502040204020203" pitchFamily="34" charset="0"/>
                  <a:cs typeface="Segoe UI Light" panose="020B0502040204020203" pitchFamily="34" charset="0"/>
                </a:rPr>
                <a:t>Numbers</a:t>
              </a:r>
              <a:endParaRPr lang="en-GB" sz="5400" kern="1200" dirty="0">
                <a:latin typeface="Segoe UI Light" panose="020B0502040204020203" pitchFamily="34" charset="0"/>
                <a:cs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latin typeface="Segoe UI Light" panose="020B0502040204020203" pitchFamily="34" charset="0"/>
                  <a:cs typeface="Segoe UI Light" panose="020B0502040204020203" pitchFamily="34" charset="0"/>
                </a:rPr>
                <a:t>Numbers-with Units</a:t>
              </a:r>
              <a:endParaRPr lang="en-GB" sz="5400" kern="1200" dirty="0">
                <a:latin typeface="Segoe UI Light" panose="020B0502040204020203" pitchFamily="34" charset="0"/>
                <a:cs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6" name="Down Arrow 5"/>
          <p:cNvSpPr/>
          <p:nvPr/>
        </p:nvSpPr>
        <p:spPr bwMode="auto">
          <a:xfrm>
            <a:off x="5715000" y="2837329"/>
            <a:ext cx="806824" cy="968189"/>
          </a:xfrm>
          <a:prstGeom prst="downArrow">
            <a:avLst/>
          </a:prstGeom>
          <a:no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11" name="Title 3"/>
          <p:cNvSpPr>
            <a:spLocks noGrp="1"/>
          </p:cNvSpPr>
          <p:nvPr>
            <p:ph type="title"/>
          </p:nvPr>
        </p:nvSpPr>
        <p:spPr>
          <a:xfrm>
            <a:off x="361512" y="4384783"/>
            <a:ext cx="11176000" cy="1842043"/>
          </a:xfrm>
        </p:spPr>
        <p:txBody>
          <a:bodyPr/>
          <a:lstStyle/>
          <a:p>
            <a:r>
              <a:rPr lang="en-GB" dirty="0" smtClean="0">
                <a:latin typeface="Segoe UI Light" panose="020B0502040204020203" pitchFamily="34" charset="0"/>
              </a:rPr>
              <a:t>F# Units of Measure + Inference </a:t>
            </a:r>
            <a:r>
              <a:rPr lang="en-GB" sz="4800" dirty="0">
                <a:solidFill>
                  <a:srgbClr val="59D01E"/>
                </a:solidFill>
                <a:latin typeface="Segoe UI Light" panose="020B0502040204020203" pitchFamily="34" charset="0"/>
              </a:rPr>
              <a:t>✔</a:t>
            </a:r>
            <a:r>
              <a:rPr lang="en-GB" dirty="0" smtClean="0">
                <a:latin typeface="Segoe UI Light" panose="020B0502040204020203" pitchFamily="34" charset="0"/>
              </a:rPr>
              <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endParaRPr lang="en-GB" sz="4000" dirty="0">
              <a:latin typeface="Segoe UI Light" panose="020B0502040204020203" pitchFamily="34" charset="0"/>
            </a:endParaRPr>
          </a:p>
        </p:txBody>
      </p:sp>
    </p:spTree>
    <p:extLst>
      <p:ext uri="{BB962C8B-B14F-4D97-AF65-F5344CB8AC3E}">
        <p14:creationId xmlns:p14="http://schemas.microsoft.com/office/powerpoint/2010/main" val="139957933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latin typeface="Segoe UI Light" panose="020B0502040204020203" pitchFamily="34" charset="0"/>
                  <a:cs typeface="Segoe UI Light" panose="020B0502040204020203" pitchFamily="34" charset="0"/>
                </a:rPr>
                <a:t>GPU</a:t>
              </a:r>
              <a:endParaRPr lang="en-GB" sz="5400" kern="1200" dirty="0">
                <a:latin typeface="Segoe UI Light" panose="020B0502040204020203" pitchFamily="34" charset="0"/>
                <a:cs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5400" b="0" kern="1200" baseline="0" dirty="0" smtClean="0">
                  <a:latin typeface="Segoe UI Light" panose="020B0502040204020203" pitchFamily="34" charset="0"/>
                  <a:cs typeface="Segoe UI Light" panose="020B0502040204020203" pitchFamily="34" charset="0"/>
                </a:rPr>
                <a:t>CPU</a:t>
              </a:r>
              <a:endParaRPr lang="en-GB" sz="5400" kern="1200" dirty="0">
                <a:latin typeface="Segoe UI Light" panose="020B0502040204020203" pitchFamily="34" charset="0"/>
                <a:cs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6" name="Title 3"/>
          <p:cNvSpPr>
            <a:spLocks noGrp="1"/>
          </p:cNvSpPr>
          <p:nvPr>
            <p:ph type="title"/>
          </p:nvPr>
        </p:nvSpPr>
        <p:spPr>
          <a:xfrm>
            <a:off x="503707" y="3934296"/>
            <a:ext cx="11176000" cy="387798"/>
          </a:xfrm>
        </p:spPr>
        <p:txBody>
          <a:bodyPr/>
          <a:lstStyle/>
          <a:p>
            <a:r>
              <a:rPr lang="en-GB" sz="2800" dirty="0" smtClean="0">
                <a:latin typeface="Segoe UI Light" panose="020B0502040204020203" pitchFamily="34" charset="0"/>
              </a:rPr>
              <a:t> </a:t>
            </a:r>
            <a:endParaRPr lang="en-GB" sz="2800" dirty="0">
              <a:latin typeface="Segoe UI Light" panose="020B0502040204020203" pitchFamily="34" charset="0"/>
            </a:endParaRPr>
          </a:p>
        </p:txBody>
      </p:sp>
      <p:graphicFrame>
        <p:nvGraphicFramePr>
          <p:cNvPr id="11" name="Diagram 10"/>
          <p:cNvGraphicFramePr/>
          <p:nvPr>
            <p:extLst>
              <p:ext uri="{D42A27DB-BD31-4B8C-83A1-F6EECF244321}">
                <p14:modId xmlns:p14="http://schemas.microsoft.com/office/powerpoint/2010/main" val="1316850625"/>
              </p:ext>
            </p:extLst>
          </p:nvPr>
        </p:nvGraphicFramePr>
        <p:xfrm>
          <a:off x="3300376" y="4668858"/>
          <a:ext cx="5832075" cy="1803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own Arrow 1"/>
          <p:cNvSpPr/>
          <p:nvPr/>
        </p:nvSpPr>
        <p:spPr bwMode="auto">
          <a:xfrm>
            <a:off x="5715000" y="2837329"/>
            <a:ext cx="806824" cy="968189"/>
          </a:xfrm>
          <a:prstGeom prst="downArrow">
            <a:avLst/>
          </a:prstGeom>
          <a:no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12" name="Title 3"/>
          <p:cNvSpPr txBox="1">
            <a:spLocks/>
          </p:cNvSpPr>
          <p:nvPr/>
        </p:nvSpPr>
        <p:spPr>
          <a:xfrm>
            <a:off x="584390" y="3912001"/>
            <a:ext cx="11176000" cy="1842043"/>
          </a:xfrm>
          <a:prstGeom prst="rect">
            <a:avLst/>
          </a:prstGeom>
        </p:spPr>
        <p:txBody>
          <a:bodyPr vert="horz" wrap="squar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a:lstStyle>
          <a:p>
            <a:r>
              <a:rPr lang="en-GB" dirty="0" smtClean="0">
                <a:latin typeface="Segoe UI Light" panose="020B0502040204020203" pitchFamily="34" charset="0"/>
              </a:rPr>
              <a:t>F# Quotations </a:t>
            </a:r>
            <a:r>
              <a:rPr lang="en-GB" sz="4800" dirty="0" smtClean="0">
                <a:solidFill>
                  <a:srgbClr val="59D01E"/>
                </a:solidFill>
                <a:latin typeface="Segoe UI Light" panose="020B0502040204020203" pitchFamily="34" charset="0"/>
              </a:rPr>
              <a:t>✔</a:t>
            </a:r>
            <a:r>
              <a:rPr lang="en-GB" dirty="0" smtClean="0">
                <a:latin typeface="Segoe UI Light" panose="020B0502040204020203" pitchFamily="34" charset="0"/>
              </a:rPr>
              <a:t/>
            </a:r>
            <a:br>
              <a:rPr lang="en-GB" dirty="0" smtClean="0">
                <a:latin typeface="Segoe UI Light" panose="020B0502040204020203" pitchFamily="34" charset="0"/>
              </a:rPr>
            </a:br>
            <a:r>
              <a:rPr lang="en-GB" dirty="0" smtClean="0">
                <a:latin typeface="Segoe UI Light" panose="020B0502040204020203" pitchFamily="34" charset="0"/>
              </a:rPr>
              <a:t/>
            </a:r>
            <a:br>
              <a:rPr lang="en-GB" dirty="0" smtClean="0">
                <a:latin typeface="Segoe UI Light" panose="020B0502040204020203" pitchFamily="34" charset="0"/>
              </a:rPr>
            </a:br>
            <a:endParaRPr lang="en-GB" sz="4000" dirty="0">
              <a:latin typeface="Segoe UI Light" panose="020B0502040204020203" pitchFamily="34" charset="0"/>
            </a:endParaRPr>
          </a:p>
        </p:txBody>
      </p:sp>
    </p:spTree>
    <p:extLst>
      <p:ext uri="{BB962C8B-B14F-4D97-AF65-F5344CB8AC3E}">
        <p14:creationId xmlns:p14="http://schemas.microsoft.com/office/powerpoint/2010/main" val="1280792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11"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X</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Y</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2" name="TextBox 1"/>
          <p:cNvSpPr txBox="1"/>
          <p:nvPr/>
        </p:nvSpPr>
        <p:spPr>
          <a:xfrm>
            <a:off x="5871294" y="1445067"/>
            <a:ext cx="440826" cy="1231106"/>
          </a:xfrm>
          <a:prstGeom prst="rect">
            <a:avLst/>
          </a:prstGeom>
          <a:noFill/>
        </p:spPr>
        <p:txBody>
          <a:bodyPr wrap="none" lIns="0" tIns="0" rIns="0" bIns="0" rtlCol="0">
            <a:spAutoFit/>
          </a:bodyPr>
          <a:lstStyle/>
          <a:p>
            <a:r>
              <a:rPr lang="en-GB" sz="80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a:t>
            </a:r>
            <a:endParaRPr lang="en-GB" sz="22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81526914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902" y="1558757"/>
            <a:ext cx="11176000" cy="3877985"/>
          </a:xfrm>
        </p:spPr>
        <p:txBody>
          <a:bodyPr/>
          <a:lstStyle/>
          <a:p>
            <a:r>
              <a:rPr lang="en-GB" sz="4000" dirty="0" smtClean="0">
                <a:latin typeface="Segoe UI Light" panose="020B0502040204020203" pitchFamily="34" charset="0"/>
              </a:rPr>
              <a:t>A starting position….</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rPr>
              <a:t>The great disputes of computer science should be struggled </a:t>
            </a:r>
            <a:r>
              <a:rPr lang="en-GB" sz="4000" dirty="0" smtClean="0">
                <a:latin typeface="Segoe UI Light" panose="020B0502040204020203" pitchFamily="34" charset="0"/>
              </a:rPr>
              <a:t>with….</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rPr>
              <a:t>They are chances to make a better, simpler, more relaxed world as much as create opposing camps</a:t>
            </a:r>
            <a:endParaRPr lang="en-GB" dirty="0">
              <a:latin typeface="Segoe UI Light" panose="020B0502040204020203" pitchFamily="34" charset="0"/>
            </a:endParaRPr>
          </a:p>
        </p:txBody>
      </p:sp>
    </p:spTree>
    <p:extLst>
      <p:ext uri="{BB962C8B-B14F-4D97-AF65-F5344CB8AC3E}">
        <p14:creationId xmlns:p14="http://schemas.microsoft.com/office/powerpoint/2010/main" val="374827640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Enterprise</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Openness</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389420534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92356827"/>
              </p:ext>
            </p:extLst>
          </p:nvPr>
        </p:nvGraphicFramePr>
        <p:xfrm>
          <a:off x="1129679" y="998301"/>
          <a:ext cx="9870015" cy="5523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GB" dirty="0" smtClean="0">
                <a:latin typeface="Segoe UI Light" panose="020B0502040204020203" pitchFamily="34" charset="0"/>
              </a:rPr>
              <a:t>TL;DR – Where we are now</a:t>
            </a:r>
            <a:endParaRPr lang="en-GB" dirty="0">
              <a:latin typeface="Segoe UI Light" panose="020B0502040204020203" pitchFamily="34" charset="0"/>
            </a:endParaRPr>
          </a:p>
        </p:txBody>
      </p:sp>
    </p:spTree>
    <p:extLst>
      <p:ext uri="{BB962C8B-B14F-4D97-AF65-F5344CB8AC3E}">
        <p14:creationId xmlns:p14="http://schemas.microsoft.com/office/powerpoint/2010/main" val="3367051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DBDC61F-9554-4F83-A359-6FE8F2984F7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6173910-6CAB-4A25-AC9D-B4857C42D83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3EB88B9-0AA2-4E01-A4D0-65EDC49182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3BA32929-EE9C-4E0C-85E5-8B6344E85F5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EABEB6C-F727-47C6-9ED2-69321E699B0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EFEE37CB-8353-4BE7-B437-3CC87860D94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1186CC94-DC70-4D57-A77D-37EDB4FD06E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8DF07D46-6FCE-4D78-BE30-6F59EF76CF27}"/>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C74EC330-05F3-47AC-A5BF-0DC71ACE696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064" y="780971"/>
            <a:ext cx="11176000" cy="5761577"/>
          </a:xfrm>
        </p:spPr>
        <p:txBody>
          <a:bodyPr/>
          <a:lstStyle/>
          <a:p>
            <a:pPr algn="ctr"/>
            <a:r>
              <a:rPr lang="en-GB" sz="4800" dirty="0" smtClean="0">
                <a:latin typeface="Segoe UI Light" panose="020B0502040204020203" pitchFamily="34" charset="0"/>
              </a:rPr>
              <a:t>The F# Language Design Process</a:t>
            </a:r>
            <a:br>
              <a:rPr lang="en-GB" sz="48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hlinkClick r:id="rId2"/>
              </a:rPr>
              <a:t>fslang.uservoice.com</a:t>
            </a:r>
            <a:r>
              <a:rPr lang="en-GB" sz="4000" dirty="0" smtClean="0">
                <a:latin typeface="Segoe UI Light" panose="020B0502040204020203" pitchFamily="34" charset="0"/>
              </a:rPr>
              <a:t> </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hlinkClick r:id="rId3"/>
              </a:rPr>
              <a:t>F# RFCs</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hlinkClick r:id="rId4"/>
              </a:rPr>
              <a:t>Pull Requests</a:t>
            </a:r>
            <a:r>
              <a:rPr lang="en-GB" sz="4800" dirty="0" smtClean="0">
                <a:latin typeface="Segoe UI Light" panose="020B0502040204020203" pitchFamily="34" charset="0"/>
              </a:rPr>
              <a:t/>
            </a:r>
            <a:br>
              <a:rPr lang="en-GB" sz="4800" dirty="0" smtClean="0">
                <a:latin typeface="Segoe UI Light" panose="020B0502040204020203" pitchFamily="34" charset="0"/>
              </a:rPr>
            </a:br>
            <a:endParaRPr lang="en-GB" sz="4800" dirty="0">
              <a:latin typeface="Segoe UI Light" panose="020B0502040204020203" pitchFamily="34" charset="0"/>
            </a:endParaRPr>
          </a:p>
        </p:txBody>
      </p:sp>
      <p:sp>
        <p:nvSpPr>
          <p:cNvPr id="3" name="Down Arrow 2"/>
          <p:cNvSpPr/>
          <p:nvPr/>
        </p:nvSpPr>
        <p:spPr bwMode="auto">
          <a:xfrm>
            <a:off x="5636460" y="2720465"/>
            <a:ext cx="599207" cy="735430"/>
          </a:xfrm>
          <a:prstGeom prst="downArrow">
            <a:avLst/>
          </a:prstGeom>
          <a:no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4" name="Down Arrow 3"/>
          <p:cNvSpPr/>
          <p:nvPr/>
        </p:nvSpPr>
        <p:spPr bwMode="auto">
          <a:xfrm>
            <a:off x="5636460" y="4432723"/>
            <a:ext cx="599207" cy="735430"/>
          </a:xfrm>
          <a:prstGeom prst="downArrow">
            <a:avLst/>
          </a:prstGeom>
          <a:no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176477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088" y="1059158"/>
            <a:ext cx="11176000" cy="4875181"/>
          </a:xfrm>
        </p:spPr>
        <p:txBody>
          <a:bodyPr/>
          <a:lstStyle/>
          <a:p>
            <a:pPr algn="l"/>
            <a:r>
              <a:rPr lang="en-GB" sz="4800" dirty="0" smtClean="0">
                <a:latin typeface="Segoe UI Light" panose="020B0502040204020203" pitchFamily="34" charset="0"/>
              </a:rPr>
              <a:t>F# 4.0</a:t>
            </a:r>
            <a:br>
              <a:rPr lang="en-GB" sz="4800" dirty="0" smtClean="0">
                <a:latin typeface="Segoe UI Light" panose="020B0502040204020203" pitchFamily="34" charset="0"/>
              </a:rPr>
            </a:br>
            <a:r>
              <a:rPr lang="en-GB" sz="4800" dirty="0">
                <a:latin typeface="Segoe UI Light" panose="020B0502040204020203" pitchFamily="34" charset="0"/>
              </a:rPr>
              <a:t/>
            </a:r>
            <a:br>
              <a:rPr lang="en-GB" sz="4800" dirty="0">
                <a:latin typeface="Segoe UI Light" panose="020B0502040204020203" pitchFamily="34" charset="0"/>
              </a:rPr>
            </a:br>
            <a:r>
              <a:rPr lang="en-GB" sz="4000" dirty="0">
                <a:solidFill>
                  <a:srgbClr val="59D01E"/>
                </a:solidFill>
                <a:latin typeface="Segoe UI Light" panose="020B0502040204020203" pitchFamily="34" charset="0"/>
              </a:rPr>
              <a:t>✔ </a:t>
            </a:r>
            <a:r>
              <a:rPr lang="en-GB" sz="4000" dirty="0" smtClean="0">
                <a:latin typeface="Segoe UI Light" panose="020B0502040204020203" pitchFamily="34" charset="0"/>
              </a:rPr>
              <a:t>True shift to cross-platform open engineering</a:t>
            </a:r>
            <a:br>
              <a:rPr lang="en-GB" sz="4000" dirty="0" smtClean="0">
                <a:latin typeface="Segoe UI Light" panose="020B0502040204020203" pitchFamily="34" charset="0"/>
              </a:rPr>
            </a:br>
            <a:r>
              <a:rPr lang="en-GB" sz="4000" dirty="0">
                <a:solidFill>
                  <a:srgbClr val="59D01E"/>
                </a:solidFill>
                <a:latin typeface="Segoe UI Light" panose="020B0502040204020203" pitchFamily="34" charset="0"/>
              </a:rPr>
              <a:t>✔ </a:t>
            </a:r>
            <a:r>
              <a:rPr lang="en-GB" sz="4000" dirty="0" smtClean="0">
                <a:latin typeface="Segoe UI Light" panose="020B0502040204020203" pitchFamily="34" charset="0"/>
              </a:rPr>
              <a:t>Long laundry list of language items</a:t>
            </a:r>
            <a:br>
              <a:rPr lang="en-GB" sz="4000" dirty="0" smtClean="0">
                <a:latin typeface="Segoe UI Light" panose="020B0502040204020203" pitchFamily="34" charset="0"/>
              </a:rPr>
            </a:br>
            <a:r>
              <a:rPr lang="en-GB" sz="4000" dirty="0" smtClean="0">
                <a:solidFill>
                  <a:srgbClr val="59D01E"/>
                </a:solidFill>
                <a:latin typeface="Segoe UI Light" panose="020B0502040204020203" pitchFamily="34" charset="0"/>
              </a:rPr>
              <a:t>✔ </a:t>
            </a:r>
            <a:r>
              <a:rPr lang="en-GB" sz="4000" dirty="0" smtClean="0">
                <a:latin typeface="Segoe UI Light" panose="020B0502040204020203" pitchFamily="34" charset="0"/>
              </a:rPr>
              <a:t>Normalized core library</a:t>
            </a:r>
            <a:br>
              <a:rPr lang="en-GB" sz="4000" dirty="0" smtClean="0">
                <a:latin typeface="Segoe UI Light" panose="020B0502040204020203" pitchFamily="34" charset="0"/>
              </a:rPr>
            </a:br>
            <a:r>
              <a:rPr lang="en-GB" sz="4000" dirty="0">
                <a:solidFill>
                  <a:srgbClr val="59D01E"/>
                </a:solidFill>
                <a:latin typeface="Segoe UI Light" panose="020B0502040204020203" pitchFamily="34" charset="0"/>
              </a:rPr>
              <a:t>✔ </a:t>
            </a:r>
            <a:r>
              <a:rPr lang="en-GB" sz="4000" dirty="0" smtClean="0">
                <a:latin typeface="Segoe UI Light" panose="020B0502040204020203" pitchFamily="34" charset="0"/>
              </a:rPr>
              <a:t>Type providers more powerful</a:t>
            </a:r>
            <a:br>
              <a:rPr lang="en-GB" sz="40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2800" dirty="0" smtClean="0">
                <a:solidFill>
                  <a:srgbClr val="59D01E"/>
                </a:solidFill>
                <a:latin typeface="Segoe UI Light" panose="020B0502040204020203" pitchFamily="34" charset="0"/>
              </a:rPr>
              <a:t>✔ </a:t>
            </a:r>
            <a:r>
              <a:rPr lang="en-GB" sz="2800" dirty="0" smtClean="0">
                <a:latin typeface="Segoe UI Light" panose="020B0502040204020203" pitchFamily="34" charset="0"/>
              </a:rPr>
              <a:t>Better debugging, tooling, performance</a:t>
            </a:r>
            <a:br>
              <a:rPr lang="en-GB" sz="2800" dirty="0" smtClean="0">
                <a:latin typeface="Segoe UI Light" panose="020B0502040204020203" pitchFamily="34" charset="0"/>
              </a:rPr>
            </a:br>
            <a:r>
              <a:rPr lang="en-GB" sz="2800" dirty="0" smtClean="0">
                <a:solidFill>
                  <a:srgbClr val="59D01E"/>
                </a:solidFill>
                <a:latin typeface="Segoe UI Light" panose="020B0502040204020203" pitchFamily="34" charset="0"/>
              </a:rPr>
              <a:t>✔ </a:t>
            </a:r>
            <a:r>
              <a:rPr lang="en-GB" sz="2800" dirty="0" smtClean="0">
                <a:gradFill flip="none" rotWithShape="1">
                  <a:gsLst>
                    <a:gs pos="0">
                      <a:prstClr val="black"/>
                    </a:gs>
                    <a:gs pos="86000">
                      <a:prstClr val="black"/>
                    </a:gs>
                  </a:gsLst>
                  <a:lin ang="5400000" scaled="0"/>
                  <a:tileRect/>
                </a:gradFill>
                <a:latin typeface="Segoe UI Light" panose="020B0502040204020203" pitchFamily="34" charset="0"/>
              </a:rPr>
              <a:t>~20% </a:t>
            </a:r>
            <a:r>
              <a:rPr lang="en-GB" sz="2800" dirty="0">
                <a:gradFill flip="none" rotWithShape="1">
                  <a:gsLst>
                    <a:gs pos="0">
                      <a:prstClr val="black"/>
                    </a:gs>
                    <a:gs pos="86000">
                      <a:prstClr val="black"/>
                    </a:gs>
                  </a:gsLst>
                  <a:lin ang="5400000" scaled="0"/>
                  <a:tileRect/>
                </a:gradFill>
                <a:latin typeface="Segoe UI Light" panose="020B0502040204020203" pitchFamily="34" charset="0"/>
              </a:rPr>
              <a:t>compiler perf </a:t>
            </a:r>
            <a:r>
              <a:rPr lang="en-GB" sz="2800" dirty="0" smtClean="0">
                <a:gradFill flip="none" rotWithShape="1">
                  <a:gsLst>
                    <a:gs pos="0">
                      <a:prstClr val="black"/>
                    </a:gs>
                    <a:gs pos="86000">
                      <a:prstClr val="black"/>
                    </a:gs>
                  </a:gsLst>
                  <a:lin ang="5400000" scaled="0"/>
                  <a:tileRect/>
                </a:gradFill>
                <a:latin typeface="Segoe UI Light" panose="020B0502040204020203" pitchFamily="34" charset="0"/>
              </a:rPr>
              <a:t>improvement</a:t>
            </a:r>
            <a:endParaRPr lang="en-GB" sz="4800" dirty="0">
              <a:latin typeface="Segoe UI Light" panose="020B0502040204020203" pitchFamily="34" charset="0"/>
            </a:endParaRPr>
          </a:p>
        </p:txBody>
      </p:sp>
    </p:spTree>
    <p:extLst>
      <p:ext uri="{BB962C8B-B14F-4D97-AF65-F5344CB8AC3E}">
        <p14:creationId xmlns:p14="http://schemas.microsoft.com/office/powerpoint/2010/main" val="373705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088" y="1059158"/>
            <a:ext cx="11176000" cy="5318379"/>
          </a:xfrm>
        </p:spPr>
        <p:txBody>
          <a:bodyPr/>
          <a:lstStyle/>
          <a:p>
            <a:pPr algn="l"/>
            <a:r>
              <a:rPr lang="en-GB" sz="4800" dirty="0" smtClean="0">
                <a:latin typeface="Segoe UI Light" panose="020B0502040204020203" pitchFamily="34" charset="0"/>
              </a:rPr>
              <a:t>F# </a:t>
            </a:r>
            <a:r>
              <a:rPr lang="en-GB" sz="4800" dirty="0" smtClean="0">
                <a:latin typeface="Segoe UI Light" panose="020B0502040204020203" pitchFamily="34" charset="0"/>
              </a:rPr>
              <a:t>4.1 (being finalized)</a:t>
            </a:r>
            <a:r>
              <a:rPr lang="en-GB" sz="4800" dirty="0" smtClean="0">
                <a:latin typeface="Segoe UI Light" panose="020B0502040204020203" pitchFamily="34" charset="0"/>
              </a:rPr>
              <a:t/>
            </a:r>
            <a:br>
              <a:rPr lang="en-GB" sz="4800" dirty="0" smtClean="0">
                <a:latin typeface="Segoe UI Light" panose="020B0502040204020203" pitchFamily="34" charset="0"/>
              </a:rPr>
            </a:br>
            <a:r>
              <a:rPr lang="en-GB" sz="4800" dirty="0">
                <a:latin typeface="Segoe UI Light" panose="020B0502040204020203" pitchFamily="34" charset="0"/>
              </a:rPr>
              <a:t/>
            </a:r>
            <a:br>
              <a:rPr lang="en-GB" sz="4800" dirty="0">
                <a:latin typeface="Segoe UI Light" panose="020B0502040204020203" pitchFamily="34" charset="0"/>
              </a:rPr>
            </a:br>
            <a:r>
              <a:rPr lang="en-GB" sz="4000" dirty="0" smtClean="0">
                <a:solidFill>
                  <a:srgbClr val="59D01E"/>
                </a:solidFill>
                <a:latin typeface="Segoe UI Light" panose="020B0502040204020203" pitchFamily="34" charset="0"/>
              </a:rPr>
              <a:t>✔ </a:t>
            </a:r>
            <a:r>
              <a:rPr lang="en-GB" sz="4000" dirty="0" err="1">
                <a:latin typeface="Segoe UI Light" panose="020B0502040204020203" pitchFamily="34" charset="0"/>
              </a:rPr>
              <a:t>Struct</a:t>
            </a:r>
            <a:r>
              <a:rPr lang="en-GB" sz="4000" dirty="0">
                <a:latin typeface="Segoe UI Light" panose="020B0502040204020203" pitchFamily="34" charset="0"/>
              </a:rPr>
              <a:t> </a:t>
            </a:r>
            <a:r>
              <a:rPr lang="en-GB" sz="4000" dirty="0" smtClean="0">
                <a:latin typeface="Segoe UI Light" panose="020B0502040204020203" pitchFamily="34" charset="0"/>
              </a:rPr>
              <a:t>records</a:t>
            </a:r>
            <a:r>
              <a:rPr lang="en-GB" sz="4000" dirty="0">
                <a:latin typeface="Segoe UI Light" panose="020B0502040204020203" pitchFamily="34" charset="0"/>
              </a:rPr>
              <a:t/>
            </a:r>
            <a:br>
              <a:rPr lang="en-GB" sz="4000" dirty="0">
                <a:latin typeface="Segoe UI Light" panose="020B0502040204020203" pitchFamily="34" charset="0"/>
              </a:rPr>
            </a:br>
            <a:r>
              <a:rPr lang="en-GB" sz="4000" dirty="0">
                <a:solidFill>
                  <a:srgbClr val="59D01E"/>
                </a:solidFill>
                <a:latin typeface="Segoe UI Light" panose="020B0502040204020203" pitchFamily="34" charset="0"/>
              </a:rPr>
              <a:t>✔ </a:t>
            </a:r>
            <a:r>
              <a:rPr lang="en-GB" sz="4000" dirty="0" err="1">
                <a:latin typeface="Segoe UI Light" panose="020B0502040204020203" pitchFamily="34" charset="0"/>
              </a:rPr>
              <a:t>Struct</a:t>
            </a:r>
            <a:r>
              <a:rPr lang="en-GB" sz="4000" dirty="0">
                <a:latin typeface="Segoe UI Light" panose="020B0502040204020203" pitchFamily="34" charset="0"/>
              </a:rPr>
              <a:t> </a:t>
            </a:r>
            <a:r>
              <a:rPr lang="en-GB" sz="4000" dirty="0" smtClean="0">
                <a:latin typeface="Segoe UI Light" panose="020B0502040204020203" pitchFamily="34" charset="0"/>
              </a:rPr>
              <a:t>unions (1-case)</a:t>
            </a:r>
            <a:r>
              <a:rPr lang="en-GB" sz="4000" dirty="0">
                <a:latin typeface="Segoe UI Light" panose="020B0502040204020203" pitchFamily="34" charset="0"/>
              </a:rPr>
              <a:t/>
            </a:r>
            <a:br>
              <a:rPr lang="en-GB" sz="4000" dirty="0">
                <a:latin typeface="Segoe UI Light" panose="020B0502040204020203" pitchFamily="34" charset="0"/>
              </a:rPr>
            </a:br>
            <a:r>
              <a:rPr lang="en-GB" sz="4000" dirty="0">
                <a:solidFill>
                  <a:srgbClr val="59D01E"/>
                </a:solidFill>
                <a:latin typeface="Segoe UI Light" panose="020B0502040204020203" pitchFamily="34" charset="0"/>
              </a:rPr>
              <a:t>✔ </a:t>
            </a:r>
            <a:r>
              <a:rPr lang="en-GB" sz="4000" dirty="0" err="1">
                <a:latin typeface="Segoe UI Light" panose="020B0502040204020203" pitchFamily="34" charset="0"/>
              </a:rPr>
              <a:t>Struct</a:t>
            </a:r>
            <a:r>
              <a:rPr lang="en-GB" sz="4000" dirty="0">
                <a:latin typeface="Segoe UI Light" panose="020B0502040204020203" pitchFamily="34" charset="0"/>
              </a:rPr>
              <a:t> tuples (</a:t>
            </a:r>
            <a:r>
              <a:rPr lang="en-GB" sz="4000" dirty="0" err="1">
                <a:latin typeface="Segoe UI Light" panose="020B0502040204020203" pitchFamily="34" charset="0"/>
              </a:rPr>
              <a:t>compat</a:t>
            </a:r>
            <a:r>
              <a:rPr lang="en-GB" sz="4000" dirty="0">
                <a:latin typeface="Segoe UI Light" panose="020B0502040204020203" pitchFamily="34" charset="0"/>
              </a:rPr>
              <a:t> with C# 7.0)</a:t>
            </a:r>
            <a:br>
              <a:rPr lang="en-GB" sz="4000" dirty="0">
                <a:latin typeface="Segoe UI Light" panose="020B0502040204020203" pitchFamily="34" charset="0"/>
              </a:rPr>
            </a:br>
            <a:r>
              <a:rPr lang="en-GB" sz="4000" dirty="0" smtClean="0">
                <a:solidFill>
                  <a:srgbClr val="59D01E"/>
                </a:solidFill>
                <a:latin typeface="Segoe UI Light" panose="020B0502040204020203" pitchFamily="34" charset="0"/>
              </a:rPr>
              <a:t>✔ </a:t>
            </a:r>
            <a:r>
              <a:rPr lang="en-GB" sz="4000" dirty="0" smtClean="0">
                <a:latin typeface="Segoe UI Light" panose="020B0502040204020203" pitchFamily="34" charset="0"/>
              </a:rPr>
              <a:t>Mutually referential types and modules</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solidFill>
                  <a:srgbClr val="59D01E"/>
                </a:solidFill>
                <a:latin typeface="Segoe UI Light" panose="020B0502040204020203" pitchFamily="34" charset="0"/>
              </a:rPr>
              <a:t>✔ </a:t>
            </a:r>
            <a:r>
              <a:rPr lang="en-GB" sz="4000" dirty="0" smtClean="0">
                <a:latin typeface="Segoe UI Light" panose="020B0502040204020203" pitchFamily="34" charset="0"/>
              </a:rPr>
              <a:t>“fixed”</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a:solidFill>
                  <a:srgbClr val="59D01E"/>
                </a:solidFill>
                <a:latin typeface="Segoe UI Light" panose="020B0502040204020203" pitchFamily="34" charset="0"/>
              </a:rPr>
              <a:t>✔ </a:t>
            </a:r>
            <a:r>
              <a:rPr lang="en-GB" sz="4000" dirty="0" smtClean="0">
                <a:latin typeface="Segoe UI Light" panose="020B0502040204020203" pitchFamily="34" charset="0"/>
              </a:rPr>
              <a:t>+ other items and several fixes</a:t>
            </a:r>
            <a:r>
              <a:rPr lang="en-GB" sz="4000" dirty="0" smtClean="0">
                <a:latin typeface="Segoe UI Light" panose="020B0502040204020203" pitchFamily="34" charset="0"/>
              </a:rPr>
              <a:t/>
            </a:r>
            <a:br>
              <a:rPr lang="en-GB" sz="4000" dirty="0" smtClean="0">
                <a:latin typeface="Segoe UI Light" panose="020B0502040204020203" pitchFamily="34" charset="0"/>
              </a:rPr>
            </a:br>
            <a:endParaRPr lang="en-GB" sz="4800" dirty="0">
              <a:latin typeface="Segoe UI Light" panose="020B0502040204020203" pitchFamily="34" charset="0"/>
            </a:endParaRPr>
          </a:p>
        </p:txBody>
      </p:sp>
    </p:spTree>
    <p:extLst>
      <p:ext uri="{BB962C8B-B14F-4D97-AF65-F5344CB8AC3E}">
        <p14:creationId xmlns:p14="http://schemas.microsoft.com/office/powerpoint/2010/main" val="1958943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41" y="2327383"/>
            <a:ext cx="11176000" cy="2437590"/>
          </a:xfrm>
        </p:spPr>
        <p:txBody>
          <a:bodyPr/>
          <a:lstStyle/>
          <a:p>
            <a:r>
              <a:rPr lang="en-GB" sz="4800" dirty="0">
                <a:latin typeface="Segoe UI Light" panose="020B0502040204020203" pitchFamily="34" charset="0"/>
              </a:rPr>
              <a:t>The F# </a:t>
            </a:r>
            <a:r>
              <a:rPr lang="en-GB" sz="4800" dirty="0" smtClean="0">
                <a:latin typeface="Segoe UI Light" panose="020B0502040204020203" pitchFamily="34" charset="0"/>
              </a:rPr>
              <a:t>Compiler Service</a:t>
            </a:r>
            <a:br>
              <a:rPr lang="en-GB" sz="4800" dirty="0" smtClean="0">
                <a:latin typeface="Segoe UI Light" panose="020B0502040204020203" pitchFamily="34" charset="0"/>
              </a:rPr>
            </a:br>
            <a:r>
              <a:rPr lang="en-GB" sz="4800" dirty="0">
                <a:latin typeface="Segoe UI Light" panose="020B0502040204020203" pitchFamily="34" charset="0"/>
              </a:rPr>
              <a:t/>
            </a:r>
            <a:br>
              <a:rPr lang="en-GB" sz="4800" dirty="0">
                <a:latin typeface="Segoe UI Light" panose="020B0502040204020203" pitchFamily="34" charset="0"/>
              </a:rPr>
            </a:br>
            <a:r>
              <a:rPr lang="en-GB" sz="3200" dirty="0" smtClean="0">
                <a:latin typeface="Segoe UI Light" panose="020B0502040204020203" pitchFamily="34" charset="0"/>
                <a:hlinkClick r:id="rId2"/>
              </a:rPr>
              <a:t>fsharp.github.io/</a:t>
            </a:r>
            <a:r>
              <a:rPr lang="en-GB" sz="3200" dirty="0" err="1" smtClean="0">
                <a:latin typeface="Segoe UI Light" panose="020B0502040204020203" pitchFamily="34" charset="0"/>
                <a:hlinkClick r:id="rId2"/>
              </a:rPr>
              <a:t>FSharp.Compiler.Service</a:t>
            </a:r>
            <a:r>
              <a:rPr lang="en-GB" sz="3200" dirty="0" smtClean="0">
                <a:latin typeface="Segoe UI Light" panose="020B0502040204020203" pitchFamily="34" charset="0"/>
              </a:rPr>
              <a:t/>
            </a:r>
            <a:br>
              <a:rPr lang="en-GB" sz="3200" dirty="0" smtClean="0">
                <a:latin typeface="Segoe UI Light" panose="020B0502040204020203" pitchFamily="34" charset="0"/>
              </a:rPr>
            </a:br>
            <a:endParaRPr lang="en-GB" sz="4800" dirty="0">
              <a:latin typeface="Segoe UI Light" panose="020B0502040204020203" pitchFamily="34" charset="0"/>
            </a:endParaRPr>
          </a:p>
        </p:txBody>
      </p:sp>
    </p:spTree>
    <p:extLst>
      <p:ext uri="{BB962C8B-B14F-4D97-AF65-F5344CB8AC3E}">
        <p14:creationId xmlns:p14="http://schemas.microsoft.com/office/powerpoint/2010/main" val="126632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19250" y="567933"/>
            <a:ext cx="5487829" cy="1303458"/>
          </a:xfrm>
        </p:spPr>
        <p:txBody>
          <a:bodyPr/>
          <a:lstStyle/>
          <a:p>
            <a:pPr marL="0" indent="0">
              <a:buNone/>
            </a:pPr>
            <a:r>
              <a:rPr lang="en-GB" sz="3921" dirty="0">
                <a:latin typeface="Segoe UI Light" panose="020B0502040204020203" pitchFamily="34" charset="0"/>
              </a:rPr>
              <a:t>The Visual F# Power Tools</a:t>
            </a:r>
            <a:r>
              <a:rPr lang="en-GB" sz="3137" dirty="0">
                <a:latin typeface="Segoe UI Light" panose="020B0502040204020203" pitchFamily="34" charset="0"/>
              </a:rPr>
              <a:t/>
            </a:r>
            <a:br>
              <a:rPr lang="en-GB" sz="3137" dirty="0">
                <a:latin typeface="Segoe UI Light" panose="020B0502040204020203" pitchFamily="34" charset="0"/>
              </a:rPr>
            </a:br>
            <a:r>
              <a:rPr lang="en-GB" sz="3137" dirty="0">
                <a:latin typeface="Segoe UI Light" panose="020B0502040204020203" pitchFamily="34" charset="0"/>
              </a:rPr>
              <a:t/>
            </a:r>
            <a:br>
              <a:rPr lang="en-GB" sz="3137" dirty="0">
                <a:latin typeface="Segoe UI Light" panose="020B0502040204020203" pitchFamily="34" charset="0"/>
              </a:rPr>
            </a:br>
            <a:endParaRPr lang="en-GB" sz="2353" dirty="0"/>
          </a:p>
        </p:txBody>
      </p:sp>
      <p:sp>
        <p:nvSpPr>
          <p:cNvPr id="5" name="Content Placeholder 4"/>
          <p:cNvSpPr>
            <a:spLocks noGrp="1"/>
          </p:cNvSpPr>
          <p:nvPr>
            <p:ph sz="half" idx="2"/>
          </p:nvPr>
        </p:nvSpPr>
        <p:spPr>
          <a:xfrm>
            <a:off x="6395394" y="715936"/>
            <a:ext cx="5487829" cy="651728"/>
          </a:xfrm>
        </p:spPr>
        <p:txBody>
          <a:bodyPr/>
          <a:lstStyle/>
          <a:p>
            <a:pPr marL="0" indent="0">
              <a:buNone/>
            </a:pPr>
            <a:r>
              <a:rPr lang="en-GB" sz="2353" dirty="0">
                <a:latin typeface="Segoe UI Light" panose="020B0502040204020203" pitchFamily="34" charset="0"/>
                <a:hlinkClick r:id="rId2"/>
              </a:rPr>
              <a:t>fsprojects.github.io/</a:t>
            </a:r>
            <a:r>
              <a:rPr lang="en-GB" sz="2353" dirty="0" err="1">
                <a:latin typeface="Segoe UI Light" panose="020B0502040204020203" pitchFamily="34" charset="0"/>
                <a:hlinkClick r:id="rId2"/>
              </a:rPr>
              <a:t>VisualFSharpPowerTools</a:t>
            </a:r>
            <a:r>
              <a:rPr lang="en-GB" sz="2353" dirty="0">
                <a:latin typeface="Segoe UI Light" panose="020B0502040204020203" pitchFamily="34" charset="0"/>
              </a:rPr>
              <a:t/>
            </a:r>
            <a:br>
              <a:rPr lang="en-GB" sz="2353" dirty="0">
                <a:latin typeface="Segoe UI Light" panose="020B0502040204020203" pitchFamily="34" charset="0"/>
              </a:rPr>
            </a:br>
            <a:endParaRPr lang="en-GB" sz="2353"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654" y="1367665"/>
            <a:ext cx="8608848" cy="5395923"/>
          </a:xfrm>
          <a:prstGeom prst="rect">
            <a:avLst/>
          </a:prstGeom>
        </p:spPr>
      </p:pic>
    </p:spTree>
    <p:extLst>
      <p:ext uri="{BB962C8B-B14F-4D97-AF65-F5344CB8AC3E}">
        <p14:creationId xmlns:p14="http://schemas.microsoft.com/office/powerpoint/2010/main" val="3899921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19250" y="567933"/>
            <a:ext cx="5487829" cy="664797"/>
          </a:xfrm>
        </p:spPr>
        <p:txBody>
          <a:bodyPr/>
          <a:lstStyle/>
          <a:p>
            <a:pPr marL="0" indent="0">
              <a:buNone/>
            </a:pPr>
            <a:r>
              <a:rPr lang="en-GB" sz="4800" dirty="0" smtClean="0">
                <a:latin typeface="Segoe UI Light" panose="020B0502040204020203" pitchFamily="34" charset="0"/>
              </a:rPr>
              <a:t>Fable = F# to JS</a:t>
            </a:r>
            <a:endParaRPr lang="en-GB" sz="3200" dirty="0"/>
          </a:p>
        </p:txBody>
      </p:sp>
      <p:sp>
        <p:nvSpPr>
          <p:cNvPr id="5" name="Content Placeholder 4"/>
          <p:cNvSpPr>
            <a:spLocks noGrp="1"/>
          </p:cNvSpPr>
          <p:nvPr>
            <p:ph sz="half" idx="2"/>
          </p:nvPr>
        </p:nvSpPr>
        <p:spPr>
          <a:xfrm>
            <a:off x="6395394" y="715936"/>
            <a:ext cx="5487829" cy="325858"/>
          </a:xfrm>
        </p:spPr>
        <p:txBody>
          <a:bodyPr/>
          <a:lstStyle/>
          <a:p>
            <a:pPr marL="0" indent="0">
              <a:buNone/>
            </a:pPr>
            <a:r>
              <a:rPr lang="en-GB" sz="2353" dirty="0">
                <a:latin typeface="Segoe UI Light" panose="020B0502040204020203" pitchFamily="34" charset="0"/>
                <a:hlinkClick r:id="rId2"/>
              </a:rPr>
              <a:t>http://fsprojects.github.io/Fable</a:t>
            </a:r>
            <a:r>
              <a:rPr lang="en-GB" sz="2353" dirty="0" smtClean="0">
                <a:latin typeface="Segoe UI Light" panose="020B0502040204020203" pitchFamily="34" charset="0"/>
                <a:hlinkClick r:id="rId2"/>
              </a:rPr>
              <a:t>/</a:t>
            </a:r>
            <a:r>
              <a:rPr lang="en-GB" sz="2353" dirty="0" smtClean="0">
                <a:latin typeface="Segoe UI Light" panose="020B0502040204020203" pitchFamily="34" charset="0"/>
              </a:rPr>
              <a:t> </a:t>
            </a:r>
            <a:endParaRPr lang="en-GB" sz="2353" dirty="0"/>
          </a:p>
        </p:txBody>
      </p:sp>
      <p:pic>
        <p:nvPicPr>
          <p:cNvPr id="2" name="Picture 1">
            <a:hlinkClick r:id="rId2"/>
          </p:cNvPr>
          <p:cNvPicPr>
            <a:picLocks noChangeAspect="1"/>
          </p:cNvPicPr>
          <p:nvPr/>
        </p:nvPicPr>
        <p:blipFill>
          <a:blip r:embed="rId3"/>
          <a:stretch>
            <a:fillRect/>
          </a:stretch>
        </p:blipFill>
        <p:spPr>
          <a:xfrm>
            <a:off x="2344716" y="1657350"/>
            <a:ext cx="7324725" cy="5200650"/>
          </a:xfrm>
          <a:prstGeom prst="rect">
            <a:avLst/>
          </a:prstGeom>
          <a:ln>
            <a:solidFill>
              <a:schemeClr val="tx1"/>
            </a:solidFill>
          </a:ln>
        </p:spPr>
      </p:pic>
    </p:spTree>
    <p:extLst>
      <p:ext uri="{BB962C8B-B14F-4D97-AF65-F5344CB8AC3E}">
        <p14:creationId xmlns:p14="http://schemas.microsoft.com/office/powerpoint/2010/main" val="84028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074" y="163247"/>
            <a:ext cx="11160519" cy="1246495"/>
          </a:xfrm>
        </p:spPr>
        <p:txBody>
          <a:bodyPr/>
          <a:lstStyle/>
          <a:p>
            <a:r>
              <a:rPr lang="en-GB" dirty="0" smtClean="0">
                <a:latin typeface="Segoe UI Light" panose="020B0502040204020203" pitchFamily="34" charset="0"/>
                <a:cs typeface="Segoe UI Light" panose="020B0502040204020203" pitchFamily="34" charset="0"/>
              </a:rPr>
              <a:t>F# for Android, iOS, Linux, Mac</a:t>
            </a:r>
            <a:br>
              <a:rPr lang="en-GB" dirty="0" smtClean="0">
                <a:latin typeface="Segoe UI Light" panose="020B0502040204020203" pitchFamily="34" charset="0"/>
                <a:cs typeface="Segoe UI Light" panose="020B0502040204020203" pitchFamily="34" charset="0"/>
              </a:rPr>
            </a:br>
            <a:endParaRPr lang="en-GB" dirty="0">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48" y="1268070"/>
            <a:ext cx="9827859" cy="4672013"/>
          </a:xfrm>
          <a:prstGeom prst="rect">
            <a:avLst/>
          </a:prstGeom>
        </p:spPr>
      </p:pic>
    </p:spTree>
    <p:extLst>
      <p:ext uri="{BB962C8B-B14F-4D97-AF65-F5344CB8AC3E}">
        <p14:creationId xmlns:p14="http://schemas.microsoft.com/office/powerpoint/2010/main" val="396875446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0" y="5835683"/>
            <a:ext cx="5389444" cy="332399"/>
          </a:xfrm>
        </p:spPr>
        <p:txBody>
          <a:bodyPr/>
          <a:lstStyle/>
          <a:p>
            <a:r>
              <a:rPr lang="en-GB" sz="2400" dirty="0"/>
              <a:t>100% open source, community driven</a:t>
            </a:r>
          </a:p>
        </p:txBody>
      </p:sp>
      <p:pic>
        <p:nvPicPr>
          <p:cNvPr id="7" name="Picture 6"/>
          <p:cNvPicPr>
            <a:picLocks noChangeAspect="1"/>
          </p:cNvPicPr>
          <p:nvPr/>
        </p:nvPicPr>
        <p:blipFill>
          <a:blip r:embed="rId2"/>
          <a:stretch>
            <a:fillRect/>
          </a:stretch>
        </p:blipFill>
        <p:spPr>
          <a:xfrm>
            <a:off x="477048" y="1671887"/>
            <a:ext cx="11237906" cy="3514226"/>
          </a:xfrm>
          <a:prstGeom prst="rect">
            <a:avLst/>
          </a:prstGeom>
        </p:spPr>
      </p:pic>
    </p:spTree>
    <p:extLst>
      <p:ext uri="{BB962C8B-B14F-4D97-AF65-F5344CB8AC3E}">
        <p14:creationId xmlns:p14="http://schemas.microsoft.com/office/powerpoint/2010/main" val="109298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722" y="1223888"/>
            <a:ext cx="6106751" cy="3826897"/>
          </a:xfrm>
          <a:prstGeom prst="rect">
            <a:avLst/>
          </a:prstGeom>
        </p:spPr>
      </p:pic>
      <p:sp>
        <p:nvSpPr>
          <p:cNvPr id="5" name="Title 3"/>
          <p:cNvSpPr>
            <a:spLocks noGrp="1"/>
          </p:cNvSpPr>
          <p:nvPr>
            <p:ph type="title"/>
          </p:nvPr>
        </p:nvSpPr>
        <p:spPr>
          <a:xfrm>
            <a:off x="243606" y="326305"/>
            <a:ext cx="11176000" cy="553998"/>
          </a:xfrm>
        </p:spPr>
        <p:txBody>
          <a:bodyPr/>
          <a:lstStyle/>
          <a:p>
            <a:r>
              <a:rPr lang="en-GB" sz="4000" dirty="0" smtClean="0">
                <a:latin typeface="Segoe UI Light" panose="020B0502040204020203" pitchFamily="34" charset="0"/>
              </a:rPr>
              <a:t>Not a new idea…</a:t>
            </a:r>
            <a:endParaRPr lang="en-GB" dirty="0">
              <a:latin typeface="Segoe UI Light" panose="020B0502040204020203" pitchFamily="34" charset="0"/>
            </a:endParaRPr>
          </a:p>
        </p:txBody>
      </p:sp>
    </p:spTree>
    <p:extLst>
      <p:ext uri="{BB962C8B-B14F-4D97-AF65-F5344CB8AC3E}">
        <p14:creationId xmlns:p14="http://schemas.microsoft.com/office/powerpoint/2010/main" val="351200892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0" y="5835683"/>
            <a:ext cx="5795637" cy="332399"/>
          </a:xfrm>
        </p:spPr>
        <p:txBody>
          <a:bodyPr/>
          <a:lstStyle/>
          <a:p>
            <a:r>
              <a:rPr lang="en-GB" sz="2400" dirty="0"/>
              <a:t>100% open source, community driven</a:t>
            </a:r>
          </a:p>
        </p:txBody>
      </p:sp>
      <p:pic>
        <p:nvPicPr>
          <p:cNvPr id="2" name="Picture 1"/>
          <p:cNvPicPr>
            <a:picLocks noChangeAspect="1"/>
          </p:cNvPicPr>
          <p:nvPr/>
        </p:nvPicPr>
        <p:blipFill>
          <a:blip r:embed="rId2"/>
          <a:stretch>
            <a:fillRect/>
          </a:stretch>
        </p:blipFill>
        <p:spPr>
          <a:xfrm>
            <a:off x="1907616" y="343618"/>
            <a:ext cx="8376767" cy="5063744"/>
          </a:xfrm>
          <a:prstGeom prst="rect">
            <a:avLst/>
          </a:prstGeom>
        </p:spPr>
      </p:pic>
    </p:spTree>
    <p:extLst>
      <p:ext uri="{BB962C8B-B14F-4D97-AF65-F5344CB8AC3E}">
        <p14:creationId xmlns:p14="http://schemas.microsoft.com/office/powerpoint/2010/main" val="152154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p:cNvPicPr>
            <a:picLocks noChangeAspect="1"/>
          </p:cNvPicPr>
          <p:nvPr/>
        </p:nvPicPr>
        <p:blipFill>
          <a:blip r:embed="rId2"/>
          <a:stretch>
            <a:fillRect/>
          </a:stretch>
        </p:blipFill>
        <p:spPr>
          <a:xfrm>
            <a:off x="1324406" y="1393369"/>
            <a:ext cx="9543189" cy="4071263"/>
          </a:xfrm>
          <a:prstGeom prst="rect">
            <a:avLst/>
          </a:prstGeom>
          <a:ln>
            <a:solidFill>
              <a:schemeClr val="accent1"/>
            </a:solidFill>
          </a:ln>
        </p:spPr>
      </p:pic>
      <p:sp>
        <p:nvSpPr>
          <p:cNvPr id="4" name="TextBox 3"/>
          <p:cNvSpPr txBox="1"/>
          <p:nvPr/>
        </p:nvSpPr>
        <p:spPr>
          <a:xfrm>
            <a:off x="4202506" y="5979393"/>
            <a:ext cx="3791294" cy="331950"/>
          </a:xfrm>
          <a:prstGeom prst="rect">
            <a:avLst/>
          </a:prstGeom>
          <a:noFill/>
        </p:spPr>
        <p:txBody>
          <a:bodyPr wrap="none" lIns="0" tIns="0" rIns="0" bIns="0" rtlCol="0">
            <a:spAutoFit/>
          </a:bodyPr>
          <a:lstStyle/>
          <a:p>
            <a:r>
              <a:rPr lang="en-GB" sz="2157"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hlinkClick r:id="rId3"/>
              </a:rPr>
              <a:t>http://fsprojects.github.io/Paket</a:t>
            </a:r>
            <a:r>
              <a:rPr lang="en-GB" sz="2157"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hlinkClick r:id="rId3"/>
              </a:rPr>
              <a:t>/</a:t>
            </a:r>
            <a:r>
              <a:rPr lang="en-GB" sz="2157"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p>
        </p:txBody>
      </p:sp>
    </p:spTree>
    <p:extLst>
      <p:ext uri="{BB962C8B-B14F-4D97-AF65-F5344CB8AC3E}">
        <p14:creationId xmlns:p14="http://schemas.microsoft.com/office/powerpoint/2010/main" val="115451838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p:cNvPicPr>
            <a:picLocks noChangeAspect="1"/>
          </p:cNvPicPr>
          <p:nvPr/>
        </p:nvPicPr>
        <p:blipFill>
          <a:blip r:embed="rId2"/>
          <a:stretch>
            <a:fillRect/>
          </a:stretch>
        </p:blipFill>
        <p:spPr>
          <a:xfrm>
            <a:off x="1399108" y="870454"/>
            <a:ext cx="9393785" cy="5117092"/>
          </a:xfrm>
          <a:prstGeom prst="rect">
            <a:avLst/>
          </a:prstGeom>
          <a:ln>
            <a:solidFill>
              <a:schemeClr val="accent1"/>
            </a:solidFill>
          </a:ln>
        </p:spPr>
      </p:pic>
      <p:sp>
        <p:nvSpPr>
          <p:cNvPr id="4" name="TextBox 3"/>
          <p:cNvSpPr txBox="1"/>
          <p:nvPr/>
        </p:nvSpPr>
        <p:spPr>
          <a:xfrm>
            <a:off x="4125343" y="6209668"/>
            <a:ext cx="3360728" cy="331899"/>
          </a:xfrm>
          <a:prstGeom prst="rect">
            <a:avLst/>
          </a:prstGeom>
          <a:noFill/>
        </p:spPr>
        <p:txBody>
          <a:bodyPr wrap="none" lIns="0" tIns="0" rIns="0" bIns="0" rtlCol="0">
            <a:spAutoFit/>
          </a:bodyPr>
          <a:lstStyle/>
          <a:p>
            <a:r>
              <a:rPr lang="en-GB" sz="2157"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hlinkClick r:id="rId3"/>
              </a:rPr>
              <a:t>http://fsharp.github.io/FAKE</a:t>
            </a:r>
            <a:r>
              <a:rPr lang="en-GB" sz="2157"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hlinkClick r:id="rId3"/>
              </a:rPr>
              <a:t>/</a:t>
            </a:r>
            <a:r>
              <a:rPr lang="en-GB" sz="2157"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p>
        </p:txBody>
      </p:sp>
    </p:spTree>
    <p:extLst>
      <p:ext uri="{BB962C8B-B14F-4D97-AF65-F5344CB8AC3E}">
        <p14:creationId xmlns:p14="http://schemas.microsoft.com/office/powerpoint/2010/main" val="188730653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69135" y="5586183"/>
            <a:ext cx="3980891" cy="271554"/>
          </a:xfrm>
        </p:spPr>
        <p:txBody>
          <a:bodyPr/>
          <a:lstStyle/>
          <a:p>
            <a:pPr algn="r"/>
            <a:r>
              <a:rPr lang="en-GB" sz="1961" dirty="0">
                <a:latin typeface="Segoe UI Light" panose="020B0502040204020203" pitchFamily="34" charset="0"/>
                <a:cs typeface="Segoe UI Light" panose="020B0502040204020203" pitchFamily="34" charset="0"/>
              </a:rPr>
              <a:t>100% open source, community driven</a:t>
            </a:r>
          </a:p>
        </p:txBody>
      </p:sp>
      <p:sp>
        <p:nvSpPr>
          <p:cNvPr id="2" name="Rectangle 1"/>
          <p:cNvSpPr/>
          <p:nvPr/>
        </p:nvSpPr>
        <p:spPr>
          <a:xfrm>
            <a:off x="537668" y="5525838"/>
            <a:ext cx="1986680" cy="392245"/>
          </a:xfrm>
          <a:prstGeom prst="rect">
            <a:avLst/>
          </a:prstGeom>
        </p:spPr>
        <p:txBody>
          <a:bodyPr wrap="none">
            <a:spAutoFit/>
          </a:bodyPr>
          <a:lstStyle/>
          <a:p>
            <a:r>
              <a:rPr lang="en-GB" sz="1961" dirty="0">
                <a:latin typeface="Segoe UI Light" panose="020B0502040204020203" pitchFamily="34" charset="0"/>
                <a:cs typeface="Segoe UI Light" panose="020B0502040204020203" pitchFamily="34" charset="0"/>
              </a:rPr>
              <a:t>http://mbrace.io/</a:t>
            </a:r>
          </a:p>
        </p:txBody>
      </p:sp>
      <p:pic>
        <p:nvPicPr>
          <p:cNvPr id="3" name="Picture 2"/>
          <p:cNvPicPr>
            <a:picLocks noChangeAspect="1"/>
          </p:cNvPicPr>
          <p:nvPr/>
        </p:nvPicPr>
        <p:blipFill>
          <a:blip r:embed="rId2"/>
          <a:stretch>
            <a:fillRect/>
          </a:stretch>
        </p:blipFill>
        <p:spPr>
          <a:xfrm>
            <a:off x="2106939" y="396432"/>
            <a:ext cx="8043912" cy="4826347"/>
          </a:xfrm>
          <a:prstGeom prst="rect">
            <a:avLst/>
          </a:prstGeom>
          <a:ln>
            <a:solidFill>
              <a:schemeClr val="accent1"/>
            </a:solidFill>
          </a:ln>
        </p:spPr>
      </p:pic>
    </p:spTree>
    <p:extLst>
      <p:ext uri="{BB962C8B-B14F-4D97-AF65-F5344CB8AC3E}">
        <p14:creationId xmlns:p14="http://schemas.microsoft.com/office/powerpoint/2010/main" val="144727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6261" y="311164"/>
            <a:ext cx="11160519" cy="1735283"/>
          </a:xfrm>
        </p:spPr>
        <p:txBody>
          <a:bodyPr/>
          <a:lstStyle/>
          <a:p>
            <a:r>
              <a:rPr lang="en-GB" dirty="0" smtClean="0">
                <a:latin typeface="Segoe UI Light" panose="020B0502040204020203" pitchFamily="34" charset="0"/>
                <a:cs typeface="Segoe UI Light" panose="020B0502040204020203" pitchFamily="34" charset="0"/>
              </a:rPr>
              <a:t>F# for Docker? Yes!</a:t>
            </a:r>
            <a:br>
              <a:rPr lang="en-GB" dirty="0" smtClean="0">
                <a:latin typeface="Segoe UI Light" panose="020B0502040204020203" pitchFamily="34" charset="0"/>
                <a:cs typeface="Segoe UI Light" panose="020B0502040204020203" pitchFamily="34" charset="0"/>
              </a:rPr>
            </a:br>
            <a:r>
              <a:rPr lang="en-GB" dirty="0">
                <a:latin typeface="Segoe UI Light" panose="020B0502040204020203" pitchFamily="34" charset="0"/>
                <a:cs typeface="Segoe UI Light" panose="020B0502040204020203" pitchFamily="34" charset="0"/>
              </a:rPr>
              <a:t/>
            </a:r>
            <a:br>
              <a:rPr lang="en-GB" dirty="0">
                <a:latin typeface="Segoe UI Light" panose="020B0502040204020203" pitchFamily="34" charset="0"/>
                <a:cs typeface="Segoe UI Light" panose="020B0502040204020203" pitchFamily="34" charset="0"/>
              </a:rPr>
            </a:br>
            <a:r>
              <a:rPr lang="en-GB" sz="3529" dirty="0">
                <a:latin typeface="Segoe UI Light" panose="020B0502040204020203" pitchFamily="34" charset="0"/>
                <a:cs typeface="Segoe UI Light" panose="020B0502040204020203" pitchFamily="34" charset="0"/>
                <a:hlinkClick r:id="rId2"/>
              </a:rPr>
              <a:t>hub.docker.com/fsharp/fsharp</a:t>
            </a:r>
            <a:r>
              <a:rPr lang="en-GB" sz="3529" dirty="0">
                <a:latin typeface="Segoe UI Light" panose="020B0502040204020203" pitchFamily="34" charset="0"/>
                <a:cs typeface="Segoe UI Light" panose="020B0502040204020203" pitchFamily="34" charset="0"/>
              </a:rPr>
              <a:t>  </a:t>
            </a:r>
            <a:endParaRPr lang="en-GB"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317" y="2046447"/>
            <a:ext cx="9144000" cy="4705350"/>
          </a:xfrm>
          <a:prstGeom prst="rect">
            <a:avLst/>
          </a:prstGeom>
        </p:spPr>
      </p:pic>
    </p:spTree>
    <p:extLst>
      <p:ext uri="{BB962C8B-B14F-4D97-AF65-F5344CB8AC3E}">
        <p14:creationId xmlns:p14="http://schemas.microsoft.com/office/powerpoint/2010/main" val="325745557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646" y="134471"/>
            <a:ext cx="9647695" cy="6858000"/>
          </a:xfrm>
          <a:prstGeom prst="rect">
            <a:avLst/>
          </a:prstGeom>
        </p:spPr>
      </p:pic>
    </p:spTree>
    <p:extLst>
      <p:ext uri="{BB962C8B-B14F-4D97-AF65-F5344CB8AC3E}">
        <p14:creationId xmlns:p14="http://schemas.microsoft.com/office/powerpoint/2010/main" val="40492230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56" y="467462"/>
            <a:ext cx="11160519" cy="623191"/>
          </a:xfrm>
        </p:spPr>
        <p:txBody>
          <a:bodyPr/>
          <a:lstStyle/>
          <a:p>
            <a:r>
              <a:rPr lang="en-GB" dirty="0" smtClean="0">
                <a:latin typeface="Segoe UI Light" panose="020B0502040204020203" pitchFamily="34" charset="0"/>
                <a:cs typeface="Segoe UI Light" panose="020B0502040204020203" pitchFamily="34" charset="0"/>
              </a:rPr>
              <a:t>F# for </a:t>
            </a:r>
            <a:r>
              <a:rPr lang="en-GB" dirty="0" err="1" smtClean="0">
                <a:latin typeface="Segoe UI Light" panose="020B0502040204020203" pitchFamily="34" charset="0"/>
                <a:cs typeface="Segoe UI Light" panose="020B0502040204020203" pitchFamily="34" charset="0"/>
              </a:rPr>
              <a:t>CoreCLR</a:t>
            </a:r>
            <a:r>
              <a:rPr lang="en-GB" dirty="0" smtClean="0">
                <a:latin typeface="Segoe UI Light" panose="020B0502040204020203" pitchFamily="34" charset="0"/>
                <a:cs typeface="Segoe UI Light" panose="020B0502040204020203" pitchFamily="34" charset="0"/>
              </a:rPr>
              <a:t> – Yes!</a:t>
            </a:r>
            <a:endParaRPr lang="en-GB" dirty="0">
              <a:latin typeface="Segoe UI Light" panose="020B0502040204020203" pitchFamily="34" charset="0"/>
              <a:cs typeface="Segoe UI Light" panose="020B0502040204020203" pitchFamily="34" charset="0"/>
            </a:endParaRPr>
          </a:p>
        </p:txBody>
      </p:sp>
      <p:pic>
        <p:nvPicPr>
          <p:cNvPr id="3" name="coreclr-hello-world">
            <a:hlinkClick r:id="" action="ppaction://media"/>
          </p:cNvPr>
          <p:cNvPicPr>
            <a:picLocks noChangeAspect="1"/>
          </p:cNvPicPr>
          <p:nvPr>
            <a:videoFile r:link="rId1"/>
            <p:extLst>
              <p:ext uri="{DAA4B4D4-6D71-4841-9C94-3DE7FCFB9230}">
                <p14:media xmlns:p14="http://schemas.microsoft.com/office/powerpoint/2010/main" r:embed="rId2">
                  <p14:trim st="63674" end="9604"/>
                </p14:media>
              </p:ext>
            </p:extLst>
          </p:nvPr>
        </p:nvPicPr>
        <p:blipFill rotWithShape="1">
          <a:blip r:embed="rId4"/>
          <a:srcRect t="1" r="19923" b="26285"/>
          <a:stretch>
            <a:fillRect/>
          </a:stretch>
        </p:blipFill>
        <p:spPr>
          <a:xfrm>
            <a:off x="564776" y="1791097"/>
            <a:ext cx="9652131" cy="4738575"/>
          </a:xfrm>
          <a:prstGeom prst="rect">
            <a:avLst/>
          </a:prstGeom>
        </p:spPr>
      </p:pic>
      <p:pic>
        <p:nvPicPr>
          <p:cNvPr id="4" name="Picture 3"/>
          <p:cNvPicPr>
            <a:picLocks noChangeAspect="1"/>
          </p:cNvPicPr>
          <p:nvPr/>
        </p:nvPicPr>
        <p:blipFill>
          <a:blip r:embed="rId5"/>
          <a:stretch>
            <a:fillRect/>
          </a:stretch>
        </p:blipFill>
        <p:spPr>
          <a:xfrm>
            <a:off x="5621263" y="1090653"/>
            <a:ext cx="6002712" cy="4158848"/>
          </a:xfrm>
          <a:prstGeom prst="rect">
            <a:avLst/>
          </a:prstGeom>
          <a:ln>
            <a:solidFill>
              <a:schemeClr val="tx1"/>
            </a:solidFill>
          </a:ln>
        </p:spPr>
      </p:pic>
    </p:spTree>
    <p:extLst>
      <p:ext uri="{BB962C8B-B14F-4D97-AF65-F5344CB8AC3E}">
        <p14:creationId xmlns:p14="http://schemas.microsoft.com/office/powerpoint/2010/main" val="3906538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92" y="535374"/>
            <a:ext cx="11160519" cy="623191"/>
          </a:xfrm>
        </p:spPr>
        <p:txBody>
          <a:bodyPr/>
          <a:lstStyle/>
          <a:p>
            <a:r>
              <a:rPr lang="en-GB" dirty="0" smtClean="0">
                <a:latin typeface="Segoe UI Light" panose="020B0502040204020203" pitchFamily="34" charset="0"/>
                <a:cs typeface="Segoe UI Light" panose="020B0502040204020203" pitchFamily="34" charset="0"/>
              </a:rPr>
              <a:t>Fun @ Coding Game</a:t>
            </a:r>
            <a:endParaRPr lang="en-GB" dirty="0">
              <a:latin typeface="Segoe UI Light" panose="020B0502040204020203" pitchFamily="34" charset="0"/>
              <a:cs typeface="Segoe UI Light" panose="020B0502040204020203" pitchFamily="34" charset="0"/>
            </a:endParaRPr>
          </a:p>
        </p:txBody>
      </p:sp>
      <p:pic>
        <p:nvPicPr>
          <p:cNvPr id="3" name="Picture 2">
            <a:hlinkClick r:id="rId2"/>
          </p:cNvPr>
          <p:cNvPicPr>
            <a:picLocks noChangeAspect="1"/>
          </p:cNvPicPr>
          <p:nvPr/>
        </p:nvPicPr>
        <p:blipFill>
          <a:blip r:embed="rId3"/>
          <a:stretch>
            <a:fillRect/>
          </a:stretch>
        </p:blipFill>
        <p:spPr>
          <a:xfrm>
            <a:off x="2441307" y="2005172"/>
            <a:ext cx="7150487" cy="3793921"/>
          </a:xfrm>
          <a:prstGeom prst="rect">
            <a:avLst/>
          </a:prstGeom>
        </p:spPr>
      </p:pic>
    </p:spTree>
    <p:extLst>
      <p:ext uri="{BB962C8B-B14F-4D97-AF65-F5344CB8AC3E}">
        <p14:creationId xmlns:p14="http://schemas.microsoft.com/office/powerpoint/2010/main" val="369652595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1953896"/>
            <a:ext cx="11176000" cy="4501232"/>
          </a:xfrm>
        </p:spPr>
        <p:txBody>
          <a:bodyPr/>
          <a:lstStyle/>
          <a:p>
            <a:r>
              <a:rPr lang="en-GB" sz="4000" dirty="0" smtClean="0">
                <a:latin typeface="Segoe UI Light" panose="020B0502040204020203" pitchFamily="34" charset="0"/>
              </a:rPr>
              <a:t>Relaxation Achieved </a:t>
            </a:r>
            <a:r>
              <a:rPr lang="en-GB" sz="4000" dirty="0">
                <a:solidFill>
                  <a:srgbClr val="59D01E"/>
                </a:solidFill>
                <a:latin typeface="Segoe UI Light" panose="020B0502040204020203" pitchFamily="34" charset="0"/>
              </a:rPr>
              <a:t>✔</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Enterprise Quality + Openness + </a:t>
            </a:r>
            <a:br>
              <a:rPr lang="en-GB" sz="4000" dirty="0" smtClean="0">
                <a:latin typeface="Segoe UI Light" panose="020B0502040204020203" pitchFamily="34" charset="0"/>
              </a:rPr>
            </a:br>
            <a:r>
              <a:rPr lang="en-GB" sz="4000" dirty="0" smtClean="0">
                <a:latin typeface="Segoe UI Light" panose="020B0502040204020203" pitchFamily="34" charset="0"/>
              </a:rPr>
              <a:t>Community + Tooling + </a:t>
            </a:r>
            <a:br>
              <a:rPr lang="en-GB" sz="4000" dirty="0" smtClean="0">
                <a:latin typeface="Segoe UI Light" panose="020B0502040204020203" pitchFamily="34" charset="0"/>
              </a:rPr>
            </a:br>
            <a:r>
              <a:rPr lang="en-GB" sz="4000" dirty="0" smtClean="0">
                <a:latin typeface="Segoe UI Light" panose="020B0502040204020203" pitchFamily="34" charset="0"/>
              </a:rPr>
              <a:t>Ecosystem + Evolution Path</a:t>
            </a:r>
            <a:br>
              <a:rPr lang="en-GB" sz="4000" dirty="0" smtClean="0">
                <a:latin typeface="Segoe UI Light" panose="020B0502040204020203" pitchFamily="34" charset="0"/>
              </a:rPr>
            </a:br>
            <a:r>
              <a:rPr lang="en-GB" sz="4000" dirty="0" smtClean="0">
                <a:latin typeface="Segoe UI Light" panose="020B0502040204020203" pitchFamily="34" charset="0"/>
              </a:rPr>
              <a:t>= </a:t>
            </a:r>
            <a:br>
              <a:rPr lang="en-GB" sz="4000" dirty="0" smtClean="0">
                <a:latin typeface="Segoe UI Light" panose="020B0502040204020203" pitchFamily="34" charset="0"/>
              </a:rPr>
            </a:br>
            <a:r>
              <a:rPr lang="en-GB" sz="4000" dirty="0" smtClean="0">
                <a:latin typeface="Segoe UI Light" panose="020B0502040204020203" pitchFamily="34" charset="0"/>
              </a:rPr>
              <a:t>Goodness</a:t>
            </a:r>
            <a:r>
              <a:rPr lang="en-GB" sz="4000" b="1" dirty="0" smtClean="0">
                <a:latin typeface="Segoe UI Light" panose="020B0502040204020203" pitchFamily="34" charset="0"/>
              </a:rPr>
              <a:t/>
            </a:r>
            <a:br>
              <a:rPr lang="en-GB" sz="4000" b="1" dirty="0" smtClean="0">
                <a:latin typeface="Segoe UI Light" panose="020B0502040204020203" pitchFamily="34" charset="0"/>
              </a:rPr>
            </a:br>
            <a:endParaRPr lang="en-GB" b="1" dirty="0">
              <a:latin typeface="Segoe UI Light" panose="020B0502040204020203" pitchFamily="34" charset="0"/>
            </a:endParaRPr>
          </a:p>
        </p:txBody>
      </p:sp>
      <p:grpSp>
        <p:nvGrpSpPr>
          <p:cNvPr id="10" name="Group 9"/>
          <p:cNvGrpSpPr/>
          <p:nvPr/>
        </p:nvGrpSpPr>
        <p:grpSpPr>
          <a:xfrm>
            <a:off x="7593496" y="198783"/>
            <a:ext cx="4452786" cy="1338469"/>
            <a:chOff x="593457" y="490177"/>
            <a:chExt cx="10790217" cy="3082919"/>
          </a:xfrm>
        </p:grpSpPr>
        <p:grpSp>
          <p:nvGrpSpPr>
            <p:cNvPr id="11" name="Group 10"/>
            <p:cNvGrpSpPr/>
            <p:nvPr/>
          </p:nvGrpSpPr>
          <p:grpSpPr>
            <a:xfrm>
              <a:off x="593457" y="490177"/>
              <a:ext cx="10790217" cy="3082919"/>
              <a:chOff x="633213" y="490177"/>
              <a:chExt cx="10790217" cy="3082919"/>
            </a:xfrm>
          </p:grpSpPr>
          <p:sp>
            <p:nvSpPr>
              <p:cNvPr id="13" name="Freeform 12"/>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Enterprise</a:t>
                </a:r>
                <a:endParaRPr lang="en-GB" sz="2000" kern="1200" dirty="0"/>
              </a:p>
            </p:txBody>
          </p:sp>
          <p:sp>
            <p:nvSpPr>
              <p:cNvPr id="14" name="Freeform 13"/>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2000" b="0" kern="1200" baseline="0" dirty="0" smtClean="0"/>
                  <a:t>Openness</a:t>
                </a:r>
                <a:endParaRPr lang="en-GB" sz="2000" kern="1200" dirty="0"/>
              </a:p>
            </p:txBody>
          </p:sp>
        </p:grpSp>
        <p:sp>
          <p:nvSpPr>
            <p:cNvPr id="12" name="Left-Right Arrow 11"/>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9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374221344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4800" b="0" kern="1200" baseline="0" dirty="0" smtClean="0">
                  <a:latin typeface="Segoe UI Light" panose="020B0502040204020203" pitchFamily="34" charset="0"/>
                </a:rPr>
                <a:t>Dependence</a:t>
              </a:r>
              <a:endParaRPr lang="en-GB" sz="48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4800" b="0" kern="1200" baseline="0" dirty="0" smtClean="0">
                  <a:latin typeface="Segoe UI Light" panose="020B0502040204020203" pitchFamily="34" charset="0"/>
                </a:rPr>
                <a:t>Independence</a:t>
              </a:r>
              <a:endParaRPr lang="en-GB" sz="48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62074148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623248"/>
          </a:xfrm>
        </p:spPr>
        <p:txBody>
          <a:bodyPr/>
          <a:lstStyle/>
          <a:p>
            <a:endParaRPr lang="en-GB" dirty="0">
              <a:latin typeface="Segoe UI Light" panose="020B0502040204020203" pitchFamily="34" charset="0"/>
            </a:endParaRPr>
          </a:p>
        </p:txBody>
      </p:sp>
      <p:pic>
        <p:nvPicPr>
          <p:cNvPr id="2050" name="Picture 2" descr="http://mw2.google.com/mw-panoramio/photos/medium/119303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163" y="948017"/>
            <a:ext cx="7885766" cy="5125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00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47" y="1406455"/>
            <a:ext cx="8376787" cy="3656386"/>
          </a:xfrm>
        </p:spPr>
        <p:txBody>
          <a:bodyPr/>
          <a:lstStyle/>
          <a:p>
            <a:r>
              <a:rPr lang="en-GB" sz="4400" dirty="0" smtClean="0">
                <a:latin typeface="Segoe UI Light" panose="020B0502040204020203" pitchFamily="34" charset="0"/>
              </a:rPr>
              <a:t>The Genesis of the F# Software Foundation, 2014</a:t>
            </a:r>
            <a:br>
              <a:rPr lang="en-GB" sz="4400" dirty="0" smtClean="0">
                <a:latin typeface="Segoe UI Light" panose="020B0502040204020203" pitchFamily="34" charset="0"/>
              </a:rPr>
            </a:br>
            <a:r>
              <a:rPr lang="en-GB" sz="4400" dirty="0">
                <a:latin typeface="Segoe UI Light" panose="020B0502040204020203" pitchFamily="34" charset="0"/>
              </a:rPr>
              <a:t/>
            </a:r>
            <a:br>
              <a:rPr lang="en-GB" sz="4400" dirty="0">
                <a:latin typeface="Segoe UI Light" panose="020B0502040204020203" pitchFamily="34" charset="0"/>
              </a:rPr>
            </a:br>
            <a:r>
              <a:rPr lang="en-GB" sz="4400" i="1" dirty="0" smtClean="0">
                <a:latin typeface="Segoe UI Light" panose="020B0502040204020203" pitchFamily="34" charset="0"/>
              </a:rPr>
              <a:t>Houston, we have a problem. But what sort of problem exactly? And what would a solution look like?</a:t>
            </a:r>
            <a:endParaRPr lang="en-GB" sz="4400" i="1" dirty="0">
              <a:latin typeface="Segoe UI Light" panose="020B0502040204020203" pitchFamily="34" charset="0"/>
            </a:endParaRPr>
          </a:p>
        </p:txBody>
      </p:sp>
    </p:spTree>
    <p:extLst>
      <p:ext uri="{BB962C8B-B14F-4D97-AF65-F5344CB8AC3E}">
        <p14:creationId xmlns:p14="http://schemas.microsoft.com/office/powerpoint/2010/main" val="2426819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47" y="1406455"/>
            <a:ext cx="8376787" cy="3656386"/>
          </a:xfrm>
        </p:spPr>
        <p:txBody>
          <a:bodyPr/>
          <a:lstStyle/>
          <a:p>
            <a:r>
              <a:rPr lang="en-GB" sz="4400" dirty="0" smtClean="0">
                <a:latin typeface="Segoe UI Light" panose="020B0502040204020203" pitchFamily="34" charset="0"/>
              </a:rPr>
              <a:t>The Genesis of the F# Software Foundation, 2014</a:t>
            </a:r>
            <a:br>
              <a:rPr lang="en-GB" sz="4400" dirty="0" smtClean="0">
                <a:latin typeface="Segoe UI Light" panose="020B0502040204020203" pitchFamily="34" charset="0"/>
              </a:rPr>
            </a:br>
            <a:r>
              <a:rPr lang="en-GB" sz="4400" dirty="0">
                <a:latin typeface="Segoe UI Light" panose="020B0502040204020203" pitchFamily="34" charset="0"/>
              </a:rPr>
              <a:t/>
            </a:r>
            <a:br>
              <a:rPr lang="en-GB" sz="4400" dirty="0">
                <a:latin typeface="Segoe UI Light" panose="020B0502040204020203" pitchFamily="34" charset="0"/>
              </a:rPr>
            </a:br>
            <a:r>
              <a:rPr lang="en-GB" sz="4400" i="1" dirty="0" smtClean="0">
                <a:latin typeface="Segoe UI Light" panose="020B0502040204020203" pitchFamily="34" charset="0"/>
              </a:rPr>
              <a:t>Houston, we have a problem. But what sort of problem exactly? And what would a solution look like?</a:t>
            </a:r>
            <a:endParaRPr lang="en-GB" sz="4400" i="1" dirty="0">
              <a:latin typeface="Segoe UI Light" panose="020B0502040204020203" pitchFamily="34" charset="0"/>
            </a:endParaRPr>
          </a:p>
        </p:txBody>
      </p:sp>
      <p:pic>
        <p:nvPicPr>
          <p:cNvPr id="3" name="Picture 2"/>
          <p:cNvPicPr>
            <a:picLocks noChangeAspect="1"/>
          </p:cNvPicPr>
          <p:nvPr/>
        </p:nvPicPr>
        <p:blipFill>
          <a:blip r:embed="rId2"/>
          <a:stretch>
            <a:fillRect/>
          </a:stretch>
        </p:blipFill>
        <p:spPr>
          <a:xfrm>
            <a:off x="2457450" y="790575"/>
            <a:ext cx="7277100" cy="5276850"/>
          </a:xfrm>
          <a:prstGeom prst="rect">
            <a:avLst/>
          </a:prstGeom>
        </p:spPr>
      </p:pic>
    </p:spTree>
    <p:extLst>
      <p:ext uri="{BB962C8B-B14F-4D97-AF65-F5344CB8AC3E}">
        <p14:creationId xmlns:p14="http://schemas.microsoft.com/office/powerpoint/2010/main" val="56501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677" y="1930890"/>
            <a:ext cx="10433747" cy="2936188"/>
          </a:xfrm>
        </p:spPr>
        <p:txBody>
          <a:bodyPr/>
          <a:lstStyle/>
          <a:p>
            <a:r>
              <a:rPr lang="en-GB" sz="4400" dirty="0" smtClean="0">
                <a:latin typeface="Segoe UI Light" panose="020B0502040204020203" pitchFamily="34" charset="0"/>
              </a:rPr>
              <a:t>.NET is at a similar juncture. We all know it. </a:t>
            </a:r>
            <a:br>
              <a:rPr lang="en-GB" sz="4400" dirty="0" smtClean="0">
                <a:latin typeface="Segoe UI Light" panose="020B0502040204020203" pitchFamily="34" charset="0"/>
              </a:rPr>
            </a:br>
            <a:r>
              <a:rPr lang="en-GB" sz="4400" dirty="0" smtClean="0">
                <a:latin typeface="Segoe UI Light" panose="020B0502040204020203" pitchFamily="34" charset="0"/>
              </a:rPr>
              <a:t/>
            </a:r>
            <a:br>
              <a:rPr lang="en-GB" sz="4400" dirty="0" smtClean="0">
                <a:latin typeface="Segoe UI Light" panose="020B0502040204020203" pitchFamily="34" charset="0"/>
              </a:rPr>
            </a:br>
            <a:r>
              <a:rPr lang="en-GB" sz="4400" dirty="0">
                <a:latin typeface="Segoe UI Light" panose="020B0502040204020203" pitchFamily="34" charset="0"/>
              </a:rPr>
              <a:t/>
            </a:r>
            <a:br>
              <a:rPr lang="en-GB" sz="4400" dirty="0">
                <a:latin typeface="Segoe UI Light" panose="020B0502040204020203" pitchFamily="34" charset="0"/>
              </a:rPr>
            </a:br>
            <a:r>
              <a:rPr lang="en-GB" sz="4000" dirty="0" smtClean="0">
                <a:latin typeface="Segoe UI Light" panose="020B0502040204020203" pitchFamily="34" charset="0"/>
              </a:rPr>
              <a:t>The lesson from F# is that the solution is not just </a:t>
            </a:r>
            <a:r>
              <a:rPr lang="en-GB" sz="4000" i="1" dirty="0" smtClean="0">
                <a:latin typeface="Segoe UI Light" panose="020B0502040204020203" pitchFamily="34" charset="0"/>
              </a:rPr>
              <a:t>technical</a:t>
            </a:r>
            <a:r>
              <a:rPr lang="en-GB" sz="4000" dirty="0" smtClean="0">
                <a:latin typeface="Segoe UI Light" panose="020B0502040204020203" pitchFamily="34" charset="0"/>
              </a:rPr>
              <a:t>. It’s </a:t>
            </a:r>
            <a:r>
              <a:rPr lang="en-GB" sz="4000" i="1" dirty="0" smtClean="0">
                <a:latin typeface="Segoe UI Light" panose="020B0502040204020203" pitchFamily="34" charset="0"/>
              </a:rPr>
              <a:t>social.</a:t>
            </a:r>
            <a:endParaRPr lang="en-GB" sz="4000" i="1" dirty="0">
              <a:latin typeface="Segoe UI Light" panose="020B0502040204020203" pitchFamily="34" charset="0"/>
            </a:endParaRPr>
          </a:p>
        </p:txBody>
      </p:sp>
    </p:spTree>
    <p:extLst>
      <p:ext uri="{BB962C8B-B14F-4D97-AF65-F5344CB8AC3E}">
        <p14:creationId xmlns:p14="http://schemas.microsoft.com/office/powerpoint/2010/main" val="2873894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09398"/>
          </a:xfrm>
        </p:spPr>
        <p:txBody>
          <a:bodyPr/>
          <a:lstStyle/>
          <a:p>
            <a:r>
              <a:rPr lang="en-GB" sz="4400" dirty="0" smtClean="0">
                <a:latin typeface="Segoe UI Light" panose="020B0502040204020203" pitchFamily="34" charset="0"/>
              </a:rPr>
              <a:t>The principles of founding the FSSF</a:t>
            </a:r>
            <a:endParaRPr lang="en-GB" sz="4400" dirty="0">
              <a:latin typeface="Segoe UI Light" panose="020B0502040204020203" pitchFamily="34" charset="0"/>
            </a:endParaRPr>
          </a:p>
        </p:txBody>
      </p:sp>
      <p:sp>
        <p:nvSpPr>
          <p:cNvPr id="3" name="Text Placeholder 2"/>
          <p:cNvSpPr>
            <a:spLocks noGrp="1"/>
          </p:cNvSpPr>
          <p:nvPr>
            <p:ph type="body" sz="quarter" idx="10"/>
          </p:nvPr>
        </p:nvSpPr>
        <p:spPr>
          <a:xfrm>
            <a:off x="425118" y="1151562"/>
            <a:ext cx="11151917" cy="5368393"/>
          </a:xfrm>
        </p:spPr>
        <p:txBody>
          <a:bodyPr/>
          <a:lstStyle/>
          <a:p>
            <a:pPr marL="0" indent="0">
              <a:buNone/>
            </a:pPr>
            <a:r>
              <a:rPr lang="en-GB" sz="2800" i="1" dirty="0" smtClean="0">
                <a:latin typeface="Segoe UI Light" panose="020B0502040204020203" pitchFamily="34" charset="0"/>
                <a:cs typeface="Segoe UI Light" panose="020B0502040204020203" pitchFamily="34" charset="0"/>
              </a:rPr>
              <a:t>Open, worldwide, free membership, social media, education focus</a:t>
            </a:r>
          </a:p>
          <a:p>
            <a:pPr marL="0" indent="0">
              <a:buNone/>
            </a:pPr>
            <a:endParaRPr lang="en-GB" sz="1100" i="1" dirty="0">
              <a:latin typeface="Segoe UI Light" panose="020B0502040204020203" pitchFamily="34" charset="0"/>
              <a:cs typeface="Segoe UI Light" panose="020B0502040204020203" pitchFamily="34" charset="0"/>
            </a:endParaRPr>
          </a:p>
          <a:p>
            <a:pPr marL="0" indent="0">
              <a:buNone/>
            </a:pPr>
            <a:r>
              <a:rPr lang="en-GB" sz="2800" i="1" dirty="0" smtClean="0">
                <a:latin typeface="Segoe UI Light" panose="020B0502040204020203" pitchFamily="34" charset="0"/>
                <a:cs typeface="Segoe UI Light" panose="020B0502040204020203" pitchFamily="34" charset="0"/>
              </a:rPr>
              <a:t>Every </a:t>
            </a:r>
            <a:r>
              <a:rPr lang="en-GB" sz="2800" i="1" dirty="0">
                <a:latin typeface="Segoe UI Light" panose="020B0502040204020203" pitchFamily="34" charset="0"/>
                <a:cs typeface="Segoe UI Light" panose="020B0502040204020203" pitchFamily="34" charset="0"/>
              </a:rPr>
              <a:t>base technology needs a </a:t>
            </a:r>
            <a:r>
              <a:rPr lang="en-GB" sz="2800" b="1" i="1" dirty="0">
                <a:latin typeface="Segoe UI Light" panose="020B0502040204020203" pitchFamily="34" charset="0"/>
                <a:cs typeface="Segoe UI Light" panose="020B0502040204020203" pitchFamily="34" charset="0"/>
              </a:rPr>
              <a:t>social</a:t>
            </a:r>
            <a:r>
              <a:rPr lang="en-GB" sz="2800" i="1" dirty="0">
                <a:latin typeface="Segoe UI Light" panose="020B0502040204020203" pitchFamily="34" charset="0"/>
                <a:cs typeface="Segoe UI Light" panose="020B0502040204020203" pitchFamily="34" charset="0"/>
              </a:rPr>
              <a:t> organization that acts in its interests.</a:t>
            </a:r>
          </a:p>
          <a:p>
            <a:pPr marL="0" indent="0">
              <a:buNone/>
            </a:pPr>
            <a:endParaRPr lang="en-GB" sz="1400" i="1" dirty="0">
              <a:latin typeface="Segoe UI Light" panose="020B0502040204020203" pitchFamily="34" charset="0"/>
              <a:cs typeface="Segoe UI Light" panose="020B0502040204020203" pitchFamily="34" charset="0"/>
            </a:endParaRPr>
          </a:p>
          <a:p>
            <a:pPr marL="0" indent="0">
              <a:buNone/>
            </a:pPr>
            <a:r>
              <a:rPr lang="en-GB" sz="2800" i="1" dirty="0" smtClean="0">
                <a:latin typeface="Segoe UI Light" panose="020B0502040204020203" pitchFamily="34" charset="0"/>
                <a:cs typeface="Segoe UI Light" panose="020B0502040204020203" pitchFamily="34" charset="0"/>
              </a:rPr>
              <a:t>Companies struggle to provide a voice strong enough for a base technology today. They can contribute but won’t succeed alone.</a:t>
            </a:r>
          </a:p>
          <a:p>
            <a:pPr marL="0" indent="0">
              <a:buNone/>
            </a:pPr>
            <a:endParaRPr lang="en-GB" sz="1050" i="1" dirty="0">
              <a:latin typeface="Segoe UI Light" panose="020B0502040204020203" pitchFamily="34" charset="0"/>
              <a:cs typeface="Segoe UI Light" panose="020B0502040204020203" pitchFamily="34" charset="0"/>
            </a:endParaRPr>
          </a:p>
          <a:p>
            <a:pPr marL="0" indent="0">
              <a:buNone/>
            </a:pPr>
            <a:r>
              <a:rPr lang="en-GB" sz="2800" i="1" dirty="0" smtClean="0">
                <a:latin typeface="Segoe UI Light" panose="020B0502040204020203" pitchFamily="34" charset="0"/>
                <a:cs typeface="Segoe UI Light" panose="020B0502040204020203" pitchFamily="34" charset="0"/>
              </a:rPr>
              <a:t>Let’s shift F# to where we want to be, not where we are.</a:t>
            </a:r>
          </a:p>
          <a:p>
            <a:pPr marL="0" indent="0">
              <a:buNone/>
            </a:pPr>
            <a:endParaRPr lang="en-GB" sz="700" i="1" dirty="0">
              <a:latin typeface="Segoe UI Light" panose="020B0502040204020203" pitchFamily="34" charset="0"/>
              <a:cs typeface="Segoe UI Light" panose="020B0502040204020203" pitchFamily="34" charset="0"/>
            </a:endParaRPr>
          </a:p>
          <a:p>
            <a:pPr marL="0" indent="0">
              <a:buNone/>
            </a:pPr>
            <a:r>
              <a:rPr lang="en-GB" sz="2800" i="1" dirty="0" smtClean="0">
                <a:latin typeface="Segoe UI Light" panose="020B0502040204020203" pitchFamily="34" charset="0"/>
                <a:cs typeface="Segoe UI Light" panose="020B0502040204020203" pitchFamily="34" charset="0"/>
              </a:rPr>
              <a:t>Let’s embrace </a:t>
            </a:r>
            <a:r>
              <a:rPr lang="en-GB" sz="2800" i="1" dirty="0">
                <a:latin typeface="Segoe UI Light" panose="020B0502040204020203" pitchFamily="34" charset="0"/>
                <a:cs typeface="Segoe UI Light" panose="020B0502040204020203" pitchFamily="34" charset="0"/>
              </a:rPr>
              <a:t>both commercial and non-commercial. Be a DMZ.</a:t>
            </a:r>
          </a:p>
          <a:p>
            <a:pPr marL="0" indent="0">
              <a:buNone/>
            </a:pPr>
            <a:endParaRPr lang="en-GB" sz="600" i="1" dirty="0">
              <a:latin typeface="Segoe UI Light" panose="020B0502040204020203" pitchFamily="34" charset="0"/>
              <a:cs typeface="Segoe UI Light" panose="020B0502040204020203" pitchFamily="34" charset="0"/>
            </a:endParaRPr>
          </a:p>
          <a:p>
            <a:pPr marL="0" indent="0">
              <a:buNone/>
            </a:pPr>
            <a:r>
              <a:rPr lang="en-GB" sz="2800" i="1" dirty="0" smtClean="0">
                <a:latin typeface="Segoe UI Light" panose="020B0502040204020203" pitchFamily="34" charset="0"/>
                <a:cs typeface="Segoe UI Light" panose="020B0502040204020203" pitchFamily="34" charset="0"/>
              </a:rPr>
              <a:t>Let’s solve our weaknesses (e.g. cross-platform, open-source). If we’re not perfectly XYZ, work on it. It’s painful, but do it.</a:t>
            </a:r>
          </a:p>
          <a:p>
            <a:pPr marL="0" indent="0">
              <a:buNone/>
            </a:pPr>
            <a:endParaRPr lang="en-GB" sz="600" i="1" dirty="0">
              <a:latin typeface="Segoe UI Light" panose="020B0502040204020203" pitchFamily="34" charset="0"/>
              <a:cs typeface="Segoe UI Light" panose="020B0502040204020203" pitchFamily="34" charset="0"/>
            </a:endParaRPr>
          </a:p>
          <a:p>
            <a:pPr marL="0" indent="0">
              <a:buNone/>
            </a:pPr>
            <a:r>
              <a:rPr lang="en-GB" sz="2800" i="1" dirty="0" smtClean="0">
                <a:latin typeface="Segoe UI Light" panose="020B0502040204020203" pitchFamily="34" charset="0"/>
                <a:cs typeface="Segoe UI Light" panose="020B0502040204020203" pitchFamily="34" charset="0"/>
              </a:rPr>
              <a:t>Self-consistency and an empowered user base are more valuable than sheer size in the long run.</a:t>
            </a:r>
            <a:endParaRPr lang="en-GB" sz="2800" i="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64595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47" y="1406455"/>
            <a:ext cx="8376787" cy="3102388"/>
          </a:xfrm>
        </p:spPr>
        <p:txBody>
          <a:bodyPr/>
          <a:lstStyle/>
          <a:p>
            <a:r>
              <a:rPr lang="en-GB" sz="4400" dirty="0" smtClean="0">
                <a:latin typeface="Segoe UI Light" panose="020B0502040204020203" pitchFamily="34" charset="0"/>
              </a:rPr>
              <a:t>Memetic Independence</a:t>
            </a:r>
            <a:br>
              <a:rPr lang="en-GB" sz="4400" dirty="0" smtClean="0">
                <a:latin typeface="Segoe UI Light" panose="020B0502040204020203" pitchFamily="34" charset="0"/>
              </a:rPr>
            </a:br>
            <a:r>
              <a:rPr lang="en-GB" sz="3600" dirty="0">
                <a:latin typeface="Segoe UI Light" panose="020B0502040204020203" pitchFamily="34" charset="0"/>
              </a:rPr>
              <a:t/>
            </a:r>
            <a:br>
              <a:rPr lang="en-GB" sz="3600" dirty="0">
                <a:latin typeface="Segoe UI Light" panose="020B0502040204020203" pitchFamily="34" charset="0"/>
              </a:rPr>
            </a:br>
            <a:r>
              <a:rPr lang="en-GB" sz="3600" i="1" dirty="0" smtClean="0">
                <a:latin typeface="Segoe UI Light" panose="020B0502040204020203" pitchFamily="34" charset="0"/>
              </a:rPr>
              <a:t>When a technology can be virally communicated as an idea independently of other technologies, associations or vested interests</a:t>
            </a:r>
            <a:endParaRPr lang="en-GB" sz="3600" i="1" dirty="0">
              <a:latin typeface="Segoe UI Light" panose="020B0502040204020203" pitchFamily="34" charset="0"/>
            </a:endParaRPr>
          </a:p>
        </p:txBody>
      </p:sp>
    </p:spTree>
    <p:extLst>
      <p:ext uri="{BB962C8B-B14F-4D97-AF65-F5344CB8AC3E}">
        <p14:creationId xmlns:p14="http://schemas.microsoft.com/office/powerpoint/2010/main" val="380391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1714"/>
            <a:ext cx="10824881" cy="5152180"/>
          </a:xfrm>
        </p:spPr>
        <p:txBody>
          <a:bodyPr/>
          <a:lstStyle/>
          <a:p>
            <a:r>
              <a:rPr lang="en-GB" sz="4000" dirty="0" smtClean="0">
                <a:latin typeface="Segoe UI Light" panose="020B0502040204020203" pitchFamily="34" charset="0"/>
              </a:rPr>
              <a:t>Does Visual Basic </a:t>
            </a:r>
            <a:r>
              <a:rPr lang="en-GB" sz="4000" dirty="0">
                <a:latin typeface="Segoe UI Light" panose="020B0502040204020203" pitchFamily="34" charset="0"/>
              </a:rPr>
              <a:t>have memetic independence? </a:t>
            </a:r>
            <a:br>
              <a:rPr lang="en-GB" sz="4000" dirty="0">
                <a:latin typeface="Segoe UI Light" panose="020B0502040204020203" pitchFamily="34" charset="0"/>
              </a:rPr>
            </a:br>
            <a:r>
              <a:rPr lang="en-GB" sz="1600" dirty="0">
                <a:latin typeface="Segoe UI Light" panose="020B0502040204020203" pitchFamily="34" charset="0"/>
              </a:rPr>
              <a:t/>
            </a:r>
            <a:br>
              <a:rPr lang="en-GB" sz="1600" dirty="0">
                <a:latin typeface="Segoe UI Light" panose="020B0502040204020203" pitchFamily="34" charset="0"/>
              </a:rPr>
            </a:br>
            <a:r>
              <a:rPr lang="en-GB" sz="4000" dirty="0" smtClean="0">
                <a:latin typeface="Segoe UI Light" panose="020B0502040204020203" pitchFamily="34" charset="0"/>
              </a:rPr>
              <a:t>No </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rPr>
              <a:t>Does F# have memetic independence?</a:t>
            </a:r>
            <a:br>
              <a:rPr lang="en-GB" sz="4000" dirty="0" smtClean="0">
                <a:latin typeface="Segoe UI Light" panose="020B0502040204020203" pitchFamily="34" charset="0"/>
              </a:rPr>
            </a:br>
            <a:r>
              <a:rPr lang="en-GB" sz="1800" dirty="0">
                <a:latin typeface="Segoe UI Light" panose="020B0502040204020203" pitchFamily="34" charset="0"/>
              </a:rPr>
              <a:t/>
            </a:r>
            <a:br>
              <a:rPr lang="en-GB" sz="1800" dirty="0">
                <a:latin typeface="Segoe UI Light" panose="020B0502040204020203" pitchFamily="34" charset="0"/>
              </a:rPr>
            </a:br>
            <a:r>
              <a:rPr lang="en-GB" sz="4000" dirty="0" smtClean="0">
                <a:latin typeface="Segoe UI Light" panose="020B0502040204020203" pitchFamily="34" charset="0"/>
              </a:rPr>
              <a:t>Yes</a:t>
            </a:r>
            <a:br>
              <a:rPr lang="en-GB" sz="4000" dirty="0" smtClean="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smtClean="0">
                <a:latin typeface="Segoe UI Light" panose="020B0502040204020203" pitchFamily="34" charset="0"/>
              </a:rPr>
              <a:t>Do </a:t>
            </a:r>
            <a:r>
              <a:rPr lang="en-GB" sz="4000" dirty="0">
                <a:latin typeface="Segoe UI Light" panose="020B0502040204020203" pitchFamily="34" charset="0"/>
              </a:rPr>
              <a:t>.NET </a:t>
            </a:r>
            <a:r>
              <a:rPr lang="en-GB" sz="4000" dirty="0" smtClean="0">
                <a:latin typeface="Segoe UI Light" panose="020B0502040204020203" pitchFamily="34" charset="0"/>
              </a:rPr>
              <a:t>and C# have </a:t>
            </a:r>
            <a:r>
              <a:rPr lang="en-GB" sz="4000" dirty="0">
                <a:latin typeface="Segoe UI Light" panose="020B0502040204020203" pitchFamily="34" charset="0"/>
              </a:rPr>
              <a:t>memetic independence? </a:t>
            </a:r>
            <a:br>
              <a:rPr lang="en-GB" sz="4000" dirty="0">
                <a:latin typeface="Segoe UI Light" panose="020B0502040204020203" pitchFamily="34" charset="0"/>
              </a:rPr>
            </a:br>
            <a:r>
              <a:rPr lang="en-GB" sz="1800" dirty="0">
                <a:latin typeface="Segoe UI Light" panose="020B0502040204020203" pitchFamily="34" charset="0"/>
              </a:rPr>
              <a:t/>
            </a:r>
            <a:br>
              <a:rPr lang="en-GB" sz="1800" dirty="0">
                <a:latin typeface="Segoe UI Light" panose="020B0502040204020203" pitchFamily="34" charset="0"/>
              </a:rPr>
            </a:br>
            <a:r>
              <a:rPr lang="en-GB" sz="4000" dirty="0" smtClean="0">
                <a:latin typeface="Segoe UI Light" panose="020B0502040204020203" pitchFamily="34" charset="0"/>
              </a:rPr>
              <a:t>Your challenge</a:t>
            </a:r>
            <a:endParaRPr lang="en-GB" sz="4000" i="1" dirty="0">
              <a:latin typeface="Segoe UI Light" panose="020B0502040204020203" pitchFamily="34" charset="0"/>
            </a:endParaRPr>
          </a:p>
        </p:txBody>
      </p:sp>
    </p:spTree>
    <p:extLst>
      <p:ext uri="{BB962C8B-B14F-4D97-AF65-F5344CB8AC3E}">
        <p14:creationId xmlns:p14="http://schemas.microsoft.com/office/powerpoint/2010/main" val="765724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09398"/>
          </a:xfrm>
        </p:spPr>
        <p:txBody>
          <a:bodyPr/>
          <a:lstStyle/>
          <a:p>
            <a:r>
              <a:rPr lang="en-GB" sz="4400" dirty="0" smtClean="0">
                <a:latin typeface="Segoe UI Light" panose="020B0502040204020203" pitchFamily="34" charset="0"/>
              </a:rPr>
              <a:t>.NET, C# and F# need…</a:t>
            </a:r>
            <a:endParaRPr lang="en-GB" sz="4400" dirty="0">
              <a:latin typeface="Segoe UI Light" panose="020B0502040204020203" pitchFamily="34" charset="0"/>
            </a:endParaRPr>
          </a:p>
        </p:txBody>
      </p:sp>
      <p:sp>
        <p:nvSpPr>
          <p:cNvPr id="3" name="Text Placeholder 2"/>
          <p:cNvSpPr>
            <a:spLocks noGrp="1"/>
          </p:cNvSpPr>
          <p:nvPr>
            <p:ph type="body" sz="quarter" idx="10"/>
          </p:nvPr>
        </p:nvSpPr>
        <p:spPr>
          <a:xfrm>
            <a:off x="519248" y="1447396"/>
            <a:ext cx="11151917" cy="4430444"/>
          </a:xfrm>
        </p:spPr>
        <p:txBody>
          <a:bodyPr/>
          <a:lstStyle/>
          <a:p>
            <a:pPr marL="0" indent="0" fontAlgn="ctr">
              <a:buNone/>
            </a:pPr>
            <a:r>
              <a:rPr lang="en-GB" sz="2800" dirty="0" smtClean="0">
                <a:latin typeface="Segoe UI Light" panose="020B0502040204020203" pitchFamily="34" charset="0"/>
                <a:cs typeface="Segoe UI Light" panose="020B0502040204020203" pitchFamily="34" charset="0"/>
              </a:rPr>
              <a:t>Memetic independence</a:t>
            </a:r>
            <a:r>
              <a:rPr lang="en-GB" sz="2800" dirty="0">
                <a:latin typeface="Segoe UI Light" panose="020B0502040204020203" pitchFamily="34" charset="0"/>
                <a:cs typeface="Segoe UI Light" panose="020B0502040204020203" pitchFamily="34" charset="0"/>
              </a:rPr>
              <a:t>.  </a:t>
            </a:r>
            <a:endParaRPr lang="en-GB" sz="2800" dirty="0" smtClean="0">
              <a:latin typeface="Segoe UI Light" panose="020B0502040204020203" pitchFamily="34" charset="0"/>
              <a:cs typeface="Segoe UI Light" panose="020B0502040204020203" pitchFamily="34" charset="0"/>
            </a:endParaRPr>
          </a:p>
          <a:p>
            <a:pPr marL="0" indent="0" fontAlgn="ctr">
              <a:buNone/>
            </a:pPr>
            <a:endParaRPr lang="en-GB" sz="900" dirty="0" smtClean="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A community(</a:t>
            </a:r>
            <a:r>
              <a:rPr lang="en-GB" sz="2800" dirty="0" err="1" smtClean="0">
                <a:latin typeface="Segoe UI Light" panose="020B0502040204020203" pitchFamily="34" charset="0"/>
                <a:cs typeface="Segoe UI Light" panose="020B0502040204020203" pitchFamily="34" charset="0"/>
              </a:rPr>
              <a:t>ies</a:t>
            </a:r>
            <a:r>
              <a:rPr lang="en-GB" sz="2800" dirty="0" smtClean="0">
                <a:latin typeface="Segoe UI Light" panose="020B0502040204020203" pitchFamily="34" charset="0"/>
                <a:cs typeface="Segoe UI Light" panose="020B0502040204020203" pitchFamily="34" charset="0"/>
              </a:rPr>
              <a:t>) </a:t>
            </a:r>
            <a:r>
              <a:rPr lang="en-GB" sz="2800" dirty="0">
                <a:latin typeface="Segoe UI Light" panose="020B0502040204020203" pitchFamily="34" charset="0"/>
                <a:cs typeface="Segoe UI Light" panose="020B0502040204020203" pitchFamily="34" charset="0"/>
              </a:rPr>
              <a:t>that is worth being a part of. </a:t>
            </a:r>
            <a:endParaRPr lang="en-GB" sz="2800" dirty="0" smtClean="0">
              <a:latin typeface="Segoe UI Light" panose="020B0502040204020203" pitchFamily="34" charset="0"/>
              <a:cs typeface="Segoe UI Light" panose="020B0502040204020203" pitchFamily="34" charset="0"/>
            </a:endParaRPr>
          </a:p>
          <a:p>
            <a:pPr marL="0" indent="0" fontAlgn="ctr">
              <a:buNone/>
            </a:pPr>
            <a:endParaRPr lang="en-GB" sz="900" dirty="0">
              <a:latin typeface="Segoe UI Light" panose="020B0502040204020203" pitchFamily="34" charset="0"/>
              <a:cs typeface="Segoe UI Light" panose="020B0502040204020203" pitchFamily="34" charset="0"/>
            </a:endParaRPr>
          </a:p>
          <a:p>
            <a:pPr marL="0" indent="0" fontAlgn="ctr">
              <a:buNone/>
            </a:pPr>
            <a:r>
              <a:rPr lang="en-GB" sz="2800" dirty="0">
                <a:latin typeface="Segoe UI Light" panose="020B0502040204020203" pitchFamily="34" charset="0"/>
                <a:cs typeface="Segoe UI Light" panose="020B0502040204020203" pitchFamily="34" charset="0"/>
              </a:rPr>
              <a:t>A community(</a:t>
            </a:r>
            <a:r>
              <a:rPr lang="en-GB" sz="2800" dirty="0" err="1">
                <a:latin typeface="Segoe UI Light" panose="020B0502040204020203" pitchFamily="34" charset="0"/>
                <a:cs typeface="Segoe UI Light" panose="020B0502040204020203" pitchFamily="34" charset="0"/>
              </a:rPr>
              <a:t>ies</a:t>
            </a:r>
            <a:r>
              <a:rPr lang="en-GB" sz="2800" dirty="0">
                <a:latin typeface="Segoe UI Light" panose="020B0502040204020203" pitchFamily="34" charset="0"/>
                <a:cs typeface="Segoe UI Light" panose="020B0502040204020203" pitchFamily="34" charset="0"/>
              </a:rPr>
              <a:t>) with a strong, positive voice of its own.  </a:t>
            </a:r>
            <a:endParaRPr lang="en-GB" sz="2800" dirty="0" smtClean="0">
              <a:latin typeface="Segoe UI Light" panose="020B0502040204020203" pitchFamily="34" charset="0"/>
              <a:cs typeface="Segoe UI Light" panose="020B0502040204020203" pitchFamily="34" charset="0"/>
            </a:endParaRPr>
          </a:p>
          <a:p>
            <a:pPr marL="0" indent="0" fontAlgn="ctr">
              <a:buNone/>
            </a:pPr>
            <a:endParaRPr lang="en-GB" sz="900" dirty="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A community(</a:t>
            </a:r>
            <a:r>
              <a:rPr lang="en-GB" sz="2800" dirty="0" err="1" smtClean="0">
                <a:latin typeface="Segoe UI Light" panose="020B0502040204020203" pitchFamily="34" charset="0"/>
                <a:cs typeface="Segoe UI Light" panose="020B0502040204020203" pitchFamily="34" charset="0"/>
              </a:rPr>
              <a:t>ies</a:t>
            </a:r>
            <a:r>
              <a:rPr lang="en-GB" sz="2800" dirty="0" smtClean="0">
                <a:latin typeface="Segoe UI Light" panose="020B0502040204020203" pitchFamily="34" charset="0"/>
                <a:cs typeface="Segoe UI Light" panose="020B0502040204020203" pitchFamily="34" charset="0"/>
              </a:rPr>
              <a:t>) </a:t>
            </a:r>
            <a:r>
              <a:rPr lang="en-GB" sz="2800" dirty="0">
                <a:latin typeface="Segoe UI Light" panose="020B0502040204020203" pitchFamily="34" charset="0"/>
                <a:cs typeface="Segoe UI Light" panose="020B0502040204020203" pitchFamily="34" charset="0"/>
              </a:rPr>
              <a:t>that </a:t>
            </a:r>
            <a:r>
              <a:rPr lang="en-GB" sz="2800" dirty="0" smtClean="0">
                <a:latin typeface="Segoe UI Light" panose="020B0502040204020203" pitchFamily="34" charset="0"/>
                <a:cs typeface="Segoe UI Light" panose="020B0502040204020203" pitchFamily="34" charset="0"/>
              </a:rPr>
              <a:t>can include people and companies who are not aligned to Microsoft's interests.</a:t>
            </a:r>
          </a:p>
          <a:p>
            <a:pPr marL="0" indent="0" fontAlgn="ctr">
              <a:buNone/>
            </a:pPr>
            <a:endParaRPr lang="en-GB" sz="800" dirty="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A community(</a:t>
            </a:r>
            <a:r>
              <a:rPr lang="en-GB" sz="2800" dirty="0" err="1" smtClean="0">
                <a:latin typeface="Segoe UI Light" panose="020B0502040204020203" pitchFamily="34" charset="0"/>
                <a:cs typeface="Segoe UI Light" panose="020B0502040204020203" pitchFamily="34" charset="0"/>
              </a:rPr>
              <a:t>ies</a:t>
            </a:r>
            <a:r>
              <a:rPr lang="en-GB" sz="2800" dirty="0" smtClean="0">
                <a:latin typeface="Segoe UI Light" panose="020B0502040204020203" pitchFamily="34" charset="0"/>
                <a:cs typeface="Segoe UI Light" panose="020B0502040204020203" pitchFamily="34" charset="0"/>
              </a:rPr>
              <a:t>) with generational </a:t>
            </a:r>
            <a:r>
              <a:rPr lang="en-GB" sz="2800" dirty="0">
                <a:latin typeface="Segoe UI Light" panose="020B0502040204020203" pitchFamily="34" charset="0"/>
                <a:cs typeface="Segoe UI Light" panose="020B0502040204020203" pitchFamily="34" charset="0"/>
              </a:rPr>
              <a:t>renewal. </a:t>
            </a:r>
            <a:r>
              <a:rPr lang="en-GB" sz="2800" dirty="0" smtClean="0">
                <a:latin typeface="Segoe UI Light" panose="020B0502040204020203" pitchFamily="34" charset="0"/>
                <a:cs typeface="Segoe UI Light" panose="020B0502040204020203" pitchFamily="34" charset="0"/>
              </a:rPr>
              <a:t>A </a:t>
            </a:r>
            <a:r>
              <a:rPr lang="en-GB" sz="2800" dirty="0">
                <a:latin typeface="Segoe UI Light" panose="020B0502040204020203" pitchFamily="34" charset="0"/>
                <a:cs typeface="Segoe UI Light" panose="020B0502040204020203" pitchFamily="34" charset="0"/>
              </a:rPr>
              <a:t>place for 20-year olds. 18 year olds. 16 year olds.  </a:t>
            </a:r>
            <a:endParaRPr lang="en-GB" sz="2800" dirty="0" smtClean="0">
              <a:latin typeface="Segoe UI Light" panose="020B0502040204020203" pitchFamily="34" charset="0"/>
              <a:cs typeface="Segoe UI Light" panose="020B0502040204020203" pitchFamily="34" charset="0"/>
            </a:endParaRPr>
          </a:p>
          <a:p>
            <a:pPr marL="0" indent="0" fontAlgn="ctr">
              <a:buNone/>
            </a:pPr>
            <a:endParaRPr lang="en-GB" sz="900" dirty="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A Technology Creators Conference open to all .NET tech creators </a:t>
            </a:r>
          </a:p>
          <a:p>
            <a:pPr marL="0" indent="0" fontAlgn="ctr">
              <a:buNone/>
            </a:pPr>
            <a:endParaRPr lang="en-GB" sz="900" dirty="0" smtClean="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62984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09398"/>
          </a:xfrm>
        </p:spPr>
        <p:txBody>
          <a:bodyPr/>
          <a:lstStyle/>
          <a:p>
            <a:r>
              <a:rPr lang="en-GB" sz="4400" dirty="0" smtClean="0">
                <a:latin typeface="Segoe UI Light" panose="020B0502040204020203" pitchFamily="34" charset="0"/>
              </a:rPr>
              <a:t>Warning Signs…</a:t>
            </a:r>
            <a:endParaRPr lang="en-GB" sz="4400" dirty="0">
              <a:latin typeface="Segoe UI Light" panose="020B0502040204020203" pitchFamily="34" charset="0"/>
            </a:endParaRPr>
          </a:p>
        </p:txBody>
      </p:sp>
      <p:sp>
        <p:nvSpPr>
          <p:cNvPr id="3" name="Text Placeholder 2"/>
          <p:cNvSpPr>
            <a:spLocks noGrp="1"/>
          </p:cNvSpPr>
          <p:nvPr>
            <p:ph type="body" sz="quarter" idx="10"/>
          </p:nvPr>
        </p:nvSpPr>
        <p:spPr>
          <a:xfrm>
            <a:off x="519248" y="1447396"/>
            <a:ext cx="11151917" cy="5014450"/>
          </a:xfrm>
        </p:spPr>
        <p:txBody>
          <a:bodyPr/>
          <a:lstStyle/>
          <a:p>
            <a:pPr marL="0" indent="0" fontAlgn="ctr">
              <a:buNone/>
            </a:pPr>
            <a:r>
              <a:rPr lang="en-GB" sz="2800" dirty="0" smtClean="0">
                <a:latin typeface="Segoe UI Light" panose="020B0502040204020203" pitchFamily="34" charset="0"/>
                <a:cs typeface="Segoe UI Light" panose="020B0502040204020203" pitchFamily="34" charset="0"/>
              </a:rPr>
              <a:t>When searching for .NET/C#/F# leads you straight to one company</a:t>
            </a:r>
          </a:p>
          <a:p>
            <a:pPr fontAlgn="ctr"/>
            <a:endParaRPr lang="en-GB" sz="1050" dirty="0" smtClean="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When the first sentence explaining .NET includes “Windows”, “Microsoft” or “Visual Studio” 100% of the time.  </a:t>
            </a:r>
          </a:p>
          <a:p>
            <a:pPr marL="0" indent="0" fontAlgn="ctr">
              <a:buNone/>
            </a:pPr>
            <a:endParaRPr lang="en-GB" sz="1100" dirty="0" smtClean="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When you can only reasonably contribute to a technology on Windows</a:t>
            </a:r>
          </a:p>
          <a:p>
            <a:pPr fontAlgn="ctr"/>
            <a:endParaRPr lang="en-GB" sz="1100" dirty="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When all major community contributors are MVPs from one company.</a:t>
            </a:r>
          </a:p>
          <a:p>
            <a:pPr fontAlgn="ctr"/>
            <a:endParaRPr lang="en-GB" sz="1100" dirty="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When everyone giving talks or attending is using Windows or VS.</a:t>
            </a:r>
          </a:p>
          <a:p>
            <a:pPr marL="0" indent="0" fontAlgn="ctr">
              <a:buNone/>
            </a:pPr>
            <a:endParaRPr lang="en-GB" sz="800" dirty="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When inspirational </a:t>
            </a:r>
            <a:r>
              <a:rPr lang="en-GB" sz="2800" dirty="0" err="1" smtClean="0">
                <a:latin typeface="Segoe UI Light" panose="020B0502040204020203" pitchFamily="34" charset="0"/>
                <a:cs typeface="Segoe UI Light" panose="020B0502040204020203" pitchFamily="34" charset="0"/>
              </a:rPr>
              <a:t>upstack</a:t>
            </a:r>
            <a:r>
              <a:rPr lang="en-GB" sz="2800" dirty="0" smtClean="0">
                <a:latin typeface="Segoe UI Light" panose="020B0502040204020203" pitchFamily="34" charset="0"/>
                <a:cs typeface="Segoe UI Light" panose="020B0502040204020203" pitchFamily="34" charset="0"/>
              </a:rPr>
              <a:t> frameworks, languages and creative tooling are not encouraged, but extinguished. </a:t>
            </a:r>
          </a:p>
          <a:p>
            <a:pPr fontAlgn="ctr"/>
            <a:endParaRPr lang="en-GB" sz="800" dirty="0">
              <a:latin typeface="Segoe UI Light" panose="020B0502040204020203" pitchFamily="34" charset="0"/>
              <a:cs typeface="Segoe UI Light" panose="020B0502040204020203" pitchFamily="34" charset="0"/>
            </a:endParaRPr>
          </a:p>
          <a:p>
            <a:pPr marL="0" indent="0" fontAlgn="ctr">
              <a:buNone/>
            </a:pPr>
            <a:r>
              <a:rPr lang="en-GB" sz="2800" dirty="0" smtClean="0">
                <a:latin typeface="Segoe UI Light" panose="020B0502040204020203" pitchFamily="34" charset="0"/>
                <a:cs typeface="Segoe UI Light" panose="020B0502040204020203" pitchFamily="34" charset="0"/>
              </a:rPr>
              <a:t>When community are unkind, unwelcoming or negative.  Amplify positivity.</a:t>
            </a:r>
          </a:p>
        </p:txBody>
      </p:sp>
    </p:spTree>
    <p:extLst>
      <p:ext uri="{BB962C8B-B14F-4D97-AF65-F5344CB8AC3E}">
        <p14:creationId xmlns:p14="http://schemas.microsoft.com/office/powerpoint/2010/main" val="3849156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1765638"/>
            <a:ext cx="11176000" cy="5055230"/>
          </a:xfrm>
        </p:spPr>
        <p:txBody>
          <a:bodyPr/>
          <a:lstStyle/>
          <a:p>
            <a:r>
              <a:rPr lang="en-GB" sz="4000" dirty="0" smtClean="0">
                <a:latin typeface="Segoe UI Light" panose="020B0502040204020203" pitchFamily="34" charset="0"/>
              </a:rPr>
              <a:t>The Great Challenge for .NET, C# and F#</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a:t>
            </a:r>
            <a:br>
              <a:rPr lang="en-GB" sz="4000" dirty="0" smtClean="0">
                <a:latin typeface="Segoe UI Light" panose="020B0502040204020203" pitchFamily="34" charset="0"/>
              </a:rPr>
            </a:br>
            <a:r>
              <a:rPr lang="en-GB" sz="4000" dirty="0" smtClean="0">
                <a:latin typeface="Segoe UI Light" panose="020B0502040204020203" pitchFamily="34" charset="0"/>
              </a:rPr>
              <a:t>Social Independence + </a:t>
            </a:r>
            <a:br>
              <a:rPr lang="en-GB" sz="4000" dirty="0" smtClean="0">
                <a:latin typeface="Segoe UI Light" panose="020B0502040204020203" pitchFamily="34" charset="0"/>
              </a:rPr>
            </a:br>
            <a:r>
              <a:rPr lang="en-GB" sz="4000" dirty="0" smtClean="0">
                <a:latin typeface="Segoe UI Light" panose="020B0502040204020203" pitchFamily="34" charset="0"/>
              </a:rPr>
              <a:t>Memetic Independence + </a:t>
            </a:r>
            <a:br>
              <a:rPr lang="en-GB" sz="4000" dirty="0" smtClean="0">
                <a:latin typeface="Segoe UI Light" panose="020B0502040204020203" pitchFamily="34" charset="0"/>
              </a:rPr>
            </a:br>
            <a:r>
              <a:rPr lang="en-GB" sz="4000" dirty="0" smtClean="0">
                <a:latin typeface="Segoe UI Light" panose="020B0502040204020203" pitchFamily="34" charset="0"/>
              </a:rPr>
              <a:t>Enterprise-Ready Contribution</a:t>
            </a:r>
            <a:r>
              <a:rPr lang="en-GB" sz="4000" dirty="0" smtClean="0">
                <a:latin typeface="Segoe UI Light" panose="020B0502040204020203" pitchFamily="34" charset="0"/>
              </a:rPr>
              <a:t/>
            </a:r>
            <a:br>
              <a:rPr lang="en-GB" sz="4000" dirty="0" smtClean="0">
                <a:latin typeface="Segoe UI Light" panose="020B0502040204020203" pitchFamily="34" charset="0"/>
              </a:rPr>
            </a:br>
            <a:r>
              <a:rPr lang="en-GB" sz="4000" dirty="0" smtClean="0">
                <a:latin typeface="Segoe UI Light" panose="020B0502040204020203" pitchFamily="34" charset="0"/>
              </a:rPr>
              <a:t>= </a:t>
            </a:r>
            <a:br>
              <a:rPr lang="en-GB" sz="4000" dirty="0" smtClean="0">
                <a:latin typeface="Segoe UI Light" panose="020B0502040204020203" pitchFamily="34" charset="0"/>
              </a:rPr>
            </a:br>
            <a:r>
              <a:rPr lang="en-GB" sz="4000" dirty="0" smtClean="0">
                <a:latin typeface="Segoe UI Light" panose="020B0502040204020203" pitchFamily="34" charset="0"/>
              </a:rPr>
              <a:t>Goodness</a:t>
            </a:r>
            <a:r>
              <a:rPr lang="en-GB" sz="4000" b="1" dirty="0" smtClean="0">
                <a:latin typeface="Segoe UI Light" panose="020B0502040204020203" pitchFamily="34" charset="0"/>
              </a:rPr>
              <a:t/>
            </a:r>
            <a:br>
              <a:rPr lang="en-GB" sz="4000" b="1" dirty="0" smtClean="0">
                <a:latin typeface="Segoe UI Light" panose="020B0502040204020203" pitchFamily="34" charset="0"/>
              </a:rPr>
            </a:br>
            <a:endParaRPr lang="en-GB" b="1" dirty="0">
              <a:latin typeface="Segoe UI Light" panose="020B0502040204020203" pitchFamily="34" charset="0"/>
            </a:endParaRPr>
          </a:p>
        </p:txBody>
      </p:sp>
      <p:grpSp>
        <p:nvGrpSpPr>
          <p:cNvPr id="10" name="Group 9"/>
          <p:cNvGrpSpPr/>
          <p:nvPr/>
        </p:nvGrpSpPr>
        <p:grpSpPr>
          <a:xfrm>
            <a:off x="7526261" y="198783"/>
            <a:ext cx="4452786" cy="1338469"/>
            <a:chOff x="430530" y="490177"/>
            <a:chExt cx="10790217" cy="3082919"/>
          </a:xfrm>
        </p:grpSpPr>
        <p:grpSp>
          <p:nvGrpSpPr>
            <p:cNvPr id="11" name="Group 10"/>
            <p:cNvGrpSpPr/>
            <p:nvPr/>
          </p:nvGrpSpPr>
          <p:grpSpPr>
            <a:xfrm>
              <a:off x="430530" y="490177"/>
              <a:ext cx="10790217" cy="3082919"/>
              <a:chOff x="470286" y="490177"/>
              <a:chExt cx="10790217" cy="3082919"/>
            </a:xfrm>
          </p:grpSpPr>
          <p:sp>
            <p:nvSpPr>
              <p:cNvPr id="13" name="Freeform 12"/>
              <p:cNvSpPr/>
              <p:nvPr/>
            </p:nvSpPr>
            <p:spPr>
              <a:xfrm>
                <a:off x="470286" y="490177"/>
                <a:ext cx="4299397"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b="0" kern="1200" baseline="0" dirty="0" smtClean="0"/>
                  <a:t>Dependence</a:t>
                </a:r>
                <a:endParaRPr lang="en-GB" sz="1400" kern="1200" dirty="0"/>
              </a:p>
            </p:txBody>
          </p:sp>
          <p:sp>
            <p:nvSpPr>
              <p:cNvPr id="14" name="Freeform 13"/>
              <p:cNvSpPr/>
              <p:nvPr/>
            </p:nvSpPr>
            <p:spPr>
              <a:xfrm>
                <a:off x="7087878" y="490177"/>
                <a:ext cx="4172625"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b="0" kern="1200" baseline="0" dirty="0" smtClean="0"/>
                  <a:t>Independence</a:t>
                </a:r>
                <a:endParaRPr lang="en-GB" sz="1400" kern="1200" dirty="0"/>
              </a:p>
            </p:txBody>
          </p:sp>
        </p:grpSp>
        <p:sp>
          <p:nvSpPr>
            <p:cNvPr id="12" name="Left-Right Arrow 11"/>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9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4464013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16908885"/>
              </p:ext>
            </p:extLst>
          </p:nvPr>
        </p:nvGraphicFramePr>
        <p:xfrm>
          <a:off x="519248" y="3300413"/>
          <a:ext cx="11084604" cy="3081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GB" dirty="0" smtClean="0">
                <a:latin typeface="Segoe UI Light" panose="020B0502040204020203" pitchFamily="34" charset="0"/>
              </a:rPr>
              <a:t>In Conclusion!</a:t>
            </a:r>
            <a:endParaRPr lang="en-GB" dirty="0">
              <a:latin typeface="Segoe UI Light" panose="020B0502040204020203" pitchFamily="34" charset="0"/>
            </a:endParaRPr>
          </a:p>
        </p:txBody>
      </p:sp>
      <p:grpSp>
        <p:nvGrpSpPr>
          <p:cNvPr id="5" name="Group 4"/>
          <p:cNvGrpSpPr/>
          <p:nvPr/>
        </p:nvGrpSpPr>
        <p:grpSpPr>
          <a:xfrm>
            <a:off x="1314450" y="1491391"/>
            <a:ext cx="2475842" cy="820911"/>
            <a:chOff x="593457" y="490177"/>
            <a:chExt cx="10790217" cy="3082919"/>
          </a:xfrm>
        </p:grpSpPr>
        <p:grpSp>
          <p:nvGrpSpPr>
            <p:cNvPr id="6" name="Group 5"/>
            <p:cNvGrpSpPr/>
            <p:nvPr/>
          </p:nvGrpSpPr>
          <p:grpSpPr>
            <a:xfrm>
              <a:off x="593457"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b="0" kern="1200" baseline="0" dirty="0" smtClean="0"/>
                  <a:t>Code</a:t>
                </a:r>
                <a:endParaRPr lang="en-GB" sz="1400" kern="1200" dirty="0"/>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b="0" kern="1200" baseline="0" dirty="0" smtClean="0"/>
                  <a:t>Data</a:t>
                </a:r>
                <a:endParaRPr lang="en-GB" sz="1400" kern="1200" dirty="0"/>
              </a:p>
            </p:txBody>
          </p:sp>
        </p:grpSp>
        <p:sp>
          <p:nvSpPr>
            <p:cNvPr id="7" name="Left-Right Arrow 6"/>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600" dirty="0" smtClean="0">
                <a:gradFill>
                  <a:gsLst>
                    <a:gs pos="0">
                      <a:srgbClr val="FFFFFF"/>
                    </a:gs>
                    <a:gs pos="100000">
                      <a:srgbClr val="FFFFFF"/>
                    </a:gs>
                  </a:gsLst>
                  <a:lin ang="5400000" scaled="0"/>
                </a:gradFill>
                <a:latin typeface="Segoe Light" pitchFamily="34" charset="0"/>
              </a:endParaRPr>
            </a:p>
          </p:txBody>
        </p:sp>
      </p:grpSp>
      <p:grpSp>
        <p:nvGrpSpPr>
          <p:cNvPr id="10" name="Group 9"/>
          <p:cNvGrpSpPr/>
          <p:nvPr/>
        </p:nvGrpSpPr>
        <p:grpSpPr>
          <a:xfrm>
            <a:off x="5137944" y="851849"/>
            <a:ext cx="2475842" cy="820911"/>
            <a:chOff x="593457" y="490177"/>
            <a:chExt cx="10790217" cy="3082919"/>
          </a:xfrm>
        </p:grpSpPr>
        <p:grpSp>
          <p:nvGrpSpPr>
            <p:cNvPr id="11" name="Group 10"/>
            <p:cNvGrpSpPr/>
            <p:nvPr/>
          </p:nvGrpSpPr>
          <p:grpSpPr>
            <a:xfrm>
              <a:off x="593457" y="490177"/>
              <a:ext cx="10790217" cy="3082919"/>
              <a:chOff x="633213" y="490177"/>
              <a:chExt cx="10790217" cy="3082919"/>
            </a:xfrm>
          </p:grpSpPr>
          <p:sp>
            <p:nvSpPr>
              <p:cNvPr id="13" name="Freeform 12"/>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dirty="0" smtClean="0"/>
                  <a:t>Functional</a:t>
                </a:r>
                <a:endParaRPr lang="en-GB" sz="1400" kern="1200" dirty="0"/>
              </a:p>
            </p:txBody>
          </p:sp>
          <p:sp>
            <p:nvSpPr>
              <p:cNvPr id="14" name="Freeform 13"/>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b="0" kern="1200" baseline="0" dirty="0" smtClean="0"/>
                  <a:t>Objects</a:t>
                </a:r>
                <a:endParaRPr lang="en-GB" sz="1400" kern="1200" dirty="0"/>
              </a:p>
            </p:txBody>
          </p:sp>
        </p:grpSp>
        <p:sp>
          <p:nvSpPr>
            <p:cNvPr id="12" name="Left-Right Arrow 11"/>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600" dirty="0" smtClean="0">
                <a:gradFill>
                  <a:gsLst>
                    <a:gs pos="0">
                      <a:srgbClr val="FFFFFF"/>
                    </a:gs>
                    <a:gs pos="100000">
                      <a:srgbClr val="FFFFFF"/>
                    </a:gs>
                  </a:gsLst>
                  <a:lin ang="5400000" scaled="0"/>
                </a:gradFill>
                <a:latin typeface="Segoe Light" pitchFamily="34" charset="0"/>
              </a:endParaRPr>
            </a:p>
          </p:txBody>
        </p:sp>
      </p:grpSp>
      <p:grpSp>
        <p:nvGrpSpPr>
          <p:cNvPr id="15" name="Group 14"/>
          <p:cNvGrpSpPr/>
          <p:nvPr/>
        </p:nvGrpSpPr>
        <p:grpSpPr>
          <a:xfrm>
            <a:off x="4393276" y="2005199"/>
            <a:ext cx="2475842" cy="820911"/>
            <a:chOff x="593457" y="490177"/>
            <a:chExt cx="10790217" cy="3082919"/>
          </a:xfrm>
        </p:grpSpPr>
        <p:grpSp>
          <p:nvGrpSpPr>
            <p:cNvPr id="16" name="Group 15"/>
            <p:cNvGrpSpPr/>
            <p:nvPr/>
          </p:nvGrpSpPr>
          <p:grpSpPr>
            <a:xfrm>
              <a:off x="593457" y="490177"/>
              <a:ext cx="10790217" cy="3082919"/>
              <a:chOff x="633213" y="490177"/>
              <a:chExt cx="10790217" cy="3082919"/>
            </a:xfrm>
          </p:grpSpPr>
          <p:sp>
            <p:nvSpPr>
              <p:cNvPr id="18" name="Freeform 1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dirty="0" smtClean="0"/>
                  <a:t>Open</a:t>
                </a:r>
                <a:endParaRPr lang="en-GB" sz="1400" kern="1200" dirty="0"/>
              </a:p>
            </p:txBody>
          </p:sp>
          <p:sp>
            <p:nvSpPr>
              <p:cNvPr id="19" name="Freeform 1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b="0" kern="1200" baseline="0" dirty="0" smtClean="0"/>
                  <a:t>Enterprise</a:t>
                </a:r>
                <a:endParaRPr lang="en-GB" sz="1400" kern="1200" dirty="0"/>
              </a:p>
            </p:txBody>
          </p:sp>
        </p:grpSp>
        <p:sp>
          <p:nvSpPr>
            <p:cNvPr id="17" name="Left-Right Arrow 16"/>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600" dirty="0" smtClean="0">
                <a:gradFill>
                  <a:gsLst>
                    <a:gs pos="0">
                      <a:srgbClr val="FFFFFF"/>
                    </a:gs>
                    <a:gs pos="100000">
                      <a:srgbClr val="FFFFFF"/>
                    </a:gs>
                  </a:gsLst>
                  <a:lin ang="5400000" scaled="0"/>
                </a:gradFill>
                <a:latin typeface="Segoe Light" pitchFamily="34" charset="0"/>
              </a:endParaRPr>
            </a:p>
          </p:txBody>
        </p:sp>
      </p:grpSp>
      <p:grpSp>
        <p:nvGrpSpPr>
          <p:cNvPr id="20" name="Group 19"/>
          <p:cNvGrpSpPr/>
          <p:nvPr/>
        </p:nvGrpSpPr>
        <p:grpSpPr>
          <a:xfrm>
            <a:off x="8811284" y="897839"/>
            <a:ext cx="2475842" cy="820911"/>
            <a:chOff x="593457" y="490177"/>
            <a:chExt cx="10790217" cy="3082919"/>
          </a:xfrm>
        </p:grpSpPr>
        <p:grpSp>
          <p:nvGrpSpPr>
            <p:cNvPr id="21" name="Group 20"/>
            <p:cNvGrpSpPr/>
            <p:nvPr/>
          </p:nvGrpSpPr>
          <p:grpSpPr>
            <a:xfrm>
              <a:off x="593457" y="490177"/>
              <a:ext cx="10790217" cy="3082919"/>
              <a:chOff x="633213" y="490177"/>
              <a:chExt cx="10790217" cy="3082919"/>
            </a:xfrm>
          </p:grpSpPr>
          <p:sp>
            <p:nvSpPr>
              <p:cNvPr id="23" name="Freeform 22"/>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dirty="0" smtClean="0"/>
                  <a:t>Sync</a:t>
                </a:r>
                <a:endParaRPr lang="en-GB" sz="1400" kern="1200" dirty="0"/>
              </a:p>
            </p:txBody>
          </p:sp>
          <p:sp>
            <p:nvSpPr>
              <p:cNvPr id="24" name="Freeform 23"/>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dirty="0" err="1" smtClean="0"/>
                  <a:t>Async</a:t>
                </a:r>
                <a:endParaRPr lang="en-GB" sz="1400" kern="1200" dirty="0"/>
              </a:p>
            </p:txBody>
          </p:sp>
        </p:grpSp>
        <p:sp>
          <p:nvSpPr>
            <p:cNvPr id="22" name="Left-Right Arrow 21"/>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600" dirty="0" smtClean="0">
                <a:gradFill>
                  <a:gsLst>
                    <a:gs pos="0">
                      <a:srgbClr val="FFFFFF"/>
                    </a:gs>
                    <a:gs pos="100000">
                      <a:srgbClr val="FFFFFF"/>
                    </a:gs>
                  </a:gsLst>
                  <a:lin ang="5400000" scaled="0"/>
                </a:gradFill>
                <a:latin typeface="Segoe Light" pitchFamily="34" charset="0"/>
              </a:endParaRPr>
            </a:p>
          </p:txBody>
        </p:sp>
      </p:grpSp>
      <p:grpSp>
        <p:nvGrpSpPr>
          <p:cNvPr id="50" name="Group 49"/>
          <p:cNvGrpSpPr/>
          <p:nvPr/>
        </p:nvGrpSpPr>
        <p:grpSpPr>
          <a:xfrm>
            <a:off x="7885615" y="2102128"/>
            <a:ext cx="2475842" cy="820911"/>
            <a:chOff x="593457" y="490177"/>
            <a:chExt cx="10790217" cy="3082919"/>
          </a:xfrm>
        </p:grpSpPr>
        <p:grpSp>
          <p:nvGrpSpPr>
            <p:cNvPr id="51" name="Group 50"/>
            <p:cNvGrpSpPr/>
            <p:nvPr/>
          </p:nvGrpSpPr>
          <p:grpSpPr>
            <a:xfrm>
              <a:off x="593457" y="490177"/>
              <a:ext cx="10790217" cy="3082919"/>
              <a:chOff x="633213" y="490177"/>
              <a:chExt cx="10790217" cy="3082919"/>
            </a:xfrm>
          </p:grpSpPr>
          <p:sp>
            <p:nvSpPr>
              <p:cNvPr id="53" name="Freeform 52"/>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dirty="0" smtClean="0"/>
                  <a:t>…</a:t>
                </a:r>
                <a:endParaRPr lang="en-GB" sz="1400" kern="1200" dirty="0"/>
              </a:p>
            </p:txBody>
          </p:sp>
          <p:sp>
            <p:nvSpPr>
              <p:cNvPr id="54" name="Freeform 53"/>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1400" b="0" kern="1200" baseline="0" dirty="0" smtClean="0"/>
                  <a:t>…</a:t>
                </a:r>
                <a:endParaRPr lang="en-GB" sz="1400" kern="1200" dirty="0"/>
              </a:p>
            </p:txBody>
          </p:sp>
        </p:grpSp>
        <p:sp>
          <p:nvSpPr>
            <p:cNvPr id="52" name="Left-Right Arrow 51"/>
            <p:cNvSpPr/>
            <p:nvPr/>
          </p:nvSpPr>
          <p:spPr bwMode="auto">
            <a:xfrm>
              <a:off x="5240582"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600" dirty="0" smtClean="0">
                <a:gradFill>
                  <a:gsLst>
                    <a:gs pos="0">
                      <a:srgbClr val="FFFFFF"/>
                    </a:gs>
                    <a:gs pos="100000">
                      <a:srgbClr val="FFFFFF"/>
                    </a:gs>
                  </a:gsLst>
                  <a:lin ang="5400000" scaled="0"/>
                </a:gradFill>
                <a:latin typeface="Segoe Light" pitchFamily="34" charset="0"/>
              </a:endParaRPr>
            </a:p>
          </p:txBody>
        </p:sp>
      </p:grpSp>
    </p:spTree>
    <p:extLst>
      <p:ext uri="{BB962C8B-B14F-4D97-AF65-F5344CB8AC3E}">
        <p14:creationId xmlns:p14="http://schemas.microsoft.com/office/powerpoint/2010/main" val="3420098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C46B5283-7C8A-45A2-BB35-1B9F0C00729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03DF18D3-7E95-4346-9BB3-71AB27DE435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8A72452F-C483-41DA-80B9-5CA298062A9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623248"/>
          </a:xfrm>
        </p:spPr>
        <p:txBody>
          <a:bodyPr/>
          <a:lstStyle/>
          <a:p>
            <a:r>
              <a:rPr lang="en-GB" dirty="0" smtClean="0">
                <a:latin typeface="Segoe UI Light" panose="020B0502040204020203" pitchFamily="34" charset="0"/>
              </a:rPr>
              <a:t>You can of course take this too far </a:t>
            </a:r>
            <a:r>
              <a:rPr lang="en-GB" dirty="0">
                <a:latin typeface="Segoe UI Light" panose="020B0502040204020203" pitchFamily="34" charset="0"/>
                <a:sym typeface="Wingdings" panose="05000000000000000000" pitchFamily="2" charset="2"/>
              </a:rPr>
              <a:t> </a:t>
            </a:r>
            <a:r>
              <a:rPr lang="en-GB" dirty="0" smtClean="0">
                <a:latin typeface="Segoe UI Light" panose="020B0502040204020203" pitchFamily="34" charset="0"/>
                <a:sym typeface="Wingdings" panose="05000000000000000000" pitchFamily="2" charset="2"/>
              </a:rPr>
              <a:t>:)</a:t>
            </a:r>
            <a:endParaRPr lang="en-GB" dirty="0">
              <a:latin typeface="Segoe UI Light" panose="020B0502040204020203" pitchFamily="34" charset="0"/>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14251" y="367026"/>
            <a:ext cx="8458780" cy="5834130"/>
          </a:xfrm>
          <a:prstGeom prst="rect">
            <a:avLst/>
          </a:prstGeom>
          <a:ln>
            <a:solidFill>
              <a:schemeClr val="accent1"/>
            </a:solidFill>
          </a:ln>
        </p:spPr>
      </p:pic>
    </p:spTree>
    <p:extLst>
      <p:ext uri="{BB962C8B-B14F-4D97-AF65-F5344CB8AC3E}">
        <p14:creationId xmlns:p14="http://schemas.microsoft.com/office/powerpoint/2010/main" val="780502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338943" y="644691"/>
            <a:ext cx="10238295" cy="3268074"/>
          </a:xfrm>
        </p:spPr>
        <p:txBody>
          <a:bodyPr/>
          <a:lstStyle/>
          <a:p>
            <a:r>
              <a:rPr lang="en-GB" sz="5899" dirty="0" smtClean="0">
                <a:solidFill>
                  <a:schemeClr val="bg1"/>
                </a:solidFill>
              </a:rPr>
              <a:t>Thank you!!</a:t>
            </a:r>
            <a:br>
              <a:rPr lang="en-GB" sz="5899" dirty="0" smtClean="0">
                <a:solidFill>
                  <a:schemeClr val="bg1"/>
                </a:solidFill>
              </a:rPr>
            </a:br>
            <a:r>
              <a:rPr lang="en-GB" sz="5899" dirty="0">
                <a:solidFill>
                  <a:schemeClr val="bg1"/>
                </a:solidFill>
              </a:rPr>
              <a:t/>
            </a:r>
            <a:br>
              <a:rPr lang="en-GB" sz="5899" dirty="0">
                <a:solidFill>
                  <a:schemeClr val="bg1"/>
                </a:solidFill>
              </a:rPr>
            </a:br>
            <a:r>
              <a:rPr lang="en-GB" sz="5899" dirty="0" smtClean="0">
                <a:solidFill>
                  <a:schemeClr val="bg1"/>
                </a:solidFill>
              </a:rPr>
              <a:t/>
            </a:r>
            <a:br>
              <a:rPr lang="en-GB" sz="5899" dirty="0" smtClean="0">
                <a:solidFill>
                  <a:schemeClr val="bg1"/>
                </a:solidFill>
              </a:rPr>
            </a:br>
            <a:r>
              <a:rPr lang="en-GB" sz="5899" dirty="0" smtClean="0">
                <a:solidFill>
                  <a:schemeClr val="bg1"/>
                </a:solidFill>
              </a:rPr>
              <a:t>Questions?</a:t>
            </a:r>
            <a:endParaRPr lang="en-GB" sz="5899" dirty="0">
              <a:solidFill>
                <a:schemeClr val="bg1"/>
              </a:solidFill>
            </a:endParaRPr>
          </a:p>
        </p:txBody>
      </p:sp>
    </p:spTree>
    <p:extLst>
      <p:ext uri="{BB962C8B-B14F-4D97-AF65-F5344CB8AC3E}">
        <p14:creationId xmlns:p14="http://schemas.microsoft.com/office/powerpoint/2010/main" val="3503810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49" y="2327385"/>
            <a:ext cx="11169050" cy="3821700"/>
          </a:xfrm>
        </p:spPr>
        <p:txBody>
          <a:bodyPr/>
          <a:lstStyle/>
          <a:p>
            <a:r>
              <a:rPr lang="en-GB" sz="4799" dirty="0">
                <a:latin typeface="Segoe UI Light" panose="020B0502040204020203" pitchFamily="34" charset="0"/>
              </a:rPr>
              <a:t>Mixed OO/Functional Programming Has Won</a:t>
            </a:r>
            <a:br>
              <a:rPr lang="en-GB" sz="4799" dirty="0">
                <a:latin typeface="Segoe UI Light" panose="020B0502040204020203" pitchFamily="34" charset="0"/>
              </a:rPr>
            </a:br>
            <a:r>
              <a:rPr lang="en-GB" sz="4799" dirty="0">
                <a:latin typeface="Segoe UI Light" panose="020B0502040204020203" pitchFamily="34" charset="0"/>
              </a:rPr>
              <a:t/>
            </a:r>
            <a:br>
              <a:rPr lang="en-GB" sz="4799" dirty="0">
                <a:latin typeface="Segoe UI Light" panose="020B0502040204020203" pitchFamily="34" charset="0"/>
              </a:rPr>
            </a:br>
            <a:r>
              <a:rPr lang="en-GB" sz="3599" dirty="0">
                <a:latin typeface="Segoe UI Light" panose="020B0502040204020203" pitchFamily="34" charset="0"/>
              </a:rPr>
              <a:t>Lambdas in C#, Java, C++, …</a:t>
            </a:r>
            <a:br>
              <a:rPr lang="en-GB" sz="3599" dirty="0">
                <a:latin typeface="Segoe UI Light" panose="020B0502040204020203" pitchFamily="34" charset="0"/>
              </a:rPr>
            </a:br>
            <a:r>
              <a:rPr lang="en-GB" sz="3599" dirty="0" err="1">
                <a:latin typeface="Segoe UI Light" panose="020B0502040204020203" pitchFamily="34" charset="0"/>
              </a:rPr>
              <a:t>Async</a:t>
            </a:r>
            <a:r>
              <a:rPr lang="en-GB" sz="3599" dirty="0">
                <a:latin typeface="Segoe UI Light" panose="020B0502040204020203" pitchFamily="34" charset="0"/>
              </a:rPr>
              <a:t> monadic modality in C#, </a:t>
            </a:r>
            <a:r>
              <a:rPr lang="en-GB" sz="3599" dirty="0" err="1">
                <a:latin typeface="Segoe UI Light" panose="020B0502040204020203" pitchFamily="34" charset="0"/>
              </a:rPr>
              <a:t>Javascript</a:t>
            </a:r>
            <a:r>
              <a:rPr lang="en-GB" sz="3599" dirty="0">
                <a:latin typeface="Segoe UI Light" panose="020B0502040204020203" pitchFamily="34" charset="0"/>
              </a:rPr>
              <a:t>, PHP (Hack), …</a:t>
            </a:r>
            <a:br>
              <a:rPr lang="en-GB" sz="3599" dirty="0">
                <a:latin typeface="Segoe UI Light" panose="020B0502040204020203" pitchFamily="34" charset="0"/>
              </a:rPr>
            </a:br>
            <a:r>
              <a:rPr lang="en-GB" sz="3599" dirty="0">
                <a:latin typeface="Segoe UI Light" panose="020B0502040204020203" pitchFamily="34" charset="0"/>
              </a:rPr>
              <a:t>Function types in C#, </a:t>
            </a:r>
            <a:r>
              <a:rPr lang="en-GB" sz="3599" dirty="0" err="1">
                <a:latin typeface="Segoe UI Light" panose="020B0502040204020203" pitchFamily="34" charset="0"/>
              </a:rPr>
              <a:t>TypeScript</a:t>
            </a:r>
            <a:r>
              <a:rPr lang="en-GB" sz="3599" dirty="0">
                <a:latin typeface="Segoe UI Light" panose="020B0502040204020203" pitchFamily="34" charset="0"/>
              </a:rPr>
              <a:t>, …</a:t>
            </a:r>
            <a:br>
              <a:rPr lang="en-GB" sz="3599" dirty="0">
                <a:latin typeface="Segoe UI Light" panose="020B0502040204020203" pitchFamily="34" charset="0"/>
              </a:rPr>
            </a:br>
            <a:r>
              <a:rPr lang="en-GB" sz="3599" dirty="0">
                <a:latin typeface="Segoe UI Light" panose="020B0502040204020203" pitchFamily="34" charset="0"/>
              </a:rPr>
              <a:t>Generics in C#, Java, Visual Basic, …</a:t>
            </a:r>
            <a:br>
              <a:rPr lang="en-GB" sz="3599" dirty="0">
                <a:latin typeface="Segoe UI Light" panose="020B0502040204020203" pitchFamily="34" charset="0"/>
              </a:rPr>
            </a:br>
            <a:r>
              <a:rPr lang="en-GB" sz="3599" dirty="0">
                <a:latin typeface="Segoe UI Light" panose="020B0502040204020203" pitchFamily="34" charset="0"/>
              </a:rPr>
              <a:t>…</a:t>
            </a:r>
          </a:p>
        </p:txBody>
      </p:sp>
    </p:spTree>
    <p:extLst>
      <p:ext uri="{BB962C8B-B14F-4D97-AF65-F5344CB8AC3E}">
        <p14:creationId xmlns:p14="http://schemas.microsoft.com/office/powerpoint/2010/main" val="109091286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216" y="812834"/>
            <a:ext cx="11169050" cy="4320157"/>
          </a:xfrm>
        </p:spPr>
        <p:txBody>
          <a:bodyPr/>
          <a:lstStyle/>
          <a:p>
            <a:r>
              <a:rPr lang="en-GB" sz="4799" dirty="0">
                <a:latin typeface="Segoe UI Light" panose="020B0502040204020203" pitchFamily="34" charset="0"/>
              </a:rPr>
              <a:t>… except where it hasn’t</a:t>
            </a:r>
            <a:br>
              <a:rPr lang="en-GB" sz="4799" dirty="0">
                <a:latin typeface="Segoe UI Light" panose="020B0502040204020203" pitchFamily="34" charset="0"/>
              </a:rPr>
            </a:br>
            <a:r>
              <a:rPr lang="en-GB" sz="4799" dirty="0">
                <a:latin typeface="Segoe UI Light" panose="020B0502040204020203" pitchFamily="34" charset="0"/>
              </a:rPr>
              <a:t/>
            </a:r>
            <a:br>
              <a:rPr lang="en-GB" sz="4799" dirty="0">
                <a:latin typeface="Segoe UI Light" panose="020B0502040204020203" pitchFamily="34" charset="0"/>
              </a:rPr>
            </a:br>
            <a:r>
              <a:rPr lang="en-GB" sz="3599" dirty="0">
                <a:latin typeface="Segoe UI Light" panose="020B0502040204020203" pitchFamily="34" charset="0"/>
              </a:rPr>
              <a:t>Inheritance everywhere!!!</a:t>
            </a:r>
            <a:br>
              <a:rPr lang="en-GB" sz="3599" dirty="0">
                <a:latin typeface="Segoe UI Light" panose="020B0502040204020203" pitchFamily="34" charset="0"/>
              </a:rPr>
            </a:br>
            <a:r>
              <a:rPr lang="en-GB" sz="3599" dirty="0">
                <a:latin typeface="Segoe UI Light" panose="020B0502040204020203" pitchFamily="34" charset="0"/>
              </a:rPr>
              <a:t/>
            </a:r>
            <a:br>
              <a:rPr lang="en-GB" sz="3599" dirty="0">
                <a:latin typeface="Segoe UI Light" panose="020B0502040204020203" pitchFamily="34" charset="0"/>
              </a:rPr>
            </a:br>
            <a:r>
              <a:rPr lang="en-GB" sz="3599" dirty="0">
                <a:latin typeface="Segoe UI Light" panose="020B0502040204020203" pitchFamily="34" charset="0"/>
              </a:rPr>
              <a:t>Nulls everywhere!!!</a:t>
            </a:r>
            <a:br>
              <a:rPr lang="en-GB" sz="3599" dirty="0">
                <a:latin typeface="Segoe UI Light" panose="020B0502040204020203" pitchFamily="34" charset="0"/>
              </a:rPr>
            </a:br>
            <a:r>
              <a:rPr lang="en-GB" sz="3599" dirty="0">
                <a:latin typeface="Segoe UI Light" panose="020B0502040204020203" pitchFamily="34" charset="0"/>
              </a:rPr>
              <a:t/>
            </a:r>
            <a:br>
              <a:rPr lang="en-GB" sz="3599" dirty="0">
                <a:latin typeface="Segoe UI Light" panose="020B0502040204020203" pitchFamily="34" charset="0"/>
              </a:rPr>
            </a:br>
            <a:r>
              <a:rPr lang="en-GB" sz="3599" b="1" dirty="0" smtClean="0">
                <a:latin typeface="Segoe UI Light" panose="020B0502040204020203" pitchFamily="34" charset="0"/>
              </a:rPr>
              <a:t>Circularities </a:t>
            </a:r>
            <a:r>
              <a:rPr lang="en-GB" sz="3599" b="1" dirty="0">
                <a:latin typeface="Segoe UI Light" panose="020B0502040204020203" pitchFamily="34" charset="0"/>
              </a:rPr>
              <a:t>everywhere!!!!</a:t>
            </a:r>
            <a:br>
              <a:rPr lang="en-GB" sz="3599" b="1" dirty="0">
                <a:latin typeface="Segoe UI Light" panose="020B0502040204020203" pitchFamily="34" charset="0"/>
              </a:rPr>
            </a:br>
            <a:endParaRPr lang="en-GB" sz="3599" b="1" dirty="0">
              <a:latin typeface="Segoe UI Light" panose="020B0502040204020203" pitchFamily="34" charset="0"/>
            </a:endParaRPr>
          </a:p>
        </p:txBody>
      </p:sp>
    </p:spTree>
    <p:extLst>
      <p:ext uri="{BB962C8B-B14F-4D97-AF65-F5344CB8AC3E}">
        <p14:creationId xmlns:p14="http://schemas.microsoft.com/office/powerpoint/2010/main" val="149627798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28601"/>
            <a:ext cx="11144982" cy="623104"/>
          </a:xfrm>
        </p:spPr>
        <p:txBody>
          <a:bodyPr/>
          <a:lstStyle/>
          <a:p>
            <a:pPr algn="l"/>
            <a:r>
              <a:rPr lang="en-GB" dirty="0" smtClean="0">
                <a:latin typeface="Segoe UI Light" panose="020B0502040204020203" pitchFamily="34" charset="0"/>
                <a:cs typeface="Segoe UI Light" panose="020B0502040204020203" pitchFamily="34" charset="0"/>
              </a:rPr>
              <a:t>Unnecessary Circularities are Evil</a:t>
            </a:r>
            <a:endParaRPr lang="en-GB" sz="4799" dirty="0">
              <a:latin typeface="Segoe UI Light" panose="020B0502040204020203" pitchFamily="34" charset="0"/>
              <a:cs typeface="Segoe UI Light" panose="020B0502040204020203" pitchFamily="34" charset="0"/>
            </a:endParaRPr>
          </a:p>
        </p:txBody>
      </p:sp>
      <p:sp>
        <p:nvSpPr>
          <p:cNvPr id="5" name="Text Placeholder 4"/>
          <p:cNvSpPr>
            <a:spLocks noGrp="1"/>
          </p:cNvSpPr>
          <p:nvPr>
            <p:ph type="body" idx="1"/>
          </p:nvPr>
        </p:nvSpPr>
        <p:spPr>
          <a:xfrm>
            <a:off x="522718" y="1447864"/>
            <a:ext cx="11144980" cy="5120217"/>
          </a:xfrm>
        </p:spPr>
        <p:txBody>
          <a:bodyPr/>
          <a:lstStyle/>
          <a:p>
            <a:endParaRPr lang="en-GB" sz="3199" dirty="0">
              <a:latin typeface="Segoe UI Light" panose="020B0502040204020203" pitchFamily="34" charset="0"/>
              <a:cs typeface="Segoe UI Light" panose="020B0502040204020203" pitchFamily="34" charset="0"/>
            </a:endParaRPr>
          </a:p>
          <a:p>
            <a:endParaRPr lang="en-GB" sz="3199" dirty="0">
              <a:latin typeface="Segoe UI Light" panose="020B0502040204020203" pitchFamily="34" charset="0"/>
              <a:cs typeface="Segoe UI Light" panose="020B0502040204020203" pitchFamily="34" charset="0"/>
            </a:endParaRPr>
          </a:p>
          <a:p>
            <a:endParaRPr lang="en-GB" sz="3199" dirty="0">
              <a:latin typeface="Segoe UI Light" panose="020B0502040204020203" pitchFamily="34" charset="0"/>
              <a:cs typeface="Segoe UI Light" panose="020B0502040204020203" pitchFamily="34" charset="0"/>
            </a:endParaRPr>
          </a:p>
          <a:p>
            <a:endParaRPr lang="en-GB" sz="3199" dirty="0">
              <a:latin typeface="Segoe UI Light" panose="020B0502040204020203" pitchFamily="34" charset="0"/>
              <a:cs typeface="Segoe UI Light" panose="020B0502040204020203" pitchFamily="34" charset="0"/>
            </a:endParaRPr>
          </a:p>
          <a:p>
            <a:endParaRPr lang="en-GB" sz="3199" dirty="0">
              <a:latin typeface="Segoe UI Light" panose="020B0502040204020203" pitchFamily="34" charset="0"/>
              <a:cs typeface="Segoe UI Light" panose="020B0502040204020203" pitchFamily="34" charset="0"/>
            </a:endParaRPr>
          </a:p>
          <a:p>
            <a:endParaRPr lang="en-GB" sz="3199" dirty="0">
              <a:latin typeface="Segoe UI Light" panose="020B0502040204020203" pitchFamily="34" charset="0"/>
              <a:cs typeface="Segoe UI Light" panose="020B0502040204020203" pitchFamily="34" charset="0"/>
            </a:endParaRPr>
          </a:p>
          <a:p>
            <a:endParaRPr lang="en-GB" sz="3199" dirty="0">
              <a:latin typeface="Segoe UI Light" panose="020B0502040204020203" pitchFamily="34" charset="0"/>
              <a:cs typeface="Segoe UI Light" panose="020B0502040204020203" pitchFamily="34" charset="0"/>
            </a:endParaRPr>
          </a:p>
          <a:p>
            <a:pPr marL="0" indent="0">
              <a:buNone/>
            </a:pPr>
            <a:r>
              <a:rPr lang="en-GB" sz="3199" dirty="0">
                <a:latin typeface="Segoe UI Light" panose="020B0502040204020203" pitchFamily="34" charset="0"/>
                <a:cs typeface="Segoe UI Light" panose="020B0502040204020203" pitchFamily="34" charset="0"/>
              </a:rPr>
              <a:t>To the functional programmer, it is “obvious” that our software methodology should help minimize and reduce cyclic dependencies in program structure.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030" y="1344891"/>
            <a:ext cx="4381760" cy="31379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450" y="1609868"/>
            <a:ext cx="4389198" cy="2872929"/>
          </a:xfrm>
          <a:prstGeom prst="rect">
            <a:avLst/>
          </a:prstGeom>
        </p:spPr>
      </p:pic>
    </p:spTree>
    <p:extLst>
      <p:ext uri="{BB962C8B-B14F-4D97-AF65-F5344CB8AC3E}">
        <p14:creationId xmlns:p14="http://schemas.microsoft.com/office/powerpoint/2010/main" val="265841769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28601"/>
            <a:ext cx="11144982" cy="623104"/>
          </a:xfrm>
        </p:spPr>
        <p:txBody>
          <a:bodyPr/>
          <a:lstStyle/>
          <a:p>
            <a:pPr algn="l"/>
            <a:r>
              <a:rPr lang="en-GB" dirty="0" smtClean="0">
                <a:latin typeface="Segoe UI Light" panose="020B0502040204020203" pitchFamily="34" charset="0"/>
                <a:cs typeface="Segoe UI Light" panose="020B0502040204020203" pitchFamily="34" charset="0"/>
              </a:rPr>
              <a:t>The C# approach to circularity</a:t>
            </a:r>
            <a:endParaRPr lang="en-GB" sz="4799" dirty="0">
              <a:latin typeface="Segoe UI Light" panose="020B0502040204020203" pitchFamily="34" charset="0"/>
              <a:cs typeface="Segoe UI Light" panose="020B0502040204020203" pitchFamily="34" charset="0"/>
            </a:endParaRPr>
          </a:p>
        </p:txBody>
      </p:sp>
      <p:sp>
        <p:nvSpPr>
          <p:cNvPr id="5" name="Text Placeholder 4"/>
          <p:cNvSpPr>
            <a:spLocks noGrp="1"/>
          </p:cNvSpPr>
          <p:nvPr>
            <p:ph type="body" idx="1"/>
          </p:nvPr>
        </p:nvSpPr>
        <p:spPr>
          <a:xfrm>
            <a:off x="522718" y="1447865"/>
            <a:ext cx="11144980" cy="2609304"/>
          </a:xfrm>
        </p:spPr>
        <p:txBody>
          <a:bodyPr/>
          <a:lstStyle/>
          <a:p>
            <a:pPr marL="0" indent="0">
              <a:buNone/>
            </a:pPr>
            <a:r>
              <a:rPr lang="en-GB" sz="3199" dirty="0">
                <a:latin typeface="Segoe UI Light" panose="020B0502040204020203" pitchFamily="34" charset="0"/>
                <a:cs typeface="Segoe UI Light" panose="020B0502040204020203" pitchFamily="34" charset="0"/>
              </a:rPr>
              <a:t>All files in an “assembly” are mutually referential </a:t>
            </a:r>
          </a:p>
          <a:p>
            <a:endParaRPr lang="en-GB" sz="3199" dirty="0">
              <a:latin typeface="Segoe UI Light" panose="020B0502040204020203" pitchFamily="34" charset="0"/>
              <a:cs typeface="Segoe UI Light" panose="020B0502040204020203" pitchFamily="34" charset="0"/>
            </a:endParaRPr>
          </a:p>
          <a:p>
            <a:pPr marL="0" indent="0">
              <a:buNone/>
            </a:pPr>
            <a:r>
              <a:rPr lang="en-GB" sz="3199" dirty="0">
                <a:latin typeface="Segoe UI Light" panose="020B0502040204020203" pitchFamily="34" charset="0"/>
                <a:cs typeface="Segoe UI Light" panose="020B0502040204020203" pitchFamily="34" charset="0"/>
              </a:rPr>
              <a:t>Arbitrary circularity </a:t>
            </a:r>
            <a:r>
              <a:rPr lang="en-GB" sz="3199" dirty="0" smtClean="0">
                <a:latin typeface="Segoe UI Light" panose="020B0502040204020203" pitchFamily="34" charset="0"/>
                <a:cs typeface="Segoe UI Light" panose="020B0502040204020203" pitchFamily="34" charset="0"/>
              </a:rPr>
              <a:t>between </a:t>
            </a:r>
            <a:r>
              <a:rPr lang="en-GB" sz="3199" dirty="0">
                <a:latin typeface="Segoe UI Light" panose="020B0502040204020203" pitchFamily="34" charset="0"/>
                <a:cs typeface="Segoe UI Light" panose="020B0502040204020203" pitchFamily="34" charset="0"/>
              </a:rPr>
              <a:t>“internal” items in an assembly</a:t>
            </a:r>
          </a:p>
          <a:p>
            <a:pPr marL="0" indent="0">
              <a:buNone/>
            </a:pPr>
            <a:endParaRPr lang="en-GB" sz="3199" dirty="0">
              <a:latin typeface="Segoe UI Light" panose="020B0502040204020203" pitchFamily="34" charset="0"/>
              <a:cs typeface="Segoe UI Light" panose="020B0502040204020203" pitchFamily="34" charset="0"/>
            </a:endParaRPr>
          </a:p>
          <a:p>
            <a:pPr marL="0" indent="0">
              <a:buNone/>
            </a:pPr>
            <a:r>
              <a:rPr lang="en-GB" sz="3199" dirty="0">
                <a:latin typeface="Segoe UI Light" panose="020B0502040204020203" pitchFamily="34" charset="0"/>
                <a:cs typeface="Segoe UI Light" panose="020B0502040204020203" pitchFamily="34" charset="0"/>
              </a:rPr>
              <a:t>Mutually recursive “assemblies” are possible if you try hard</a:t>
            </a:r>
          </a:p>
        </p:txBody>
      </p:sp>
    </p:spTree>
    <p:extLst>
      <p:ext uri="{BB962C8B-B14F-4D97-AF65-F5344CB8AC3E}">
        <p14:creationId xmlns:p14="http://schemas.microsoft.com/office/powerpoint/2010/main" val="115086951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X</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Y</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
        <p:nvSpPr>
          <p:cNvPr id="2" name="TextBox 1"/>
          <p:cNvSpPr txBox="1"/>
          <p:nvPr/>
        </p:nvSpPr>
        <p:spPr>
          <a:xfrm>
            <a:off x="5897999" y="2779719"/>
            <a:ext cx="440826" cy="1231106"/>
          </a:xfrm>
          <a:prstGeom prst="rect">
            <a:avLst/>
          </a:prstGeom>
          <a:noFill/>
        </p:spPr>
        <p:txBody>
          <a:bodyPr wrap="none" lIns="0" tIns="0" rIns="0" bIns="0" rtlCol="0">
            <a:spAutoFit/>
          </a:bodyPr>
          <a:lstStyle/>
          <a:p>
            <a:r>
              <a:rPr lang="en-GB" sz="80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a:t>
            </a:r>
            <a:endParaRPr lang="en-GB" sz="22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endParaRPr>
          </a:p>
        </p:txBody>
      </p:sp>
      <p:sp>
        <p:nvSpPr>
          <p:cNvPr id="11" name="Down Arrow 10"/>
          <p:cNvSpPr/>
          <p:nvPr/>
        </p:nvSpPr>
        <p:spPr bwMode="auto">
          <a:xfrm>
            <a:off x="5715000" y="2850776"/>
            <a:ext cx="806824" cy="968189"/>
          </a:xfrm>
          <a:prstGeom prst="downArrow">
            <a:avLst/>
          </a:prstGeom>
          <a:no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197230301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3213" y="490177"/>
            <a:ext cx="10790217" cy="3082919"/>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dirty="0" smtClean="0">
                  <a:latin typeface="Segoe UI Light" panose="020B0502040204020203" pitchFamily="34" charset="0"/>
                </a:rPr>
                <a:t>Functional</a:t>
              </a:r>
              <a:endParaRPr lang="en-GB" sz="6000" kern="1200" dirty="0">
                <a:latin typeface="Segoe UI Light" panose="020B0502040204020203" pitchFamily="34" charset="0"/>
              </a:endParaRP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n-GB" sz="6000" b="0" kern="1200" baseline="0" smtClean="0">
                  <a:latin typeface="Segoe UI Light" panose="020B0502040204020203" pitchFamily="34" charset="0"/>
                </a:rPr>
                <a:t>Interop</a:t>
              </a:r>
              <a:endParaRPr lang="en-GB" sz="6000" kern="1200" dirty="0">
                <a:latin typeface="Segoe UI Light" panose="020B0502040204020203" pitchFamily="34" charset="0"/>
              </a:endParaRPr>
            </a:p>
          </p:txBody>
        </p:sp>
      </p:grpSp>
      <p:sp>
        <p:nvSpPr>
          <p:cNvPr id="10" name="Left-Right Arrow 9"/>
          <p:cNvSpPr/>
          <p:nvPr/>
        </p:nvSpPr>
        <p:spPr bwMode="auto">
          <a:xfrm>
            <a:off x="5280338" y="1738648"/>
            <a:ext cx="1622738" cy="643944"/>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200" dirty="0" smtClean="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100558496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41" y="2327383"/>
            <a:ext cx="11176000" cy="3227037"/>
          </a:xfrm>
        </p:spPr>
        <p:txBody>
          <a:bodyPr/>
          <a:lstStyle/>
          <a:p>
            <a:r>
              <a:rPr lang="en-GB" sz="4000" dirty="0" smtClean="0">
                <a:latin typeface="Segoe UI Light" panose="020B0502040204020203" pitchFamily="34" charset="0"/>
                <a:cs typeface="Segoe UI Light" panose="020B0502040204020203" pitchFamily="34" charset="0"/>
              </a:rPr>
              <a:t>Then (2003)</a:t>
            </a:r>
            <a:br>
              <a:rPr lang="en-GB" sz="4000" dirty="0" smtClean="0">
                <a:latin typeface="Segoe UI Light" panose="020B0502040204020203" pitchFamily="34" charset="0"/>
                <a:cs typeface="Segoe UI Light" panose="020B0502040204020203" pitchFamily="34" charset="0"/>
              </a:rPr>
            </a:br>
            <a:r>
              <a:rPr lang="en-GB" sz="4000" dirty="0">
                <a:latin typeface="Segoe UI Light" panose="020B0502040204020203" pitchFamily="34" charset="0"/>
                <a:cs typeface="Segoe UI Light" panose="020B0502040204020203" pitchFamily="34" charset="0"/>
              </a:rPr>
              <a:t/>
            </a:r>
            <a:br>
              <a:rPr lang="en-GB" sz="4000" dirty="0">
                <a:latin typeface="Segoe UI Light" panose="020B0502040204020203" pitchFamily="34" charset="0"/>
                <a:cs typeface="Segoe UI Light" panose="020B0502040204020203" pitchFamily="34" charset="0"/>
              </a:rPr>
            </a:b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Functional languages were </a:t>
            </a:r>
            <a:r>
              <a:rPr lang="en-GB" sz="36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isolated</a:t>
            </a: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r>
              <a:rPr lang="en-GB" sz="36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non-interoperable</a:t>
            </a: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r>
              <a:rPr lang="en-GB" sz="36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using their own VMs</a:t>
            </a: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Interop standards like C-calls, </a:t>
            </a:r>
            <a:r>
              <a:rPr lang="en-GB" sz="36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COM, CORBA, XML were a mess </a:t>
            </a:r>
            <a: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for language-integration. </a:t>
            </a:r>
            <a:br>
              <a:rPr lang="en-GB" sz="36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endParaRPr lang="en-GB"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77837605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0.xml><?xml version="1.0" encoding="utf-8"?>
<a:theme xmlns:a="http://schemas.openxmlformats.org/drawingml/2006/main" name="4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1.xml><?xml version="1.0" encoding="utf-8"?>
<a:theme xmlns:a="http://schemas.openxmlformats.org/drawingml/2006/main" name="5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2.xml><?xml version="1.0" encoding="utf-8"?>
<a:theme xmlns:a="http://schemas.openxmlformats.org/drawingml/2006/main" name="6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5.xml><?xml version="1.0" encoding="utf-8"?>
<a:theme xmlns:a="http://schemas.openxmlformats.org/drawingml/2006/main" name="1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6.xml><?xml version="1.0" encoding="utf-8"?>
<a:theme xmlns:a="http://schemas.openxmlformats.org/drawingml/2006/main" name="1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7.xml><?xml version="1.0" encoding="utf-8"?>
<a:theme xmlns:a="http://schemas.openxmlformats.org/drawingml/2006/main" name="1_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8.xml><?xml version="1.0" encoding="utf-8"?>
<a:theme xmlns:a="http://schemas.openxmlformats.org/drawingml/2006/main" name="2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9.xml><?xml version="1.0" encoding="utf-8"?>
<a:theme xmlns:a="http://schemas.openxmlformats.org/drawingml/2006/main" name="3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FSharp-teched-europe-2010-v2</Template>
  <TotalTime>36045</TotalTime>
  <Words>1202</Words>
  <Application>Microsoft Office PowerPoint</Application>
  <PresentationFormat>Widescreen</PresentationFormat>
  <Paragraphs>284</Paragraphs>
  <Slides>64</Slides>
  <Notes>1</Notes>
  <HiddenSlides>0</HiddenSlides>
  <MMClips>1</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64</vt:i4>
      </vt:variant>
    </vt:vector>
  </HeadingPairs>
  <TitlesOfParts>
    <vt:vector size="86" baseType="lpstr">
      <vt:lpstr>Arial</vt:lpstr>
      <vt:lpstr>Calibri</vt:lpstr>
      <vt:lpstr>Candara</vt:lpstr>
      <vt:lpstr>Consolas</vt:lpstr>
      <vt:lpstr>Courier New</vt:lpstr>
      <vt:lpstr>Lucida Console</vt:lpstr>
      <vt:lpstr>Segoe Light</vt:lpstr>
      <vt:lpstr>Segoe UI</vt:lpstr>
      <vt:lpstr>Segoe UI Light</vt:lpstr>
      <vt:lpstr>Wingdings</vt:lpstr>
      <vt:lpstr>FSharp-teched-europe-2010-v2</vt:lpstr>
      <vt:lpstr>White with Consolas font for code slides</vt:lpstr>
      <vt:lpstr>Metro Template-Template Blue</vt:lpstr>
      <vt:lpstr>New corp-style Presentation</vt:lpstr>
      <vt:lpstr>1_New corp-style Presentation</vt:lpstr>
      <vt:lpstr>1_FSharp-teched-europe-2010-v2</vt:lpstr>
      <vt:lpstr>1_Metro Template-Template Blue</vt:lpstr>
      <vt:lpstr>2_FSharp-teched-europe-2010-v2</vt:lpstr>
      <vt:lpstr>3_FSharp-teched-europe-2010-v2</vt:lpstr>
      <vt:lpstr>4_FSharp-teched-europe-2010-v2</vt:lpstr>
      <vt:lpstr>5_FSharp-teched-europe-2010-v2</vt:lpstr>
      <vt:lpstr>6_FSharp-teched-europe-2010-v2</vt:lpstr>
      <vt:lpstr>PowerPoint Presentation</vt:lpstr>
      <vt:lpstr>A Gentle Stroll Through the Land of Language Design and Delivery</vt:lpstr>
      <vt:lpstr>A starting position….  The great disputes of computer science should be struggled with….  They are chances to make a better, simpler, more relaxed world as much as create opposing camps</vt:lpstr>
      <vt:lpstr>Not a new idea…</vt:lpstr>
      <vt:lpstr>PowerPoint Presentation</vt:lpstr>
      <vt:lpstr>You can of course take this too far  :)</vt:lpstr>
      <vt:lpstr>PowerPoint Presentation</vt:lpstr>
      <vt:lpstr>PowerPoint Presentation</vt:lpstr>
      <vt:lpstr>Then (2003)  Functional languages were isolated, non-interoperable, using their own VMs. Interop standards like C-calls, COM, CORBA, XML were a mess for language-integration.  </vt:lpstr>
      <vt:lpstr>The F# Approach  Embrace industry-standard runtime layers, and influence them. Keep exosystem at an appropriate distance. Design with end-to-end interop in mind. Compromise where needed.  </vt:lpstr>
      <vt:lpstr>Relaxation Achieved, 200% ✔  ✔ A path followed by Scala, Swift and now many others  ✔ Today’s FP languages are immensely interoperable while staying true to FP principles.  ✔ F# type providers raise interop to a completely new level  ✖ Some tensions remain – not all functional techniques are easily implemented on industry standard VMs </vt:lpstr>
      <vt:lpstr>PowerPoint Presentation</vt:lpstr>
      <vt:lpstr>Then (2003)  In the 1990s functional languages were historically anti-OO  Even today any mention of objects gives some people an “urrgghhh…” reaction.  Modern Compiler Implementation with Standard ML - Chapter 14, Object Oriented Programming   object – to express a dislike or distaste for something   </vt:lpstr>
      <vt:lpstr>F# - Objects + Functional</vt:lpstr>
      <vt:lpstr>Objects</vt:lpstr>
      <vt:lpstr>The F# approach is to embrace objects, make them fit with the expression-oriented typed functional paradigm  especially for interop and software engineering purposes  but not embrace full “object-orientation” </vt:lpstr>
      <vt:lpstr>PowerPoint Presentation</vt:lpstr>
      <vt:lpstr>A functional-first approach makes a huge difference in practice  fsharp.org/testimonials </vt:lpstr>
      <vt:lpstr>An analysis (Simon Cousins, Energy Sector)</vt:lpstr>
      <vt:lpstr>PowerPoint Presentation</vt:lpstr>
      <vt:lpstr>PowerPoint Presentation</vt:lpstr>
      <vt:lpstr>Simon Cousins, Energy Sector</vt:lpstr>
      <vt:lpstr> </vt:lpstr>
      <vt:lpstr>F# Active Patterns ✔  </vt:lpstr>
      <vt:lpstr>F# Type Providers ✔  </vt:lpstr>
      <vt:lpstr>F# Async Programming ✔  </vt:lpstr>
      <vt:lpstr>F# Units of Measure + Inference ✔  </vt:lpstr>
      <vt:lpstr> </vt:lpstr>
      <vt:lpstr>PowerPoint Presentation</vt:lpstr>
      <vt:lpstr>PowerPoint Presentation</vt:lpstr>
      <vt:lpstr>TL;DR – Where we are now</vt:lpstr>
      <vt:lpstr>The F# Language Design Process  fslang.uservoice.com    F# RFCs   Pull Requests </vt:lpstr>
      <vt:lpstr>F# 4.0  ✔ True shift to cross-platform open engineering ✔ Long laundry list of language items ✔ Normalized core library ✔ Type providers more powerful  ✔ Better debugging, tooling, performance ✔ ~20% compiler perf improvement</vt:lpstr>
      <vt:lpstr>F# 4.1 (being finalized)  ✔ Struct records ✔ Struct unions (1-case) ✔ Struct tuples (compat with C# 7.0) ✔ Mutually referential types and modules ✔ “fixed” ✔ + other items and several fixes </vt:lpstr>
      <vt:lpstr>The F# Compiler Service  fsharp.github.io/FSharp.Compiler.Service </vt:lpstr>
      <vt:lpstr>PowerPoint Presentation</vt:lpstr>
      <vt:lpstr>PowerPoint Presentation</vt:lpstr>
      <vt:lpstr>F# for Android, iOS, Linux, Mac </vt:lpstr>
      <vt:lpstr>100% open source, community driven</vt:lpstr>
      <vt:lpstr>100% open source, community driven</vt:lpstr>
      <vt:lpstr>PowerPoint Presentation</vt:lpstr>
      <vt:lpstr>PowerPoint Presentation</vt:lpstr>
      <vt:lpstr>100% open source, community driven</vt:lpstr>
      <vt:lpstr>F# for Docker? Yes!  hub.docker.com/fsharp/fsharp  </vt:lpstr>
      <vt:lpstr>PowerPoint Presentation</vt:lpstr>
      <vt:lpstr>F# for CoreCLR – Yes!</vt:lpstr>
      <vt:lpstr>Fun @ Coding Game</vt:lpstr>
      <vt:lpstr>Relaxation Achieved ✔  Enterprise Quality + Openness +  Community + Tooling +  Ecosystem + Evolution Path =  Goodness </vt:lpstr>
      <vt:lpstr>PowerPoint Presentation</vt:lpstr>
      <vt:lpstr>The Genesis of the F# Software Foundation, 2014  Houston, we have a problem. But what sort of problem exactly? And what would a solution look like?</vt:lpstr>
      <vt:lpstr>The Genesis of the F# Software Foundation, 2014  Houston, we have a problem. But what sort of problem exactly? And what would a solution look like?</vt:lpstr>
      <vt:lpstr>.NET is at a similar juncture. We all know it.    The lesson from F# is that the solution is not just technical. It’s social.</vt:lpstr>
      <vt:lpstr>The principles of founding the FSSF</vt:lpstr>
      <vt:lpstr>Memetic Independence  When a technology can be virally communicated as an idea independently of other technologies, associations or vested interests</vt:lpstr>
      <vt:lpstr>Does Visual Basic have memetic independence?   No   Does F# have memetic independence?  Yes  Do .NET and C# have memetic independence?   Your challenge</vt:lpstr>
      <vt:lpstr>.NET, C# and F# need…</vt:lpstr>
      <vt:lpstr>Warning Signs…</vt:lpstr>
      <vt:lpstr>The Great Challenge for .NET, C# and F#  = Social Independence +  Memetic Independence +  Enterprise-Ready Contribution =  Goodness </vt:lpstr>
      <vt:lpstr>In Conclusion!</vt:lpstr>
      <vt:lpstr>Thank you!!   Questions?</vt:lpstr>
      <vt:lpstr>Mixed OO/Functional Programming Has Won  Lambdas in C#, Java, C++, … Async monadic modality in C#, Javascript, PHP (Hack), … Function types in C#, TypeScript, … Generics in C#, Java, Visual Basic, … …</vt:lpstr>
      <vt:lpstr>… except where it hasn’t  Inheritance everywhere!!!  Nulls everywhere!!!  Circularities everywhere!!!! </vt:lpstr>
      <vt:lpstr>Unnecessary Circularities are Evil</vt:lpstr>
      <vt:lpstr>The C# approach to circularity</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561</cp:revision>
  <cp:lastPrinted>2010-05-11T05:02:34Z</cp:lastPrinted>
  <dcterms:created xsi:type="dcterms:W3CDTF">2010-11-09T11:20:14Z</dcterms:created>
  <dcterms:modified xsi:type="dcterms:W3CDTF">2016-07-11T20:51:22Z</dcterms:modified>
  <cp:category>TechEd Europe 2010</cp:category>
</cp:coreProperties>
</file>