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8.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9.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0.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1.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2.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13.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1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15.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16.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charts/chart3.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bookmarkIdSeed="2">
  <p:sldMasterIdLst>
    <p:sldMasterId id="2147483693" r:id="rId1"/>
    <p:sldMasterId id="2147483718" r:id="rId2"/>
    <p:sldMasterId id="2147483814" r:id="rId3"/>
    <p:sldMasterId id="2147483826" r:id="rId4"/>
    <p:sldMasterId id="2147483838" r:id="rId5"/>
    <p:sldMasterId id="2147483851" r:id="rId6"/>
    <p:sldMasterId id="2147483878" r:id="rId7"/>
    <p:sldMasterId id="2147483906" r:id="rId8"/>
    <p:sldMasterId id="2147483933" r:id="rId9"/>
    <p:sldMasterId id="2147483960" r:id="rId10"/>
    <p:sldMasterId id="2147483987" r:id="rId11"/>
    <p:sldMasterId id="2147484016" r:id="rId12"/>
    <p:sldMasterId id="2147484043" r:id="rId13"/>
    <p:sldMasterId id="2147484055" r:id="rId14"/>
    <p:sldMasterId id="2147484080" r:id="rId15"/>
    <p:sldMasterId id="2147484091" r:id="rId16"/>
    <p:sldMasterId id="2147484101" r:id="rId17"/>
  </p:sldMasterIdLst>
  <p:notesMasterIdLst>
    <p:notesMasterId r:id="rId75"/>
  </p:notesMasterIdLst>
  <p:handoutMasterIdLst>
    <p:handoutMasterId r:id="rId76"/>
  </p:handoutMasterIdLst>
  <p:sldIdLst>
    <p:sldId id="863" r:id="rId18"/>
    <p:sldId id="801" r:id="rId19"/>
    <p:sldId id="964" r:id="rId20"/>
    <p:sldId id="965" r:id="rId21"/>
    <p:sldId id="957" r:id="rId22"/>
    <p:sldId id="960" r:id="rId23"/>
    <p:sldId id="959" r:id="rId24"/>
    <p:sldId id="958" r:id="rId25"/>
    <p:sldId id="945" r:id="rId26"/>
    <p:sldId id="804" r:id="rId27"/>
    <p:sldId id="946" r:id="rId28"/>
    <p:sldId id="806" r:id="rId29"/>
    <p:sldId id="826" r:id="rId30"/>
    <p:sldId id="955" r:id="rId31"/>
    <p:sldId id="891" r:id="rId32"/>
    <p:sldId id="892" r:id="rId33"/>
    <p:sldId id="893" r:id="rId34"/>
    <p:sldId id="896" r:id="rId35"/>
    <p:sldId id="951" r:id="rId36"/>
    <p:sldId id="952" r:id="rId37"/>
    <p:sldId id="902" r:id="rId38"/>
    <p:sldId id="879" r:id="rId39"/>
    <p:sldId id="942" r:id="rId40"/>
    <p:sldId id="904" r:id="rId41"/>
    <p:sldId id="905" r:id="rId42"/>
    <p:sldId id="906" r:id="rId43"/>
    <p:sldId id="907" r:id="rId44"/>
    <p:sldId id="984" r:id="rId45"/>
    <p:sldId id="908" r:id="rId46"/>
    <p:sldId id="909" r:id="rId47"/>
    <p:sldId id="910" r:id="rId48"/>
    <p:sldId id="966" r:id="rId49"/>
    <p:sldId id="969" r:id="rId50"/>
    <p:sldId id="970" r:id="rId51"/>
    <p:sldId id="971" r:id="rId52"/>
    <p:sldId id="972" r:id="rId53"/>
    <p:sldId id="973" r:id="rId54"/>
    <p:sldId id="974" r:id="rId55"/>
    <p:sldId id="975" r:id="rId56"/>
    <p:sldId id="976" r:id="rId57"/>
    <p:sldId id="977" r:id="rId58"/>
    <p:sldId id="978" r:id="rId59"/>
    <p:sldId id="979" r:id="rId60"/>
    <p:sldId id="922" r:id="rId61"/>
    <p:sldId id="980" r:id="rId62"/>
    <p:sldId id="981" r:id="rId63"/>
    <p:sldId id="967" r:id="rId64"/>
    <p:sldId id="986" r:id="rId65"/>
    <p:sldId id="962" r:id="rId66"/>
    <p:sldId id="985" r:id="rId67"/>
    <p:sldId id="968" r:id="rId68"/>
    <p:sldId id="961" r:id="rId69"/>
    <p:sldId id="867" r:id="rId70"/>
    <p:sldId id="982" r:id="rId71"/>
    <p:sldId id="983" r:id="rId72"/>
    <p:sldId id="854" r:id="rId73"/>
    <p:sldId id="963" r:id="rId74"/>
  </p:sldIdLst>
  <p:sldSz cx="12187238" cy="6859588"/>
  <p:notesSz cx="6858000" cy="9144000"/>
  <p:embeddedFontLst>
    <p:embeddedFont>
      <p:font typeface="Segoe UI Light" panose="020B0502040204020203" pitchFamily="34" charset="0"/>
      <p:regular r:id="rId77"/>
      <p:italic r:id="rId78"/>
    </p:embeddedFont>
    <p:embeddedFont>
      <p:font typeface="Segoe UI" panose="020B0502040204020203" pitchFamily="34" charset="0"/>
      <p:regular r:id="rId79"/>
      <p:bold r:id="rId80"/>
      <p:italic r:id="rId81"/>
      <p:boldItalic r:id="rId82"/>
    </p:embeddedFont>
    <p:embeddedFont>
      <p:font typeface="Segoe Light" panose="020B0604020202020204" charset="0"/>
      <p:regular r:id="rId83"/>
      <p:italic r:id="rId84"/>
    </p:embeddedFont>
    <p:embeddedFont>
      <p:font typeface="Candara" panose="020E0502030303020204" pitchFamily="34" charset="0"/>
      <p:regular r:id="rId85"/>
      <p:bold r:id="rId86"/>
      <p:italic r:id="rId87"/>
      <p:boldItalic r:id="rId88"/>
    </p:embeddedFont>
    <p:embeddedFont>
      <p:font typeface="Helvetica" panose="020B0604020202020204" pitchFamily="34" charset="0"/>
      <p:regular r:id="rId89"/>
      <p:bold r:id="rId90"/>
      <p:italic r:id="rId91"/>
      <p:boldItalic r:id="rId92"/>
    </p:embeddedFont>
    <p:embeddedFont>
      <p:font typeface="Consolas" panose="020B0609020204030204" pitchFamily="49" charset="0"/>
      <p:regular r:id="rId93"/>
      <p:bold r:id="rId94"/>
      <p:italic r:id="rId95"/>
      <p:boldItalic r:id="rId96"/>
    </p:embeddedFont>
  </p:embeddedFontLst>
  <p:defaultTextStyle>
    <a:defPPr>
      <a:defRPr lang="en-US"/>
    </a:defPPr>
    <a:lvl1pPr marL="0" algn="l" defTabSz="1110064" rtl="0" eaLnBrk="1" latinLnBrk="0" hangingPunct="1">
      <a:defRPr sz="2100" kern="1200">
        <a:solidFill>
          <a:schemeClr val="tx1"/>
        </a:solidFill>
        <a:latin typeface="+mn-lt"/>
        <a:ea typeface="+mn-ea"/>
        <a:cs typeface="+mn-cs"/>
      </a:defRPr>
    </a:lvl1pPr>
    <a:lvl2pPr marL="555031" algn="l" defTabSz="1110064" rtl="0" eaLnBrk="1" latinLnBrk="0" hangingPunct="1">
      <a:defRPr sz="2100" kern="1200">
        <a:solidFill>
          <a:schemeClr val="tx1"/>
        </a:solidFill>
        <a:latin typeface="+mn-lt"/>
        <a:ea typeface="+mn-ea"/>
        <a:cs typeface="+mn-cs"/>
      </a:defRPr>
    </a:lvl2pPr>
    <a:lvl3pPr marL="1110064" algn="l" defTabSz="1110064" rtl="0" eaLnBrk="1" latinLnBrk="0" hangingPunct="1">
      <a:defRPr sz="2100" kern="1200">
        <a:solidFill>
          <a:schemeClr val="tx1"/>
        </a:solidFill>
        <a:latin typeface="+mn-lt"/>
        <a:ea typeface="+mn-ea"/>
        <a:cs typeface="+mn-cs"/>
      </a:defRPr>
    </a:lvl3pPr>
    <a:lvl4pPr marL="1665089" algn="l" defTabSz="1110064" rtl="0" eaLnBrk="1" latinLnBrk="0" hangingPunct="1">
      <a:defRPr sz="2100" kern="1200">
        <a:solidFill>
          <a:schemeClr val="tx1"/>
        </a:solidFill>
        <a:latin typeface="+mn-lt"/>
        <a:ea typeface="+mn-ea"/>
        <a:cs typeface="+mn-cs"/>
      </a:defRPr>
    </a:lvl4pPr>
    <a:lvl5pPr marL="2220118" algn="l" defTabSz="1110064" rtl="0" eaLnBrk="1" latinLnBrk="0" hangingPunct="1">
      <a:defRPr sz="2100" kern="1200">
        <a:solidFill>
          <a:schemeClr val="tx1"/>
        </a:solidFill>
        <a:latin typeface="+mn-lt"/>
        <a:ea typeface="+mn-ea"/>
        <a:cs typeface="+mn-cs"/>
      </a:defRPr>
    </a:lvl5pPr>
    <a:lvl6pPr marL="2775153" algn="l" defTabSz="1110064" rtl="0" eaLnBrk="1" latinLnBrk="0" hangingPunct="1">
      <a:defRPr sz="2100" kern="1200">
        <a:solidFill>
          <a:schemeClr val="tx1"/>
        </a:solidFill>
        <a:latin typeface="+mn-lt"/>
        <a:ea typeface="+mn-ea"/>
        <a:cs typeface="+mn-cs"/>
      </a:defRPr>
    </a:lvl6pPr>
    <a:lvl7pPr marL="3330177" algn="l" defTabSz="1110064" rtl="0" eaLnBrk="1" latinLnBrk="0" hangingPunct="1">
      <a:defRPr sz="2100" kern="1200">
        <a:solidFill>
          <a:schemeClr val="tx1"/>
        </a:solidFill>
        <a:latin typeface="+mn-lt"/>
        <a:ea typeface="+mn-ea"/>
        <a:cs typeface="+mn-cs"/>
      </a:defRPr>
    </a:lvl7pPr>
    <a:lvl8pPr marL="3885207" algn="l" defTabSz="1110064" rtl="0" eaLnBrk="1" latinLnBrk="0" hangingPunct="1">
      <a:defRPr sz="2100" kern="1200">
        <a:solidFill>
          <a:schemeClr val="tx1"/>
        </a:solidFill>
        <a:latin typeface="+mn-lt"/>
        <a:ea typeface="+mn-ea"/>
        <a:cs typeface="+mn-cs"/>
      </a:defRPr>
    </a:lvl8pPr>
    <a:lvl9pPr marL="4440235" algn="l" defTabSz="1110064"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
          <p15:clr>
            <a:srgbClr val="A4A3A4"/>
          </p15:clr>
        </p15:guide>
        <p15:guide id="2" orient="horz" pos="1202">
          <p15:clr>
            <a:srgbClr val="A4A3A4"/>
          </p15:clr>
        </p15:guide>
        <p15:guide id="3" orient="horz" pos="2737">
          <p15:clr>
            <a:srgbClr val="A4A3A4"/>
          </p15:clr>
        </p15:guide>
        <p15:guide id="4" orient="horz" pos="4177">
          <p15:clr>
            <a:srgbClr val="A4A3A4"/>
          </p15:clr>
        </p15:guide>
        <p15:guide id="5" orient="horz" pos="1488">
          <p15:clr>
            <a:srgbClr val="A4A3A4"/>
          </p15:clr>
        </p15:guide>
        <p15:guide id="6" orient="horz" pos="912">
          <p15:clr>
            <a:srgbClr val="A4A3A4"/>
          </p15:clr>
        </p15:guide>
        <p15:guide id="7" pos="3839">
          <p15:clr>
            <a:srgbClr val="A4A3A4"/>
          </p15:clr>
        </p15:guide>
        <p15:guide id="8" pos="327">
          <p15:clr>
            <a:srgbClr val="A4A3A4"/>
          </p15:clr>
        </p15:guide>
        <p15:guide id="9" pos="1190">
          <p15:clr>
            <a:srgbClr val="A4A3A4"/>
          </p15:clr>
        </p15:guide>
        <p15:guide id="10" pos="7349">
          <p15:clr>
            <a:srgbClr val="A4A3A4"/>
          </p15:clr>
        </p15:guide>
        <p15:guide id="11" pos="7063">
          <p15:clr>
            <a:srgbClr val="A4A3A4"/>
          </p15:clr>
        </p15:guide>
        <p15:guide id="12" pos="61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29A16"/>
    <a:srgbClr val="F8F57B"/>
    <a:srgbClr val="000000"/>
    <a:srgbClr val="59D01E"/>
    <a:srgbClr val="ACE58F"/>
    <a:srgbClr val="292929"/>
    <a:srgbClr val="333333"/>
    <a:srgbClr val="F6AE1E"/>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47" autoAdjust="0"/>
    <p:restoredTop sz="96105" autoAdjust="0"/>
  </p:normalViewPr>
  <p:slideViewPr>
    <p:cSldViewPr snapToGrid="0">
      <p:cViewPr varScale="1">
        <p:scale>
          <a:sx n="124" d="100"/>
          <a:sy n="124" d="100"/>
        </p:scale>
        <p:origin x="126" y="210"/>
      </p:cViewPr>
      <p:guideLst>
        <p:guide orient="horz" pos="144"/>
        <p:guide orient="horz" pos="1202"/>
        <p:guide orient="horz" pos="2737"/>
        <p:guide orient="horz" pos="4177"/>
        <p:guide orient="horz" pos="1488"/>
        <p:guide orient="horz" pos="912"/>
        <p:guide pos="3839"/>
        <p:guide pos="327"/>
        <p:guide pos="1190"/>
        <p:guide pos="7349"/>
        <p:guide pos="7063"/>
        <p:guide pos="610"/>
      </p:guideLst>
    </p:cSldViewPr>
  </p:slideViewPr>
  <p:notesTextViewPr>
    <p:cViewPr>
      <p:scale>
        <a:sx n="100" d="100"/>
        <a:sy n="100" d="100"/>
      </p:scale>
      <p:origin x="0" y="0"/>
    </p:cViewPr>
  </p:notesTextViewPr>
  <p:sorterViewPr>
    <p:cViewPr>
      <p:scale>
        <a:sx n="47" d="100"/>
        <a:sy n="47" d="100"/>
      </p:scale>
      <p:origin x="0" y="0"/>
    </p:cViewPr>
  </p:sorterViewPr>
  <p:notesViewPr>
    <p:cSldViewPr snapToGrid="0" showGuides="1">
      <p:cViewPr varScale="1">
        <p:scale>
          <a:sx n="84" d="100"/>
          <a:sy n="84" d="100"/>
        </p:scale>
        <p:origin x="-3084"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63" Type="http://schemas.openxmlformats.org/officeDocument/2006/relationships/slide" Target="slides/slide46.xml"/><Relationship Id="rId68" Type="http://schemas.openxmlformats.org/officeDocument/2006/relationships/slide" Target="slides/slide51.xml"/><Relationship Id="rId76" Type="http://schemas.openxmlformats.org/officeDocument/2006/relationships/handoutMaster" Target="handoutMasters/handoutMaster1.xml"/><Relationship Id="rId84" Type="http://schemas.openxmlformats.org/officeDocument/2006/relationships/font" Target="fonts/font8.fntdata"/><Relationship Id="rId89" Type="http://schemas.openxmlformats.org/officeDocument/2006/relationships/font" Target="fonts/font13.fntdata"/><Relationship Id="rId9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font" Target="fonts/font16.fntdata"/><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slide" Target="slides/slide49.xml"/><Relationship Id="rId74" Type="http://schemas.openxmlformats.org/officeDocument/2006/relationships/slide" Target="slides/slide57.xml"/><Relationship Id="rId79" Type="http://schemas.openxmlformats.org/officeDocument/2006/relationships/font" Target="fonts/font3.fntdata"/><Relationship Id="rId87" Type="http://schemas.openxmlformats.org/officeDocument/2006/relationships/font" Target="fonts/font11.fntdata"/><Relationship Id="rId5" Type="http://schemas.openxmlformats.org/officeDocument/2006/relationships/slideMaster" Target="slideMasters/slideMaster5.xml"/><Relationship Id="rId61" Type="http://schemas.openxmlformats.org/officeDocument/2006/relationships/slide" Target="slides/slide44.xml"/><Relationship Id="rId82" Type="http://schemas.openxmlformats.org/officeDocument/2006/relationships/font" Target="fonts/font6.fntdata"/><Relationship Id="rId90" Type="http://schemas.openxmlformats.org/officeDocument/2006/relationships/font" Target="fonts/font14.fntdata"/><Relationship Id="rId95" Type="http://schemas.openxmlformats.org/officeDocument/2006/relationships/font" Target="fonts/font19.fntdata"/><Relationship Id="rId19" Type="http://schemas.openxmlformats.org/officeDocument/2006/relationships/slide" Target="slides/slide2.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openxmlformats.org/officeDocument/2006/relationships/font" Target="fonts/font1.fntdata"/><Relationship Id="rId100"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80" Type="http://schemas.openxmlformats.org/officeDocument/2006/relationships/font" Target="fonts/font4.fntdata"/><Relationship Id="rId85" Type="http://schemas.openxmlformats.org/officeDocument/2006/relationships/font" Target="fonts/font9.fntdata"/><Relationship Id="rId93" Type="http://schemas.openxmlformats.org/officeDocument/2006/relationships/font" Target="fonts/font17.fntdata"/><Relationship Id="rId98"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notesMaster" Target="notesMasters/notesMaster1.xml"/><Relationship Id="rId83" Type="http://schemas.openxmlformats.org/officeDocument/2006/relationships/font" Target="fonts/font7.fntdata"/><Relationship Id="rId88" Type="http://schemas.openxmlformats.org/officeDocument/2006/relationships/font" Target="fonts/font12.fntdata"/><Relationship Id="rId91" Type="http://schemas.openxmlformats.org/officeDocument/2006/relationships/font" Target="fonts/font15.fntdata"/><Relationship Id="rId96"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font" Target="fonts/font10.fntdata"/><Relationship Id="rId94" Type="http://schemas.openxmlformats.org/officeDocument/2006/relationships/font" Target="fonts/font18.fntdata"/><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00188E"/>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0-F1AE-4D20-BC20-036DF0A26A40}"/>
            </c:ext>
          </c:extLst>
        </c:ser>
        <c:ser>
          <c:idx val="1"/>
          <c:order val="1"/>
          <c:tx>
            <c:strRef>
              <c:f>Sheet1!$C$1</c:f>
              <c:strCache>
                <c:ptCount val="1"/>
                <c:pt idx="0">
                  <c:v>Series 2</c:v>
                </c:pt>
              </c:strCache>
            </c:strRef>
          </c:tx>
          <c:spPr>
            <a:solidFill>
              <a:srgbClr val="BBD80A"/>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xmlns:c16r2="http://schemas.microsoft.com/office/drawing/2015/06/chart">
            <c:ext xmlns:c16="http://schemas.microsoft.com/office/drawing/2014/chart" uri="{C3380CC4-5D6E-409C-BE32-E72D297353CC}">
              <c16:uniqueId val="{00000001-F1AE-4D20-BC20-036DF0A26A40}"/>
            </c:ext>
          </c:extLst>
        </c:ser>
        <c:ser>
          <c:idx val="2"/>
          <c:order val="2"/>
          <c:tx>
            <c:strRef>
              <c:f>Sheet1!$D$1</c:f>
              <c:strCache>
                <c:ptCount val="1"/>
                <c:pt idx="0">
                  <c:v>Series 3</c:v>
                </c:pt>
              </c:strCache>
            </c:strRef>
          </c:tx>
          <c:spPr>
            <a:solidFill>
              <a:srgbClr val="73737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xmlns:c16r2="http://schemas.microsoft.com/office/drawing/2015/06/chart">
            <c:ext xmlns:c16="http://schemas.microsoft.com/office/drawing/2014/chart" uri="{C3380CC4-5D6E-409C-BE32-E72D297353CC}">
              <c16:uniqueId val="{00000002-F1AE-4D20-BC20-036DF0A26A40}"/>
            </c:ext>
          </c:extLst>
        </c:ser>
        <c:dLbls>
          <c:showLegendKey val="0"/>
          <c:showVal val="0"/>
          <c:showCatName val="0"/>
          <c:showSerName val="0"/>
          <c:showPercent val="0"/>
          <c:showBubbleSize val="0"/>
        </c:dLbls>
        <c:gapWidth val="219"/>
        <c:overlap val="-27"/>
        <c:axId val="512118032"/>
        <c:axId val="512115680"/>
      </c:barChart>
      <c:catAx>
        <c:axId val="512118032"/>
        <c:scaling>
          <c:orientation val="minMax"/>
        </c:scaling>
        <c:delete val="0"/>
        <c:axPos val="b"/>
        <c:numFmt formatCode="General" sourceLinked="1"/>
        <c:majorTickMark val="none"/>
        <c:minorTickMark val="none"/>
        <c:tickLblPos val="nextTo"/>
        <c:spPr>
          <a:noFill/>
          <a:ln w="9525" cap="flat" cmpd="sng" algn="ctr">
            <a:solidFill>
              <a:srgbClr val="737373"/>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512115680"/>
        <c:crosses val="autoZero"/>
        <c:auto val="1"/>
        <c:lblAlgn val="ctr"/>
        <c:lblOffset val="100"/>
        <c:noMultiLvlLbl val="0"/>
      </c:catAx>
      <c:valAx>
        <c:axId val="5121156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rgbClr val="737373"/>
            </a:solidFill>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5121180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rgbClr val="00188E"/>
              </a:solidFill>
              <a:ln w="19050">
                <a:solidFill>
                  <a:schemeClr val="lt1"/>
                </a:solidFill>
              </a:ln>
              <a:effectLst/>
            </c:spPr>
            <c:extLst xmlns:c16r2="http://schemas.microsoft.com/office/drawing/2015/06/chart">
              <c:ext xmlns:c16="http://schemas.microsoft.com/office/drawing/2014/chart" uri="{C3380CC4-5D6E-409C-BE32-E72D297353CC}">
                <c16:uniqueId val="{00000001-DD0C-41CB-B5CF-C0B37955E523}"/>
              </c:ext>
            </c:extLst>
          </c:dPt>
          <c:dPt>
            <c:idx val="1"/>
            <c:bubble3D val="0"/>
            <c:spPr>
              <a:solidFill>
                <a:srgbClr val="BBD80A"/>
              </a:solidFill>
              <a:ln w="19050">
                <a:solidFill>
                  <a:schemeClr val="lt1"/>
                </a:solidFill>
              </a:ln>
              <a:effectLst/>
            </c:spPr>
            <c:extLst xmlns:c16r2="http://schemas.microsoft.com/office/drawing/2015/06/chart">
              <c:ext xmlns:c16="http://schemas.microsoft.com/office/drawing/2014/chart" uri="{C3380CC4-5D6E-409C-BE32-E72D297353CC}">
                <c16:uniqueId val="{00000003-DD0C-41CB-B5CF-C0B37955E523}"/>
              </c:ext>
            </c:extLst>
          </c:dPt>
          <c:dPt>
            <c:idx val="2"/>
            <c:bubble3D val="0"/>
            <c:spPr>
              <a:solidFill>
                <a:srgbClr val="737373"/>
              </a:solidFill>
              <a:ln w="19050">
                <a:solidFill>
                  <a:schemeClr val="lt1"/>
                </a:solidFill>
              </a:ln>
              <a:effectLst/>
            </c:spPr>
            <c:extLst xmlns:c16r2="http://schemas.microsoft.com/office/drawing/2015/06/chart">
              <c:ext xmlns:c16="http://schemas.microsoft.com/office/drawing/2014/chart" uri="{C3380CC4-5D6E-409C-BE32-E72D297353CC}">
                <c16:uniqueId val="{00000005-DD0C-41CB-B5CF-C0B37955E523}"/>
              </c:ext>
            </c:extLst>
          </c:dPt>
          <c:cat>
            <c:strRef>
              <c:f>Sheet1!$A$2:$A$4</c:f>
              <c:strCache>
                <c:ptCount val="3"/>
                <c:pt idx="0">
                  <c:v>1st Qtr</c:v>
                </c:pt>
                <c:pt idx="1">
                  <c:v>2nd Qtr</c:v>
                </c:pt>
                <c:pt idx="2">
                  <c:v>3rd Qtr</c:v>
                </c:pt>
              </c:strCache>
            </c:strRef>
          </c:cat>
          <c:val>
            <c:numRef>
              <c:f>Sheet1!$B$2:$B$4</c:f>
              <c:numCache>
                <c:formatCode>General</c:formatCode>
                <c:ptCount val="3"/>
                <c:pt idx="0">
                  <c:v>8.1999999999999993</c:v>
                </c:pt>
                <c:pt idx="1">
                  <c:v>3.2</c:v>
                </c:pt>
                <c:pt idx="2">
                  <c:v>1.4</c:v>
                </c:pt>
              </c:numCache>
            </c:numRef>
          </c:val>
          <c:extLst xmlns:c16r2="http://schemas.microsoft.com/office/drawing/2015/06/chart">
            <c:ext xmlns:c16="http://schemas.microsoft.com/office/drawing/2014/chart" uri="{C3380CC4-5D6E-409C-BE32-E72D297353CC}">
              <c16:uniqueId val="{00000006-DD0C-41CB-B5CF-C0B37955E523}"/>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1"/>
          <c:order val="0"/>
          <c:spPr>
            <a:ln w="6350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tailEnd type="stealth"/>
            </a:ln>
          </c:spPr>
          <c:marker>
            <c:symbol val="none"/>
          </c:marker>
          <c:val>
            <c:numRef>
              <c:f>Sheet1!$B$7:$B$13</c:f>
              <c:numCache>
                <c:formatCode>General</c:formatCode>
                <c:ptCount val="7"/>
                <c:pt idx="0">
                  <c:v>105</c:v>
                </c:pt>
                <c:pt idx="1">
                  <c:v>352</c:v>
                </c:pt>
                <c:pt idx="2">
                  <c:v>601</c:v>
                </c:pt>
                <c:pt idx="3">
                  <c:v>1116</c:v>
                </c:pt>
                <c:pt idx="4">
                  <c:v>1628</c:v>
                </c:pt>
                <c:pt idx="5">
                  <c:v>2647</c:v>
                </c:pt>
                <c:pt idx="6">
                  <c:v>4678</c:v>
                </c:pt>
              </c:numCache>
            </c:numRef>
          </c:val>
          <c:smooth val="0"/>
        </c:ser>
        <c:dLbls>
          <c:showLegendKey val="0"/>
          <c:showVal val="0"/>
          <c:showCatName val="0"/>
          <c:showSerName val="0"/>
          <c:showPercent val="0"/>
          <c:showBubbleSize val="0"/>
        </c:dLbls>
        <c:smooth val="0"/>
        <c:axId val="512119992"/>
        <c:axId val="512113720"/>
      </c:lineChart>
      <c:catAx>
        <c:axId val="512119992"/>
        <c:scaling>
          <c:orientation val="minMax"/>
        </c:scaling>
        <c:delete val="0"/>
        <c:axPos val="b"/>
        <c:majorTickMark val="out"/>
        <c:minorTickMark val="none"/>
        <c:tickLblPos val="nextTo"/>
        <c:crossAx val="512113720"/>
        <c:crosses val="autoZero"/>
        <c:auto val="1"/>
        <c:lblAlgn val="ctr"/>
        <c:lblOffset val="100"/>
        <c:noMultiLvlLbl val="0"/>
      </c:catAx>
      <c:valAx>
        <c:axId val="512113720"/>
        <c:scaling>
          <c:orientation val="minMax"/>
        </c:scaling>
        <c:delete val="1"/>
        <c:axPos val="l"/>
        <c:numFmt formatCode="General" sourceLinked="1"/>
        <c:majorTickMark val="out"/>
        <c:minorTickMark val="none"/>
        <c:tickLblPos val="nextTo"/>
        <c:crossAx val="512119992"/>
        <c:crosses val="autoZero"/>
        <c:crossBetween val="between"/>
      </c:valAx>
      <c:spPr>
        <a:noFill/>
        <a:ln w="25400">
          <a:noFill/>
        </a:ln>
      </c:spPr>
    </c:plotArea>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E93DDE-D099-4CA2-863C-7319E600DBE4}"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n-GB"/>
        </a:p>
      </dgm:t>
    </dgm:pt>
    <dgm:pt modelId="{99DDF2FC-920D-4C4D-9879-581E042ED7BA}">
      <dgm:prSet/>
      <dgm:spPr/>
      <dgm:t>
        <a:bodyPr/>
        <a:lstStyle/>
        <a:p>
          <a:pPr rtl="0"/>
          <a:r>
            <a:rPr lang="en-GB" b="0" u="none" dirty="0" smtClean="0">
              <a:latin typeface="Segoe UI Light" panose="020B0502040204020203" pitchFamily="34" charset="0"/>
            </a:rPr>
            <a:t>F# is a programming language</a:t>
          </a:r>
          <a:endParaRPr lang="en-GB" b="0" u="none" dirty="0">
            <a:latin typeface="Segoe UI Light" panose="020B0502040204020203" pitchFamily="34" charset="0"/>
          </a:endParaRPr>
        </a:p>
      </dgm:t>
    </dgm:pt>
    <dgm:pt modelId="{EDBBF7CC-4D1D-4EDD-B9E3-9266AC4669D3}" type="parTrans" cxnId="{7FA12739-6119-4CCB-B338-9564E39FC446}">
      <dgm:prSet/>
      <dgm:spPr/>
      <dgm:t>
        <a:bodyPr/>
        <a:lstStyle/>
        <a:p>
          <a:endParaRPr lang="en-GB"/>
        </a:p>
      </dgm:t>
    </dgm:pt>
    <dgm:pt modelId="{E1578FFA-F8D4-48C3-B907-9BA312267A07}" type="sibTrans" cxnId="{7FA12739-6119-4CCB-B338-9564E39FC446}">
      <dgm:prSet/>
      <dgm:spPr/>
      <dgm:t>
        <a:bodyPr/>
        <a:lstStyle/>
        <a:p>
          <a:endParaRPr lang="en-GB"/>
        </a:p>
      </dgm:t>
    </dgm:pt>
    <dgm:pt modelId="{01DAB278-5C8C-4E71-8FFB-19B6D16E0324}">
      <dgm:prSet/>
      <dgm:spPr/>
      <dgm:t>
        <a:bodyPr/>
        <a:lstStyle/>
        <a:p>
          <a:pPr rtl="0"/>
          <a:r>
            <a:rPr lang="en-GB" b="0" u="none" baseline="0" dirty="0" smtClean="0">
              <a:latin typeface="Segoe UI Light" panose="020B0502040204020203" pitchFamily="34" charset="0"/>
            </a:rPr>
            <a:t>The F# language is accepting contributions</a:t>
          </a:r>
          <a:endParaRPr lang="en-GB" dirty="0">
            <a:latin typeface="Segoe UI Light" panose="020B0502040204020203" pitchFamily="34" charset="0"/>
          </a:endParaRPr>
        </a:p>
      </dgm:t>
    </dgm:pt>
    <dgm:pt modelId="{4B09FCB9-E8C7-43C1-A366-115553E54408}" type="parTrans" cxnId="{C861BE4C-C6AD-4C55-9EAA-D6BF276F839E}">
      <dgm:prSet/>
      <dgm:spPr/>
      <dgm:t>
        <a:bodyPr/>
        <a:lstStyle/>
        <a:p>
          <a:endParaRPr lang="en-GB"/>
        </a:p>
      </dgm:t>
    </dgm:pt>
    <dgm:pt modelId="{D1C7220A-C795-4BE4-A429-A7EE38026E9D}" type="sibTrans" cxnId="{C861BE4C-C6AD-4C55-9EAA-D6BF276F839E}">
      <dgm:prSet/>
      <dgm:spPr/>
      <dgm:t>
        <a:bodyPr/>
        <a:lstStyle/>
        <a:p>
          <a:endParaRPr lang="en-GB"/>
        </a:p>
      </dgm:t>
    </dgm:pt>
    <dgm:pt modelId="{3869B0B3-C26C-4A22-9117-C6E016928014}">
      <dgm:prSet/>
      <dgm:spPr/>
      <dgm:t>
        <a:bodyPr/>
        <a:lstStyle/>
        <a:p>
          <a:pPr rtl="0"/>
          <a:r>
            <a:rPr lang="en-GB" b="0" u="none" dirty="0" err="1" smtClean="0">
              <a:latin typeface="Segoe UI Light" panose="020B0502040204020203" pitchFamily="34" charset="0"/>
            </a:rPr>
            <a:t>Debian</a:t>
          </a:r>
          <a:r>
            <a:rPr lang="en-GB" b="0" u="none" dirty="0" smtClean="0">
              <a:latin typeface="Segoe UI Light" panose="020B0502040204020203" pitchFamily="34" charset="0"/>
            </a:rPr>
            <a:t> and other packages for Linux</a:t>
          </a:r>
          <a:endParaRPr lang="en-GB" b="0" u="none" dirty="0">
            <a:latin typeface="Segoe UI Light" panose="020B0502040204020203" pitchFamily="34" charset="0"/>
          </a:endParaRPr>
        </a:p>
      </dgm:t>
    </dgm:pt>
    <dgm:pt modelId="{16D56DCA-7331-4EBD-AA8E-1517B18ED81A}" type="parTrans" cxnId="{FA051419-CB1B-46A2-ABFC-9DC855266E37}">
      <dgm:prSet/>
      <dgm:spPr/>
      <dgm:t>
        <a:bodyPr/>
        <a:lstStyle/>
        <a:p>
          <a:endParaRPr lang="en-GB"/>
        </a:p>
      </dgm:t>
    </dgm:pt>
    <dgm:pt modelId="{797E255E-CDA6-4A5D-89D8-D0A811593FF7}" type="sibTrans" cxnId="{FA051419-CB1B-46A2-ABFC-9DC855266E37}">
      <dgm:prSet/>
      <dgm:spPr/>
      <dgm:t>
        <a:bodyPr/>
        <a:lstStyle/>
        <a:p>
          <a:endParaRPr lang="en-GB"/>
        </a:p>
      </dgm:t>
    </dgm:pt>
    <dgm:pt modelId="{E1413EAF-C3C0-4A6E-9039-2BB01ED50B55}">
      <dgm:prSet/>
      <dgm:spPr/>
      <dgm:t>
        <a:bodyPr/>
        <a:lstStyle/>
        <a:p>
          <a:pPr rtl="0"/>
          <a:r>
            <a:rPr lang="en-GB" dirty="0" smtClean="0">
              <a:latin typeface="Segoe UI Light" panose="020B0502040204020203" pitchFamily="34" charset="0"/>
            </a:rPr>
            <a:t>Microsoft provide F# tools for Windows/Azure in Visual Studio</a:t>
          </a:r>
        </a:p>
      </dgm:t>
    </dgm:pt>
    <dgm:pt modelId="{C8412A62-C25C-476B-A021-5AA71FFD2AC3}" type="parTrans" cxnId="{D964ECAD-E124-43D3-A979-F43A1EDFA96C}">
      <dgm:prSet/>
      <dgm:spPr/>
      <dgm:t>
        <a:bodyPr/>
        <a:lstStyle/>
        <a:p>
          <a:endParaRPr lang="en-GB"/>
        </a:p>
      </dgm:t>
    </dgm:pt>
    <dgm:pt modelId="{31189D48-8CF0-4852-8D46-275C351BC8C3}" type="sibTrans" cxnId="{D964ECAD-E124-43D3-A979-F43A1EDFA96C}">
      <dgm:prSet/>
      <dgm:spPr/>
      <dgm:t>
        <a:bodyPr/>
        <a:lstStyle/>
        <a:p>
          <a:endParaRPr lang="en-GB"/>
        </a:p>
      </dgm:t>
    </dgm:pt>
    <dgm:pt modelId="{56328013-0983-4355-B5E7-5999E5FA6DA7}">
      <dgm:prSet/>
      <dgm:spPr/>
      <dgm:t>
        <a:bodyPr/>
        <a:lstStyle/>
        <a:p>
          <a:r>
            <a:rPr lang="en-GB" b="0" u="none" baseline="0" dirty="0" err="1" smtClean="0">
              <a:latin typeface="Segoe UI Light" panose="020B0502040204020203" pitchFamily="34" charset="0"/>
            </a:rPr>
            <a:t>Xamarin</a:t>
          </a:r>
          <a:r>
            <a:rPr lang="en-GB" b="0" u="none" baseline="0" dirty="0" smtClean="0">
              <a:latin typeface="Segoe UI Light" panose="020B0502040204020203" pitchFamily="34" charset="0"/>
            </a:rPr>
            <a:t> provide F# tools for Android and iOS</a:t>
          </a:r>
          <a:endParaRPr lang="en-GB" b="0" u="none" dirty="0"/>
        </a:p>
      </dgm:t>
    </dgm:pt>
    <dgm:pt modelId="{EFBC9737-8D0D-485E-91AF-CD7CB9B4EA07}" type="parTrans" cxnId="{1241F25B-60A6-47AE-9595-97CFF126C48A}">
      <dgm:prSet/>
      <dgm:spPr/>
      <dgm:t>
        <a:bodyPr/>
        <a:lstStyle/>
        <a:p>
          <a:endParaRPr lang="en-GB"/>
        </a:p>
      </dgm:t>
    </dgm:pt>
    <dgm:pt modelId="{4070C06F-E2B9-4709-891D-6205897428C2}" type="sibTrans" cxnId="{1241F25B-60A6-47AE-9595-97CFF126C48A}">
      <dgm:prSet/>
      <dgm:spPr/>
      <dgm:t>
        <a:bodyPr/>
        <a:lstStyle/>
        <a:p>
          <a:endParaRPr lang="en-GB"/>
        </a:p>
      </dgm:t>
    </dgm:pt>
    <dgm:pt modelId="{CB6A0F1A-F79A-4B43-A5AF-44D7C43A4E31}">
      <dgm:prSet/>
      <dgm:spPr/>
      <dgm:t>
        <a:bodyPr/>
        <a:lstStyle/>
        <a:p>
          <a:pPr rtl="0"/>
          <a:r>
            <a:rPr lang="en-GB" b="0" u="none" dirty="0" smtClean="0">
              <a:latin typeface="Segoe UI Light" panose="020B0502040204020203" pitchFamily="34" charset="0"/>
            </a:rPr>
            <a:t>C#, F# and .NET are free, open, cross-platform</a:t>
          </a:r>
          <a:endParaRPr lang="en-GB" b="0" u="none" dirty="0">
            <a:latin typeface="Segoe UI Light" panose="020B0502040204020203" pitchFamily="34" charset="0"/>
          </a:endParaRPr>
        </a:p>
      </dgm:t>
    </dgm:pt>
    <dgm:pt modelId="{AE4992E9-7FE0-4572-9BE2-CED74FFDADA9}" type="parTrans" cxnId="{46D2CBEA-1F47-4CF4-A0A1-3A9C842EC951}">
      <dgm:prSet/>
      <dgm:spPr/>
    </dgm:pt>
    <dgm:pt modelId="{4784B1E1-2245-4BDA-A2A2-8CD9F6B5E734}" type="sibTrans" cxnId="{46D2CBEA-1F47-4CF4-A0A1-3A9C842EC951}">
      <dgm:prSet/>
      <dgm:spPr/>
    </dgm:pt>
    <dgm:pt modelId="{43319E52-D43A-47FC-8389-5F01100133B9}">
      <dgm:prSet/>
      <dgm:spPr/>
      <dgm:t>
        <a:bodyPr/>
        <a:lstStyle/>
        <a:p>
          <a:pPr rtl="0"/>
          <a:r>
            <a:rPr lang="en-GB" b="0" u="none" dirty="0" smtClean="0">
              <a:latin typeface="Segoe UI Light" panose="020B0502040204020203" pitchFamily="34" charset="0"/>
            </a:rPr>
            <a:t>F# is a companion to C#, widely used in enterprises </a:t>
          </a:r>
          <a:endParaRPr lang="en-GB" b="0" u="none" dirty="0">
            <a:latin typeface="Segoe UI Light" panose="020B0502040204020203" pitchFamily="34" charset="0"/>
          </a:endParaRPr>
        </a:p>
      </dgm:t>
    </dgm:pt>
    <dgm:pt modelId="{7F99829C-00C8-451F-8DFB-65979D501C44}" type="parTrans" cxnId="{ADB636BE-1B3F-4831-BD89-0D3615ABC863}">
      <dgm:prSet/>
      <dgm:spPr/>
    </dgm:pt>
    <dgm:pt modelId="{A98DF1C5-68E5-466C-AD3C-42C248396AC3}" type="sibTrans" cxnId="{ADB636BE-1B3F-4831-BD89-0D3615ABC863}">
      <dgm:prSet/>
      <dgm:spPr/>
    </dgm:pt>
    <dgm:pt modelId="{9B4603B9-AC97-4F76-9E64-C65B32141F59}">
      <dgm:prSet/>
      <dgm:spPr/>
      <dgm:t>
        <a:bodyPr/>
        <a:lstStyle/>
        <a:p>
          <a:r>
            <a:rPr lang="en-GB" b="0" u="none" baseline="0" dirty="0" smtClean="0">
              <a:latin typeface="Segoe UI Light" panose="020B0502040204020203" pitchFamily="34" charset="0"/>
            </a:rPr>
            <a:t>fsharp.org</a:t>
          </a:r>
          <a:endParaRPr lang="en-GB" b="0" u="none" dirty="0"/>
        </a:p>
      </dgm:t>
    </dgm:pt>
    <dgm:pt modelId="{BF34B51F-E6FC-4DDB-8798-7E5DBF635E7D}" type="parTrans" cxnId="{0872E6F5-BC9A-43D8-8779-9B0D9FD1756D}">
      <dgm:prSet/>
      <dgm:spPr/>
      <dgm:t>
        <a:bodyPr/>
        <a:lstStyle/>
        <a:p>
          <a:endParaRPr lang="en-GB"/>
        </a:p>
      </dgm:t>
    </dgm:pt>
    <dgm:pt modelId="{20621BBD-8861-41B7-B643-DB329FF3A210}" type="sibTrans" cxnId="{0872E6F5-BC9A-43D8-8779-9B0D9FD1756D}">
      <dgm:prSet/>
      <dgm:spPr/>
      <dgm:t>
        <a:bodyPr/>
        <a:lstStyle/>
        <a:p>
          <a:endParaRPr lang="en-GB"/>
        </a:p>
      </dgm:t>
    </dgm:pt>
    <dgm:pt modelId="{1A76E479-4560-46F9-B535-B402EFED3A0C}">
      <dgm:prSet/>
      <dgm:spPr/>
      <dgm:t>
        <a:bodyPr/>
        <a:lstStyle/>
        <a:p>
          <a:r>
            <a:rPr lang="en-GB" b="0" u="none" smtClean="0">
              <a:latin typeface="Segoe UI Light" panose="020B0502040204020203" pitchFamily="34" charset="0"/>
            </a:rPr>
            <a:t>F</a:t>
          </a:r>
          <a:r>
            <a:rPr lang="en-GB" b="0" u="none" dirty="0" smtClean="0">
              <a:latin typeface="Segoe UI Light" panose="020B0502040204020203" pitchFamily="34" charset="0"/>
            </a:rPr>
            <a:t># 4.0 just complete</a:t>
          </a:r>
          <a:endParaRPr lang="en-GB"/>
        </a:p>
      </dgm:t>
    </dgm:pt>
    <dgm:pt modelId="{C2D46EFB-7C58-4F5D-98E8-B84E95FF975B}" type="parTrans" cxnId="{654EAE0B-0FB8-48EB-98A7-33A609ED384F}">
      <dgm:prSet/>
      <dgm:spPr/>
    </dgm:pt>
    <dgm:pt modelId="{2304DE82-4564-4F13-89BB-D557143A107F}" type="sibTrans" cxnId="{654EAE0B-0FB8-48EB-98A7-33A609ED384F}">
      <dgm:prSet/>
      <dgm:spPr/>
    </dgm:pt>
    <dgm:pt modelId="{84BBAD3E-47E3-429D-AF91-8056E7C916A7}" type="pres">
      <dgm:prSet presAssocID="{34E93DDE-D099-4CA2-863C-7319E600DBE4}" presName="diagram" presStyleCnt="0">
        <dgm:presLayoutVars>
          <dgm:dir/>
          <dgm:resizeHandles val="exact"/>
        </dgm:presLayoutVars>
      </dgm:prSet>
      <dgm:spPr/>
      <dgm:t>
        <a:bodyPr/>
        <a:lstStyle/>
        <a:p>
          <a:endParaRPr lang="en-GB"/>
        </a:p>
      </dgm:t>
    </dgm:pt>
    <dgm:pt modelId="{5DBDC61F-9554-4F83-A359-6FE8F2984F77}" type="pres">
      <dgm:prSet presAssocID="{99DDF2FC-920D-4C4D-9879-581E042ED7BA}" presName="node" presStyleLbl="node1" presStyleIdx="0" presStyleCnt="9">
        <dgm:presLayoutVars>
          <dgm:bulletEnabled val="1"/>
        </dgm:presLayoutVars>
      </dgm:prSet>
      <dgm:spPr/>
      <dgm:t>
        <a:bodyPr/>
        <a:lstStyle/>
        <a:p>
          <a:endParaRPr lang="en-GB"/>
        </a:p>
      </dgm:t>
    </dgm:pt>
    <dgm:pt modelId="{8434AF5F-A31D-4FF4-8F5A-458E6D8F3588}" type="pres">
      <dgm:prSet presAssocID="{E1578FFA-F8D4-48C3-B907-9BA312267A07}" presName="sibTrans" presStyleCnt="0"/>
      <dgm:spPr/>
      <dgm:t>
        <a:bodyPr/>
        <a:lstStyle/>
        <a:p>
          <a:endParaRPr lang="en-GB"/>
        </a:p>
      </dgm:t>
    </dgm:pt>
    <dgm:pt modelId="{8EC5806E-B9F9-4F58-BF9D-78EE42A9E0D5}" type="pres">
      <dgm:prSet presAssocID="{43319E52-D43A-47FC-8389-5F01100133B9}" presName="node" presStyleLbl="node1" presStyleIdx="1" presStyleCnt="9">
        <dgm:presLayoutVars>
          <dgm:bulletEnabled val="1"/>
        </dgm:presLayoutVars>
      </dgm:prSet>
      <dgm:spPr/>
      <dgm:t>
        <a:bodyPr/>
        <a:lstStyle/>
        <a:p>
          <a:endParaRPr lang="en-GB"/>
        </a:p>
      </dgm:t>
    </dgm:pt>
    <dgm:pt modelId="{E5A95235-7082-4A55-B176-2DCCECBA4263}" type="pres">
      <dgm:prSet presAssocID="{A98DF1C5-68E5-466C-AD3C-42C248396AC3}" presName="sibTrans" presStyleCnt="0"/>
      <dgm:spPr/>
    </dgm:pt>
    <dgm:pt modelId="{F5E4E151-5F61-4D19-81B2-C2E65E140FDE}" type="pres">
      <dgm:prSet presAssocID="{CB6A0F1A-F79A-4B43-A5AF-44D7C43A4E31}" presName="node" presStyleLbl="node1" presStyleIdx="2" presStyleCnt="9">
        <dgm:presLayoutVars>
          <dgm:bulletEnabled val="1"/>
        </dgm:presLayoutVars>
      </dgm:prSet>
      <dgm:spPr/>
      <dgm:t>
        <a:bodyPr/>
        <a:lstStyle/>
        <a:p>
          <a:endParaRPr lang="en-GB"/>
        </a:p>
      </dgm:t>
    </dgm:pt>
    <dgm:pt modelId="{A3DC6FFE-6EB7-4812-88E8-FBF503EB27A1}" type="pres">
      <dgm:prSet presAssocID="{4784B1E1-2245-4BDA-A2A2-8CD9F6B5E734}" presName="sibTrans" presStyleCnt="0"/>
      <dgm:spPr/>
    </dgm:pt>
    <dgm:pt modelId="{3BA32929-EE9C-4E0C-85E5-8B6344E85F5D}" type="pres">
      <dgm:prSet presAssocID="{56328013-0983-4355-B5E7-5999E5FA6DA7}" presName="node" presStyleLbl="node1" presStyleIdx="3" presStyleCnt="9">
        <dgm:presLayoutVars>
          <dgm:bulletEnabled val="1"/>
        </dgm:presLayoutVars>
      </dgm:prSet>
      <dgm:spPr/>
      <dgm:t>
        <a:bodyPr/>
        <a:lstStyle/>
        <a:p>
          <a:endParaRPr lang="en-GB"/>
        </a:p>
      </dgm:t>
    </dgm:pt>
    <dgm:pt modelId="{F2A8E036-9CE7-4747-A060-62F0FFDE8BCC}" type="pres">
      <dgm:prSet presAssocID="{4070C06F-E2B9-4709-891D-6205897428C2}" presName="sibTrans" presStyleCnt="0"/>
      <dgm:spPr/>
    </dgm:pt>
    <dgm:pt modelId="{EEABEB6C-F727-47C6-9ED2-69321E699B00}" type="pres">
      <dgm:prSet presAssocID="{E1413EAF-C3C0-4A6E-9039-2BB01ED50B55}" presName="node" presStyleLbl="node1" presStyleIdx="4" presStyleCnt="9">
        <dgm:presLayoutVars>
          <dgm:bulletEnabled val="1"/>
        </dgm:presLayoutVars>
      </dgm:prSet>
      <dgm:spPr/>
      <dgm:t>
        <a:bodyPr/>
        <a:lstStyle/>
        <a:p>
          <a:endParaRPr lang="en-GB"/>
        </a:p>
      </dgm:t>
    </dgm:pt>
    <dgm:pt modelId="{7740FB65-038F-4D0E-90E1-89CE3209C342}" type="pres">
      <dgm:prSet presAssocID="{31189D48-8CF0-4852-8D46-275C351BC8C3}" presName="sibTrans" presStyleCnt="0"/>
      <dgm:spPr/>
    </dgm:pt>
    <dgm:pt modelId="{EFEE37CB-8353-4BE7-B437-3CC87860D94D}" type="pres">
      <dgm:prSet presAssocID="{3869B0B3-C26C-4A22-9117-C6E016928014}" presName="node" presStyleLbl="node1" presStyleIdx="5" presStyleCnt="9">
        <dgm:presLayoutVars>
          <dgm:bulletEnabled val="1"/>
        </dgm:presLayoutVars>
      </dgm:prSet>
      <dgm:spPr/>
      <dgm:t>
        <a:bodyPr/>
        <a:lstStyle/>
        <a:p>
          <a:endParaRPr lang="en-GB"/>
        </a:p>
      </dgm:t>
    </dgm:pt>
    <dgm:pt modelId="{57663CE2-3598-4E82-BA9D-797927CC331F}" type="pres">
      <dgm:prSet presAssocID="{797E255E-CDA6-4A5D-89D8-D0A811593FF7}" presName="sibTrans" presStyleCnt="0"/>
      <dgm:spPr/>
    </dgm:pt>
    <dgm:pt modelId="{C74EC330-05F3-47AC-A5BF-0DC71ACE6964}" type="pres">
      <dgm:prSet presAssocID="{01DAB278-5C8C-4E71-8FFB-19B6D16E0324}" presName="node" presStyleLbl="node1" presStyleIdx="6" presStyleCnt="9">
        <dgm:presLayoutVars>
          <dgm:bulletEnabled val="1"/>
        </dgm:presLayoutVars>
      </dgm:prSet>
      <dgm:spPr/>
      <dgm:t>
        <a:bodyPr/>
        <a:lstStyle/>
        <a:p>
          <a:endParaRPr lang="en-GB"/>
        </a:p>
      </dgm:t>
    </dgm:pt>
    <dgm:pt modelId="{E51D1470-C2A6-476B-9C33-EA96099DA64D}" type="pres">
      <dgm:prSet presAssocID="{D1C7220A-C795-4BE4-A429-A7EE38026E9D}" presName="sibTrans" presStyleCnt="0"/>
      <dgm:spPr/>
    </dgm:pt>
    <dgm:pt modelId="{DF40C980-9347-4C22-83A1-20A3752A422D}" type="pres">
      <dgm:prSet presAssocID="{9B4603B9-AC97-4F76-9E64-C65B32141F59}" presName="node" presStyleLbl="node1" presStyleIdx="7" presStyleCnt="9">
        <dgm:presLayoutVars>
          <dgm:bulletEnabled val="1"/>
        </dgm:presLayoutVars>
      </dgm:prSet>
      <dgm:spPr/>
      <dgm:t>
        <a:bodyPr/>
        <a:lstStyle/>
        <a:p>
          <a:endParaRPr lang="en-GB"/>
        </a:p>
      </dgm:t>
    </dgm:pt>
    <dgm:pt modelId="{D1A5DA46-D81B-43FC-B349-F41DB0F7AC59}" type="pres">
      <dgm:prSet presAssocID="{20621BBD-8861-41B7-B643-DB329FF3A210}" presName="sibTrans" presStyleCnt="0"/>
      <dgm:spPr/>
    </dgm:pt>
    <dgm:pt modelId="{8FEC98EA-4517-449C-B5C5-71439C1390FD}" type="pres">
      <dgm:prSet presAssocID="{1A76E479-4560-46F9-B535-B402EFED3A0C}" presName="node" presStyleLbl="node1" presStyleIdx="8" presStyleCnt="9">
        <dgm:presLayoutVars>
          <dgm:bulletEnabled val="1"/>
        </dgm:presLayoutVars>
      </dgm:prSet>
      <dgm:spPr/>
      <dgm:t>
        <a:bodyPr/>
        <a:lstStyle/>
        <a:p>
          <a:endParaRPr lang="en-GB"/>
        </a:p>
      </dgm:t>
    </dgm:pt>
  </dgm:ptLst>
  <dgm:cxnLst>
    <dgm:cxn modelId="{D2D28376-5A0B-491A-BAF2-E62AF3E208B5}" type="presOf" srcId="{34E93DDE-D099-4CA2-863C-7319E600DBE4}" destId="{84BBAD3E-47E3-429D-AF91-8056E7C916A7}" srcOrd="0" destOrd="0" presId="urn:microsoft.com/office/officeart/2005/8/layout/default"/>
    <dgm:cxn modelId="{E1DCBB5F-BCFC-4F63-A6AC-2BCC21EFD0CB}" type="presOf" srcId="{01DAB278-5C8C-4E71-8FFB-19B6D16E0324}" destId="{C74EC330-05F3-47AC-A5BF-0DC71ACE6964}" srcOrd="0" destOrd="0" presId="urn:microsoft.com/office/officeart/2005/8/layout/default"/>
    <dgm:cxn modelId="{0872E6F5-BC9A-43D8-8779-9B0D9FD1756D}" srcId="{34E93DDE-D099-4CA2-863C-7319E600DBE4}" destId="{9B4603B9-AC97-4F76-9E64-C65B32141F59}" srcOrd="7" destOrd="0" parTransId="{BF34B51F-E6FC-4DDB-8798-7E5DBF635E7D}" sibTransId="{20621BBD-8861-41B7-B643-DB329FF3A210}"/>
    <dgm:cxn modelId="{CAB88DB9-55EB-48D6-BA5E-B6AEF2BF2961}" type="presOf" srcId="{3869B0B3-C26C-4A22-9117-C6E016928014}" destId="{EFEE37CB-8353-4BE7-B437-3CC87860D94D}" srcOrd="0" destOrd="0" presId="urn:microsoft.com/office/officeart/2005/8/layout/default"/>
    <dgm:cxn modelId="{DE6EED3B-6160-4AB1-9978-052346403839}" type="presOf" srcId="{E1413EAF-C3C0-4A6E-9039-2BB01ED50B55}" destId="{EEABEB6C-F727-47C6-9ED2-69321E699B00}" srcOrd="0" destOrd="0" presId="urn:microsoft.com/office/officeart/2005/8/layout/default"/>
    <dgm:cxn modelId="{C6A58FEF-E6E5-4A99-8913-3B8C94B4D19D}" type="presOf" srcId="{99DDF2FC-920D-4C4D-9879-581E042ED7BA}" destId="{5DBDC61F-9554-4F83-A359-6FE8F2984F77}" srcOrd="0" destOrd="0" presId="urn:microsoft.com/office/officeart/2005/8/layout/default"/>
    <dgm:cxn modelId="{46D2CBEA-1F47-4CF4-A0A1-3A9C842EC951}" srcId="{34E93DDE-D099-4CA2-863C-7319E600DBE4}" destId="{CB6A0F1A-F79A-4B43-A5AF-44D7C43A4E31}" srcOrd="2" destOrd="0" parTransId="{AE4992E9-7FE0-4572-9BE2-CED74FFDADA9}" sibTransId="{4784B1E1-2245-4BDA-A2A2-8CD9F6B5E734}"/>
    <dgm:cxn modelId="{1241F25B-60A6-47AE-9595-97CFF126C48A}" srcId="{34E93DDE-D099-4CA2-863C-7319E600DBE4}" destId="{56328013-0983-4355-B5E7-5999E5FA6DA7}" srcOrd="3" destOrd="0" parTransId="{EFBC9737-8D0D-485E-91AF-CD7CB9B4EA07}" sibTransId="{4070C06F-E2B9-4709-891D-6205897428C2}"/>
    <dgm:cxn modelId="{FA051419-CB1B-46A2-ABFC-9DC855266E37}" srcId="{34E93DDE-D099-4CA2-863C-7319E600DBE4}" destId="{3869B0B3-C26C-4A22-9117-C6E016928014}" srcOrd="5" destOrd="0" parTransId="{16D56DCA-7331-4EBD-AA8E-1517B18ED81A}" sibTransId="{797E255E-CDA6-4A5D-89D8-D0A811593FF7}"/>
    <dgm:cxn modelId="{654EAE0B-0FB8-48EB-98A7-33A609ED384F}" srcId="{34E93DDE-D099-4CA2-863C-7319E600DBE4}" destId="{1A76E479-4560-46F9-B535-B402EFED3A0C}" srcOrd="8" destOrd="0" parTransId="{C2D46EFB-7C58-4F5D-98E8-B84E95FF975B}" sibTransId="{2304DE82-4564-4F13-89BB-D557143A107F}"/>
    <dgm:cxn modelId="{ADB636BE-1B3F-4831-BD89-0D3615ABC863}" srcId="{34E93DDE-D099-4CA2-863C-7319E600DBE4}" destId="{43319E52-D43A-47FC-8389-5F01100133B9}" srcOrd="1" destOrd="0" parTransId="{7F99829C-00C8-451F-8DFB-65979D501C44}" sibTransId="{A98DF1C5-68E5-466C-AD3C-42C248396AC3}"/>
    <dgm:cxn modelId="{F81354D4-6E3F-4942-ACF0-983824887760}" type="presOf" srcId="{56328013-0983-4355-B5E7-5999E5FA6DA7}" destId="{3BA32929-EE9C-4E0C-85E5-8B6344E85F5D}" srcOrd="0" destOrd="0" presId="urn:microsoft.com/office/officeart/2005/8/layout/default"/>
    <dgm:cxn modelId="{6DEC9656-E920-4CC3-B4DF-1315641DFB9A}" type="presOf" srcId="{9B4603B9-AC97-4F76-9E64-C65B32141F59}" destId="{DF40C980-9347-4C22-83A1-20A3752A422D}" srcOrd="0" destOrd="0" presId="urn:microsoft.com/office/officeart/2005/8/layout/default"/>
    <dgm:cxn modelId="{C889B8CC-DCF5-4A56-92DC-D85FDF7EA5FC}" type="presOf" srcId="{1A76E479-4560-46F9-B535-B402EFED3A0C}" destId="{8FEC98EA-4517-449C-B5C5-71439C1390FD}" srcOrd="0" destOrd="0" presId="urn:microsoft.com/office/officeart/2005/8/layout/default"/>
    <dgm:cxn modelId="{A690ADB7-81C3-4E00-9261-3BED1C10F397}" type="presOf" srcId="{43319E52-D43A-47FC-8389-5F01100133B9}" destId="{8EC5806E-B9F9-4F58-BF9D-78EE42A9E0D5}" srcOrd="0" destOrd="0" presId="urn:microsoft.com/office/officeart/2005/8/layout/default"/>
    <dgm:cxn modelId="{C861BE4C-C6AD-4C55-9EAA-D6BF276F839E}" srcId="{34E93DDE-D099-4CA2-863C-7319E600DBE4}" destId="{01DAB278-5C8C-4E71-8FFB-19B6D16E0324}" srcOrd="6" destOrd="0" parTransId="{4B09FCB9-E8C7-43C1-A366-115553E54408}" sibTransId="{D1C7220A-C795-4BE4-A429-A7EE38026E9D}"/>
    <dgm:cxn modelId="{E99B6F7B-097C-42A5-8785-1DEB29C6F5DE}" type="presOf" srcId="{CB6A0F1A-F79A-4B43-A5AF-44D7C43A4E31}" destId="{F5E4E151-5F61-4D19-81B2-C2E65E140FDE}" srcOrd="0" destOrd="0" presId="urn:microsoft.com/office/officeart/2005/8/layout/default"/>
    <dgm:cxn modelId="{7FA12739-6119-4CCB-B338-9564E39FC446}" srcId="{34E93DDE-D099-4CA2-863C-7319E600DBE4}" destId="{99DDF2FC-920D-4C4D-9879-581E042ED7BA}" srcOrd="0" destOrd="0" parTransId="{EDBBF7CC-4D1D-4EDD-B9E3-9266AC4669D3}" sibTransId="{E1578FFA-F8D4-48C3-B907-9BA312267A07}"/>
    <dgm:cxn modelId="{D964ECAD-E124-43D3-A979-F43A1EDFA96C}" srcId="{34E93DDE-D099-4CA2-863C-7319E600DBE4}" destId="{E1413EAF-C3C0-4A6E-9039-2BB01ED50B55}" srcOrd="4" destOrd="0" parTransId="{C8412A62-C25C-476B-A021-5AA71FFD2AC3}" sibTransId="{31189D48-8CF0-4852-8D46-275C351BC8C3}"/>
    <dgm:cxn modelId="{C46F46B3-0F4D-4197-BE92-2693A26EE5BD}" type="presParOf" srcId="{84BBAD3E-47E3-429D-AF91-8056E7C916A7}" destId="{5DBDC61F-9554-4F83-A359-6FE8F2984F77}" srcOrd="0" destOrd="0" presId="urn:microsoft.com/office/officeart/2005/8/layout/default"/>
    <dgm:cxn modelId="{791CD19E-0DA8-418B-9B73-4DAAB1788265}" type="presParOf" srcId="{84BBAD3E-47E3-429D-AF91-8056E7C916A7}" destId="{8434AF5F-A31D-4FF4-8F5A-458E6D8F3588}" srcOrd="1" destOrd="0" presId="urn:microsoft.com/office/officeart/2005/8/layout/default"/>
    <dgm:cxn modelId="{755AFEC4-FACD-4A25-9378-54F605A43490}" type="presParOf" srcId="{84BBAD3E-47E3-429D-AF91-8056E7C916A7}" destId="{8EC5806E-B9F9-4F58-BF9D-78EE42A9E0D5}" srcOrd="2" destOrd="0" presId="urn:microsoft.com/office/officeart/2005/8/layout/default"/>
    <dgm:cxn modelId="{F54A23CA-1B65-4254-8FD2-6BF26B17198E}" type="presParOf" srcId="{84BBAD3E-47E3-429D-AF91-8056E7C916A7}" destId="{E5A95235-7082-4A55-B176-2DCCECBA4263}" srcOrd="3" destOrd="0" presId="urn:microsoft.com/office/officeart/2005/8/layout/default"/>
    <dgm:cxn modelId="{D853E6BF-06A9-4CB9-A890-EDF1FF18D35A}" type="presParOf" srcId="{84BBAD3E-47E3-429D-AF91-8056E7C916A7}" destId="{F5E4E151-5F61-4D19-81B2-C2E65E140FDE}" srcOrd="4" destOrd="0" presId="urn:microsoft.com/office/officeart/2005/8/layout/default"/>
    <dgm:cxn modelId="{FC3D6F5E-175A-4684-AC78-6D2F228BE6C7}" type="presParOf" srcId="{84BBAD3E-47E3-429D-AF91-8056E7C916A7}" destId="{A3DC6FFE-6EB7-4812-88E8-FBF503EB27A1}" srcOrd="5" destOrd="0" presId="urn:microsoft.com/office/officeart/2005/8/layout/default"/>
    <dgm:cxn modelId="{B6C64936-BE1F-4C21-8C1E-95F5179BA77A}" type="presParOf" srcId="{84BBAD3E-47E3-429D-AF91-8056E7C916A7}" destId="{3BA32929-EE9C-4E0C-85E5-8B6344E85F5D}" srcOrd="6" destOrd="0" presId="urn:microsoft.com/office/officeart/2005/8/layout/default"/>
    <dgm:cxn modelId="{257C11CC-1542-4C98-8870-BE53190D34D0}" type="presParOf" srcId="{84BBAD3E-47E3-429D-AF91-8056E7C916A7}" destId="{F2A8E036-9CE7-4747-A060-62F0FFDE8BCC}" srcOrd="7" destOrd="0" presId="urn:microsoft.com/office/officeart/2005/8/layout/default"/>
    <dgm:cxn modelId="{B36249CB-B15F-41B3-97D1-1F59F2B8B0B3}" type="presParOf" srcId="{84BBAD3E-47E3-429D-AF91-8056E7C916A7}" destId="{EEABEB6C-F727-47C6-9ED2-69321E699B00}" srcOrd="8" destOrd="0" presId="urn:microsoft.com/office/officeart/2005/8/layout/default"/>
    <dgm:cxn modelId="{30EE0762-EA40-4280-A8F3-4F1B20345345}" type="presParOf" srcId="{84BBAD3E-47E3-429D-AF91-8056E7C916A7}" destId="{7740FB65-038F-4D0E-90E1-89CE3209C342}" srcOrd="9" destOrd="0" presId="urn:microsoft.com/office/officeart/2005/8/layout/default"/>
    <dgm:cxn modelId="{B41A1B3A-6020-45A7-AC83-C10568F39516}" type="presParOf" srcId="{84BBAD3E-47E3-429D-AF91-8056E7C916A7}" destId="{EFEE37CB-8353-4BE7-B437-3CC87860D94D}" srcOrd="10" destOrd="0" presId="urn:microsoft.com/office/officeart/2005/8/layout/default"/>
    <dgm:cxn modelId="{39664C01-529C-4125-AEEB-68DF0D35FADD}" type="presParOf" srcId="{84BBAD3E-47E3-429D-AF91-8056E7C916A7}" destId="{57663CE2-3598-4E82-BA9D-797927CC331F}" srcOrd="11" destOrd="0" presId="urn:microsoft.com/office/officeart/2005/8/layout/default"/>
    <dgm:cxn modelId="{DBB5857D-A816-4BE9-9C56-620C25DFA991}" type="presParOf" srcId="{84BBAD3E-47E3-429D-AF91-8056E7C916A7}" destId="{C74EC330-05F3-47AC-A5BF-0DC71ACE6964}" srcOrd="12" destOrd="0" presId="urn:microsoft.com/office/officeart/2005/8/layout/default"/>
    <dgm:cxn modelId="{A918E138-EECB-41C2-9784-3E70B591E3FC}" type="presParOf" srcId="{84BBAD3E-47E3-429D-AF91-8056E7C916A7}" destId="{E51D1470-C2A6-476B-9C33-EA96099DA64D}" srcOrd="13" destOrd="0" presId="urn:microsoft.com/office/officeart/2005/8/layout/default"/>
    <dgm:cxn modelId="{112CA9C0-DA4E-4644-B755-77554F71E5A0}" type="presParOf" srcId="{84BBAD3E-47E3-429D-AF91-8056E7C916A7}" destId="{DF40C980-9347-4C22-83A1-20A3752A422D}" srcOrd="14" destOrd="0" presId="urn:microsoft.com/office/officeart/2005/8/layout/default"/>
    <dgm:cxn modelId="{CAF25544-6ED5-465A-A108-F0F215207813}" type="presParOf" srcId="{84BBAD3E-47E3-429D-AF91-8056E7C916A7}" destId="{D1A5DA46-D81B-43FC-B349-F41DB0F7AC59}" srcOrd="15" destOrd="0" presId="urn:microsoft.com/office/officeart/2005/8/layout/default"/>
    <dgm:cxn modelId="{969ED642-07E6-4D8C-A543-4F807BD83C2A}" type="presParOf" srcId="{84BBAD3E-47E3-429D-AF91-8056E7C916A7}" destId="{8FEC98EA-4517-449C-B5C5-71439C1390FD}"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E93DDE-D099-4CA2-863C-7319E600DBE4}"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GB"/>
        </a:p>
      </dgm:t>
    </dgm:pt>
    <dgm:pt modelId="{EBE9F7EC-2972-48A0-BD81-24C301C40902}">
      <dgm:prSet custT="1"/>
      <dgm:spPr/>
      <dgm:t>
        <a:bodyPr/>
        <a:lstStyle/>
        <a:p>
          <a:r>
            <a:rPr lang="en-GB" sz="3200" b="0" dirty="0" smtClean="0">
              <a:latin typeface="+mj-lt"/>
            </a:rPr>
            <a:t>Data + Cloud + Programming is a major challenge</a:t>
          </a:r>
          <a:endParaRPr lang="en-GB" sz="3200" b="0" dirty="0">
            <a:latin typeface="+mj-lt"/>
          </a:endParaRPr>
        </a:p>
      </dgm:t>
    </dgm:pt>
    <dgm:pt modelId="{AC84D959-CB13-4B37-8F2C-9D0CE37801A0}" type="parTrans" cxnId="{ED29AD47-CC4C-4F33-BAA4-5E2FFE12077E}">
      <dgm:prSet/>
      <dgm:spPr/>
      <dgm:t>
        <a:bodyPr/>
        <a:lstStyle/>
        <a:p>
          <a:endParaRPr lang="en-GB"/>
        </a:p>
      </dgm:t>
    </dgm:pt>
    <dgm:pt modelId="{D376135F-1CF1-437F-B221-C5D37A8DEA00}" type="sibTrans" cxnId="{ED29AD47-CC4C-4F33-BAA4-5E2FFE12077E}">
      <dgm:prSet/>
      <dgm:spPr/>
      <dgm:t>
        <a:bodyPr/>
        <a:lstStyle/>
        <a:p>
          <a:endParaRPr lang="en-GB"/>
        </a:p>
      </dgm:t>
    </dgm:pt>
    <dgm:pt modelId="{17BCA5DC-D985-4392-BA1C-94492F1FEADA}">
      <dgm:prSet custT="1"/>
      <dgm:spPr/>
      <dgm:t>
        <a:bodyPr/>
        <a:lstStyle/>
        <a:p>
          <a:r>
            <a:rPr lang="en-GB" sz="3200" b="0" dirty="0" smtClean="0">
              <a:latin typeface="+mj-lt"/>
            </a:rPr>
            <a:t>Correct, scalable programming lies at the heart of successful tech companies</a:t>
          </a:r>
          <a:endParaRPr lang="en-GB" sz="2000" b="0" dirty="0">
            <a:latin typeface="+mj-lt"/>
          </a:endParaRPr>
        </a:p>
      </dgm:t>
    </dgm:pt>
    <dgm:pt modelId="{AEBA7BDB-E420-435E-B0B6-EEDB1D6E8B70}" type="parTrans" cxnId="{99B9F1E4-5704-4322-952F-F2A761B4FDE7}">
      <dgm:prSet/>
      <dgm:spPr/>
      <dgm:t>
        <a:bodyPr/>
        <a:lstStyle/>
        <a:p>
          <a:endParaRPr lang="en-GB"/>
        </a:p>
      </dgm:t>
    </dgm:pt>
    <dgm:pt modelId="{E2E67FC8-E56A-40FB-BACF-FF3179726CF5}" type="sibTrans" cxnId="{99B9F1E4-5704-4322-952F-F2A761B4FDE7}">
      <dgm:prSet/>
      <dgm:spPr/>
      <dgm:t>
        <a:bodyPr/>
        <a:lstStyle/>
        <a:p>
          <a:endParaRPr lang="en-GB"/>
        </a:p>
      </dgm:t>
    </dgm:pt>
    <dgm:pt modelId="{B5F63A33-8B0B-46B5-8EA9-BF0D502EBA9D}">
      <dgm:prSet custT="1"/>
      <dgm:spPr/>
      <dgm:t>
        <a:bodyPr/>
        <a:lstStyle/>
        <a:p>
          <a:r>
            <a:rPr lang="en-GB" sz="3200" b="0" dirty="0" smtClean="0">
              <a:latin typeface="+mj-lt"/>
            </a:rPr>
            <a:t>At MSR we have deep expertise in programming tech</a:t>
          </a:r>
          <a:endParaRPr lang="en-GB" sz="3200" b="0" dirty="0">
            <a:latin typeface="+mj-lt"/>
          </a:endParaRPr>
        </a:p>
      </dgm:t>
    </dgm:pt>
    <dgm:pt modelId="{FCD6969C-1622-4274-85D3-9107619CC734}" type="parTrans" cxnId="{EC7B646D-788D-4E27-A449-CE5EF50CD355}">
      <dgm:prSet/>
      <dgm:spPr/>
      <dgm:t>
        <a:bodyPr/>
        <a:lstStyle/>
        <a:p>
          <a:endParaRPr lang="en-GB"/>
        </a:p>
      </dgm:t>
    </dgm:pt>
    <dgm:pt modelId="{460B33DC-36AD-47A0-AF3E-F6EB84FDBE77}" type="sibTrans" cxnId="{EC7B646D-788D-4E27-A449-CE5EF50CD355}">
      <dgm:prSet/>
      <dgm:spPr/>
      <dgm:t>
        <a:bodyPr/>
        <a:lstStyle/>
        <a:p>
          <a:endParaRPr lang="en-GB"/>
        </a:p>
      </dgm:t>
    </dgm:pt>
    <dgm:pt modelId="{660AE2EA-0BC0-4CA2-A368-D601639CA455}">
      <dgm:prSet custT="1"/>
      <dgm:spPr/>
      <dgm:t>
        <a:bodyPr/>
        <a:lstStyle/>
        <a:p>
          <a:r>
            <a:rPr lang="en-GB" sz="3200" b="0" dirty="0" smtClean="0">
              <a:latin typeface="+mj-lt"/>
            </a:rPr>
            <a:t>F# is an enterprise-ready tool uniquely suited to data + cloud + programming</a:t>
          </a:r>
          <a:endParaRPr lang="en-GB" sz="3200" b="0" dirty="0">
            <a:latin typeface="+mj-lt"/>
          </a:endParaRPr>
        </a:p>
      </dgm:t>
    </dgm:pt>
    <dgm:pt modelId="{B866C060-257F-4D68-B34F-01C67D4DB514}" type="parTrans" cxnId="{CFB590A6-F3D8-4614-8C18-D6D272659241}">
      <dgm:prSet/>
      <dgm:spPr/>
      <dgm:t>
        <a:bodyPr/>
        <a:lstStyle/>
        <a:p>
          <a:endParaRPr lang="en-GB"/>
        </a:p>
      </dgm:t>
    </dgm:pt>
    <dgm:pt modelId="{15A4C34B-3052-41F1-98F3-21C4C2E99FC6}" type="sibTrans" cxnId="{CFB590A6-F3D8-4614-8C18-D6D272659241}">
      <dgm:prSet/>
      <dgm:spPr/>
      <dgm:t>
        <a:bodyPr/>
        <a:lstStyle/>
        <a:p>
          <a:endParaRPr lang="en-GB"/>
        </a:p>
      </dgm:t>
    </dgm:pt>
    <dgm:pt modelId="{84BBAD3E-47E3-429D-AF91-8056E7C916A7}" type="pres">
      <dgm:prSet presAssocID="{34E93DDE-D099-4CA2-863C-7319E600DBE4}" presName="diagram" presStyleCnt="0">
        <dgm:presLayoutVars>
          <dgm:dir/>
          <dgm:resizeHandles val="exact"/>
        </dgm:presLayoutVars>
      </dgm:prSet>
      <dgm:spPr/>
      <dgm:t>
        <a:bodyPr/>
        <a:lstStyle/>
        <a:p>
          <a:endParaRPr lang="en-GB"/>
        </a:p>
      </dgm:t>
    </dgm:pt>
    <dgm:pt modelId="{A941E76F-4CBD-47E6-864E-D4D161C92493}" type="pres">
      <dgm:prSet presAssocID="{B5F63A33-8B0B-46B5-8EA9-BF0D502EBA9D}" presName="node" presStyleLbl="node1" presStyleIdx="0" presStyleCnt="4">
        <dgm:presLayoutVars>
          <dgm:bulletEnabled val="1"/>
        </dgm:presLayoutVars>
      </dgm:prSet>
      <dgm:spPr/>
      <dgm:t>
        <a:bodyPr/>
        <a:lstStyle/>
        <a:p>
          <a:endParaRPr lang="en-GB"/>
        </a:p>
      </dgm:t>
    </dgm:pt>
    <dgm:pt modelId="{8B514596-20BF-4A58-85A9-2E2CC560F22C}" type="pres">
      <dgm:prSet presAssocID="{460B33DC-36AD-47A0-AF3E-F6EB84FDBE77}" presName="sibTrans" presStyleCnt="0"/>
      <dgm:spPr/>
    </dgm:pt>
    <dgm:pt modelId="{9AE88DAD-FE44-41C5-A665-578C6AD93CF6}" type="pres">
      <dgm:prSet presAssocID="{EBE9F7EC-2972-48A0-BD81-24C301C40902}" presName="node" presStyleLbl="node1" presStyleIdx="1" presStyleCnt="4">
        <dgm:presLayoutVars>
          <dgm:bulletEnabled val="1"/>
        </dgm:presLayoutVars>
      </dgm:prSet>
      <dgm:spPr/>
      <dgm:t>
        <a:bodyPr/>
        <a:lstStyle/>
        <a:p>
          <a:endParaRPr lang="en-GB"/>
        </a:p>
      </dgm:t>
    </dgm:pt>
    <dgm:pt modelId="{E6AECB5E-1AA8-43A9-AC75-A5BB63CFD346}" type="pres">
      <dgm:prSet presAssocID="{D376135F-1CF1-437F-B221-C5D37A8DEA00}" presName="sibTrans" presStyleCnt="0"/>
      <dgm:spPr/>
    </dgm:pt>
    <dgm:pt modelId="{0C61D05F-6FB0-4DDF-9C4A-474E8DDF668E}" type="pres">
      <dgm:prSet presAssocID="{17BCA5DC-D985-4392-BA1C-94492F1FEADA}" presName="node" presStyleLbl="node1" presStyleIdx="2" presStyleCnt="4">
        <dgm:presLayoutVars>
          <dgm:bulletEnabled val="1"/>
        </dgm:presLayoutVars>
      </dgm:prSet>
      <dgm:spPr/>
      <dgm:t>
        <a:bodyPr/>
        <a:lstStyle/>
        <a:p>
          <a:endParaRPr lang="en-GB"/>
        </a:p>
      </dgm:t>
    </dgm:pt>
    <dgm:pt modelId="{14425383-9F3E-4E4F-8DEF-823CD8177035}" type="pres">
      <dgm:prSet presAssocID="{E2E67FC8-E56A-40FB-BACF-FF3179726CF5}" presName="sibTrans" presStyleCnt="0"/>
      <dgm:spPr/>
    </dgm:pt>
    <dgm:pt modelId="{6F40727C-E4AA-4130-8F26-EE6CB499BEBD}" type="pres">
      <dgm:prSet presAssocID="{660AE2EA-0BC0-4CA2-A368-D601639CA455}" presName="node" presStyleLbl="node1" presStyleIdx="3" presStyleCnt="4">
        <dgm:presLayoutVars>
          <dgm:bulletEnabled val="1"/>
        </dgm:presLayoutVars>
      </dgm:prSet>
      <dgm:spPr/>
      <dgm:t>
        <a:bodyPr/>
        <a:lstStyle/>
        <a:p>
          <a:endParaRPr lang="en-GB"/>
        </a:p>
      </dgm:t>
    </dgm:pt>
  </dgm:ptLst>
  <dgm:cxnLst>
    <dgm:cxn modelId="{ED29AD47-CC4C-4F33-BAA4-5E2FFE12077E}" srcId="{34E93DDE-D099-4CA2-863C-7319E600DBE4}" destId="{EBE9F7EC-2972-48A0-BD81-24C301C40902}" srcOrd="1" destOrd="0" parTransId="{AC84D959-CB13-4B37-8F2C-9D0CE37801A0}" sibTransId="{D376135F-1CF1-437F-B221-C5D37A8DEA00}"/>
    <dgm:cxn modelId="{EC7B646D-788D-4E27-A449-CE5EF50CD355}" srcId="{34E93DDE-D099-4CA2-863C-7319E600DBE4}" destId="{B5F63A33-8B0B-46B5-8EA9-BF0D502EBA9D}" srcOrd="0" destOrd="0" parTransId="{FCD6969C-1622-4274-85D3-9107619CC734}" sibTransId="{460B33DC-36AD-47A0-AF3E-F6EB84FDBE77}"/>
    <dgm:cxn modelId="{BD87AAAA-4FC1-4ECF-8082-A7845B87E0B3}" type="presOf" srcId="{B5F63A33-8B0B-46B5-8EA9-BF0D502EBA9D}" destId="{A941E76F-4CBD-47E6-864E-D4D161C92493}" srcOrd="0" destOrd="0" presId="urn:microsoft.com/office/officeart/2005/8/layout/default"/>
    <dgm:cxn modelId="{CFB590A6-F3D8-4614-8C18-D6D272659241}" srcId="{34E93DDE-D099-4CA2-863C-7319E600DBE4}" destId="{660AE2EA-0BC0-4CA2-A368-D601639CA455}" srcOrd="3" destOrd="0" parTransId="{B866C060-257F-4D68-B34F-01C67D4DB514}" sibTransId="{15A4C34B-3052-41F1-98F3-21C4C2E99FC6}"/>
    <dgm:cxn modelId="{BCD5ADCB-48C7-41F4-88CA-FCEE7C0AA14A}" type="presOf" srcId="{34E93DDE-D099-4CA2-863C-7319E600DBE4}" destId="{84BBAD3E-47E3-429D-AF91-8056E7C916A7}" srcOrd="0" destOrd="0" presId="urn:microsoft.com/office/officeart/2005/8/layout/default"/>
    <dgm:cxn modelId="{5E28196E-34BB-498C-89A4-3E3EA3F6A1A4}" type="presOf" srcId="{17BCA5DC-D985-4392-BA1C-94492F1FEADA}" destId="{0C61D05F-6FB0-4DDF-9C4A-474E8DDF668E}" srcOrd="0" destOrd="0" presId="urn:microsoft.com/office/officeart/2005/8/layout/default"/>
    <dgm:cxn modelId="{88150869-7BBA-4165-A794-4D1C40CC2D72}" type="presOf" srcId="{660AE2EA-0BC0-4CA2-A368-D601639CA455}" destId="{6F40727C-E4AA-4130-8F26-EE6CB499BEBD}" srcOrd="0" destOrd="0" presId="urn:microsoft.com/office/officeart/2005/8/layout/default"/>
    <dgm:cxn modelId="{99B9F1E4-5704-4322-952F-F2A761B4FDE7}" srcId="{34E93DDE-D099-4CA2-863C-7319E600DBE4}" destId="{17BCA5DC-D985-4392-BA1C-94492F1FEADA}" srcOrd="2" destOrd="0" parTransId="{AEBA7BDB-E420-435E-B0B6-EEDB1D6E8B70}" sibTransId="{E2E67FC8-E56A-40FB-BACF-FF3179726CF5}"/>
    <dgm:cxn modelId="{96A2620B-9FAF-483C-9533-3F41879F6045}" type="presOf" srcId="{EBE9F7EC-2972-48A0-BD81-24C301C40902}" destId="{9AE88DAD-FE44-41C5-A665-578C6AD93CF6}" srcOrd="0" destOrd="0" presId="urn:microsoft.com/office/officeart/2005/8/layout/default"/>
    <dgm:cxn modelId="{5B95F9CB-424F-4D88-9C94-7A90FB8EC99F}" type="presParOf" srcId="{84BBAD3E-47E3-429D-AF91-8056E7C916A7}" destId="{A941E76F-4CBD-47E6-864E-D4D161C92493}" srcOrd="0" destOrd="0" presId="urn:microsoft.com/office/officeart/2005/8/layout/default"/>
    <dgm:cxn modelId="{42B05BA5-1EAD-4C67-B304-55391857A315}" type="presParOf" srcId="{84BBAD3E-47E3-429D-AF91-8056E7C916A7}" destId="{8B514596-20BF-4A58-85A9-2E2CC560F22C}" srcOrd="1" destOrd="0" presId="urn:microsoft.com/office/officeart/2005/8/layout/default"/>
    <dgm:cxn modelId="{F727E14B-10C4-4F40-9622-D0B0983CB8E9}" type="presParOf" srcId="{84BBAD3E-47E3-429D-AF91-8056E7C916A7}" destId="{9AE88DAD-FE44-41C5-A665-578C6AD93CF6}" srcOrd="2" destOrd="0" presId="urn:microsoft.com/office/officeart/2005/8/layout/default"/>
    <dgm:cxn modelId="{6FA76C53-B5E5-4D06-92BF-49ED95ADE2F4}" type="presParOf" srcId="{84BBAD3E-47E3-429D-AF91-8056E7C916A7}" destId="{E6AECB5E-1AA8-43A9-AC75-A5BB63CFD346}" srcOrd="3" destOrd="0" presId="urn:microsoft.com/office/officeart/2005/8/layout/default"/>
    <dgm:cxn modelId="{3D0F1D2A-4661-46BC-952E-9EAD8914C466}" type="presParOf" srcId="{84BBAD3E-47E3-429D-AF91-8056E7C916A7}" destId="{0C61D05F-6FB0-4DDF-9C4A-474E8DDF668E}" srcOrd="4" destOrd="0" presId="urn:microsoft.com/office/officeart/2005/8/layout/default"/>
    <dgm:cxn modelId="{8ECFF460-5FA1-4B84-AC7C-44685B0B0F6C}" type="presParOf" srcId="{84BBAD3E-47E3-429D-AF91-8056E7C916A7}" destId="{14425383-9F3E-4E4F-8DEF-823CD8177035}" srcOrd="5" destOrd="0" presId="urn:microsoft.com/office/officeart/2005/8/layout/default"/>
    <dgm:cxn modelId="{01BBC21E-EB5F-4177-95EF-DD526E1BC549}" type="presParOf" srcId="{84BBAD3E-47E3-429D-AF91-8056E7C916A7}" destId="{6F40727C-E4AA-4130-8F26-EE6CB499BEBD}"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BDC61F-9554-4F83-A359-6FE8F2984F77}">
      <dsp:nvSpPr>
        <dsp:cNvPr id="0" name=""/>
        <dsp:cNvSpPr/>
      </dsp:nvSpPr>
      <dsp:spPr>
        <a:xfrm>
          <a:off x="303579" y="1207"/>
          <a:ext cx="3005839" cy="180350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GB" sz="2600" b="0" u="none" kern="1200" dirty="0" smtClean="0">
              <a:latin typeface="Segoe UI Light" panose="020B0502040204020203" pitchFamily="34" charset="0"/>
            </a:rPr>
            <a:t>F# is a programming language</a:t>
          </a:r>
          <a:endParaRPr lang="en-GB" sz="2600" b="0" u="none" kern="1200" dirty="0">
            <a:latin typeface="Segoe UI Light" panose="020B0502040204020203" pitchFamily="34" charset="0"/>
          </a:endParaRPr>
        </a:p>
      </dsp:txBody>
      <dsp:txXfrm>
        <a:off x="303579" y="1207"/>
        <a:ext cx="3005839" cy="1803503"/>
      </dsp:txXfrm>
    </dsp:sp>
    <dsp:sp modelId="{8EC5806E-B9F9-4F58-BF9D-78EE42A9E0D5}">
      <dsp:nvSpPr>
        <dsp:cNvPr id="0" name=""/>
        <dsp:cNvSpPr/>
      </dsp:nvSpPr>
      <dsp:spPr>
        <a:xfrm>
          <a:off x="3610002" y="1207"/>
          <a:ext cx="3005839" cy="1803503"/>
        </a:xfrm>
        <a:prstGeom prst="rect">
          <a:avLst/>
        </a:prstGeom>
        <a:solidFill>
          <a:schemeClr val="accent3">
            <a:hueOff val="1406283"/>
            <a:satOff val="-2110"/>
            <a:lumOff val="-3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GB" sz="2600" b="0" u="none" kern="1200" dirty="0" smtClean="0">
              <a:latin typeface="Segoe UI Light" panose="020B0502040204020203" pitchFamily="34" charset="0"/>
            </a:rPr>
            <a:t>F# is a companion to C#, widely used in enterprises </a:t>
          </a:r>
          <a:endParaRPr lang="en-GB" sz="2600" b="0" u="none" kern="1200" dirty="0">
            <a:latin typeface="Segoe UI Light" panose="020B0502040204020203" pitchFamily="34" charset="0"/>
          </a:endParaRPr>
        </a:p>
      </dsp:txBody>
      <dsp:txXfrm>
        <a:off x="3610002" y="1207"/>
        <a:ext cx="3005839" cy="1803503"/>
      </dsp:txXfrm>
    </dsp:sp>
    <dsp:sp modelId="{F5E4E151-5F61-4D19-81B2-C2E65E140FDE}">
      <dsp:nvSpPr>
        <dsp:cNvPr id="0" name=""/>
        <dsp:cNvSpPr/>
      </dsp:nvSpPr>
      <dsp:spPr>
        <a:xfrm>
          <a:off x="6916426" y="1207"/>
          <a:ext cx="3005839" cy="1803503"/>
        </a:xfrm>
        <a:prstGeom prst="rect">
          <a:avLst/>
        </a:prstGeom>
        <a:solidFill>
          <a:schemeClr val="accent3">
            <a:hueOff val="2812566"/>
            <a:satOff val="-4220"/>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GB" sz="2600" b="0" u="none" kern="1200" dirty="0" smtClean="0">
              <a:latin typeface="Segoe UI Light" panose="020B0502040204020203" pitchFamily="34" charset="0"/>
            </a:rPr>
            <a:t>C#, F# and .NET are free, open, cross-platform</a:t>
          </a:r>
          <a:endParaRPr lang="en-GB" sz="2600" b="0" u="none" kern="1200" dirty="0">
            <a:latin typeface="Segoe UI Light" panose="020B0502040204020203" pitchFamily="34" charset="0"/>
          </a:endParaRPr>
        </a:p>
      </dsp:txBody>
      <dsp:txXfrm>
        <a:off x="6916426" y="1207"/>
        <a:ext cx="3005839" cy="1803503"/>
      </dsp:txXfrm>
    </dsp:sp>
    <dsp:sp modelId="{3BA32929-EE9C-4E0C-85E5-8B6344E85F5D}">
      <dsp:nvSpPr>
        <dsp:cNvPr id="0" name=""/>
        <dsp:cNvSpPr/>
      </dsp:nvSpPr>
      <dsp:spPr>
        <a:xfrm>
          <a:off x="303579" y="2105294"/>
          <a:ext cx="3005839" cy="1803503"/>
        </a:xfrm>
        <a:prstGeom prst="rect">
          <a:avLst/>
        </a:prstGeom>
        <a:solidFill>
          <a:schemeClr val="accent3">
            <a:hueOff val="4218849"/>
            <a:satOff val="-6330"/>
            <a:lumOff val="-102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GB" sz="2600" b="0" u="none" kern="1200" baseline="0" dirty="0" err="1" smtClean="0">
              <a:latin typeface="Segoe UI Light" panose="020B0502040204020203" pitchFamily="34" charset="0"/>
            </a:rPr>
            <a:t>Xamarin</a:t>
          </a:r>
          <a:r>
            <a:rPr lang="en-GB" sz="2600" b="0" u="none" kern="1200" baseline="0" dirty="0" smtClean="0">
              <a:latin typeface="Segoe UI Light" panose="020B0502040204020203" pitchFamily="34" charset="0"/>
            </a:rPr>
            <a:t> provide F# tools for Android and iOS</a:t>
          </a:r>
          <a:endParaRPr lang="en-GB" sz="2600" b="0" u="none" kern="1200" dirty="0"/>
        </a:p>
      </dsp:txBody>
      <dsp:txXfrm>
        <a:off x="303579" y="2105294"/>
        <a:ext cx="3005839" cy="1803503"/>
      </dsp:txXfrm>
    </dsp:sp>
    <dsp:sp modelId="{EEABEB6C-F727-47C6-9ED2-69321E699B00}">
      <dsp:nvSpPr>
        <dsp:cNvPr id="0" name=""/>
        <dsp:cNvSpPr/>
      </dsp:nvSpPr>
      <dsp:spPr>
        <a:xfrm>
          <a:off x="3610002" y="2105294"/>
          <a:ext cx="3005839" cy="1803503"/>
        </a:xfrm>
        <a:prstGeom prst="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GB" sz="2600" kern="1200" dirty="0" smtClean="0">
              <a:latin typeface="Segoe UI Light" panose="020B0502040204020203" pitchFamily="34" charset="0"/>
            </a:rPr>
            <a:t>Microsoft provide F# tools for Windows/Azure in Visual Studio</a:t>
          </a:r>
        </a:p>
      </dsp:txBody>
      <dsp:txXfrm>
        <a:off x="3610002" y="2105294"/>
        <a:ext cx="3005839" cy="1803503"/>
      </dsp:txXfrm>
    </dsp:sp>
    <dsp:sp modelId="{EFEE37CB-8353-4BE7-B437-3CC87860D94D}">
      <dsp:nvSpPr>
        <dsp:cNvPr id="0" name=""/>
        <dsp:cNvSpPr/>
      </dsp:nvSpPr>
      <dsp:spPr>
        <a:xfrm>
          <a:off x="6916426" y="2105294"/>
          <a:ext cx="3005839" cy="1803503"/>
        </a:xfrm>
        <a:prstGeom prst="rect">
          <a:avLst/>
        </a:prstGeom>
        <a:solidFill>
          <a:schemeClr val="accent3">
            <a:hueOff val="7031415"/>
            <a:satOff val="-10550"/>
            <a:lumOff val="-171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GB" sz="2600" b="0" u="none" kern="1200" dirty="0" err="1" smtClean="0">
              <a:latin typeface="Segoe UI Light" panose="020B0502040204020203" pitchFamily="34" charset="0"/>
            </a:rPr>
            <a:t>Debian</a:t>
          </a:r>
          <a:r>
            <a:rPr lang="en-GB" sz="2600" b="0" u="none" kern="1200" dirty="0" smtClean="0">
              <a:latin typeface="Segoe UI Light" panose="020B0502040204020203" pitchFamily="34" charset="0"/>
            </a:rPr>
            <a:t> and other packages for Linux</a:t>
          </a:r>
          <a:endParaRPr lang="en-GB" sz="2600" b="0" u="none" kern="1200" dirty="0">
            <a:latin typeface="Segoe UI Light" panose="020B0502040204020203" pitchFamily="34" charset="0"/>
          </a:endParaRPr>
        </a:p>
      </dsp:txBody>
      <dsp:txXfrm>
        <a:off x="6916426" y="2105294"/>
        <a:ext cx="3005839" cy="1803503"/>
      </dsp:txXfrm>
    </dsp:sp>
    <dsp:sp modelId="{C74EC330-05F3-47AC-A5BF-0DC71ACE6964}">
      <dsp:nvSpPr>
        <dsp:cNvPr id="0" name=""/>
        <dsp:cNvSpPr/>
      </dsp:nvSpPr>
      <dsp:spPr>
        <a:xfrm>
          <a:off x="303579" y="4209382"/>
          <a:ext cx="3005839" cy="1803503"/>
        </a:xfrm>
        <a:prstGeom prst="rect">
          <a:avLst/>
        </a:prstGeom>
        <a:solidFill>
          <a:schemeClr val="accent3">
            <a:hueOff val="8437698"/>
            <a:satOff val="-12660"/>
            <a:lumOff val="-2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en-GB" sz="2600" b="0" u="none" kern="1200" baseline="0" dirty="0" smtClean="0">
              <a:latin typeface="Segoe UI Light" panose="020B0502040204020203" pitchFamily="34" charset="0"/>
            </a:rPr>
            <a:t>The F# language is accepting contributions</a:t>
          </a:r>
          <a:endParaRPr lang="en-GB" sz="2600" kern="1200" dirty="0">
            <a:latin typeface="Segoe UI Light" panose="020B0502040204020203" pitchFamily="34" charset="0"/>
          </a:endParaRPr>
        </a:p>
      </dsp:txBody>
      <dsp:txXfrm>
        <a:off x="303579" y="4209382"/>
        <a:ext cx="3005839" cy="1803503"/>
      </dsp:txXfrm>
    </dsp:sp>
    <dsp:sp modelId="{DF40C980-9347-4C22-83A1-20A3752A422D}">
      <dsp:nvSpPr>
        <dsp:cNvPr id="0" name=""/>
        <dsp:cNvSpPr/>
      </dsp:nvSpPr>
      <dsp:spPr>
        <a:xfrm>
          <a:off x="3610002" y="4209382"/>
          <a:ext cx="3005839" cy="1803503"/>
        </a:xfrm>
        <a:prstGeom prst="rect">
          <a:avLst/>
        </a:prstGeom>
        <a:solidFill>
          <a:schemeClr val="accent3">
            <a:hueOff val="9843981"/>
            <a:satOff val="-14770"/>
            <a:lumOff val="-24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GB" sz="2600" b="0" u="none" kern="1200" baseline="0" dirty="0" smtClean="0">
              <a:latin typeface="Segoe UI Light" panose="020B0502040204020203" pitchFamily="34" charset="0"/>
            </a:rPr>
            <a:t>fsharp.org</a:t>
          </a:r>
          <a:endParaRPr lang="en-GB" sz="2600" b="0" u="none" kern="1200" dirty="0"/>
        </a:p>
      </dsp:txBody>
      <dsp:txXfrm>
        <a:off x="3610002" y="4209382"/>
        <a:ext cx="3005839" cy="1803503"/>
      </dsp:txXfrm>
    </dsp:sp>
    <dsp:sp modelId="{8FEC98EA-4517-449C-B5C5-71439C1390FD}">
      <dsp:nvSpPr>
        <dsp:cNvPr id="0" name=""/>
        <dsp:cNvSpPr/>
      </dsp:nvSpPr>
      <dsp:spPr>
        <a:xfrm>
          <a:off x="6916426" y="4209382"/>
          <a:ext cx="3005839" cy="1803503"/>
        </a:xfrm>
        <a:prstGeom prst="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GB" sz="2600" b="0" u="none" kern="1200" smtClean="0">
              <a:latin typeface="Segoe UI Light" panose="020B0502040204020203" pitchFamily="34" charset="0"/>
            </a:rPr>
            <a:t>F</a:t>
          </a:r>
          <a:r>
            <a:rPr lang="en-GB" sz="2600" b="0" u="none" kern="1200" dirty="0" smtClean="0">
              <a:latin typeface="Segoe UI Light" panose="020B0502040204020203" pitchFamily="34" charset="0"/>
            </a:rPr>
            <a:t># 4.0 just complete</a:t>
          </a:r>
          <a:endParaRPr lang="en-GB" sz="2600" kern="1200"/>
        </a:p>
      </dsp:txBody>
      <dsp:txXfrm>
        <a:off x="6916426" y="4209382"/>
        <a:ext cx="3005839" cy="18035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1E76F-4CBD-47E6-864E-D4D161C92493}">
      <dsp:nvSpPr>
        <dsp:cNvPr id="0" name=""/>
        <dsp:cNvSpPr/>
      </dsp:nvSpPr>
      <dsp:spPr>
        <a:xfrm>
          <a:off x="770748" y="3060"/>
          <a:ext cx="4095143" cy="2457085"/>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GB" sz="3200" b="0" kern="1200" dirty="0" smtClean="0">
              <a:latin typeface="+mj-lt"/>
            </a:rPr>
            <a:t>At MSR we have deep expertise in programming tech</a:t>
          </a:r>
          <a:endParaRPr lang="en-GB" sz="3200" b="0" kern="1200" dirty="0">
            <a:latin typeface="+mj-lt"/>
          </a:endParaRPr>
        </a:p>
      </dsp:txBody>
      <dsp:txXfrm>
        <a:off x="770748" y="3060"/>
        <a:ext cx="4095143" cy="2457085"/>
      </dsp:txXfrm>
    </dsp:sp>
    <dsp:sp modelId="{9AE88DAD-FE44-41C5-A665-578C6AD93CF6}">
      <dsp:nvSpPr>
        <dsp:cNvPr id="0" name=""/>
        <dsp:cNvSpPr/>
      </dsp:nvSpPr>
      <dsp:spPr>
        <a:xfrm>
          <a:off x="5275406" y="3060"/>
          <a:ext cx="4095143" cy="2457085"/>
        </a:xfrm>
        <a:prstGeom prst="rect">
          <a:avLst/>
        </a:prstGeom>
        <a:solidFill>
          <a:schemeClr val="accent2">
            <a:hueOff val="5040204"/>
            <a:satOff val="-15485"/>
            <a:lumOff val="-1764"/>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GB" sz="3200" b="0" kern="1200" dirty="0" smtClean="0">
              <a:latin typeface="+mj-lt"/>
            </a:rPr>
            <a:t>Data + Cloud + Programming is a major challenge</a:t>
          </a:r>
          <a:endParaRPr lang="en-GB" sz="3200" b="0" kern="1200" dirty="0">
            <a:latin typeface="+mj-lt"/>
          </a:endParaRPr>
        </a:p>
      </dsp:txBody>
      <dsp:txXfrm>
        <a:off x="5275406" y="3060"/>
        <a:ext cx="4095143" cy="2457085"/>
      </dsp:txXfrm>
    </dsp:sp>
    <dsp:sp modelId="{0C61D05F-6FB0-4DDF-9C4A-474E8DDF668E}">
      <dsp:nvSpPr>
        <dsp:cNvPr id="0" name=""/>
        <dsp:cNvSpPr/>
      </dsp:nvSpPr>
      <dsp:spPr>
        <a:xfrm>
          <a:off x="770748" y="2869660"/>
          <a:ext cx="4095143" cy="2457085"/>
        </a:xfrm>
        <a:prstGeom prst="rect">
          <a:avLst/>
        </a:prstGeom>
        <a:solidFill>
          <a:schemeClr val="accent2">
            <a:hueOff val="10080408"/>
            <a:satOff val="-30971"/>
            <a:lumOff val="-352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GB" sz="3200" b="0" kern="1200" dirty="0" smtClean="0">
              <a:latin typeface="+mj-lt"/>
            </a:rPr>
            <a:t>Correct, scalable programming lies at the heart of successful tech companies</a:t>
          </a:r>
          <a:endParaRPr lang="en-GB" sz="2000" b="0" kern="1200" dirty="0">
            <a:latin typeface="+mj-lt"/>
          </a:endParaRPr>
        </a:p>
      </dsp:txBody>
      <dsp:txXfrm>
        <a:off x="770748" y="2869660"/>
        <a:ext cx="4095143" cy="2457085"/>
      </dsp:txXfrm>
    </dsp:sp>
    <dsp:sp modelId="{6F40727C-E4AA-4130-8F26-EE6CB499BEBD}">
      <dsp:nvSpPr>
        <dsp:cNvPr id="0" name=""/>
        <dsp:cNvSpPr/>
      </dsp:nvSpPr>
      <dsp:spPr>
        <a:xfrm>
          <a:off x="5275406" y="2869660"/>
          <a:ext cx="4095143" cy="2457085"/>
        </a:xfrm>
        <a:prstGeom prst="rect">
          <a:avLst/>
        </a:prstGeom>
        <a:solidFill>
          <a:schemeClr val="accent2">
            <a:hueOff val="15120612"/>
            <a:satOff val="-46456"/>
            <a:lumOff val="-5292"/>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GB" sz="3200" b="0" kern="1200" dirty="0" smtClean="0">
              <a:latin typeface="+mj-lt"/>
            </a:rPr>
            <a:t>F# is an enterprise-ready tool uniquely suited to data + cloud + programming</a:t>
          </a:r>
          <a:endParaRPr lang="en-GB" sz="3200" b="0" kern="1200" dirty="0">
            <a:latin typeface="+mj-lt"/>
          </a:endParaRPr>
        </a:p>
      </dsp:txBody>
      <dsp:txXfrm>
        <a:off x="5275406" y="2869660"/>
        <a:ext cx="4095143" cy="245708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err="1">
                <a:latin typeface="Segoe UI" pitchFamily="34" charset="0"/>
              </a:rPr>
              <a:t>TechEd</a:t>
            </a:r>
            <a:r>
              <a:rPr lang="en-US" dirty="0">
                <a:latin typeface="Segoe UI" pitchFamily="34" charset="0"/>
              </a:rPr>
              <a:t> Europe 2010</a:t>
            </a: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2/10/2016</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err="1" smtClean="0"/>
              <a:t>TechEd</a:t>
            </a:r>
            <a:r>
              <a:rPr lang="en-US" dirty="0" smtClean="0"/>
              <a:t> Europe 2010</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2/10/2016</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1110064" rtl="0" eaLnBrk="1" latinLnBrk="0" hangingPunct="1">
      <a:lnSpc>
        <a:spcPct val="90000"/>
      </a:lnSpc>
      <a:spcAft>
        <a:spcPts val="405"/>
      </a:spcAft>
      <a:defRPr sz="1100" kern="1200">
        <a:solidFill>
          <a:schemeClr val="tx1"/>
        </a:solidFill>
        <a:latin typeface="Segoe UI" pitchFamily="34" charset="0"/>
        <a:ea typeface="+mn-ea"/>
        <a:cs typeface="+mn-cs"/>
      </a:defRPr>
    </a:lvl1pPr>
    <a:lvl2pPr marL="258564" indent="-128479" algn="l" defTabSz="1110064" rtl="0" eaLnBrk="1" latinLnBrk="0" hangingPunct="1">
      <a:lnSpc>
        <a:spcPct val="90000"/>
      </a:lnSpc>
      <a:spcAft>
        <a:spcPts val="405"/>
      </a:spcAft>
      <a:buFont typeface="Arial" pitchFamily="34" charset="0"/>
      <a:buChar char="•"/>
      <a:defRPr sz="1100" kern="1200">
        <a:solidFill>
          <a:schemeClr val="tx1"/>
        </a:solidFill>
        <a:latin typeface="Segoe UI" pitchFamily="34" charset="0"/>
        <a:ea typeface="+mn-ea"/>
        <a:cs typeface="+mn-cs"/>
      </a:defRPr>
    </a:lvl2pPr>
    <a:lvl3pPr marL="398285" indent="-139724" algn="l" defTabSz="1110064" rtl="0" eaLnBrk="1" latinLnBrk="0" hangingPunct="1">
      <a:lnSpc>
        <a:spcPct val="90000"/>
      </a:lnSpc>
      <a:spcAft>
        <a:spcPts val="405"/>
      </a:spcAft>
      <a:buFont typeface="Arial" pitchFamily="34" charset="0"/>
      <a:buChar char="•"/>
      <a:defRPr sz="1100" kern="1200">
        <a:solidFill>
          <a:schemeClr val="tx1"/>
        </a:solidFill>
        <a:latin typeface="Segoe UI" pitchFamily="34" charset="0"/>
        <a:ea typeface="+mn-ea"/>
        <a:cs typeface="+mn-cs"/>
      </a:defRPr>
    </a:lvl3pPr>
    <a:lvl4pPr marL="586188" indent="-178262" algn="l" defTabSz="1110064" rtl="0" eaLnBrk="1" latinLnBrk="0" hangingPunct="1">
      <a:lnSpc>
        <a:spcPct val="90000"/>
      </a:lnSpc>
      <a:spcAft>
        <a:spcPts val="405"/>
      </a:spcAft>
      <a:buFont typeface="Arial" pitchFamily="34" charset="0"/>
      <a:buChar char="•"/>
      <a:defRPr sz="1100" kern="1200">
        <a:solidFill>
          <a:schemeClr val="tx1"/>
        </a:solidFill>
        <a:latin typeface="Segoe UI" pitchFamily="34" charset="0"/>
        <a:ea typeface="+mn-ea"/>
        <a:cs typeface="+mn-cs"/>
      </a:defRPr>
    </a:lvl4pPr>
    <a:lvl5pPr marL="746781" indent="-139724" algn="l" defTabSz="1110064" rtl="0" eaLnBrk="1" latinLnBrk="0" hangingPunct="1">
      <a:lnSpc>
        <a:spcPct val="90000"/>
      </a:lnSpc>
      <a:spcAft>
        <a:spcPts val="405"/>
      </a:spcAft>
      <a:buFont typeface="Arial" pitchFamily="34" charset="0"/>
      <a:buChar char="•"/>
      <a:defRPr sz="1100" kern="1200">
        <a:solidFill>
          <a:schemeClr val="tx1"/>
        </a:solidFill>
        <a:latin typeface="Segoe UI" pitchFamily="34" charset="0"/>
        <a:ea typeface="+mn-ea"/>
        <a:cs typeface="+mn-cs"/>
      </a:defRPr>
    </a:lvl5pPr>
    <a:lvl6pPr marL="2775153" algn="l" defTabSz="1110064" rtl="0" eaLnBrk="1" latinLnBrk="0" hangingPunct="1">
      <a:defRPr sz="1500" kern="1200">
        <a:solidFill>
          <a:schemeClr val="tx1"/>
        </a:solidFill>
        <a:latin typeface="+mn-lt"/>
        <a:ea typeface="+mn-ea"/>
        <a:cs typeface="+mn-cs"/>
      </a:defRPr>
    </a:lvl6pPr>
    <a:lvl7pPr marL="3330177" algn="l" defTabSz="1110064" rtl="0" eaLnBrk="1" latinLnBrk="0" hangingPunct="1">
      <a:defRPr sz="1500" kern="1200">
        <a:solidFill>
          <a:schemeClr val="tx1"/>
        </a:solidFill>
        <a:latin typeface="+mn-lt"/>
        <a:ea typeface="+mn-ea"/>
        <a:cs typeface="+mn-cs"/>
      </a:defRPr>
    </a:lvl7pPr>
    <a:lvl8pPr marL="3885207" algn="l" defTabSz="1110064" rtl="0" eaLnBrk="1" latinLnBrk="0" hangingPunct="1">
      <a:defRPr sz="1500" kern="1200">
        <a:solidFill>
          <a:schemeClr val="tx1"/>
        </a:solidFill>
        <a:latin typeface="+mn-lt"/>
        <a:ea typeface="+mn-ea"/>
        <a:cs typeface="+mn-cs"/>
      </a:defRPr>
    </a:lvl8pPr>
    <a:lvl9pPr marL="4440235" algn="l" defTabSz="1110064" rtl="0" eaLnBrk="1" latinLnBrk="0" hangingPunct="1">
      <a:defRPr sz="1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23</a:t>
            </a:fld>
            <a:endParaRPr lang="en-US" dirty="0"/>
          </a:p>
        </p:txBody>
      </p:sp>
    </p:spTree>
    <p:extLst>
      <p:ext uri="{BB962C8B-B14F-4D97-AF65-F5344CB8AC3E}">
        <p14:creationId xmlns:p14="http://schemas.microsoft.com/office/powerpoint/2010/main" val="1799542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27</a:t>
            </a:fld>
            <a:endParaRPr lang="en-US" dirty="0"/>
          </a:p>
        </p:txBody>
      </p:sp>
    </p:spTree>
    <p:extLst>
      <p:ext uri="{BB962C8B-B14F-4D97-AF65-F5344CB8AC3E}">
        <p14:creationId xmlns:p14="http://schemas.microsoft.com/office/powerpoint/2010/main" val="4102565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28</a:t>
            </a:fld>
            <a:endParaRPr lang="en-US" dirty="0"/>
          </a:p>
        </p:txBody>
      </p:sp>
    </p:spTree>
    <p:extLst>
      <p:ext uri="{BB962C8B-B14F-4D97-AF65-F5344CB8AC3E}">
        <p14:creationId xmlns:p14="http://schemas.microsoft.com/office/powerpoint/2010/main" val="397549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3923264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47</a:t>
            </a:fld>
            <a:endParaRPr lang="en-US" dirty="0"/>
          </a:p>
        </p:txBody>
      </p:sp>
    </p:spTree>
    <p:extLst>
      <p:ext uri="{BB962C8B-B14F-4D97-AF65-F5344CB8AC3E}">
        <p14:creationId xmlns:p14="http://schemas.microsoft.com/office/powerpoint/2010/main" val="462242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51</a:t>
            </a:fld>
            <a:endParaRPr lang="en-US" dirty="0"/>
          </a:p>
        </p:txBody>
      </p:sp>
    </p:spTree>
    <p:extLst>
      <p:ext uri="{BB962C8B-B14F-4D97-AF65-F5344CB8AC3E}">
        <p14:creationId xmlns:p14="http://schemas.microsoft.com/office/powerpoint/2010/main" val="6677605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9.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9.xml"/><Relationship Id="rId4" Type="http://schemas.openxmlformats.org/officeDocument/2006/relationships/image" Target="../media/image10.png"/></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0.xml"/><Relationship Id="rId4" Type="http://schemas.openxmlformats.org/officeDocument/2006/relationships/image" Target="../media/image10.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10.xml"/><Relationship Id="rId4" Type="http://schemas.openxmlformats.org/officeDocument/2006/relationships/image" Target="../media/image10.png"/></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1.xml"/><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11.xml"/><Relationship Id="rId4" Type="http://schemas.openxmlformats.org/officeDocument/2006/relationships/image" Target="../media/image10.png"/></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2.xml"/><Relationship Id="rId4" Type="http://schemas.openxmlformats.org/officeDocument/2006/relationships/image" Target="../media/image10.pn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12.xml"/><Relationship Id="rId4" Type="http://schemas.openxmlformats.org/officeDocument/2006/relationships/image" Target="../media/image10.png"/></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Master" Target="../slideMasters/slideMaster14.xml"/><Relationship Id="rId4" Type="http://schemas.openxmlformats.org/officeDocument/2006/relationships/image" Target="../media/image16.jpg"/></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hart" Target="../charts/chart1.xml"/><Relationship Id="rId1" Type="http://schemas.openxmlformats.org/officeDocument/2006/relationships/slideMaster" Target="../slideMasters/slideMaster14.xml"/><Relationship Id="rId4" Type="http://schemas.openxmlformats.org/officeDocument/2006/relationships/image" Target="../media/image18.png"/></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hart" Target="../charts/chart2.xml"/><Relationship Id="rId1" Type="http://schemas.openxmlformats.org/officeDocument/2006/relationships/slideMaster" Target="../slideMasters/slideMaster14.xml"/><Relationship Id="rId4" Type="http://schemas.openxmlformats.org/officeDocument/2006/relationships/image" Target="../media/image18.png"/></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Master" Target="../slideMasters/slideMaster14.xml"/><Relationship Id="rId4" Type="http://schemas.openxmlformats.org/officeDocument/2006/relationships/image" Target="../media/image18.pn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Master" Target="../slideMasters/slideMaster14.xml"/><Relationship Id="rId4"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5.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7.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7.xml"/><Relationship Id="rId4" Type="http://schemas.openxmlformats.org/officeDocument/2006/relationships/image" Target="../media/image10.png"/></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9844" y="1448157"/>
            <a:ext cx="10241216" cy="1523850"/>
          </a:xfrm>
        </p:spPr>
        <p:txBody>
          <a:bodyPr anchor="ctr">
            <a:noAutofit/>
          </a:bodyPr>
          <a:lstStyle>
            <a:lvl1pPr>
              <a:lnSpc>
                <a:spcPct val="90000"/>
              </a:lnSpc>
              <a:defRPr sz="5900"/>
            </a:lvl1pPr>
          </a:lstStyle>
          <a:p>
            <a:r>
              <a:rPr lang="en-US" smtClean="0"/>
              <a:t>Click to edit Master title style</a:t>
            </a:r>
            <a:endParaRPr lang="en-US" dirty="0"/>
          </a:p>
        </p:txBody>
      </p:sp>
      <p:sp>
        <p:nvSpPr>
          <p:cNvPr id="3" name="Subtitle 2"/>
          <p:cNvSpPr>
            <a:spLocks noGrp="1"/>
          </p:cNvSpPr>
          <p:nvPr>
            <p:ph type="subTitle" idx="1"/>
          </p:nvPr>
        </p:nvSpPr>
        <p:spPr>
          <a:xfrm>
            <a:off x="969838" y="3875728"/>
            <a:ext cx="10241217" cy="463363"/>
          </a:xfrm>
        </p:spPr>
        <p:txBody>
          <a:bodyPr>
            <a:noAutofit/>
          </a:bodyPr>
          <a:lstStyle>
            <a:lvl1pPr marL="0" indent="0" algn="l">
              <a:lnSpc>
                <a:spcPct val="90000"/>
              </a:lnSpc>
              <a:spcBef>
                <a:spcPts val="0"/>
              </a:spcBef>
              <a:buNone/>
              <a:defRPr sz="3500">
                <a:gradFill>
                  <a:gsLst>
                    <a:gs pos="0">
                      <a:schemeClr val="tx1"/>
                    </a:gs>
                    <a:gs pos="86000">
                      <a:schemeClr val="tx1"/>
                    </a:gs>
                  </a:gsLst>
                  <a:lin ang="5400000" scaled="0"/>
                </a:gradFill>
              </a:defRPr>
            </a:lvl1pPr>
            <a:lvl2pPr marL="555031" indent="0" algn="ctr">
              <a:buNone/>
              <a:defRPr>
                <a:solidFill>
                  <a:schemeClr val="tx1">
                    <a:tint val="75000"/>
                  </a:schemeClr>
                </a:solidFill>
              </a:defRPr>
            </a:lvl2pPr>
            <a:lvl3pPr marL="1110064" indent="0" algn="ctr">
              <a:buNone/>
              <a:defRPr>
                <a:solidFill>
                  <a:schemeClr val="tx1">
                    <a:tint val="75000"/>
                  </a:schemeClr>
                </a:solidFill>
              </a:defRPr>
            </a:lvl3pPr>
            <a:lvl4pPr marL="1665089" indent="0" algn="ctr">
              <a:buNone/>
              <a:defRPr>
                <a:solidFill>
                  <a:schemeClr val="tx1">
                    <a:tint val="75000"/>
                  </a:schemeClr>
                </a:solidFill>
              </a:defRPr>
            </a:lvl4pPr>
            <a:lvl5pPr marL="2220118" indent="0" algn="ctr">
              <a:buNone/>
              <a:defRPr>
                <a:solidFill>
                  <a:schemeClr val="tx1">
                    <a:tint val="75000"/>
                  </a:schemeClr>
                </a:solidFill>
              </a:defRPr>
            </a:lvl5pPr>
            <a:lvl6pPr marL="2775153" indent="0" algn="ctr">
              <a:buNone/>
              <a:defRPr>
                <a:solidFill>
                  <a:schemeClr val="tx1">
                    <a:tint val="75000"/>
                  </a:schemeClr>
                </a:solidFill>
              </a:defRPr>
            </a:lvl6pPr>
            <a:lvl7pPr marL="3330177" indent="0" algn="ctr">
              <a:buNone/>
              <a:defRPr>
                <a:solidFill>
                  <a:schemeClr val="tx1">
                    <a:tint val="75000"/>
                  </a:schemeClr>
                </a:solidFill>
              </a:defRPr>
            </a:lvl7pPr>
            <a:lvl8pPr marL="3885207" indent="0" algn="ctr">
              <a:buNone/>
              <a:defRPr>
                <a:solidFill>
                  <a:schemeClr val="tx1">
                    <a:tint val="75000"/>
                  </a:schemeClr>
                </a:solidFill>
              </a:defRPr>
            </a:lvl8pPr>
            <a:lvl9pPr marL="4440235" indent="0" algn="ctr">
              <a:buNone/>
              <a:defRPr>
                <a:solidFill>
                  <a:schemeClr val="tx1">
                    <a:tint val="75000"/>
                  </a:schemeClr>
                </a:solidFill>
              </a:defRPr>
            </a:lvl9pPr>
          </a:lstStyle>
          <a:p>
            <a:r>
              <a:rPr lang="en-US" smtClean="0"/>
              <a:t>Click to edit Master subtitle style</a:t>
            </a:r>
            <a:endParaRPr lang="en-US" dirty="0"/>
          </a:p>
        </p:txBody>
      </p:sp>
      <p:pic>
        <p:nvPicPr>
          <p:cNvPr id="1026" name="Picture 2" descr="\\server3\Restrict\FTP_Root\Clients\White_Whale\7-20683_TechEd_Europe_Template\TechEd_Europe_Keynote_Template\SFP_Art\PNG\TechEd_Europe_2010_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08838" y="299014"/>
            <a:ext cx="2004577" cy="9409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ection Title Dark Teal">
    <p:bg>
      <p:bgPr>
        <a:solidFill>
          <a:srgbClr val="00827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795" i="0" kern="1200" spc="-100" baseline="0" dirty="0" smtClean="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77"/>
            <a:ext cx="10938892" cy="443070"/>
          </a:xfrm>
        </p:spPr>
        <p:txBody>
          <a:bodyPr/>
          <a:lstStyle>
            <a:lvl1pPr marL="0" indent="0">
              <a:buNone/>
              <a:defRPr lang="en-US" sz="3199" kern="1200" spc="-100" baseline="0" dirty="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760205738"/>
      </p:ext>
    </p:extLst>
  </p:cSld>
  <p:clrMapOvr>
    <a:masterClrMapping/>
  </p:clrMapOvr>
  <p:transition spd="slow">
    <p:push/>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ection Title Dark Teal">
    <p:bg>
      <p:bgPr>
        <a:solidFill>
          <a:srgbClr val="00827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4211"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211"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2651956078"/>
      </p:ext>
    </p:extLst>
  </p:cSld>
  <p:clrMapOvr>
    <a:masterClrMapping/>
  </p:clrMapOvr>
  <p:transition spd="slow">
    <p:push/>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Title Plum">
    <p:bg>
      <p:bgPr>
        <a:solidFill>
          <a:srgbClr val="B4009E"/>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4211"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211"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1545856670"/>
      </p:ext>
    </p:extLst>
  </p:cSld>
  <p:clrMapOvr>
    <a:masterClrMapping/>
  </p:clrMapOvr>
  <p:transition spd="slow">
    <p:push/>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12"/>
          <p:cNvSpPr>
            <a:spLocks noGrp="1"/>
          </p:cNvSpPr>
          <p:nvPr>
            <p:ph sz="quarter" idx="10"/>
          </p:nvPr>
        </p:nvSpPr>
        <p:spPr>
          <a:xfrm>
            <a:off x="624174" y="1797467"/>
            <a:ext cx="10938892" cy="4321118"/>
          </a:xfrm>
        </p:spPr>
        <p:txBody>
          <a:bodyPr/>
          <a:lstStyle>
            <a:lvl1pPr marL="0" indent="0">
              <a:buNone/>
              <a:defRPr sz="4000"/>
            </a:lvl1pPr>
            <a:lvl2pPr marL="0" indent="0">
              <a:buNone/>
              <a:tabLst/>
              <a:defRPr sz="2000">
                <a:latin typeface="+mn-lt"/>
              </a:defRPr>
            </a:lvl2pPr>
            <a:lvl3pPr marL="241228" indent="-24122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316261195"/>
      </p:ext>
    </p:extLst>
  </p:cSld>
  <p:clrMapOvr>
    <a:masterClrMapping/>
  </p:clrMapOvr>
  <p:transition spd="slow">
    <p:push dir="u"/>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387291886"/>
      </p:ext>
    </p:extLst>
  </p:cSld>
  <p:clrMapOvr>
    <a:masterClrMapping/>
  </p:clrMapOvr>
  <p:transition spd="slow">
    <p:push dir="u"/>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8899278"/>
      </p:ext>
    </p:extLst>
  </p:cSld>
  <p:clrMapOvr>
    <a:masterClrMapping/>
  </p:clrMapOvr>
  <p:transition spd="slow">
    <p:push dir="u"/>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12"/>
          <p:cNvSpPr>
            <a:spLocks noGrp="1"/>
          </p:cNvSpPr>
          <p:nvPr>
            <p:ph sz="quarter" idx="10"/>
          </p:nvPr>
        </p:nvSpPr>
        <p:spPr>
          <a:xfrm>
            <a:off x="624178" y="1797467"/>
            <a:ext cx="5397447" cy="4321118"/>
          </a:xfrm>
        </p:spPr>
        <p:txBody>
          <a:bodyPr/>
          <a:lstStyle>
            <a:lvl1pPr marL="0" indent="0">
              <a:buNone/>
              <a:defRPr sz="4000"/>
            </a:lvl1pPr>
            <a:lvl2pPr marL="0" indent="0">
              <a:buNone/>
              <a:tabLst/>
              <a:defRPr sz="2000">
                <a:latin typeface="+mn-lt"/>
              </a:defRPr>
            </a:lvl2pPr>
            <a:lvl3pPr marL="241228" indent="-24122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12"/>
          <p:cNvSpPr>
            <a:spLocks noGrp="1"/>
          </p:cNvSpPr>
          <p:nvPr>
            <p:ph sz="quarter" idx="11"/>
          </p:nvPr>
        </p:nvSpPr>
        <p:spPr>
          <a:xfrm>
            <a:off x="6158501" y="1797466"/>
            <a:ext cx="5404566" cy="4321116"/>
          </a:xfrm>
        </p:spPr>
        <p:txBody>
          <a:bodyPr/>
          <a:lstStyle>
            <a:lvl1pPr marL="0" indent="0">
              <a:buNone/>
              <a:defRPr sz="4000"/>
            </a:lvl1pPr>
            <a:lvl2pPr marL="0" indent="0">
              <a:buNone/>
              <a:tabLst/>
              <a:defRPr sz="2000">
                <a:latin typeface="+mn-lt"/>
              </a:defRPr>
            </a:lvl2pPr>
            <a:lvl3pPr marL="241228" indent="-24122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777071135"/>
      </p:ext>
    </p:extLst>
  </p:cSld>
  <p:clrMapOvr>
    <a:masterClrMapping/>
  </p:clrMapOvr>
  <p:transition spd="slow">
    <p:push dir="u"/>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Metro Blocks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3" name="Content Placeholder 12"/>
          <p:cNvSpPr>
            <a:spLocks noGrp="1"/>
          </p:cNvSpPr>
          <p:nvPr>
            <p:ph sz="quarter" idx="10"/>
          </p:nvPr>
        </p:nvSpPr>
        <p:spPr>
          <a:xfrm>
            <a:off x="624174" y="1797465"/>
            <a:ext cx="6525250" cy="4321118"/>
          </a:xfrm>
        </p:spPr>
        <p:txBody>
          <a:bodyPr/>
          <a:lstStyle>
            <a:lvl1pPr marL="0" indent="0">
              <a:buNone/>
              <a:defRPr sz="4000"/>
            </a:lvl1pPr>
            <a:lvl2pPr marL="0" indent="0">
              <a:buNone/>
              <a:tabLst/>
              <a:defRPr sz="2000">
                <a:latin typeface="+mn-lt"/>
              </a:defRPr>
            </a:lvl2pPr>
            <a:lvl3pPr marL="460295" indent="-230150">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4" name="Picture Placeholder 3"/>
          <p:cNvSpPr>
            <a:spLocks noGrp="1"/>
          </p:cNvSpPr>
          <p:nvPr>
            <p:ph type="pic" sz="quarter" idx="11"/>
          </p:nvPr>
        </p:nvSpPr>
        <p:spPr>
          <a:xfrm>
            <a:off x="7244637" y="1797466"/>
            <a:ext cx="2111607"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794"/>
            <a:ext cx="2111607" cy="2112790"/>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542810" y="4001211"/>
            <a:ext cx="2020256" cy="2117377"/>
          </a:xfrm>
        </p:spPr>
        <p:txBody>
          <a:bodyPr/>
          <a:lstStyle/>
          <a:p>
            <a:r>
              <a:rPr lang="en-US" smtClean="0"/>
              <a:t>Click icon to add picture</a:t>
            </a:r>
            <a:endParaRPr lang="de-CH" dirty="0"/>
          </a:p>
        </p:txBody>
      </p:sp>
    </p:spTree>
    <p:extLst>
      <p:ext uri="{BB962C8B-B14F-4D97-AF65-F5344CB8AC3E}">
        <p14:creationId xmlns:p14="http://schemas.microsoft.com/office/powerpoint/2010/main" val="2074297243"/>
      </p:ext>
    </p:extLst>
  </p:cSld>
  <p:clrMapOvr>
    <a:masterClrMapping/>
  </p:clrMapOvr>
  <p:transition spd="slow">
    <p:push dir="u"/>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Metro Block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70"/>
            <a:ext cx="2109493" cy="4321119"/>
          </a:xfrm>
        </p:spPr>
        <p:txBody>
          <a:bodyPr/>
          <a:lstStyle/>
          <a:p>
            <a:r>
              <a:rPr lang="en-US" smtClean="0"/>
              <a:t>Click icon to add picture</a:t>
            </a:r>
            <a:endParaRPr lang="de-CH"/>
          </a:p>
        </p:txBody>
      </p:sp>
      <p:sp>
        <p:nvSpPr>
          <p:cNvPr id="8" name="Picture Placeholder 3"/>
          <p:cNvSpPr>
            <a:spLocks noGrp="1"/>
          </p:cNvSpPr>
          <p:nvPr>
            <p:ph type="pic" sz="quarter" idx="13"/>
          </p:nvPr>
        </p:nvSpPr>
        <p:spPr>
          <a:xfrm>
            <a:off x="7244638" y="4005661"/>
            <a:ext cx="2111608" cy="2112924"/>
          </a:xfrm>
        </p:spPr>
        <p:txBody>
          <a:bodyPr/>
          <a:lstStyle/>
          <a:p>
            <a:r>
              <a:rPr lang="en-US" smtClean="0"/>
              <a:t>Click icon to add picture</a:t>
            </a:r>
            <a:endParaRPr lang="de-CH"/>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60295" indent="-230150">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236089840"/>
      </p:ext>
    </p:extLst>
  </p:cSld>
  <p:clrMapOvr>
    <a:masterClrMapping/>
  </p:clrMapOvr>
  <p:transition spd="slow">
    <p:push dir="u"/>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Metro Blocks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238"/>
            <a:ext cx="2111608" cy="4321348"/>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239"/>
            <a:ext cx="2109493" cy="2113155"/>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6" y="4005664"/>
            <a:ext cx="2109492" cy="2112922"/>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238"/>
            <a:ext cx="6525250" cy="4321348"/>
          </a:xfrm>
        </p:spPr>
        <p:txBody>
          <a:bodyPr/>
          <a:lstStyle>
            <a:lvl1pPr marL="0" indent="0">
              <a:buNone/>
              <a:defRPr sz="4000"/>
            </a:lvl1pPr>
            <a:lvl2pPr marL="0" indent="0">
              <a:buNone/>
              <a:tabLst/>
              <a:defRPr sz="2000">
                <a:latin typeface="+mn-lt"/>
              </a:defRPr>
            </a:lvl2pPr>
            <a:lvl3pPr marL="460295" indent="-230150">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170482832"/>
      </p:ext>
    </p:extLst>
  </p:cSld>
  <p:clrMapOvr>
    <a:masterClrMapping/>
  </p:clrMapOvr>
  <p:transition spd="slow">
    <p:push dir="u"/>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Metro Blocks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5"/>
            <a:ext cx="4318430" cy="2112924"/>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664"/>
            <a:ext cx="2111607" cy="2112922"/>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3" y="4001211"/>
            <a:ext cx="2109493" cy="2117377"/>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60295" indent="-230150">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023644187"/>
      </p:ext>
    </p:extLst>
  </p:cSld>
  <p:clrMapOvr>
    <a:masterClrMapping/>
  </p:clrMapOvr>
  <p:transition spd="slow">
    <p:push dir="u"/>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573" y="2572861"/>
            <a:ext cx="9630542" cy="886397"/>
          </a:xfrm>
        </p:spPr>
        <p:txBody>
          <a:bodyPr anchor="b" anchorCtr="0"/>
          <a:lstStyle>
            <a:lvl1pPr>
              <a:defRPr sz="6400" spc="-135" baseline="0">
                <a:solidFill>
                  <a:schemeClr val="tx1"/>
                </a:soli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978567" y="3778414"/>
            <a:ext cx="9656419" cy="498714"/>
          </a:xfrm>
        </p:spPr>
        <p:txBody>
          <a:bodyPr>
            <a:noAutofit/>
          </a:bodyPr>
          <a:lstStyle>
            <a:lvl1pPr marL="0" indent="0">
              <a:spcBef>
                <a:spcPts val="0"/>
              </a:spcBef>
              <a:buNone/>
              <a:defRPr spc="-63" baseline="0">
                <a:solidFill>
                  <a:schemeClr val="tx1"/>
                </a:solidFill>
                <a:latin typeface="+mj-lt"/>
              </a:defRPr>
            </a:lvl1pPr>
          </a:lstStyle>
          <a:p>
            <a:pPr lvl="0"/>
            <a:r>
              <a:rPr lang="en-US" dirty="0" smtClean="0"/>
              <a:t>Speaker Title</a:t>
            </a:r>
            <a:endParaRPr lang="en-US" dirty="0"/>
          </a:p>
        </p:txBody>
      </p:sp>
      <p:sp>
        <p:nvSpPr>
          <p:cNvPr id="4" name="Rectangle 3"/>
          <p:cNvSpPr/>
          <p:nvPr userDrawn="1"/>
        </p:nvSpPr>
        <p:spPr bwMode="auto">
          <a:xfrm>
            <a:off x="18" y="14"/>
            <a:ext cx="1259293" cy="1259749"/>
          </a:xfrm>
          <a:prstGeom prst="rect">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790" tIns="40790" rIns="40790" bIns="40790" numCol="1" spcCol="0" rtlCol="0" fromWordArt="0" anchor="ctr" anchorCtr="0" forceAA="0" compatLnSpc="1">
            <a:prstTxWarp prst="textNoShape">
              <a:avLst/>
            </a:prstTxWarp>
            <a:noAutofit/>
          </a:bodyPr>
          <a:lstStyle/>
          <a:p>
            <a:pPr algn="ctr" defTabSz="815509" fontAlgn="base">
              <a:spcBef>
                <a:spcPct val="0"/>
              </a:spcBef>
              <a:spcAft>
                <a:spcPct val="0"/>
              </a:spcAft>
            </a:pPr>
            <a:endParaRPr lang="en-GB" sz="17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649" y="422564"/>
            <a:ext cx="1052004" cy="293859"/>
          </a:xfrm>
          <a:prstGeom prst="rect">
            <a:avLst/>
          </a:prstGeom>
        </p:spPr>
      </p:pic>
      <p:sp>
        <p:nvSpPr>
          <p:cNvPr id="7" name="Date Placeholder 6"/>
          <p:cNvSpPr>
            <a:spLocks noGrp="1"/>
          </p:cNvSpPr>
          <p:nvPr>
            <p:ph type="dt" sz="half" idx="13"/>
          </p:nvPr>
        </p:nvSpPr>
        <p:spPr/>
        <p:txBody>
          <a:bodyPr/>
          <a:lstStyle>
            <a:lvl1pPr>
              <a:defRPr>
                <a:solidFill>
                  <a:schemeClr val="tx1"/>
                </a:solidFill>
              </a:defRPr>
            </a:lvl1pPr>
          </a:lstStyle>
          <a:p>
            <a:fld id="{20CE17AF-4091-48A7-8681-C3B1BE5CA3B0}" type="datetime1">
              <a:rPr lang="en-GB" smtClean="0">
                <a:solidFill>
                  <a:srgbClr val="FFFFFF"/>
                </a:solidFill>
              </a:rPr>
              <a:pPr/>
              <a:t>10/02/2016</a:t>
            </a:fld>
            <a:endParaRPr lang="en-GB" dirty="0">
              <a:solidFill>
                <a:srgbClr val="FFFFFF"/>
              </a:solidFill>
            </a:endParaRPr>
          </a:p>
        </p:txBody>
      </p:sp>
      <p:sp>
        <p:nvSpPr>
          <p:cNvPr id="9" name="Footer Placeholder 8"/>
          <p:cNvSpPr>
            <a:spLocks noGrp="1"/>
          </p:cNvSpPr>
          <p:nvPr>
            <p:ph type="ftr" sz="quarter" idx="14"/>
          </p:nvPr>
        </p:nvSpPr>
        <p:spPr/>
        <p:txBody>
          <a:bodyPr/>
          <a:lstStyle>
            <a:lvl1pPr>
              <a:defRPr>
                <a:solidFill>
                  <a:schemeClr val="tx1"/>
                </a:solidFill>
              </a:defRPr>
            </a:lvl1pPr>
          </a:lstStyle>
          <a:p>
            <a:endParaRPr lang="en-GB" dirty="0">
              <a:solidFill>
                <a:srgbClr val="FFFFFF"/>
              </a:solidFill>
            </a:endParaRPr>
          </a:p>
        </p:txBody>
      </p:sp>
      <p:sp>
        <p:nvSpPr>
          <p:cNvPr id="10" name="Slide Number Placeholder 9"/>
          <p:cNvSpPr>
            <a:spLocks noGrp="1"/>
          </p:cNvSpPr>
          <p:nvPr>
            <p:ph type="sldNum" sz="quarter" idx="15"/>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22844" y="360094"/>
            <a:ext cx="1487419" cy="547479"/>
          </a:xfrm>
          <a:prstGeom prst="rect">
            <a:avLst/>
          </a:prstGeom>
        </p:spPr>
      </p:pic>
    </p:spTree>
    <p:extLst>
      <p:ext uri="{BB962C8B-B14F-4D97-AF65-F5344CB8AC3E}">
        <p14:creationId xmlns:p14="http://schemas.microsoft.com/office/powerpoint/2010/main" val="388242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Metro Blocks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799"/>
            <a:ext cx="4318430" cy="2112789"/>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60295" indent="-230150">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773733842"/>
      </p:ext>
    </p:extLst>
  </p:cSld>
  <p:clrMapOvr>
    <a:masterClrMapping/>
  </p:clrMapOvr>
  <p:transition spd="slow">
    <p:push dir="u"/>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Metro Blocks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70"/>
            <a:ext cx="4318430" cy="4321116"/>
          </a:xfrm>
        </p:spPr>
        <p:txBody>
          <a:bodyPr/>
          <a:lstStyle/>
          <a:p>
            <a:r>
              <a:rPr lang="en-US" smtClean="0"/>
              <a:t>Click icon to add picture</a:t>
            </a:r>
            <a:endParaRPr lang="de-CH"/>
          </a:p>
        </p:txBody>
      </p:sp>
      <p:sp>
        <p:nvSpPr>
          <p:cNvPr id="6"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60295" indent="-230150">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021726441"/>
      </p:ext>
    </p:extLst>
  </p:cSld>
  <p:clrMapOvr>
    <a:masterClrMapping/>
  </p:clrMapOvr>
  <p:transition spd="slow">
    <p:push dir="u"/>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4" name="Text Box 3"/>
          <p:cNvSpPr txBox="1">
            <a:spLocks noChangeArrowheads="1"/>
          </p:cNvSpPr>
          <p:nvPr userDrawn="1"/>
        </p:nvSpPr>
        <p:spPr bwMode="blackWhite">
          <a:xfrm>
            <a:off x="520632" y="6299757"/>
            <a:ext cx="11171635" cy="323165"/>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3947" eaLnBrk="0" hangingPunct="0"/>
            <a:r>
              <a:rPr lang="en-US" sz="700" dirty="0">
                <a:gradFill>
                  <a:gsLst>
                    <a:gs pos="0">
                      <a:srgbClr val="FFFFFF"/>
                    </a:gs>
                    <a:gs pos="100000">
                      <a:srgbClr val="FFFFFF"/>
                    </a:gs>
                  </a:gsLst>
                  <a:lin ang="5400000" scaled="0"/>
                </a:gradFill>
                <a:cs typeface="Arial" charset="0"/>
              </a:rPr>
              <a:t>© </a:t>
            </a:r>
            <a:r>
              <a:rPr lang="en-US" sz="700" dirty="0" smtClean="0">
                <a:gradFill>
                  <a:gsLst>
                    <a:gs pos="0">
                      <a:srgbClr val="FFFFFF"/>
                    </a:gs>
                    <a:gs pos="100000">
                      <a:srgbClr val="FFFFFF"/>
                    </a:gs>
                  </a:gsLst>
                  <a:lin ang="5400000" scaled="0"/>
                </a:gradFill>
                <a:cs typeface="Arial" charset="0"/>
              </a:rPr>
              <a:t>2012 Microsoft </a:t>
            </a:r>
            <a:r>
              <a:rPr lang="en-US" sz="700" dirty="0">
                <a:gradFill>
                  <a:gsLst>
                    <a:gs pos="0">
                      <a:srgbClr val="FFFFFF"/>
                    </a:gs>
                    <a:gs pos="100000">
                      <a:srgbClr val="FFFFFF"/>
                    </a:gs>
                  </a:gsLst>
                  <a:lin ang="5400000" scaled="0"/>
                </a:gradFill>
                <a:cs typeface="Arial" charset="0"/>
              </a:rPr>
              <a:t>Corporation. All rights reserved. Microsoft, Windows, Windows Vista and other product names are or may be registered trademarks and/or trademarks in the U.S. and/or other countries.</a:t>
            </a:r>
          </a:p>
          <a:p>
            <a:pPr algn="ctr" defTabSz="913947" eaLnBrk="0" hangingPunct="0"/>
            <a:r>
              <a:rPr lang="en-US" sz="700" dirty="0">
                <a:gradFill>
                  <a:gsLst>
                    <a:gs pos="0">
                      <a:srgbClr val="FFFFFF"/>
                    </a:gs>
                    <a:gs pos="100000">
                      <a:srgbClr val="FFFFFF"/>
                    </a:gs>
                  </a:gsLst>
                  <a:lin ang="5400000" scaled="0"/>
                </a:gra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700" dirty="0" smtClean="0">
                <a:gradFill>
                  <a:gsLst>
                    <a:gs pos="0">
                      <a:srgbClr val="FFFFFF"/>
                    </a:gs>
                    <a:gs pos="100000">
                      <a:srgbClr val="FFFFFF"/>
                    </a:gs>
                  </a:gsLst>
                  <a:lin ang="5400000" scaled="0"/>
                </a:gradFill>
                <a:cs typeface="Arial" charset="0"/>
              </a:rPr>
              <a:t>MICROSOFT </a:t>
            </a:r>
            <a:r>
              <a:rPr lang="en-US" sz="700" dirty="0">
                <a:gradFill>
                  <a:gsLst>
                    <a:gs pos="0">
                      <a:srgbClr val="FFFFFF"/>
                    </a:gs>
                    <a:gs pos="100000">
                      <a:srgbClr val="FFFFFF"/>
                    </a:gs>
                  </a:gsLst>
                  <a:lin ang="5400000" scaled="0"/>
                </a:gradFill>
                <a:cs typeface="Arial" charset="0"/>
              </a:rPr>
              <a:t>MAKES NO WARRANTIES, EXPRESS, IMPLIED OR STATUTORY, AS TO THE INFORMATION IN THIS PRESENTATION.</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203" y="1862757"/>
            <a:ext cx="8514834" cy="3134076"/>
          </a:xfrm>
          <a:prstGeom prst="rect">
            <a:avLst/>
          </a:prstGeom>
        </p:spPr>
      </p:pic>
    </p:spTree>
    <p:extLst>
      <p:ext uri="{BB962C8B-B14F-4D97-AF65-F5344CB8AC3E}">
        <p14:creationId xmlns:p14="http://schemas.microsoft.com/office/powerpoint/2010/main" val="1183708737"/>
      </p:ext>
    </p:extLst>
  </p:cSld>
  <p:clrMapOvr>
    <a:masterClrMapping/>
  </p:clrMapOvr>
  <p:transition spd="slow">
    <p:push/>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49509" y="2981414"/>
            <a:ext cx="7168600" cy="896760"/>
          </a:xfrm>
        </p:spPr>
        <p:txBody>
          <a:bodyPr wrap="square" lIns="0" tIns="0" rIns="0" bIns="0" anchor="ctr">
            <a:noAutofit/>
          </a:bodyPr>
          <a:lstStyle>
            <a:lvl1pPr>
              <a:lnSpc>
                <a:spcPct val="95000"/>
              </a:lnSpc>
              <a:spcBef>
                <a:spcPts val="0"/>
              </a:spcBef>
              <a:spcAft>
                <a:spcPts val="1600"/>
              </a:spcAft>
              <a:defRPr lang="en-US" sz="35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00"/>
              </a:spcBef>
              <a:defRPr sz="1900">
                <a:solidFill>
                  <a:srgbClr val="FFFFFF"/>
                </a:solidFill>
              </a:defRPr>
            </a:lvl2pPr>
            <a:lvl3pPr>
              <a:lnSpc>
                <a:spcPct val="100000"/>
              </a:lnSpc>
              <a:spcBef>
                <a:spcPts val="800"/>
              </a:spcBef>
              <a:defRPr sz="1900">
                <a:solidFill>
                  <a:srgbClr val="FFFFFF"/>
                </a:solidFill>
              </a:defRPr>
            </a:lvl3pPr>
            <a:lvl4pPr>
              <a:lnSpc>
                <a:spcPct val="100000"/>
              </a:lnSpc>
              <a:spcBef>
                <a:spcPts val="800"/>
              </a:spcBef>
              <a:defRPr sz="1900">
                <a:solidFill>
                  <a:srgbClr val="FFFFFF"/>
                </a:solidFill>
              </a:defRPr>
            </a:lvl4pPr>
            <a:lvl5pPr>
              <a:lnSpc>
                <a:spcPct val="100000"/>
              </a:lnSpc>
              <a:spcBef>
                <a:spcPts val="800"/>
              </a:spcBef>
              <a:defRPr sz="1900">
                <a:solidFill>
                  <a:srgbClr val="FFFFFF"/>
                </a:solidFill>
              </a:defRPr>
            </a:lvl5pPr>
          </a:lstStyle>
          <a:p>
            <a:pPr marL="0" lvl="0" indent="0" algn="l" defTabSz="895979"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69140" y="1507901"/>
            <a:ext cx="3853141" cy="384378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121883" tIns="0" rIns="121883" bIns="0" numCol="1" anchor="ctr" anchorCtr="0" compatLnSpc="1">
            <a:prstTxWarp prst="textNoShape">
              <a:avLst/>
            </a:prstTxWarp>
            <a:noAutofit/>
          </a:bodyPr>
          <a:lstStyle>
            <a:lvl1pPr>
              <a:lnSpc>
                <a:spcPct val="95000"/>
              </a:lnSpc>
              <a:defRPr lang="en-US" sz="39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8532"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10945490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34" y="1636300"/>
            <a:ext cx="2688224" cy="4930601"/>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16199113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Text Only_Large">
    <p:bg>
      <p:bgPr>
        <a:solidFill>
          <a:srgbClr val="505050"/>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65213" y="2084661"/>
            <a:ext cx="9856822" cy="488965"/>
          </a:xfrm>
        </p:spPr>
        <p:txBody>
          <a:bodyPr/>
          <a:lstStyle>
            <a:lvl1pPr>
              <a:defRPr sz="3500"/>
            </a:lvl1pPr>
          </a:lstStyle>
          <a:p>
            <a:r>
              <a:rPr lang="en-US" dirty="0" smtClean="0"/>
              <a:t>Click to edit master title style</a:t>
            </a:r>
            <a:endParaRPr lang="en-US" dirty="0"/>
          </a:p>
        </p:txBody>
      </p:sp>
    </p:spTree>
    <p:extLst>
      <p:ext uri="{BB962C8B-B14F-4D97-AF65-F5344CB8AC3E}">
        <p14:creationId xmlns:p14="http://schemas.microsoft.com/office/powerpoint/2010/main" val="311631246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Text Placeholder 2"/>
          <p:cNvSpPr>
            <a:spLocks noGrp="1"/>
          </p:cNvSpPr>
          <p:nvPr>
            <p:ph type="body"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Footer Placeholder 3"/>
          <p:cNvSpPr>
            <a:spLocks noGrp="1"/>
          </p:cNvSpPr>
          <p:nvPr>
            <p:ph type="ftr" sz="quarter" idx="10"/>
          </p:nvPr>
        </p:nvSpPr>
        <p:spPr>
          <a:xfrm>
            <a:off x="812489" y="6249663"/>
            <a:ext cx="7225287" cy="365210"/>
          </a:xfrm>
          <a:prstGeom prst="rect">
            <a:avLst/>
          </a:prstGeom>
        </p:spPr>
        <p:txBody>
          <a:bodyPr lIns="121883" tIns="60941" rIns="121883" bIns="60941"/>
          <a:lstStyle>
            <a:lvl1pPr>
              <a:defRPr/>
            </a:lvl1pPr>
          </a:lstStyle>
          <a:p>
            <a:pPr defTabSz="914211"/>
            <a:endParaRPr lang="en-GB" sz="1900">
              <a:solidFill>
                <a:srgbClr val="505050"/>
              </a:solidFill>
            </a:endParaRPr>
          </a:p>
        </p:txBody>
      </p:sp>
      <p:sp>
        <p:nvSpPr>
          <p:cNvPr id="5" name="Slide Number Placeholder 4"/>
          <p:cNvSpPr>
            <a:spLocks noGrp="1"/>
          </p:cNvSpPr>
          <p:nvPr>
            <p:ph type="sldNum" sz="quarter" idx="11"/>
          </p:nvPr>
        </p:nvSpPr>
        <p:spPr>
          <a:xfrm>
            <a:off x="0" y="1272522"/>
            <a:ext cx="710922" cy="244533"/>
          </a:xfrm>
          <a:prstGeom prst="rect">
            <a:avLst/>
          </a:prstGeom>
        </p:spPr>
        <p:txBody>
          <a:bodyPr lIns="121883" tIns="60941" rIns="121883" bIns="60941"/>
          <a:lstStyle>
            <a:lvl1pPr>
              <a:defRPr/>
            </a:lvl1pPr>
          </a:lstStyle>
          <a:p>
            <a:pPr defTabSz="914211"/>
            <a:fld id="{8BAA82A5-D41F-40B6-864A-06BCCF57D3E7}" type="slidenum">
              <a:rPr lang="en-GB" sz="1900" smtClean="0">
                <a:solidFill>
                  <a:srgbClr val="505050"/>
                </a:solidFill>
              </a:rPr>
              <a:pPr defTabSz="914211"/>
              <a:t>‹#›</a:t>
            </a:fld>
            <a:endParaRPr lang="en-GB" sz="1900">
              <a:solidFill>
                <a:srgbClr val="505050"/>
              </a:solidFill>
            </a:endParaRPr>
          </a:p>
        </p:txBody>
      </p:sp>
      <p:sp>
        <p:nvSpPr>
          <p:cNvPr id="6" name="Date Placeholder 5"/>
          <p:cNvSpPr>
            <a:spLocks noGrp="1"/>
          </p:cNvSpPr>
          <p:nvPr>
            <p:ph type="dt" sz="half" idx="12"/>
          </p:nvPr>
        </p:nvSpPr>
        <p:spPr>
          <a:xfrm>
            <a:off x="8124825" y="6249857"/>
            <a:ext cx="3554611" cy="365210"/>
          </a:xfrm>
          <a:prstGeom prst="rect">
            <a:avLst/>
          </a:prstGeom>
        </p:spPr>
        <p:txBody>
          <a:bodyPr lIns="121883" tIns="60941" rIns="121883" bIns="60941"/>
          <a:lstStyle>
            <a:lvl1pPr>
              <a:defRPr/>
            </a:lvl1pPr>
          </a:lstStyle>
          <a:p>
            <a:pPr defTabSz="914211"/>
            <a:endParaRPr lang="en-GB" sz="1900">
              <a:solidFill>
                <a:srgbClr val="505050"/>
              </a:solidFill>
            </a:endParaRPr>
          </a:p>
        </p:txBody>
      </p:sp>
    </p:spTree>
    <p:extLst>
      <p:ext uri="{BB962C8B-B14F-4D97-AF65-F5344CB8AC3E}">
        <p14:creationId xmlns:p14="http://schemas.microsoft.com/office/powerpoint/2010/main" val="3709976602"/>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462" y="2327912"/>
            <a:ext cx="11171635" cy="757306"/>
          </a:xfrm>
        </p:spPr>
        <p:txBody>
          <a:bodyPr/>
          <a:lstStyle>
            <a:lvl1pPr algn="ct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3533644281"/>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3"/>
            <a:ext cx="11147562" cy="757306"/>
          </a:xfrm>
        </p:spPr>
        <p:txBody>
          <a:bodyPr/>
          <a:lstStyle>
            <a:lvl1pPr>
              <a:defRPr sz="5500"/>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045" y="1448135"/>
            <a:ext cx="11147562" cy="946632"/>
          </a:xfrm>
        </p:spPr>
        <p:txBody>
          <a:bodyPr/>
          <a:lstStyle>
            <a:lvl1pPr marL="3175" indent="0">
              <a:spcBef>
                <a:spcPts val="0"/>
              </a:spcBef>
              <a:spcAft>
                <a:spcPts val="900"/>
              </a:spcAft>
              <a:buSzPct val="80000"/>
              <a:buFont typeface="Arial" pitchFamily="34" charset="0"/>
              <a:buNone/>
              <a:defRPr sz="4000" spc="-100" baseline="0">
                <a:gradFill>
                  <a:gsLst>
                    <a:gs pos="0">
                      <a:srgbClr val="595959"/>
                    </a:gs>
                    <a:gs pos="86000">
                      <a:srgbClr val="595959"/>
                    </a:gs>
                  </a:gsLst>
                  <a:lin ang="5400000" scaled="0"/>
                </a:gradFill>
                <a:latin typeface="Segoe UI Light" pitchFamily="34" charset="0"/>
              </a:defRPr>
            </a:lvl1pPr>
            <a:lvl2pPr marL="3175" indent="0">
              <a:spcBef>
                <a:spcPts val="0"/>
              </a:spcBef>
              <a:buSzPct val="80000"/>
              <a:buFont typeface="Arial" pitchFamily="34" charset="0"/>
              <a:buNone/>
              <a:defRPr sz="2000" spc="-51" baseline="0">
                <a:gradFill>
                  <a:gsLst>
                    <a:gs pos="0">
                      <a:srgbClr val="595959"/>
                    </a:gs>
                    <a:gs pos="86000">
                      <a:srgbClr val="595959"/>
                    </a:gs>
                  </a:gsLst>
                  <a:lin ang="5400000" scaled="0"/>
                </a:gradFill>
              </a:defRPr>
            </a:lvl2pPr>
            <a:lvl3pPr marL="1258680" indent="-403159">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04692" indent="-346017">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41190" indent="-336494">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467948429"/>
      </p:ext>
    </p:extLst>
  </p:cSld>
  <p:clrMapOvr>
    <a:masterClrMapping/>
  </p:clrMapOvr>
  <p:transition>
    <p:fade/>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Slide Option 1">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6"/>
            <a:ext cx="2655946" cy="9775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797" tIns="195038" rIns="243797" bIns="195038" numCol="1" spcCol="0" rtlCol="0" fromWordArt="0" anchor="t" anchorCtr="0" forceAA="0" compatLnSpc="1">
            <a:prstTxWarp prst="textNoShape">
              <a:avLst/>
            </a:prstTxWarp>
            <a:noAutofit/>
          </a:bodyPr>
          <a:lstStyle/>
          <a:p>
            <a:pPr algn="ctr" defTabSz="1243078"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Presentation Title</a:t>
            </a:r>
          </a:p>
        </p:txBody>
      </p:sp>
      <p:sp>
        <p:nvSpPr>
          <p:cNvPr id="8" name="Text Placeholder 8"/>
          <p:cNvSpPr>
            <a:spLocks noGrp="1"/>
          </p:cNvSpPr>
          <p:nvPr>
            <p:ph type="body" sz="quarter" idx="11" hasCustomPrompt="1"/>
          </p:nvPr>
        </p:nvSpPr>
        <p:spPr>
          <a:xfrm>
            <a:off x="624174" y="4111478"/>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4325"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4325" rtl="0" eaLnBrk="1" latinLnBrk="0" hangingPunct="1">
              <a:lnSpc>
                <a:spcPct val="90000"/>
              </a:lnSpc>
              <a:spcBef>
                <a:spcPct val="20000"/>
              </a:spcBef>
              <a:buSzPct val="90000"/>
              <a:buFont typeface="Arial" pitchFamily="34" charset="0"/>
              <a:buNone/>
            </a:pPr>
            <a:r>
              <a:rPr lang="en-US" dirty="0" smtClean="0"/>
              <a:t>Contact Information</a:t>
            </a:r>
          </a:p>
        </p:txBody>
      </p:sp>
      <p:grpSp>
        <p:nvGrpSpPr>
          <p:cNvPr id="10" name="Group 9"/>
          <p:cNvGrpSpPr/>
          <p:nvPr userDrawn="1"/>
        </p:nvGrpSpPr>
        <p:grpSpPr>
          <a:xfrm>
            <a:off x="623148" y="383150"/>
            <a:ext cx="1631544" cy="599376"/>
            <a:chOff x="10186018" y="534632"/>
            <a:chExt cx="1706539" cy="626536"/>
          </a:xfrm>
        </p:grpSpPr>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2" name="TextBox 11"/>
            <p:cNvSpPr txBox="1"/>
            <p:nvPr userDrawn="1"/>
          </p:nvSpPr>
          <p:spPr>
            <a:xfrm>
              <a:off x="10576932" y="972960"/>
              <a:ext cx="484562" cy="188208"/>
            </a:xfrm>
            <a:prstGeom prst="rect">
              <a:avLst/>
            </a:prstGeom>
            <a:noFill/>
          </p:spPr>
          <p:txBody>
            <a:bodyPr wrap="none" lIns="0" tIns="0" rIns="0" bIns="0" rtlCol="0">
              <a:spAutoFit/>
            </a:bodyPr>
            <a:lstStyle/>
            <a:p>
              <a:pPr defTabSz="914325">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63053583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grpId="1" nodeType="withEffect">
                                  <p:stCondLst>
                                    <p:cond delay="500"/>
                                  </p:stCondLst>
                                  <p:childTnLst>
                                    <p:animMotion origin="layout" path="M 2.77778E-7 3.7037E-7 L 1.17344 3.7037E-7 " pathEditMode="relative" rAng="0" ptsTypes="AA">
                                      <p:cBhvr>
                                        <p:cTn id="8" dur="1000" spd="-100000" fill="hold"/>
                                        <p:tgtEl>
                                          <p:spTgt spid="5"/>
                                        </p:tgtEl>
                                        <p:attrNameLst>
                                          <p:attrName>ppt_x</p:attrName>
                                          <p:attrName>ppt_y</p:attrName>
                                        </p:attrNameLst>
                                      </p:cBhvr>
                                      <p:rCtr x="58663" y="0"/>
                                    </p:animMotion>
                                  </p:childTnLst>
                                </p:cTn>
                              </p:par>
                              <p:par>
                                <p:cTn id="9" presetID="1" presetClass="entr" presetSubtype="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childTnLst>
                                </p:cTn>
                              </p:par>
                              <p:par>
                                <p:cTn id="11" presetID="63" presetClass="path" presetSubtype="0" accel="50000" decel="50000" fill="hold" nodeType="withEffect">
                                  <p:stCondLst>
                                    <p:cond delay="500"/>
                                  </p:stCondLst>
                                  <p:childTnLst>
                                    <p:animMotion origin="layout" path="M 4.44444E-6 -4.07407E-6 L 1.40572 -4.07407E-6 " pathEditMode="relative" rAng="0" ptsTypes="AA">
                                      <p:cBhvr>
                                        <p:cTn id="12" dur="1000" spd="-100000" fill="hold"/>
                                        <p:tgtEl>
                                          <p:spTgt spid="10"/>
                                        </p:tgtEl>
                                        <p:attrNameLst>
                                          <p:attrName>ppt_x</p:attrName>
                                          <p:attrName>ppt_y</p:attrName>
                                        </p:attrNameLst>
                                      </p:cBhvr>
                                      <p:rCtr x="70278" y="0"/>
                                    </p:animMotion>
                                  </p:childTnLst>
                                </p:cTn>
                              </p:par>
                              <p:par>
                                <p:cTn id="13" presetID="1"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par>
                                <p:cTn id="15" presetID="63" presetClass="path" presetSubtype="0" accel="50000" decel="50000" fill="hold" nodeType="withEffect">
                                  <p:stCondLst>
                                    <p:cond delay="500"/>
                                  </p:stCondLst>
                                  <p:childTnLst>
                                    <p:animMotion origin="layout" path="M 2.5E-6 -3.20988E-6 L 0.67066 -3.20988E-6 " pathEditMode="relative" rAng="0" ptsTypes="AA">
                                      <p:cBhvr>
                                        <p:cTn id="16" dur="1000" spd="-100000" fill="hold"/>
                                        <p:tgtEl>
                                          <p:spTgt spid="9"/>
                                        </p:tgtEl>
                                        <p:attrNameLst>
                                          <p:attrName>ppt_x</p:attrName>
                                          <p:attrName>ppt_y</p:attrName>
                                        </p:attrNameLst>
                                      </p:cBhvr>
                                      <p:rCtr x="33524" y="0"/>
                                    </p:animMotion>
                                  </p:childTnLst>
                                </p:cTn>
                              </p:par>
                              <p:par>
                                <p:cTn id="17" presetID="1" presetClass="entr" presetSubtype="0" fill="hold" grpId="1" nodeType="with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par>
                                <p:cTn id="19" presetID="35" presetClass="path" presetSubtype="0" accel="50000" decel="50000" fill="hold" grpId="0" nodeType="withEffect">
                                  <p:stCondLst>
                                    <p:cond delay="500"/>
                                  </p:stCondLst>
                                  <p:childTnLst>
                                    <p:animMotion origin="layout" path="M -3.33333E-6 -1.23457E-7 L 1.175 -1.23457E-7 " pathEditMode="relative" rAng="0" ptsTypes="AA">
                                      <p:cBhvr>
                                        <p:cTn id="20" dur="1000" spd="-100000" fill="hold"/>
                                        <p:tgtEl>
                                          <p:spTgt spid="7"/>
                                        </p:tgtEl>
                                        <p:attrNameLst>
                                          <p:attrName>ppt_x</p:attrName>
                                          <p:attrName>ppt_y</p:attrName>
                                        </p:attrNameLst>
                                      </p:cBhvr>
                                      <p:rCtr x="58750" y="0"/>
                                    </p:animMotion>
                                  </p:childTnLst>
                                </p:cTn>
                              </p:par>
                              <p:par>
                                <p:cTn id="21" presetID="1" presetClass="entr" presetSubtype="0" fill="hold" grpId="1" nodeType="with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par>
                                <p:cTn id="23" presetID="35" presetClass="path" presetSubtype="0" accel="50000" decel="50000" fill="hold" grpId="0" nodeType="withEffect">
                                  <p:stCondLst>
                                    <p:cond delay="500"/>
                                  </p:stCondLst>
                                  <p:childTnLst>
                                    <p:animMotion origin="layout" path="M -3.33333E-6 -4.44444E-6 L 1.17622 -4.44444E-6 " pathEditMode="relative" rAng="0" ptsTypes="AA">
                                      <p:cBhvr>
                                        <p:cTn id="24" dur="1000" spd="-100000" fill="hold"/>
                                        <p:tgtEl>
                                          <p:spTgt spid="8"/>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7"/>
                        </p:tgtEl>
                        <p:attrNameLst>
                          <p:attrName>ppt_x</p:attrName>
                          <p:attrName>ppt_y</p:attrName>
                        </p:attrNameLst>
                      </p:cBhvr>
                      <p:rCtr x="58750" y="0"/>
                    </p:animMotion>
                  </p:childTnLst>
                </p:cTn>
              </p:par>
            </p:tnLst>
          </p:tmpl>
        </p:tmplLst>
      </p:bldP>
      <p:bldP spid="7" grpId="1">
        <p:tmplLst>
          <p:tmpl>
            <p:tnLst>
              <p:par>
                <p:cTn presetID="1"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8"/>
                        </p:tgtEl>
                        <p:attrNameLst>
                          <p:attrName>ppt_x</p:attrName>
                          <p:attrName>ppt_y</p:attrName>
                        </p:attrNameLst>
                      </p:cBhvr>
                      <p:rCtr x="58802" y="0"/>
                    </p:animMotion>
                  </p:childTnLst>
                </p:cTn>
              </p:par>
            </p:tnLst>
          </p:tmpl>
        </p:tmplLst>
      </p:bldP>
      <p:bldP spid="8" grpId="1">
        <p:tmplLst>
          <p:tmpl>
            <p:tnLst>
              <p:par>
                <p:cTn presetID="1"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045" y="2841651"/>
            <a:ext cx="11147562" cy="1094147"/>
          </a:xfrm>
        </p:spPr>
        <p:txBody>
          <a:bodyPr anchor="b" anchorCtr="0"/>
          <a:lstStyle>
            <a:lvl1pPr>
              <a:defRPr sz="7900" spc="-268" baseline="0">
                <a:solidFill>
                  <a:schemeClr val="tx1"/>
                </a:solidFill>
              </a:defRPr>
            </a:lvl1pPr>
          </a:lstStyle>
          <a:p>
            <a:r>
              <a:rPr lang="en-US" dirty="0" smtClean="0"/>
              <a:t>Click to edit title style</a:t>
            </a:r>
            <a:endParaRPr lang="en-US" dirty="0"/>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608003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797" tIns="195038" rIns="243797" bIns="195038" numCol="1" spcCol="0" rtlCol="0" fromWordArt="0" anchor="t" anchorCtr="0" forceAA="0" compatLnSpc="1">
            <a:prstTxWarp prst="textNoShape">
              <a:avLst/>
            </a:prstTxWarp>
            <a:noAutofit/>
          </a:bodyPr>
          <a:lstStyle/>
          <a:p>
            <a:pPr algn="ctr" defTabSz="1243078"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Presentation Title</a:t>
            </a:r>
          </a:p>
        </p:txBody>
      </p:sp>
      <p:sp>
        <p:nvSpPr>
          <p:cNvPr id="4" name="Text Placeholder 8"/>
          <p:cNvSpPr>
            <a:spLocks noGrp="1"/>
          </p:cNvSpPr>
          <p:nvPr>
            <p:ph type="body" sz="quarter" idx="11" hasCustomPrompt="1"/>
          </p:nvPr>
        </p:nvSpPr>
        <p:spPr>
          <a:xfrm>
            <a:off x="624174" y="4111478"/>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4325"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4325" rtl="0" eaLnBrk="1" latinLnBrk="0" hangingPunct="1">
              <a:lnSpc>
                <a:spcPct val="90000"/>
              </a:lnSpc>
              <a:spcBef>
                <a:spcPct val="20000"/>
              </a:spcBef>
              <a:buSzPct val="90000"/>
              <a:buFont typeface="Arial" pitchFamily="34" charset="0"/>
              <a:buNone/>
            </a:pPr>
            <a:r>
              <a:rPr lang="en-US" dirty="0" smtClean="0"/>
              <a:t>Contact Information</a:t>
            </a:r>
          </a:p>
        </p:txBody>
      </p:sp>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6"/>
            <a:ext cx="2655946" cy="97758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userDrawn="1"/>
        </p:nvGrpSpPr>
        <p:grpSpPr>
          <a:xfrm>
            <a:off x="594808" y="308487"/>
            <a:ext cx="1631544" cy="599376"/>
            <a:chOff x="10186018" y="534632"/>
            <a:chExt cx="1706539" cy="626536"/>
          </a:xfrm>
        </p:grpSpPr>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0" name="TextBox 9"/>
            <p:cNvSpPr txBox="1"/>
            <p:nvPr userDrawn="1"/>
          </p:nvSpPr>
          <p:spPr>
            <a:xfrm>
              <a:off x="10576932" y="972960"/>
              <a:ext cx="484562" cy="188208"/>
            </a:xfrm>
            <a:prstGeom prst="rect">
              <a:avLst/>
            </a:prstGeom>
            <a:noFill/>
          </p:spPr>
          <p:txBody>
            <a:bodyPr wrap="none" lIns="0" tIns="0" rIns="0" bIns="0" rtlCol="0">
              <a:spAutoFit/>
            </a:bodyPr>
            <a:lstStyle/>
            <a:p>
              <a:pPr defTabSz="914325">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271132186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500"/>
                                  </p:stCondLst>
                                  <p:childTnLst>
                                    <p:animMotion origin="layout" path="M 2.77778E-7 3.7037E-7 L 1.17344 3.7037E-7 " pathEditMode="relative" rAng="0" ptsTypes="AA">
                                      <p:cBhvr>
                                        <p:cTn id="10" dur="1000" spd="-100000" fill="hold"/>
                                        <p:tgtEl>
                                          <p:spTgt spid="5"/>
                                        </p:tgtEl>
                                        <p:attrNameLst>
                                          <p:attrName>ppt_x</p:attrName>
                                          <p:attrName>ppt_y</p:attrName>
                                        </p:attrNameLst>
                                      </p:cBhvr>
                                      <p:rCtr x="58663" y="0"/>
                                    </p:animMotion>
                                  </p:childTnLst>
                                </p:cTn>
                              </p:par>
                              <p:par>
                                <p:cTn id="11" presetID="1"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par>
                                <p:cTn id="13" presetID="63" presetClass="path" presetSubtype="0" accel="50000" decel="50000" fill="hold" nodeType="withEffect">
                                  <p:stCondLst>
                                    <p:cond delay="500"/>
                                  </p:stCondLst>
                                  <p:childTnLst>
                                    <p:animMotion origin="layout" path="M 5E-6 -1.60494E-6 L 1.41598 -1.60494E-6 " pathEditMode="relative" rAng="0" ptsTypes="AA">
                                      <p:cBhvr>
                                        <p:cTn id="14" dur="1000" spd="-100000" fill="hold"/>
                                        <p:tgtEl>
                                          <p:spTgt spid="7"/>
                                        </p:tgtEl>
                                        <p:attrNameLst>
                                          <p:attrName>ppt_x</p:attrName>
                                          <p:attrName>ppt_y</p:attrName>
                                        </p:attrNameLst>
                                      </p:cBhvr>
                                      <p:rCtr x="70799" y="0"/>
                                    </p:animMotion>
                                  </p:childTnLst>
                                </p:cTn>
                              </p:par>
                              <p:par>
                                <p:cTn id="15" presetID="1"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childTnLst>
                                </p:cTn>
                              </p:par>
                              <p:par>
                                <p:cTn id="17" presetID="63" presetClass="path" presetSubtype="0" accel="50000" decel="50000" fill="hold" nodeType="withEffect">
                                  <p:stCondLst>
                                    <p:cond delay="500"/>
                                  </p:stCondLst>
                                  <p:childTnLst>
                                    <p:animMotion origin="layout" path="M 2.5E-6 -3.20988E-6 L 0.67066 -3.20988E-6 " pathEditMode="relative" rAng="0" ptsTypes="AA">
                                      <p:cBhvr>
                                        <p:cTn id="18" dur="1000" spd="-100000" fill="hold"/>
                                        <p:tgtEl>
                                          <p:spTgt spid="9"/>
                                        </p:tgtEl>
                                        <p:attrNameLst>
                                          <p:attrName>ppt_x</p:attrName>
                                          <p:attrName>ppt_y</p:attrName>
                                        </p:attrNameLst>
                                      </p:cBhvr>
                                      <p:rCtr x="33524" y="0"/>
                                    </p:animMotion>
                                  </p:childTnLst>
                                </p:cTn>
                              </p:par>
                              <p:par>
                                <p:cTn id="19" presetID="1" presetClass="entr" presetSubtype="0" fill="hold" grpId="1" nodeType="withEffect">
                                  <p:stCondLst>
                                    <p:cond delay="500"/>
                                  </p:stCondLst>
                                  <p:childTnLst>
                                    <p:set>
                                      <p:cBhvr>
                                        <p:cTn id="20" dur="1" fill="hold">
                                          <p:stCondLst>
                                            <p:cond delay="0"/>
                                          </p:stCondLst>
                                        </p:cTn>
                                        <p:tgtEl>
                                          <p:spTgt spid="6"/>
                                        </p:tgtEl>
                                        <p:attrNameLst>
                                          <p:attrName>style.visibility</p:attrName>
                                        </p:attrNameLst>
                                      </p:cBhvr>
                                      <p:to>
                                        <p:strVal val="visible"/>
                                      </p:to>
                                    </p:set>
                                  </p:childTnLst>
                                </p:cTn>
                              </p:par>
                              <p:par>
                                <p:cTn id="21" presetID="35" presetClass="path" presetSubtype="0" accel="50000" decel="50000" fill="hold" grpId="0" nodeType="withEffect">
                                  <p:stCondLst>
                                    <p:cond delay="500"/>
                                  </p:stCondLst>
                                  <p:childTnLst>
                                    <p:animMotion origin="layout" path="M -3.33333E-6 -1.23457E-7 L 1.175 -1.23457E-7 " pathEditMode="relative" rAng="0" ptsTypes="AA">
                                      <p:cBhvr>
                                        <p:cTn id="22" dur="1000" spd="-100000" fill="hold"/>
                                        <p:tgtEl>
                                          <p:spTgt spid="6"/>
                                        </p:tgtEl>
                                        <p:attrNameLst>
                                          <p:attrName>ppt_x</p:attrName>
                                          <p:attrName>ppt_y</p:attrName>
                                        </p:attrNameLst>
                                      </p:cBhvr>
                                      <p:rCtr x="58750" y="0"/>
                                    </p:animMotion>
                                  </p:childTnLst>
                                </p:cTn>
                              </p:par>
                              <p:par>
                                <p:cTn id="23" presetID="1" presetClass="entr" presetSubtype="0" fill="hold" grpId="1" nodeType="with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par>
                                <p:cTn id="25" presetID="35" presetClass="path" presetSubtype="0" accel="50000" decel="50000" fill="hold" grpId="0" nodeType="withEffect">
                                  <p:stCondLst>
                                    <p:cond delay="500"/>
                                  </p:stCondLst>
                                  <p:childTnLst>
                                    <p:animMotion origin="layout" path="M -3.33333E-6 -4.44444E-6 L 1.17622 -4.44444E-6 " pathEditMode="relative" rAng="0" ptsTypes="AA">
                                      <p:cBhvr>
                                        <p:cTn id="26" dur="1000" spd="-100000" fill="hold"/>
                                        <p:tgtEl>
                                          <p:spTgt spid="4"/>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6"/>
                        </p:tgtEl>
                        <p:attrNameLst>
                          <p:attrName>ppt_x</p:attrName>
                          <p:attrName>ppt_y</p:attrName>
                        </p:attrNameLst>
                      </p:cBhvr>
                      <p:rCtr x="58750" y="0"/>
                    </p:animMotion>
                  </p:childTnLst>
                </p:cTn>
              </p:par>
            </p:tnLst>
          </p:tmpl>
        </p:tmplLst>
      </p:bldP>
      <p:bldP spid="6" grpId="1">
        <p:tmplLst>
          <p:tmpl>
            <p:tnLst>
              <p:par>
                <p:cTn presetID="1" presetClass="entr" presetSubtype="0" fill="hold" nodeType="withEffect">
                  <p:stCondLst>
                    <p:cond delay="5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4"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4"/>
                        </p:tgtEl>
                        <p:attrNameLst>
                          <p:attrName>ppt_x</p:attrName>
                          <p:attrName>ppt_y</p:attrName>
                        </p:attrNameLst>
                      </p:cBhvr>
                      <p:rCtr x="58802" y="0"/>
                    </p:animMotion>
                  </p:childTnLst>
                </p:cTn>
              </p:par>
            </p:tnLst>
          </p:tmpl>
        </p:tmplLst>
      </p:bldP>
      <p:bldP spid="4" grpId="1">
        <p:tmplLst>
          <p:tmpl>
            <p:tnLst>
              <p:par>
                <p:cTn presetID="1"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childTnLst>
                </p:cTn>
              </p:par>
            </p:tnLst>
          </p:tmpl>
        </p:tmplLst>
      </p:bldP>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Agenda</a:t>
            </a:r>
            <a:endParaRPr lang="en-US" dirty="0"/>
          </a:p>
        </p:txBody>
      </p:sp>
      <p:sp>
        <p:nvSpPr>
          <p:cNvPr id="11" name="Content Placeholder 12"/>
          <p:cNvSpPr>
            <a:spLocks noGrp="1"/>
          </p:cNvSpPr>
          <p:nvPr>
            <p:ph sz="quarter" idx="10" hasCustomPrompt="1"/>
          </p:nvPr>
        </p:nvSpPr>
        <p:spPr>
          <a:xfrm>
            <a:off x="624173" y="1797467"/>
            <a:ext cx="8732072" cy="4321118"/>
          </a:xfrm>
        </p:spPr>
        <p:txBody>
          <a:bodyPr/>
          <a:lstStyle>
            <a:lvl1pPr marL="0" indent="0">
              <a:buNone/>
              <a:tabLst>
                <a:tab pos="7603808" algn="l"/>
              </a:tabLst>
              <a:defRPr sz="4000" baseline="0">
                <a:solidFill>
                  <a:schemeClr val="accent2"/>
                </a:solidFill>
              </a:defRPr>
            </a:lvl1pPr>
            <a:lvl2pPr marL="0" indent="0">
              <a:buNone/>
              <a:tabLst>
                <a:tab pos="7603808" algn="l"/>
              </a:tabLst>
              <a:defRPr sz="2000">
                <a:latin typeface="+mn-lt"/>
              </a:defRPr>
            </a:lvl2pPr>
            <a:lvl3pPr marL="460355" indent="-230178">
              <a:tabLst>
                <a:tab pos="7603808" algn="l"/>
              </a:tabLst>
              <a:defRPr sz="2000" baseline="0">
                <a:latin typeface="+mn-lt"/>
              </a:defRPr>
            </a:lvl3pPr>
          </a:lstStyle>
          <a:p>
            <a:pPr lvl="0"/>
            <a:r>
              <a:rPr lang="en-US" dirty="0" smtClean="0"/>
              <a:t>Topic	xx</a:t>
            </a:r>
          </a:p>
          <a:p>
            <a:pPr lvl="1"/>
            <a:r>
              <a:rPr lang="en-US" dirty="0" smtClean="0"/>
              <a:t>Subtopic	xx</a:t>
            </a:r>
          </a:p>
          <a:p>
            <a:pPr lvl="0"/>
            <a:r>
              <a:rPr lang="en-US" dirty="0" smtClean="0"/>
              <a:t>Topic	xx</a:t>
            </a:r>
          </a:p>
          <a:p>
            <a:pPr lvl="1"/>
            <a:r>
              <a:rPr lang="en-US" dirty="0" smtClean="0"/>
              <a:t>Subtopic	xx</a:t>
            </a:r>
          </a:p>
        </p:txBody>
      </p:sp>
      <p:sp>
        <p:nvSpPr>
          <p:cNvPr id="12" name="Rectangle 11"/>
          <p:cNvSpPr/>
          <p:nvPr userDrawn="1"/>
        </p:nvSpPr>
        <p:spPr bwMode="auto">
          <a:xfrm>
            <a:off x="9453573" y="1797467"/>
            <a:ext cx="2109493" cy="210233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36" tIns="45719" rIns="45719" bIns="91436" numCol="1" spcCol="0" rtlCol="0" fromWordArt="0" anchor="b" anchorCtr="0" forceAA="0" compatLnSpc="1">
            <a:prstTxWarp prst="textNoShape">
              <a:avLst/>
            </a:prstTxWarp>
            <a:noAutofit/>
          </a:bodyPr>
          <a:lstStyle/>
          <a:p>
            <a:pPr algn="ctr" defTabSz="914061" fontAlgn="base">
              <a:spcBef>
                <a:spcPct val="0"/>
              </a:spcBef>
              <a:spcAft>
                <a:spcPct val="0"/>
              </a:spcAft>
            </a:pPr>
            <a:endParaRPr lang="en-US" sz="1900" spc="-51"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075" name="Picture 3" descr="C:\Temp\Agenda.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181410" y="2224728"/>
            <a:ext cx="641765" cy="12770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9569993" y="3546406"/>
            <a:ext cx="833562" cy="292388"/>
          </a:xfrm>
          <a:prstGeom prst="rect">
            <a:avLst/>
          </a:prstGeom>
          <a:noFill/>
        </p:spPr>
        <p:txBody>
          <a:bodyPr wrap="none" lIns="0" tIns="0" rIns="0" bIns="0" rtlCol="0">
            <a:spAutoFit/>
          </a:bodyPr>
          <a:lstStyle/>
          <a:p>
            <a:pPr defTabSz="914325"/>
            <a:r>
              <a:rPr lang="en-US" sz="1900" dirty="0" smtClean="0">
                <a:solidFill>
                  <a:srgbClr val="FFFFFF"/>
                </a:solidFill>
              </a:rPr>
              <a:t>Agenda</a:t>
            </a:r>
          </a:p>
        </p:txBody>
      </p:sp>
    </p:spTree>
    <p:extLst>
      <p:ext uri="{BB962C8B-B14F-4D97-AF65-F5344CB8AC3E}">
        <p14:creationId xmlns:p14="http://schemas.microsoft.com/office/powerpoint/2010/main" val="16273532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3.70409E-6 -1.11111E-6 L 3.70409E-6 -0.05393 " pathEditMode="relative" rAng="0" ptsTypes="AA">
                                      <p:cBhvr>
                                        <p:cTn id="6" dur="500" fill="hold"/>
                                        <p:tgtEl>
                                          <p:spTgt spid="3075"/>
                                        </p:tgtEl>
                                        <p:attrNameLst>
                                          <p:attrName>ppt_x</p:attrName>
                                          <p:attrName>ppt_y</p:attrName>
                                        </p:attrNameLst>
                                      </p:cBhvr>
                                      <p:rCtr x="0" y="-2708"/>
                                    </p:animMotion>
                                  </p:childTnLst>
                                </p:cTn>
                              </p:par>
                              <p:par>
                                <p:cTn id="7" presetID="1" presetClass="entr" presetSubtype="0" fill="hold" grpId="0"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par>
                                <p:cTn id="9" presetID="42" presetClass="path" presetSubtype="0" accel="50000" decel="50000" fill="hold" grpId="1" nodeType="withEffect">
                                  <p:stCondLst>
                                    <p:cond delay="500"/>
                                  </p:stCondLst>
                                  <p:childTnLst>
                                    <p:animMotion origin="layout" path="M -4.17296E-6 2.96296E-6 L -4.17296E-6 0.04722 " pathEditMode="relative" rAng="0" ptsTypes="AA">
                                      <p:cBhvr>
                                        <p:cTn id="10" dur="500" spd="-100000" fill="hold"/>
                                        <p:tgtEl>
                                          <p:spTgt spid="14"/>
                                        </p:tgtEl>
                                        <p:attrNameLst>
                                          <p:attrName>ppt_x</p:attrName>
                                          <p:attrName>ppt_y</p:attrName>
                                        </p:attrNameLst>
                                      </p:cBhvr>
                                      <p:rCtr x="0" y="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hapter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2785512"/>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Chapter title</a:t>
            </a:r>
          </a:p>
        </p:txBody>
      </p:sp>
      <p:sp>
        <p:nvSpPr>
          <p:cNvPr id="4" name="Text Placeholder 8"/>
          <p:cNvSpPr>
            <a:spLocks noGrp="1"/>
          </p:cNvSpPr>
          <p:nvPr>
            <p:ph type="body" sz="quarter" idx="11" hasCustomPrompt="1"/>
          </p:nvPr>
        </p:nvSpPr>
        <p:spPr>
          <a:xfrm>
            <a:off x="624174" y="1773649"/>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11"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userDrawn="1"/>
        </p:nvGrpSpPr>
        <p:grpSpPr>
          <a:xfrm>
            <a:off x="623148" y="308487"/>
            <a:ext cx="1631544" cy="607346"/>
            <a:chOff x="10186018" y="534632"/>
            <a:chExt cx="1706539" cy="634867"/>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8" name="TextBox 7"/>
            <p:cNvSpPr txBox="1"/>
            <p:nvPr userDrawn="1"/>
          </p:nvSpPr>
          <p:spPr>
            <a:xfrm>
              <a:off x="10576932" y="981291"/>
              <a:ext cx="484562" cy="188208"/>
            </a:xfrm>
            <a:prstGeom prst="rect">
              <a:avLst/>
            </a:prstGeom>
            <a:noFill/>
          </p:spPr>
          <p:txBody>
            <a:bodyPr wrap="none" lIns="0" tIns="0" rIns="0" bIns="0" rtlCol="0">
              <a:spAutoFit/>
            </a:bodyPr>
            <a:lstStyle/>
            <a:p>
              <a:pPr defTabSz="914325">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217333537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5"/>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4"/>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6"/>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11"/>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6"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6"/>
                        </p:tgtEl>
                        <p:attrNameLst>
                          <p:attrName>ppt_x</p:attrName>
                          <p:attrName>ppt_y</p:attrName>
                        </p:attrNameLst>
                      </p:cBhvr>
                      <p:rCtr x="61706" y="0"/>
                    </p:animMotion>
                  </p:childTnLst>
                </p:cTn>
              </p:par>
            </p:tnLst>
          </p:tmpl>
        </p:tmplLst>
      </p:bldP>
      <p:bldP spid="4" grpId="0">
        <p:tmplLst>
          <p:tmpl>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4"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4"/>
                        </p:tgtEl>
                        <p:attrNameLst>
                          <p:attrName>ppt_x</p:attrName>
                          <p:attrName>ppt_y</p:attrName>
                        </p:attrNameLst>
                      </p:cBhvr>
                      <p:rCtr x="61758" y="0"/>
                    </p:animMotion>
                  </p:childTnLst>
                </p:cTn>
              </p:par>
            </p:tnLst>
          </p:tmpl>
        </p:tmplLst>
      </p:bldP>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hapter Title Dark Teal">
    <p:bg>
      <p:bgPr>
        <a:solidFill>
          <a:srgbClr val="008272"/>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12"/>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49"/>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7"/>
            <a:ext cx="1631544" cy="607346"/>
            <a:chOff x="10186018" y="534632"/>
            <a:chExt cx="1706539" cy="63486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84562" cy="188208"/>
            </a:xfrm>
            <a:prstGeom prst="rect">
              <a:avLst/>
            </a:prstGeom>
            <a:noFill/>
          </p:spPr>
          <p:txBody>
            <a:bodyPr wrap="none" lIns="0" tIns="0" rIns="0" bIns="0" rtlCol="0">
              <a:spAutoFit/>
            </a:bodyPr>
            <a:lstStyle/>
            <a:p>
              <a:pPr defTabSz="914325">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294065728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hapter Title Plum">
    <p:bg>
      <p:bgPr>
        <a:solidFill>
          <a:srgbClr val="B4009E"/>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12"/>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49"/>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7"/>
            <a:ext cx="1631544" cy="607346"/>
            <a:chOff x="10186018" y="534632"/>
            <a:chExt cx="1706539" cy="63486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84562" cy="188208"/>
            </a:xfrm>
            <a:prstGeom prst="rect">
              <a:avLst/>
            </a:prstGeom>
            <a:noFill/>
          </p:spPr>
          <p:txBody>
            <a:bodyPr wrap="none" lIns="0" tIns="0" rIns="0" bIns="0" rtlCol="0">
              <a:spAutoFit/>
            </a:bodyPr>
            <a:lstStyle/>
            <a:p>
              <a:pPr defTabSz="914325">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317203871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ection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78"/>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4073346504"/>
      </p:ext>
    </p:extLst>
  </p:cSld>
  <p:clrMapOvr>
    <a:masterClrMapping/>
  </p:clrMapOvr>
  <p:transition spd="slow">
    <p:push/>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ection Title Dark Teal">
    <p:bg>
      <p:bgPr>
        <a:solidFill>
          <a:srgbClr val="00827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78"/>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27227561"/>
      </p:ext>
    </p:extLst>
  </p:cSld>
  <p:clrMapOvr>
    <a:masterClrMapping/>
  </p:clrMapOvr>
  <p:transition spd="slow">
    <p:push/>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ection Title Plum">
    <p:bg>
      <p:bgPr>
        <a:solidFill>
          <a:srgbClr val="B4009E"/>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78"/>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2519403528"/>
      </p:ext>
    </p:extLst>
  </p:cSld>
  <p:clrMapOvr>
    <a:masterClrMapping/>
  </p:clrMapOvr>
  <p:transition spd="slow">
    <p:push/>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12"/>
          <p:cNvSpPr>
            <a:spLocks noGrp="1"/>
          </p:cNvSpPr>
          <p:nvPr>
            <p:ph sz="quarter" idx="10"/>
          </p:nvPr>
        </p:nvSpPr>
        <p:spPr>
          <a:xfrm>
            <a:off x="624174" y="1797467"/>
            <a:ext cx="10938892" cy="4321118"/>
          </a:xfrm>
        </p:spPr>
        <p:txBody>
          <a:bodyPr/>
          <a:lstStyle>
            <a:lvl1pPr marL="0" indent="0">
              <a:buNone/>
              <a:defRPr sz="4000"/>
            </a:lvl1pPr>
            <a:lvl2pPr marL="0" indent="0">
              <a:buNone/>
              <a:tabLst/>
              <a:defRPr sz="2000">
                <a:latin typeface="+mn-lt"/>
              </a:defRPr>
            </a:lvl2pPr>
            <a:lvl3pPr marL="241258" indent="-24125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235002943"/>
      </p:ext>
    </p:extLst>
  </p:cSld>
  <p:clrMapOvr>
    <a:masterClrMapping/>
  </p:clrMapOvr>
  <p:transition spd="slow">
    <p:push dir="u"/>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802373906"/>
      </p:ext>
    </p:extLst>
  </p:cSld>
  <p:clrMapOvr>
    <a:masterClrMapping/>
  </p:clrMapOvr>
  <p:transition spd="slow">
    <p:push dir="u"/>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444361"/>
            <a:ext cx="11147562" cy="678646"/>
          </a:xfrm>
        </p:spPr>
        <p:txBody>
          <a:bodyPr/>
          <a:lstStyle>
            <a:lvl1pPr>
              <a:defRPr>
                <a:solidFill>
                  <a:schemeClr val="tx1"/>
                </a:solidFill>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19045" y="1448142"/>
            <a:ext cx="11147562" cy="1853244"/>
          </a:xfrm>
          <a:prstGeom prst="rect">
            <a:avLst/>
          </a:prstGeom>
        </p:spPr>
        <p:txBody>
          <a:bodyPr/>
          <a:lstStyle>
            <a:lvl1pPr marL="253514" indent="-253514">
              <a:buFont typeface="Wingdings" pitchFamily="2" charset="2"/>
              <a:buChar char=""/>
              <a:defRPr sz="3600">
                <a:solidFill>
                  <a:schemeClr val="tx1"/>
                </a:solidFill>
              </a:defRPr>
            </a:lvl1pPr>
            <a:lvl2pPr marL="461703" indent="-208197">
              <a:buFont typeface="Wingdings" pitchFamily="2" charset="2"/>
              <a:buChar char=""/>
              <a:defRPr>
                <a:solidFill>
                  <a:schemeClr val="tx1"/>
                </a:solidFill>
                <a:latin typeface="+mn-lt"/>
              </a:defRPr>
            </a:lvl2pPr>
            <a:lvl3pPr marL="661399" indent="-199697">
              <a:buFont typeface="Wingdings" pitchFamily="2" charset="2"/>
              <a:buChar char=""/>
              <a:tabLst/>
              <a:defRPr>
                <a:solidFill>
                  <a:schemeClr val="tx1"/>
                </a:solidFill>
                <a:latin typeface="+mn-lt"/>
              </a:defRPr>
            </a:lvl3pPr>
            <a:lvl4pPr marL="815775" indent="-154373">
              <a:buFont typeface="Wingdings" pitchFamily="2" charset="2"/>
              <a:buChar char=""/>
              <a:defRPr>
                <a:solidFill>
                  <a:schemeClr val="tx1"/>
                </a:solidFill>
                <a:latin typeface="+mn-lt"/>
              </a:defRPr>
            </a:lvl4pPr>
            <a:lvl5pPr marL="970153" indent="-154373">
              <a:buFont typeface="Wingdings" pitchFamily="2" charset="2"/>
              <a:buChar char=""/>
              <a:tabLst/>
              <a:defRPr>
                <a:solidFill>
                  <a:schemeClr val="tx1"/>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2"/>
          <p:cNvSpPr>
            <a:spLocks noGrp="1"/>
          </p:cNvSpPr>
          <p:nvPr>
            <p:ph type="dt" sz="half" idx="11"/>
          </p:nvPr>
        </p:nvSpPr>
        <p:spPr/>
        <p:txBody>
          <a:bodyPr/>
          <a:lstStyle>
            <a:lvl1pPr>
              <a:defRPr>
                <a:solidFill>
                  <a:schemeClr val="tx1"/>
                </a:solidFill>
              </a:defRPr>
            </a:lvl1pPr>
          </a:lstStyle>
          <a:p>
            <a:fld id="{20CE17AF-4091-48A7-8681-C3B1BE5CA3B0}" type="datetime1">
              <a:rPr lang="en-GB" smtClean="0">
                <a:solidFill>
                  <a:srgbClr val="FFFFFF"/>
                </a:solidFill>
              </a:rPr>
              <a:pPr/>
              <a:t>10/02/2016</a:t>
            </a:fld>
            <a:endParaRPr lang="en-GB" dirty="0">
              <a:solidFill>
                <a:srgbClr val="FFFFFF"/>
              </a:solidFill>
            </a:endParaRPr>
          </a:p>
        </p:txBody>
      </p:sp>
      <p:sp>
        <p:nvSpPr>
          <p:cNvPr id="4" name="Footer Placeholder 3"/>
          <p:cNvSpPr>
            <a:spLocks noGrp="1"/>
          </p:cNvSpPr>
          <p:nvPr>
            <p:ph type="ftr" sz="quarter" idx="12"/>
          </p:nvPr>
        </p:nvSpPr>
        <p:spPr/>
        <p:txBody>
          <a:bodyPr/>
          <a:lstStyle>
            <a:lvl1pPr>
              <a:defRPr>
                <a:solidFill>
                  <a:schemeClr val="tx1"/>
                </a:solidFill>
              </a:defRPr>
            </a:lvl1pPr>
          </a:lstStyle>
          <a:p>
            <a:endParaRPr lang="en-GB" dirty="0">
              <a:solidFill>
                <a:srgbClr val="FFFFFF"/>
              </a:solidFill>
            </a:endParaRPr>
          </a:p>
        </p:txBody>
      </p:sp>
      <p:sp>
        <p:nvSpPr>
          <p:cNvPr id="6" name="Slide Number Placeholder 5"/>
          <p:cNvSpPr>
            <a:spLocks noGrp="1"/>
          </p:cNvSpPr>
          <p:nvPr>
            <p:ph type="sldNum" sz="quarter" idx="13"/>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875939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1807107"/>
      </p:ext>
    </p:extLst>
  </p:cSld>
  <p:clrMapOvr>
    <a:masterClrMapping/>
  </p:clrMapOvr>
  <p:transition spd="slow">
    <p:push dir="u"/>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12"/>
          <p:cNvSpPr>
            <a:spLocks noGrp="1"/>
          </p:cNvSpPr>
          <p:nvPr>
            <p:ph sz="quarter" idx="10"/>
          </p:nvPr>
        </p:nvSpPr>
        <p:spPr>
          <a:xfrm>
            <a:off x="624174" y="1797467"/>
            <a:ext cx="5397447" cy="4321118"/>
          </a:xfrm>
        </p:spPr>
        <p:txBody>
          <a:bodyPr/>
          <a:lstStyle>
            <a:lvl1pPr marL="0" indent="0">
              <a:buNone/>
              <a:defRPr sz="4000"/>
            </a:lvl1pPr>
            <a:lvl2pPr marL="0" indent="0">
              <a:buNone/>
              <a:tabLst/>
              <a:defRPr sz="2000">
                <a:latin typeface="+mn-lt"/>
              </a:defRPr>
            </a:lvl2pPr>
            <a:lvl3pPr marL="241258" indent="-24125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12"/>
          <p:cNvSpPr>
            <a:spLocks noGrp="1"/>
          </p:cNvSpPr>
          <p:nvPr>
            <p:ph sz="quarter" idx="11"/>
          </p:nvPr>
        </p:nvSpPr>
        <p:spPr>
          <a:xfrm>
            <a:off x="6158501" y="1797466"/>
            <a:ext cx="5404566" cy="4321116"/>
          </a:xfrm>
        </p:spPr>
        <p:txBody>
          <a:bodyPr/>
          <a:lstStyle>
            <a:lvl1pPr marL="0" indent="0">
              <a:buNone/>
              <a:defRPr sz="4000"/>
            </a:lvl1pPr>
            <a:lvl2pPr marL="0" indent="0">
              <a:buNone/>
              <a:tabLst/>
              <a:defRPr sz="2000">
                <a:latin typeface="+mn-lt"/>
              </a:defRPr>
            </a:lvl2pPr>
            <a:lvl3pPr marL="241258" indent="-24125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362584803"/>
      </p:ext>
    </p:extLst>
  </p:cSld>
  <p:clrMapOvr>
    <a:masterClrMapping/>
  </p:clrMapOvr>
  <p:transition spd="slow">
    <p:push dir="u"/>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Metro Blocks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3" name="Content Placeholder 12"/>
          <p:cNvSpPr>
            <a:spLocks noGrp="1"/>
          </p:cNvSpPr>
          <p:nvPr>
            <p:ph sz="quarter" idx="10"/>
          </p:nvPr>
        </p:nvSpPr>
        <p:spPr>
          <a:xfrm>
            <a:off x="624174" y="1797465"/>
            <a:ext cx="6525250" cy="4321118"/>
          </a:xfrm>
        </p:spPr>
        <p:txBody>
          <a:bodyPr/>
          <a:lstStyle>
            <a:lvl1pPr marL="0" indent="0">
              <a:buNone/>
              <a:defRPr sz="4000"/>
            </a:lvl1pPr>
            <a:lvl2pPr marL="0" indent="0">
              <a:buNone/>
              <a:tabLst/>
              <a:defRPr sz="2000">
                <a:latin typeface="+mn-lt"/>
              </a:defRPr>
            </a:lvl2pPr>
            <a:lvl3pPr marL="460355" indent="-23017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4" name="Picture Placeholder 3"/>
          <p:cNvSpPr>
            <a:spLocks noGrp="1"/>
          </p:cNvSpPr>
          <p:nvPr>
            <p:ph type="pic" sz="quarter" idx="11"/>
          </p:nvPr>
        </p:nvSpPr>
        <p:spPr>
          <a:xfrm>
            <a:off x="7244637" y="1797466"/>
            <a:ext cx="2111607"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794"/>
            <a:ext cx="2111607" cy="2112790"/>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542810" y="4001207"/>
            <a:ext cx="2020256" cy="2117377"/>
          </a:xfrm>
        </p:spPr>
        <p:txBody>
          <a:bodyPr/>
          <a:lstStyle/>
          <a:p>
            <a:r>
              <a:rPr lang="en-US" smtClean="0"/>
              <a:t>Click icon to add picture</a:t>
            </a:r>
            <a:endParaRPr lang="de-CH" dirty="0"/>
          </a:p>
        </p:txBody>
      </p:sp>
    </p:spTree>
    <p:extLst>
      <p:ext uri="{BB962C8B-B14F-4D97-AF65-F5344CB8AC3E}">
        <p14:creationId xmlns:p14="http://schemas.microsoft.com/office/powerpoint/2010/main" val="153464334"/>
      </p:ext>
    </p:extLst>
  </p:cSld>
  <p:clrMapOvr>
    <a:masterClrMapping/>
  </p:clrMapOvr>
  <p:transition spd="slow">
    <p:push dir="u"/>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Metro Block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6"/>
            <a:ext cx="2111608"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66"/>
            <a:ext cx="2109493" cy="4321119"/>
          </a:xfrm>
        </p:spPr>
        <p:txBody>
          <a:bodyPr/>
          <a:lstStyle/>
          <a:p>
            <a:r>
              <a:rPr lang="en-US" smtClean="0"/>
              <a:t>Click icon to add picture</a:t>
            </a:r>
            <a:endParaRPr lang="de-CH"/>
          </a:p>
        </p:txBody>
      </p:sp>
      <p:sp>
        <p:nvSpPr>
          <p:cNvPr id="8" name="Picture Placeholder 3"/>
          <p:cNvSpPr>
            <a:spLocks noGrp="1"/>
          </p:cNvSpPr>
          <p:nvPr>
            <p:ph type="pic" sz="quarter" idx="13"/>
          </p:nvPr>
        </p:nvSpPr>
        <p:spPr>
          <a:xfrm>
            <a:off x="7244637" y="4005661"/>
            <a:ext cx="2111608" cy="2112924"/>
          </a:xfrm>
        </p:spPr>
        <p:txBody>
          <a:bodyPr/>
          <a:lstStyle/>
          <a:p>
            <a:r>
              <a:rPr lang="en-US" smtClean="0"/>
              <a:t>Click icon to add picture</a:t>
            </a:r>
            <a:endParaRPr lang="de-CH"/>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60355" indent="-23017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904470338"/>
      </p:ext>
    </p:extLst>
  </p:cSld>
  <p:clrMapOvr>
    <a:masterClrMapping/>
  </p:clrMapOvr>
  <p:transition spd="slow">
    <p:push dir="u"/>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Metro Blocks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236"/>
            <a:ext cx="2111608" cy="4321348"/>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235"/>
            <a:ext cx="2109493" cy="2113155"/>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5" y="4005662"/>
            <a:ext cx="2109492" cy="2112922"/>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236"/>
            <a:ext cx="6525250" cy="4321348"/>
          </a:xfrm>
        </p:spPr>
        <p:txBody>
          <a:bodyPr/>
          <a:lstStyle>
            <a:lvl1pPr marL="0" indent="0">
              <a:buNone/>
              <a:defRPr sz="4000"/>
            </a:lvl1pPr>
            <a:lvl2pPr marL="0" indent="0">
              <a:buNone/>
              <a:tabLst/>
              <a:defRPr sz="2000">
                <a:latin typeface="+mn-lt"/>
              </a:defRPr>
            </a:lvl2pPr>
            <a:lvl3pPr marL="460355" indent="-23017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426100351"/>
      </p:ext>
    </p:extLst>
  </p:cSld>
  <p:clrMapOvr>
    <a:masterClrMapping/>
  </p:clrMapOvr>
  <p:transition spd="slow">
    <p:push dir="u"/>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Metro Blocks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5"/>
            <a:ext cx="4318430" cy="2112924"/>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662"/>
            <a:ext cx="2111607" cy="2112922"/>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3" y="4001207"/>
            <a:ext cx="2109493" cy="2117377"/>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60355" indent="-23017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331597925"/>
      </p:ext>
    </p:extLst>
  </p:cSld>
  <p:clrMapOvr>
    <a:masterClrMapping/>
  </p:clrMapOvr>
  <p:transition spd="slow">
    <p:push dir="u"/>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Metro Blocks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6"/>
            <a:ext cx="2111608" cy="2097660"/>
          </a:xfrm>
        </p:spPr>
        <p:txBody>
          <a:bodyPr/>
          <a:lstStyle/>
          <a:p>
            <a:r>
              <a:rPr lang="en-US" smtClean="0"/>
              <a:t>Click icon to add picture</a:t>
            </a:r>
            <a:endParaRPr lang="de-CH"/>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795"/>
            <a:ext cx="4318430" cy="2112789"/>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60355" indent="-23017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012642147"/>
      </p:ext>
    </p:extLst>
  </p:cSld>
  <p:clrMapOvr>
    <a:masterClrMapping/>
  </p:clrMapOvr>
  <p:transition spd="slow">
    <p:push dir="u"/>
  </p:transition>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Metro Blocks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8"/>
            <a:ext cx="4318430" cy="4321116"/>
          </a:xfrm>
        </p:spPr>
        <p:txBody>
          <a:bodyPr/>
          <a:lstStyle/>
          <a:p>
            <a:r>
              <a:rPr lang="en-US" smtClean="0"/>
              <a:t>Click icon to add picture</a:t>
            </a:r>
            <a:endParaRPr lang="de-CH"/>
          </a:p>
        </p:txBody>
      </p:sp>
      <p:sp>
        <p:nvSpPr>
          <p:cNvPr id="6"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60355" indent="-23017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712495498"/>
      </p:ext>
    </p:extLst>
  </p:cSld>
  <p:clrMapOvr>
    <a:masterClrMapping/>
  </p:clrMapOvr>
  <p:transition spd="slow">
    <p:push dir="u"/>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4" name="Text Box 3"/>
          <p:cNvSpPr txBox="1">
            <a:spLocks noChangeArrowheads="1"/>
          </p:cNvSpPr>
          <p:nvPr userDrawn="1"/>
        </p:nvSpPr>
        <p:spPr bwMode="blackWhite">
          <a:xfrm>
            <a:off x="520632" y="6299757"/>
            <a:ext cx="11171635" cy="323165"/>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4061" eaLnBrk="0" hangingPunct="0"/>
            <a:r>
              <a:rPr lang="en-US" sz="700" dirty="0">
                <a:gradFill>
                  <a:gsLst>
                    <a:gs pos="0">
                      <a:srgbClr val="FFFFFF"/>
                    </a:gs>
                    <a:gs pos="100000">
                      <a:srgbClr val="FFFFFF"/>
                    </a:gs>
                  </a:gsLst>
                  <a:lin ang="5400000" scaled="0"/>
                </a:gradFill>
                <a:cs typeface="Arial" charset="0"/>
              </a:rPr>
              <a:t>© </a:t>
            </a:r>
            <a:r>
              <a:rPr lang="en-US" sz="700" dirty="0" smtClean="0">
                <a:gradFill>
                  <a:gsLst>
                    <a:gs pos="0">
                      <a:srgbClr val="FFFFFF"/>
                    </a:gs>
                    <a:gs pos="100000">
                      <a:srgbClr val="FFFFFF"/>
                    </a:gs>
                  </a:gsLst>
                  <a:lin ang="5400000" scaled="0"/>
                </a:gradFill>
                <a:cs typeface="Arial" charset="0"/>
              </a:rPr>
              <a:t>2012 Microsoft </a:t>
            </a:r>
            <a:r>
              <a:rPr lang="en-US" sz="700" dirty="0">
                <a:gradFill>
                  <a:gsLst>
                    <a:gs pos="0">
                      <a:srgbClr val="FFFFFF"/>
                    </a:gs>
                    <a:gs pos="100000">
                      <a:srgbClr val="FFFFFF"/>
                    </a:gs>
                  </a:gsLst>
                  <a:lin ang="5400000" scaled="0"/>
                </a:gradFill>
                <a:cs typeface="Arial" charset="0"/>
              </a:rPr>
              <a:t>Corporation. All rights reserved. Microsoft, Windows, Windows Vista and other product names are or may be registered trademarks and/or trademarks in the U.S. and/or other countries.</a:t>
            </a:r>
          </a:p>
          <a:p>
            <a:pPr algn="ctr" defTabSz="914061" eaLnBrk="0" hangingPunct="0"/>
            <a:r>
              <a:rPr lang="en-US" sz="700" dirty="0">
                <a:gradFill>
                  <a:gsLst>
                    <a:gs pos="0">
                      <a:srgbClr val="FFFFFF"/>
                    </a:gs>
                    <a:gs pos="100000">
                      <a:srgbClr val="FFFFFF"/>
                    </a:gs>
                  </a:gsLst>
                  <a:lin ang="5400000" scaled="0"/>
                </a:gra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700" dirty="0" smtClean="0">
                <a:gradFill>
                  <a:gsLst>
                    <a:gs pos="0">
                      <a:srgbClr val="FFFFFF"/>
                    </a:gs>
                    <a:gs pos="100000">
                      <a:srgbClr val="FFFFFF"/>
                    </a:gs>
                  </a:gsLst>
                  <a:lin ang="5400000" scaled="0"/>
                </a:gradFill>
                <a:cs typeface="Arial" charset="0"/>
              </a:rPr>
              <a:t>MICROSOFT </a:t>
            </a:r>
            <a:r>
              <a:rPr lang="en-US" sz="700" dirty="0">
                <a:gradFill>
                  <a:gsLst>
                    <a:gs pos="0">
                      <a:srgbClr val="FFFFFF"/>
                    </a:gs>
                    <a:gs pos="100000">
                      <a:srgbClr val="FFFFFF"/>
                    </a:gs>
                  </a:gsLst>
                  <a:lin ang="5400000" scaled="0"/>
                </a:gradFill>
                <a:cs typeface="Arial" charset="0"/>
              </a:rPr>
              <a:t>MAKES NO WARRANTIES, EXPRESS, IMPLIED OR STATUTORY, AS TO THE INFORMATION IN THIS PRESENTATION.</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202" y="1862756"/>
            <a:ext cx="8514834" cy="3134076"/>
          </a:xfrm>
          <a:prstGeom prst="rect">
            <a:avLst/>
          </a:prstGeom>
        </p:spPr>
      </p:pic>
    </p:spTree>
    <p:extLst>
      <p:ext uri="{BB962C8B-B14F-4D97-AF65-F5344CB8AC3E}">
        <p14:creationId xmlns:p14="http://schemas.microsoft.com/office/powerpoint/2010/main" val="3188545587"/>
      </p:ext>
    </p:extLst>
  </p:cSld>
  <p:clrMapOvr>
    <a:masterClrMapping/>
  </p:clrMapOvr>
  <p:transition spd="slow">
    <p:push/>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49509" y="2981414"/>
            <a:ext cx="7168600" cy="896760"/>
          </a:xfrm>
        </p:spPr>
        <p:txBody>
          <a:bodyPr wrap="square" lIns="0" tIns="0" rIns="0" bIns="0" anchor="ctr">
            <a:noAutofit/>
          </a:bodyPr>
          <a:lstStyle>
            <a:lvl1pPr>
              <a:lnSpc>
                <a:spcPct val="95000"/>
              </a:lnSpc>
              <a:spcBef>
                <a:spcPts val="0"/>
              </a:spcBef>
              <a:spcAft>
                <a:spcPts val="1600"/>
              </a:spcAft>
              <a:defRPr lang="en-US" sz="35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00"/>
              </a:spcBef>
              <a:defRPr sz="1900">
                <a:solidFill>
                  <a:srgbClr val="FFFFFF"/>
                </a:solidFill>
              </a:defRPr>
            </a:lvl2pPr>
            <a:lvl3pPr>
              <a:lnSpc>
                <a:spcPct val="100000"/>
              </a:lnSpc>
              <a:spcBef>
                <a:spcPts val="800"/>
              </a:spcBef>
              <a:defRPr sz="1900">
                <a:solidFill>
                  <a:srgbClr val="FFFFFF"/>
                </a:solidFill>
              </a:defRPr>
            </a:lvl3pPr>
            <a:lvl4pPr>
              <a:lnSpc>
                <a:spcPct val="100000"/>
              </a:lnSpc>
              <a:spcBef>
                <a:spcPts val="800"/>
              </a:spcBef>
              <a:defRPr sz="1900">
                <a:solidFill>
                  <a:srgbClr val="FFFFFF"/>
                </a:solidFill>
              </a:defRPr>
            </a:lvl4pPr>
            <a:lvl5pPr>
              <a:lnSpc>
                <a:spcPct val="100000"/>
              </a:lnSpc>
              <a:spcBef>
                <a:spcPts val="800"/>
              </a:spcBef>
              <a:defRPr sz="1900">
                <a:solidFill>
                  <a:srgbClr val="FFFFFF"/>
                </a:solidFill>
              </a:defRPr>
            </a:lvl5pPr>
          </a:lstStyle>
          <a:p>
            <a:pPr marL="0" lvl="0" indent="0" algn="l" defTabSz="896091"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69136" y="1507901"/>
            <a:ext cx="3853141" cy="384378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121899" tIns="0" rIns="121899" bIns="0" numCol="1" anchor="ctr" anchorCtr="0" compatLnSpc="1">
            <a:prstTxWarp prst="textNoShape">
              <a:avLst/>
            </a:prstTxWarp>
            <a:noAutofit/>
          </a:bodyPr>
          <a:lstStyle>
            <a:lvl1pPr>
              <a:lnSpc>
                <a:spcPct val="95000"/>
              </a:lnSpc>
              <a:defRPr lang="en-US" sz="39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8684"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412536363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520632" y="1448135"/>
            <a:ext cx="5394258" cy="1729704"/>
          </a:xfrm>
        </p:spPr>
        <p:txBody>
          <a:bodyPr>
            <a:spAutoFit/>
          </a:bodyPr>
          <a:lstStyle>
            <a:lvl1pPr marL="260597" indent="-260597">
              <a:spcBef>
                <a:spcPts val="1070"/>
              </a:spcBef>
              <a:buClr>
                <a:schemeClr val="tx1"/>
              </a:buClr>
              <a:buFont typeface="Wingdings" pitchFamily="2" charset="2"/>
              <a:buChar char=""/>
              <a:defRPr lang="en-US" dirty="0" smtClean="0"/>
            </a:lvl1pPr>
            <a:lvl2pPr marL="464536" indent="-203946">
              <a:defRPr sz="1900">
                <a:solidFill>
                  <a:schemeClr val="tx1"/>
                </a:solidFill>
              </a:defRPr>
            </a:lvl2pPr>
            <a:lvl3pPr marL="611832" indent="-147294">
              <a:tabLst/>
              <a:defRPr sz="1900">
                <a:solidFill>
                  <a:schemeClr val="tx1"/>
                </a:solidFill>
              </a:defRPr>
            </a:lvl3pPr>
            <a:lvl4pPr marL="770454" indent="-158623">
              <a:defRPr>
                <a:solidFill>
                  <a:schemeClr val="tx1"/>
                </a:solidFill>
              </a:defRPr>
            </a:lvl4pPr>
            <a:lvl5pPr marL="917749" indent="-147294">
              <a:tabLst/>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2"/>
          <p:cNvSpPr>
            <a:spLocks noGrp="1"/>
          </p:cNvSpPr>
          <p:nvPr>
            <p:ph type="dt" sz="half" idx="12"/>
          </p:nvPr>
        </p:nvSpPr>
        <p:spPr/>
        <p:txBody>
          <a:bodyPr/>
          <a:lstStyle>
            <a:lvl1pPr>
              <a:defRPr>
                <a:solidFill>
                  <a:schemeClr val="tx1"/>
                </a:solidFill>
              </a:defRPr>
            </a:lvl1pPr>
          </a:lstStyle>
          <a:p>
            <a:fld id="{20CE17AF-4091-48A7-8681-C3B1BE5CA3B0}" type="datetime1">
              <a:rPr lang="en-GB" smtClean="0">
                <a:solidFill>
                  <a:srgbClr val="FFFFFF"/>
                </a:solidFill>
              </a:rPr>
              <a:pPr/>
              <a:t>10/02/2016</a:t>
            </a:fld>
            <a:endParaRPr lang="en-GB" dirty="0">
              <a:solidFill>
                <a:srgbClr val="FFFFFF"/>
              </a:solidFill>
            </a:endParaRPr>
          </a:p>
        </p:txBody>
      </p:sp>
      <p:sp>
        <p:nvSpPr>
          <p:cNvPr id="5" name="Footer Placeholder 4"/>
          <p:cNvSpPr>
            <a:spLocks noGrp="1"/>
          </p:cNvSpPr>
          <p:nvPr>
            <p:ph type="ftr" sz="quarter" idx="13"/>
          </p:nvPr>
        </p:nvSpPr>
        <p:spPr/>
        <p:txBody>
          <a:bodyPr/>
          <a:lstStyle>
            <a:lvl1pPr>
              <a:defRPr>
                <a:solidFill>
                  <a:schemeClr val="tx1"/>
                </a:solidFill>
              </a:defRPr>
            </a:lvl1pPr>
          </a:lstStyle>
          <a:p>
            <a:endParaRPr lang="en-GB" dirty="0">
              <a:solidFill>
                <a:srgbClr val="FFFFFF"/>
              </a:solidFill>
            </a:endParaRPr>
          </a:p>
        </p:txBody>
      </p:sp>
      <p:sp>
        <p:nvSpPr>
          <p:cNvPr id="6" name="Slide Number Placeholder 5"/>
          <p:cNvSpPr>
            <a:spLocks noGrp="1"/>
          </p:cNvSpPr>
          <p:nvPr>
            <p:ph type="sldNum" sz="quarter" idx="14"/>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
        <p:nvSpPr>
          <p:cNvPr id="8" name="Text Placeholder 3"/>
          <p:cNvSpPr>
            <a:spLocks noGrp="1"/>
          </p:cNvSpPr>
          <p:nvPr>
            <p:ph type="body" sz="quarter" idx="15"/>
          </p:nvPr>
        </p:nvSpPr>
        <p:spPr>
          <a:xfrm>
            <a:off x="6272348" y="1448135"/>
            <a:ext cx="5394258" cy="1729704"/>
          </a:xfrm>
        </p:spPr>
        <p:txBody>
          <a:bodyPr>
            <a:spAutoFit/>
          </a:bodyPr>
          <a:lstStyle>
            <a:lvl1pPr marL="260597" indent="-260597">
              <a:spcBef>
                <a:spcPts val="1070"/>
              </a:spcBef>
              <a:buClr>
                <a:schemeClr val="tx1"/>
              </a:buClr>
              <a:buFont typeface="Wingdings" pitchFamily="2" charset="2"/>
              <a:buChar char=""/>
              <a:defRPr>
                <a:solidFill>
                  <a:schemeClr val="tx1"/>
                </a:solidFill>
              </a:defRPr>
            </a:lvl1pPr>
            <a:lvl2pPr marL="464536" indent="-203946">
              <a:defRPr sz="1900">
                <a:solidFill>
                  <a:schemeClr val="tx1"/>
                </a:solidFill>
              </a:defRPr>
            </a:lvl2pPr>
            <a:lvl3pPr marL="611832" indent="-147294">
              <a:tabLst/>
              <a:defRPr sz="1900">
                <a:solidFill>
                  <a:schemeClr val="tx1"/>
                </a:solidFill>
              </a:defRPr>
            </a:lvl3pPr>
            <a:lvl4pPr marL="770454" indent="-158623">
              <a:defRPr>
                <a:solidFill>
                  <a:schemeClr val="tx1"/>
                </a:solidFill>
              </a:defRPr>
            </a:lvl4pPr>
            <a:lvl5pPr marL="917749" indent="-147294">
              <a:tabLst/>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7243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34" y="1636296"/>
            <a:ext cx="2688224" cy="4930601"/>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38737881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Text Only_Large">
    <p:bg>
      <p:bgPr>
        <a:solidFill>
          <a:srgbClr val="505050"/>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65211" y="2084657"/>
            <a:ext cx="9856822" cy="488965"/>
          </a:xfrm>
        </p:spPr>
        <p:txBody>
          <a:bodyPr/>
          <a:lstStyle>
            <a:lvl1pPr>
              <a:defRPr sz="3500"/>
            </a:lvl1pPr>
          </a:lstStyle>
          <a:p>
            <a:r>
              <a:rPr lang="en-US" dirty="0" smtClean="0"/>
              <a:t>Click to edit master title style</a:t>
            </a:r>
            <a:endParaRPr lang="en-US" dirty="0"/>
          </a:p>
        </p:txBody>
      </p:sp>
    </p:spTree>
    <p:extLst>
      <p:ext uri="{BB962C8B-B14F-4D97-AF65-F5344CB8AC3E}">
        <p14:creationId xmlns:p14="http://schemas.microsoft.com/office/powerpoint/2010/main" val="402058710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Text Placeholder 2"/>
          <p:cNvSpPr>
            <a:spLocks noGrp="1"/>
          </p:cNvSpPr>
          <p:nvPr>
            <p:ph type="body"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Footer Placeholder 3"/>
          <p:cNvSpPr>
            <a:spLocks noGrp="1"/>
          </p:cNvSpPr>
          <p:nvPr>
            <p:ph type="ftr" sz="quarter" idx="10"/>
          </p:nvPr>
        </p:nvSpPr>
        <p:spPr>
          <a:xfrm>
            <a:off x="812485" y="6249663"/>
            <a:ext cx="7225287" cy="365210"/>
          </a:xfrm>
          <a:prstGeom prst="rect">
            <a:avLst/>
          </a:prstGeom>
        </p:spPr>
        <p:txBody>
          <a:bodyPr lIns="121899" tIns="60949" rIns="121899" bIns="60949"/>
          <a:lstStyle>
            <a:lvl1pPr>
              <a:defRPr/>
            </a:lvl1pPr>
          </a:lstStyle>
          <a:p>
            <a:pPr defTabSz="914325"/>
            <a:endParaRPr lang="en-GB" sz="1900">
              <a:solidFill>
                <a:srgbClr val="505050"/>
              </a:solidFill>
            </a:endParaRPr>
          </a:p>
        </p:txBody>
      </p:sp>
      <p:sp>
        <p:nvSpPr>
          <p:cNvPr id="5" name="Slide Number Placeholder 4"/>
          <p:cNvSpPr>
            <a:spLocks noGrp="1"/>
          </p:cNvSpPr>
          <p:nvPr>
            <p:ph type="sldNum" sz="quarter" idx="11"/>
          </p:nvPr>
        </p:nvSpPr>
        <p:spPr>
          <a:xfrm>
            <a:off x="0" y="1272518"/>
            <a:ext cx="710922" cy="244533"/>
          </a:xfrm>
          <a:prstGeom prst="rect">
            <a:avLst/>
          </a:prstGeom>
        </p:spPr>
        <p:txBody>
          <a:bodyPr lIns="121899" tIns="60949" rIns="121899" bIns="60949"/>
          <a:lstStyle>
            <a:lvl1pPr>
              <a:defRPr/>
            </a:lvl1pPr>
          </a:lstStyle>
          <a:p>
            <a:pPr defTabSz="914325"/>
            <a:fld id="{8BAA82A5-D41F-40B6-864A-06BCCF57D3E7}" type="slidenum">
              <a:rPr lang="en-GB" sz="1900">
                <a:solidFill>
                  <a:srgbClr val="505050"/>
                </a:solidFill>
              </a:rPr>
              <a:pPr defTabSz="914325"/>
              <a:t>‹#›</a:t>
            </a:fld>
            <a:endParaRPr lang="en-GB" sz="1900">
              <a:solidFill>
                <a:srgbClr val="505050"/>
              </a:solidFill>
            </a:endParaRPr>
          </a:p>
        </p:txBody>
      </p:sp>
      <p:sp>
        <p:nvSpPr>
          <p:cNvPr id="6" name="Date Placeholder 5"/>
          <p:cNvSpPr>
            <a:spLocks noGrp="1"/>
          </p:cNvSpPr>
          <p:nvPr>
            <p:ph type="dt" sz="half" idx="12"/>
          </p:nvPr>
        </p:nvSpPr>
        <p:spPr>
          <a:xfrm>
            <a:off x="8124825" y="6249857"/>
            <a:ext cx="3554611" cy="365210"/>
          </a:xfrm>
          <a:prstGeom prst="rect">
            <a:avLst/>
          </a:prstGeom>
        </p:spPr>
        <p:txBody>
          <a:bodyPr lIns="121899" tIns="60949" rIns="121899" bIns="60949"/>
          <a:lstStyle>
            <a:lvl1pPr>
              <a:defRPr/>
            </a:lvl1pPr>
          </a:lstStyle>
          <a:p>
            <a:pPr defTabSz="914325"/>
            <a:endParaRPr lang="en-GB" sz="1900">
              <a:solidFill>
                <a:srgbClr val="505050"/>
              </a:solidFill>
            </a:endParaRPr>
          </a:p>
        </p:txBody>
      </p:sp>
    </p:spTree>
    <p:extLst>
      <p:ext uri="{BB962C8B-B14F-4D97-AF65-F5344CB8AC3E}">
        <p14:creationId xmlns:p14="http://schemas.microsoft.com/office/powerpoint/2010/main" val="66285637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462" y="2327912"/>
            <a:ext cx="11171635" cy="757306"/>
          </a:xfrm>
        </p:spPr>
        <p:txBody>
          <a:bodyPr/>
          <a:lstStyle>
            <a:lvl1pPr algn="ct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935032987"/>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3"/>
            <a:ext cx="11147562" cy="757306"/>
          </a:xfrm>
        </p:spPr>
        <p:txBody>
          <a:bodyPr/>
          <a:lstStyle>
            <a:lvl1pPr>
              <a:defRPr sz="5500"/>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045" y="1448135"/>
            <a:ext cx="11147562" cy="946632"/>
          </a:xfrm>
        </p:spPr>
        <p:txBody>
          <a:bodyPr/>
          <a:lstStyle>
            <a:lvl1pPr marL="3175" indent="0">
              <a:spcBef>
                <a:spcPts val="0"/>
              </a:spcBef>
              <a:spcAft>
                <a:spcPts val="900"/>
              </a:spcAft>
              <a:buSzPct val="80000"/>
              <a:buFont typeface="Arial" pitchFamily="34" charset="0"/>
              <a:buNone/>
              <a:defRPr sz="4000" spc="-100" baseline="0">
                <a:gradFill>
                  <a:gsLst>
                    <a:gs pos="0">
                      <a:srgbClr val="595959"/>
                    </a:gs>
                    <a:gs pos="86000">
                      <a:srgbClr val="595959"/>
                    </a:gs>
                  </a:gsLst>
                  <a:lin ang="5400000" scaled="0"/>
                </a:gradFill>
                <a:latin typeface="Segoe UI Light" pitchFamily="34" charset="0"/>
              </a:defRPr>
            </a:lvl1pPr>
            <a:lvl2pPr marL="3175" indent="0">
              <a:spcBef>
                <a:spcPts val="0"/>
              </a:spcBef>
              <a:buSzPct val="80000"/>
              <a:buFont typeface="Arial" pitchFamily="34" charset="0"/>
              <a:buNone/>
              <a:defRPr sz="2000" spc="-51" baseline="0">
                <a:gradFill>
                  <a:gsLst>
                    <a:gs pos="0">
                      <a:srgbClr val="595959"/>
                    </a:gs>
                    <a:gs pos="86000">
                      <a:srgbClr val="595959"/>
                    </a:gs>
                  </a:gsLst>
                  <a:lin ang="5400000" scaled="0"/>
                </a:gradFill>
              </a:defRPr>
            </a:lvl2pPr>
            <a:lvl3pPr marL="1258836" indent="-403208">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04896" indent="-346061">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41432" indent="-336536">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810626000"/>
      </p:ext>
    </p:extLst>
  </p:cSld>
  <p:clrMapOvr>
    <a:masterClrMapping/>
  </p:clrMapOvr>
  <p:transition>
    <p:fade/>
  </p:transition>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Slide Option 1">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6"/>
            <a:ext cx="2655946" cy="9775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745" tIns="194996" rIns="243745" bIns="194996" numCol="1" spcCol="0" rtlCol="0" fromWordArt="0" anchor="t" anchorCtr="0" forceAA="0" compatLnSpc="1">
            <a:prstTxWarp prst="textNoShape">
              <a:avLst/>
            </a:prstTxWarp>
            <a:noAutofit/>
          </a:bodyPr>
          <a:lstStyle/>
          <a:p>
            <a:pPr algn="ctr" defTabSz="1242799" fontAlgn="base">
              <a:lnSpc>
                <a:spcPct val="90000"/>
              </a:lnSpc>
              <a:spcBef>
                <a:spcPct val="0"/>
              </a:spcBef>
              <a:spcAft>
                <a:spcPct val="0"/>
              </a:spcAft>
            </a:pPr>
            <a:endParaRPr lang="en-US" sz="31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31" i="0" kern="1200" spc="-100" baseline="0" dirty="0" smtClean="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Presentation Title</a:t>
            </a:r>
          </a:p>
        </p:txBody>
      </p:sp>
      <p:sp>
        <p:nvSpPr>
          <p:cNvPr id="8" name="Text Placeholder 8"/>
          <p:cNvSpPr>
            <a:spLocks noGrp="1"/>
          </p:cNvSpPr>
          <p:nvPr>
            <p:ph type="body" sz="quarter" idx="11" hasCustomPrompt="1"/>
          </p:nvPr>
        </p:nvSpPr>
        <p:spPr>
          <a:xfrm>
            <a:off x="624174" y="4111478"/>
            <a:ext cx="7484882" cy="1305917"/>
          </a:xfrm>
        </p:spPr>
        <p:txBody>
          <a:bodyPr>
            <a:normAutofit/>
          </a:bodyPr>
          <a:lstStyle>
            <a:lvl1pPr marL="0" indent="0">
              <a:buNone/>
              <a:defRPr lang="en-US" sz="2666" kern="1200" spc="-100" baseline="0" dirty="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4120"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4120" rtl="0" eaLnBrk="1" latinLnBrk="0" hangingPunct="1">
              <a:lnSpc>
                <a:spcPct val="90000"/>
              </a:lnSpc>
              <a:spcBef>
                <a:spcPct val="20000"/>
              </a:spcBef>
              <a:buSzPct val="90000"/>
              <a:buFont typeface="Arial" pitchFamily="34" charset="0"/>
              <a:buNone/>
            </a:pPr>
            <a:r>
              <a:rPr lang="en-US" dirty="0" smtClean="0"/>
              <a:t>Contact Information</a:t>
            </a:r>
          </a:p>
        </p:txBody>
      </p:sp>
      <p:grpSp>
        <p:nvGrpSpPr>
          <p:cNvPr id="10" name="Group 9"/>
          <p:cNvGrpSpPr/>
          <p:nvPr userDrawn="1"/>
        </p:nvGrpSpPr>
        <p:grpSpPr>
          <a:xfrm>
            <a:off x="623148" y="383150"/>
            <a:ext cx="1631544" cy="594630"/>
            <a:chOff x="10186018" y="534632"/>
            <a:chExt cx="1706539" cy="621576"/>
          </a:xfrm>
        </p:grpSpPr>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2" name="TextBox 11"/>
            <p:cNvSpPr txBox="1"/>
            <p:nvPr userDrawn="1"/>
          </p:nvSpPr>
          <p:spPr>
            <a:xfrm>
              <a:off x="10576932" y="972960"/>
              <a:ext cx="474502" cy="183248"/>
            </a:xfrm>
            <a:prstGeom prst="rect">
              <a:avLst/>
            </a:prstGeom>
            <a:noFill/>
          </p:spPr>
          <p:txBody>
            <a:bodyPr wrap="none" lIns="0" tIns="0" rIns="0" bIns="0" rtlCol="0">
              <a:spAutoFit/>
            </a:bodyPr>
            <a:lstStyle/>
            <a:p>
              <a:pPr defTabSz="914120">
                <a:lnSpc>
                  <a:spcPct val="90000"/>
                </a:lnSpc>
                <a:spcAft>
                  <a:spcPts val="800"/>
                </a:spcAft>
              </a:pPr>
              <a:r>
                <a:rPr lang="en-US" sz="1266" dirty="0" smtClean="0">
                  <a:solidFill>
                    <a:srgbClr val="FFFFFF"/>
                  </a:solidFill>
                </a:rPr>
                <a:t>| Basel</a:t>
              </a:r>
            </a:p>
          </p:txBody>
        </p:sp>
      </p:grpSp>
    </p:spTree>
    <p:extLst>
      <p:ext uri="{BB962C8B-B14F-4D97-AF65-F5344CB8AC3E}">
        <p14:creationId xmlns:p14="http://schemas.microsoft.com/office/powerpoint/2010/main" val="99999232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grpId="1" nodeType="withEffect">
                                  <p:stCondLst>
                                    <p:cond delay="500"/>
                                  </p:stCondLst>
                                  <p:childTnLst>
                                    <p:animMotion origin="layout" path="M 2.77778E-7 3.7037E-7 L 1.17344 3.7037E-7 " pathEditMode="relative" rAng="0" ptsTypes="AA">
                                      <p:cBhvr>
                                        <p:cTn id="8" dur="1000" spd="-100000" fill="hold"/>
                                        <p:tgtEl>
                                          <p:spTgt spid="5"/>
                                        </p:tgtEl>
                                        <p:attrNameLst>
                                          <p:attrName>ppt_x</p:attrName>
                                          <p:attrName>ppt_y</p:attrName>
                                        </p:attrNameLst>
                                      </p:cBhvr>
                                      <p:rCtr x="58663" y="0"/>
                                    </p:animMotion>
                                  </p:childTnLst>
                                </p:cTn>
                              </p:par>
                              <p:par>
                                <p:cTn id="9" presetID="1" presetClass="entr" presetSubtype="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childTnLst>
                                </p:cTn>
                              </p:par>
                              <p:par>
                                <p:cTn id="11" presetID="63" presetClass="path" presetSubtype="0" accel="50000" decel="50000" fill="hold" nodeType="withEffect">
                                  <p:stCondLst>
                                    <p:cond delay="500"/>
                                  </p:stCondLst>
                                  <p:childTnLst>
                                    <p:animMotion origin="layout" path="M 4.44444E-6 -4.07407E-6 L 1.40572 -4.07407E-6 " pathEditMode="relative" rAng="0" ptsTypes="AA">
                                      <p:cBhvr>
                                        <p:cTn id="12" dur="1000" spd="-100000" fill="hold"/>
                                        <p:tgtEl>
                                          <p:spTgt spid="10"/>
                                        </p:tgtEl>
                                        <p:attrNameLst>
                                          <p:attrName>ppt_x</p:attrName>
                                          <p:attrName>ppt_y</p:attrName>
                                        </p:attrNameLst>
                                      </p:cBhvr>
                                      <p:rCtr x="70278" y="0"/>
                                    </p:animMotion>
                                  </p:childTnLst>
                                </p:cTn>
                              </p:par>
                              <p:par>
                                <p:cTn id="13" presetID="1"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par>
                                <p:cTn id="15" presetID="63" presetClass="path" presetSubtype="0" accel="50000" decel="50000" fill="hold" nodeType="withEffect">
                                  <p:stCondLst>
                                    <p:cond delay="500"/>
                                  </p:stCondLst>
                                  <p:childTnLst>
                                    <p:animMotion origin="layout" path="M 2.5E-6 -3.20988E-6 L 0.67066 -3.20988E-6 " pathEditMode="relative" rAng="0" ptsTypes="AA">
                                      <p:cBhvr>
                                        <p:cTn id="16" dur="1000" spd="-100000" fill="hold"/>
                                        <p:tgtEl>
                                          <p:spTgt spid="9"/>
                                        </p:tgtEl>
                                        <p:attrNameLst>
                                          <p:attrName>ppt_x</p:attrName>
                                          <p:attrName>ppt_y</p:attrName>
                                        </p:attrNameLst>
                                      </p:cBhvr>
                                      <p:rCtr x="33524" y="0"/>
                                    </p:animMotion>
                                  </p:childTnLst>
                                </p:cTn>
                              </p:par>
                              <p:par>
                                <p:cTn id="17" presetID="1" presetClass="entr" presetSubtype="0" fill="hold" grpId="1" nodeType="with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par>
                                <p:cTn id="19" presetID="35" presetClass="path" presetSubtype="0" accel="50000" decel="50000" fill="hold" grpId="0" nodeType="withEffect">
                                  <p:stCondLst>
                                    <p:cond delay="500"/>
                                  </p:stCondLst>
                                  <p:childTnLst>
                                    <p:animMotion origin="layout" path="M -3.33333E-6 -1.23457E-7 L 1.175 -1.23457E-7 " pathEditMode="relative" rAng="0" ptsTypes="AA">
                                      <p:cBhvr>
                                        <p:cTn id="20" dur="1000" spd="-100000" fill="hold"/>
                                        <p:tgtEl>
                                          <p:spTgt spid="7"/>
                                        </p:tgtEl>
                                        <p:attrNameLst>
                                          <p:attrName>ppt_x</p:attrName>
                                          <p:attrName>ppt_y</p:attrName>
                                        </p:attrNameLst>
                                      </p:cBhvr>
                                      <p:rCtr x="58750" y="0"/>
                                    </p:animMotion>
                                  </p:childTnLst>
                                </p:cTn>
                              </p:par>
                              <p:par>
                                <p:cTn id="21" presetID="1" presetClass="entr" presetSubtype="0" fill="hold" grpId="1" nodeType="with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par>
                                <p:cTn id="23" presetID="35" presetClass="path" presetSubtype="0" accel="50000" decel="50000" fill="hold" grpId="0" nodeType="withEffect">
                                  <p:stCondLst>
                                    <p:cond delay="500"/>
                                  </p:stCondLst>
                                  <p:childTnLst>
                                    <p:animMotion origin="layout" path="M -3.33333E-6 -4.44444E-6 L 1.17622 -4.44444E-6 " pathEditMode="relative" rAng="0" ptsTypes="AA">
                                      <p:cBhvr>
                                        <p:cTn id="24" dur="1000" spd="-100000" fill="hold"/>
                                        <p:tgtEl>
                                          <p:spTgt spid="8"/>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7"/>
                        </p:tgtEl>
                        <p:attrNameLst>
                          <p:attrName>ppt_x</p:attrName>
                          <p:attrName>ppt_y</p:attrName>
                        </p:attrNameLst>
                      </p:cBhvr>
                      <p:rCtr x="58750" y="0"/>
                    </p:animMotion>
                  </p:childTnLst>
                </p:cTn>
              </p:par>
            </p:tnLst>
          </p:tmpl>
        </p:tmplLst>
      </p:bldP>
      <p:bldP spid="7" grpId="1">
        <p:tmplLst>
          <p:tmpl>
            <p:tnLst>
              <p:par>
                <p:cTn presetID="1"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8"/>
                        </p:tgtEl>
                        <p:attrNameLst>
                          <p:attrName>ppt_x</p:attrName>
                          <p:attrName>ppt_y</p:attrName>
                        </p:attrNameLst>
                      </p:cBhvr>
                      <p:rCtr x="58802" y="0"/>
                    </p:animMotion>
                  </p:childTnLst>
                </p:cTn>
              </p:par>
            </p:tnLst>
          </p:tmpl>
        </p:tmplLst>
      </p:bldP>
      <p:bldP spid="8" grpId="1">
        <p:tmplLst>
          <p:tmpl>
            <p:tnLst>
              <p:par>
                <p:cTn presetID="1"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745" tIns="194996" rIns="243745" bIns="194996" numCol="1" spcCol="0" rtlCol="0" fromWordArt="0" anchor="t" anchorCtr="0" forceAA="0" compatLnSpc="1">
            <a:prstTxWarp prst="textNoShape">
              <a:avLst/>
            </a:prstTxWarp>
            <a:noAutofit/>
          </a:bodyPr>
          <a:lstStyle/>
          <a:p>
            <a:pPr algn="ctr" defTabSz="1242799" fontAlgn="base">
              <a:lnSpc>
                <a:spcPct val="90000"/>
              </a:lnSpc>
              <a:spcBef>
                <a:spcPct val="0"/>
              </a:spcBef>
              <a:spcAft>
                <a:spcPct val="0"/>
              </a:spcAft>
            </a:pPr>
            <a:endParaRPr lang="en-US" sz="31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31" i="0" kern="1200" spc="-100" baseline="0" dirty="0" smtClean="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Presentation Title</a:t>
            </a:r>
          </a:p>
        </p:txBody>
      </p:sp>
      <p:sp>
        <p:nvSpPr>
          <p:cNvPr id="4" name="Text Placeholder 8"/>
          <p:cNvSpPr>
            <a:spLocks noGrp="1"/>
          </p:cNvSpPr>
          <p:nvPr>
            <p:ph type="body" sz="quarter" idx="11" hasCustomPrompt="1"/>
          </p:nvPr>
        </p:nvSpPr>
        <p:spPr>
          <a:xfrm>
            <a:off x="624174" y="4111478"/>
            <a:ext cx="7484882" cy="1305917"/>
          </a:xfrm>
        </p:spPr>
        <p:txBody>
          <a:bodyPr>
            <a:normAutofit/>
          </a:bodyPr>
          <a:lstStyle>
            <a:lvl1pPr marL="0" indent="0">
              <a:buNone/>
              <a:defRPr lang="en-US" sz="2666" kern="1200" spc="-100" baseline="0" dirty="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4120"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4120" rtl="0" eaLnBrk="1" latinLnBrk="0" hangingPunct="1">
              <a:lnSpc>
                <a:spcPct val="90000"/>
              </a:lnSpc>
              <a:spcBef>
                <a:spcPct val="20000"/>
              </a:spcBef>
              <a:buSzPct val="90000"/>
              <a:buFont typeface="Arial" pitchFamily="34" charset="0"/>
              <a:buNone/>
            </a:pPr>
            <a:r>
              <a:rPr lang="en-US" dirty="0" smtClean="0"/>
              <a:t>Contact Information</a:t>
            </a:r>
          </a:p>
        </p:txBody>
      </p:sp>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6"/>
            <a:ext cx="2655946" cy="97758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userDrawn="1"/>
        </p:nvGrpSpPr>
        <p:grpSpPr>
          <a:xfrm>
            <a:off x="594808" y="308488"/>
            <a:ext cx="1631544" cy="594630"/>
            <a:chOff x="10186018" y="534632"/>
            <a:chExt cx="1706539" cy="621576"/>
          </a:xfrm>
        </p:grpSpPr>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0" name="TextBox 9"/>
            <p:cNvSpPr txBox="1"/>
            <p:nvPr userDrawn="1"/>
          </p:nvSpPr>
          <p:spPr>
            <a:xfrm>
              <a:off x="10576932" y="972960"/>
              <a:ext cx="474502" cy="183248"/>
            </a:xfrm>
            <a:prstGeom prst="rect">
              <a:avLst/>
            </a:prstGeom>
            <a:noFill/>
          </p:spPr>
          <p:txBody>
            <a:bodyPr wrap="none" lIns="0" tIns="0" rIns="0" bIns="0" rtlCol="0">
              <a:spAutoFit/>
            </a:bodyPr>
            <a:lstStyle/>
            <a:p>
              <a:pPr defTabSz="914120">
                <a:lnSpc>
                  <a:spcPct val="90000"/>
                </a:lnSpc>
                <a:spcAft>
                  <a:spcPts val="800"/>
                </a:spcAft>
              </a:pPr>
              <a:r>
                <a:rPr lang="en-US" sz="1266" dirty="0" smtClean="0">
                  <a:solidFill>
                    <a:srgbClr val="FFFFFF"/>
                  </a:solidFill>
                </a:rPr>
                <a:t>| Basel</a:t>
              </a:r>
            </a:p>
          </p:txBody>
        </p:sp>
      </p:grpSp>
    </p:spTree>
    <p:extLst>
      <p:ext uri="{BB962C8B-B14F-4D97-AF65-F5344CB8AC3E}">
        <p14:creationId xmlns:p14="http://schemas.microsoft.com/office/powerpoint/2010/main" val="169363731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500"/>
                                  </p:stCondLst>
                                  <p:childTnLst>
                                    <p:animMotion origin="layout" path="M 2.77778E-7 3.7037E-7 L 1.17344 3.7037E-7 " pathEditMode="relative" rAng="0" ptsTypes="AA">
                                      <p:cBhvr>
                                        <p:cTn id="10" dur="1000" spd="-100000" fill="hold"/>
                                        <p:tgtEl>
                                          <p:spTgt spid="5"/>
                                        </p:tgtEl>
                                        <p:attrNameLst>
                                          <p:attrName>ppt_x</p:attrName>
                                          <p:attrName>ppt_y</p:attrName>
                                        </p:attrNameLst>
                                      </p:cBhvr>
                                      <p:rCtr x="58663" y="0"/>
                                    </p:animMotion>
                                  </p:childTnLst>
                                </p:cTn>
                              </p:par>
                              <p:par>
                                <p:cTn id="11" presetID="1"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par>
                                <p:cTn id="13" presetID="63" presetClass="path" presetSubtype="0" accel="50000" decel="50000" fill="hold" nodeType="withEffect">
                                  <p:stCondLst>
                                    <p:cond delay="500"/>
                                  </p:stCondLst>
                                  <p:childTnLst>
                                    <p:animMotion origin="layout" path="M 5E-6 -1.60494E-6 L 1.41598 -1.60494E-6 " pathEditMode="relative" rAng="0" ptsTypes="AA">
                                      <p:cBhvr>
                                        <p:cTn id="14" dur="1000" spd="-100000" fill="hold"/>
                                        <p:tgtEl>
                                          <p:spTgt spid="7"/>
                                        </p:tgtEl>
                                        <p:attrNameLst>
                                          <p:attrName>ppt_x</p:attrName>
                                          <p:attrName>ppt_y</p:attrName>
                                        </p:attrNameLst>
                                      </p:cBhvr>
                                      <p:rCtr x="70799" y="0"/>
                                    </p:animMotion>
                                  </p:childTnLst>
                                </p:cTn>
                              </p:par>
                              <p:par>
                                <p:cTn id="15" presetID="1"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childTnLst>
                                </p:cTn>
                              </p:par>
                              <p:par>
                                <p:cTn id="17" presetID="63" presetClass="path" presetSubtype="0" accel="50000" decel="50000" fill="hold" nodeType="withEffect">
                                  <p:stCondLst>
                                    <p:cond delay="500"/>
                                  </p:stCondLst>
                                  <p:childTnLst>
                                    <p:animMotion origin="layout" path="M 2.5E-6 -3.20988E-6 L 0.67066 -3.20988E-6 " pathEditMode="relative" rAng="0" ptsTypes="AA">
                                      <p:cBhvr>
                                        <p:cTn id="18" dur="1000" spd="-100000" fill="hold"/>
                                        <p:tgtEl>
                                          <p:spTgt spid="9"/>
                                        </p:tgtEl>
                                        <p:attrNameLst>
                                          <p:attrName>ppt_x</p:attrName>
                                          <p:attrName>ppt_y</p:attrName>
                                        </p:attrNameLst>
                                      </p:cBhvr>
                                      <p:rCtr x="33524" y="0"/>
                                    </p:animMotion>
                                  </p:childTnLst>
                                </p:cTn>
                              </p:par>
                              <p:par>
                                <p:cTn id="19" presetID="1" presetClass="entr" presetSubtype="0" fill="hold" grpId="1" nodeType="withEffect">
                                  <p:stCondLst>
                                    <p:cond delay="500"/>
                                  </p:stCondLst>
                                  <p:childTnLst>
                                    <p:set>
                                      <p:cBhvr>
                                        <p:cTn id="20" dur="1" fill="hold">
                                          <p:stCondLst>
                                            <p:cond delay="0"/>
                                          </p:stCondLst>
                                        </p:cTn>
                                        <p:tgtEl>
                                          <p:spTgt spid="6"/>
                                        </p:tgtEl>
                                        <p:attrNameLst>
                                          <p:attrName>style.visibility</p:attrName>
                                        </p:attrNameLst>
                                      </p:cBhvr>
                                      <p:to>
                                        <p:strVal val="visible"/>
                                      </p:to>
                                    </p:set>
                                  </p:childTnLst>
                                </p:cTn>
                              </p:par>
                              <p:par>
                                <p:cTn id="21" presetID="35" presetClass="path" presetSubtype="0" accel="50000" decel="50000" fill="hold" grpId="0" nodeType="withEffect">
                                  <p:stCondLst>
                                    <p:cond delay="500"/>
                                  </p:stCondLst>
                                  <p:childTnLst>
                                    <p:animMotion origin="layout" path="M -3.33333E-6 -1.23457E-7 L 1.175 -1.23457E-7 " pathEditMode="relative" rAng="0" ptsTypes="AA">
                                      <p:cBhvr>
                                        <p:cTn id="22" dur="1000" spd="-100000" fill="hold"/>
                                        <p:tgtEl>
                                          <p:spTgt spid="6"/>
                                        </p:tgtEl>
                                        <p:attrNameLst>
                                          <p:attrName>ppt_x</p:attrName>
                                          <p:attrName>ppt_y</p:attrName>
                                        </p:attrNameLst>
                                      </p:cBhvr>
                                      <p:rCtr x="58750" y="0"/>
                                    </p:animMotion>
                                  </p:childTnLst>
                                </p:cTn>
                              </p:par>
                              <p:par>
                                <p:cTn id="23" presetID="1" presetClass="entr" presetSubtype="0" fill="hold" grpId="1" nodeType="with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par>
                                <p:cTn id="25" presetID="35" presetClass="path" presetSubtype="0" accel="50000" decel="50000" fill="hold" grpId="0" nodeType="withEffect">
                                  <p:stCondLst>
                                    <p:cond delay="500"/>
                                  </p:stCondLst>
                                  <p:childTnLst>
                                    <p:animMotion origin="layout" path="M -3.33333E-6 -4.44444E-6 L 1.17622 -4.44444E-6 " pathEditMode="relative" rAng="0" ptsTypes="AA">
                                      <p:cBhvr>
                                        <p:cTn id="26" dur="1000" spd="-100000" fill="hold"/>
                                        <p:tgtEl>
                                          <p:spTgt spid="4"/>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6"/>
                        </p:tgtEl>
                        <p:attrNameLst>
                          <p:attrName>ppt_x</p:attrName>
                          <p:attrName>ppt_y</p:attrName>
                        </p:attrNameLst>
                      </p:cBhvr>
                      <p:rCtr x="58750" y="0"/>
                    </p:animMotion>
                  </p:childTnLst>
                </p:cTn>
              </p:par>
            </p:tnLst>
          </p:tmpl>
        </p:tmplLst>
      </p:bldP>
      <p:bldP spid="6" grpId="1">
        <p:tmplLst>
          <p:tmpl>
            <p:tnLst>
              <p:par>
                <p:cTn presetID="1" presetClass="entr" presetSubtype="0" fill="hold" nodeType="withEffect">
                  <p:stCondLst>
                    <p:cond delay="5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4"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4"/>
                        </p:tgtEl>
                        <p:attrNameLst>
                          <p:attrName>ppt_x</p:attrName>
                          <p:attrName>ppt_y</p:attrName>
                        </p:attrNameLst>
                      </p:cBhvr>
                      <p:rCtr x="58802" y="0"/>
                    </p:animMotion>
                  </p:childTnLst>
                </p:cTn>
              </p:par>
            </p:tnLst>
          </p:tmpl>
        </p:tmplLst>
      </p:bldP>
      <p:bldP spid="4" grpId="1">
        <p:tmplLst>
          <p:tmpl>
            <p:tnLst>
              <p:par>
                <p:cTn presetID="1"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childTnLst>
                </p:cTn>
              </p:par>
            </p:tnLst>
          </p:tmpl>
        </p:tmplLst>
      </p:bldP>
    </p:bld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Agenda</a:t>
            </a:r>
            <a:endParaRPr lang="en-US" dirty="0"/>
          </a:p>
        </p:txBody>
      </p:sp>
      <p:sp>
        <p:nvSpPr>
          <p:cNvPr id="11" name="Content Placeholder 12"/>
          <p:cNvSpPr>
            <a:spLocks noGrp="1"/>
          </p:cNvSpPr>
          <p:nvPr>
            <p:ph sz="quarter" idx="10" hasCustomPrompt="1"/>
          </p:nvPr>
        </p:nvSpPr>
        <p:spPr>
          <a:xfrm>
            <a:off x="624173" y="1797467"/>
            <a:ext cx="8732072" cy="4321118"/>
          </a:xfrm>
        </p:spPr>
        <p:txBody>
          <a:bodyPr/>
          <a:lstStyle>
            <a:lvl1pPr marL="0" indent="0">
              <a:buNone/>
              <a:tabLst>
                <a:tab pos="7602097" algn="l"/>
              </a:tabLst>
              <a:defRPr sz="3998" baseline="0">
                <a:solidFill>
                  <a:schemeClr val="accent2"/>
                </a:solidFill>
              </a:defRPr>
            </a:lvl1pPr>
            <a:lvl2pPr marL="0" indent="0">
              <a:buNone/>
              <a:tabLst>
                <a:tab pos="7602097" algn="l"/>
              </a:tabLst>
              <a:defRPr sz="1999">
                <a:latin typeface="+mn-lt"/>
              </a:defRPr>
            </a:lvl2pPr>
            <a:lvl3pPr marL="460252" indent="-230127">
              <a:tabLst>
                <a:tab pos="7602097" algn="l"/>
              </a:tabLst>
              <a:defRPr sz="1999" baseline="0">
                <a:latin typeface="+mn-lt"/>
              </a:defRPr>
            </a:lvl3pPr>
          </a:lstStyle>
          <a:p>
            <a:pPr lvl="0"/>
            <a:r>
              <a:rPr lang="en-US" dirty="0" smtClean="0"/>
              <a:t>Topic	xx</a:t>
            </a:r>
          </a:p>
          <a:p>
            <a:pPr lvl="1"/>
            <a:r>
              <a:rPr lang="en-US" dirty="0" smtClean="0"/>
              <a:t>Subtopic	xx</a:t>
            </a:r>
          </a:p>
          <a:p>
            <a:pPr lvl="0"/>
            <a:r>
              <a:rPr lang="en-US" dirty="0" smtClean="0"/>
              <a:t>Topic	xx</a:t>
            </a:r>
          </a:p>
          <a:p>
            <a:pPr lvl="1"/>
            <a:r>
              <a:rPr lang="en-US" dirty="0" smtClean="0"/>
              <a:t>Subtopic	xx</a:t>
            </a:r>
          </a:p>
        </p:txBody>
      </p:sp>
      <p:sp>
        <p:nvSpPr>
          <p:cNvPr id="12" name="Rectangle 11"/>
          <p:cNvSpPr/>
          <p:nvPr userDrawn="1"/>
        </p:nvSpPr>
        <p:spPr bwMode="auto">
          <a:xfrm>
            <a:off x="9453573" y="1797467"/>
            <a:ext cx="2109493" cy="210233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16" tIns="45709" rIns="45709" bIns="91416" numCol="1" spcCol="0" rtlCol="0" fromWordArt="0" anchor="b" anchorCtr="0" forceAA="0" compatLnSpc="1">
            <a:prstTxWarp prst="textNoShape">
              <a:avLst/>
            </a:prstTxWarp>
            <a:noAutofit/>
          </a:bodyPr>
          <a:lstStyle/>
          <a:p>
            <a:pPr algn="ctr" defTabSz="913856" fontAlgn="base">
              <a:spcBef>
                <a:spcPct val="0"/>
              </a:spcBef>
              <a:spcAft>
                <a:spcPct val="0"/>
              </a:spcAft>
            </a:pPr>
            <a:endParaRPr lang="en-US" sz="1866" spc="-51"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075" name="Picture 3" descr="C:\Temp\Agenda.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181410" y="2224728"/>
            <a:ext cx="641765" cy="12770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9569993" y="3546406"/>
            <a:ext cx="817531" cy="287130"/>
          </a:xfrm>
          <a:prstGeom prst="rect">
            <a:avLst/>
          </a:prstGeom>
          <a:noFill/>
        </p:spPr>
        <p:txBody>
          <a:bodyPr wrap="none" lIns="0" tIns="0" rIns="0" bIns="0" rtlCol="0">
            <a:spAutoFit/>
          </a:bodyPr>
          <a:lstStyle/>
          <a:p>
            <a:pPr defTabSz="914120"/>
            <a:r>
              <a:rPr lang="en-US" sz="1866" dirty="0" smtClean="0">
                <a:solidFill>
                  <a:srgbClr val="FFFFFF"/>
                </a:solidFill>
              </a:rPr>
              <a:t>Agenda</a:t>
            </a:r>
          </a:p>
        </p:txBody>
      </p:sp>
    </p:spTree>
    <p:extLst>
      <p:ext uri="{BB962C8B-B14F-4D97-AF65-F5344CB8AC3E}">
        <p14:creationId xmlns:p14="http://schemas.microsoft.com/office/powerpoint/2010/main" val="9464545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3.70409E-6 -1.11111E-6 L 3.70409E-6 -0.05393 " pathEditMode="relative" rAng="0" ptsTypes="AA">
                                      <p:cBhvr>
                                        <p:cTn id="6" dur="500" fill="hold"/>
                                        <p:tgtEl>
                                          <p:spTgt spid="3075"/>
                                        </p:tgtEl>
                                        <p:attrNameLst>
                                          <p:attrName>ppt_x</p:attrName>
                                          <p:attrName>ppt_y</p:attrName>
                                        </p:attrNameLst>
                                      </p:cBhvr>
                                      <p:rCtr x="0" y="-2708"/>
                                    </p:animMotion>
                                  </p:childTnLst>
                                </p:cTn>
                              </p:par>
                              <p:par>
                                <p:cTn id="7" presetID="1" presetClass="entr" presetSubtype="0" fill="hold" grpId="0"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par>
                                <p:cTn id="9" presetID="42" presetClass="path" presetSubtype="0" accel="50000" decel="50000" fill="hold" grpId="1" nodeType="withEffect">
                                  <p:stCondLst>
                                    <p:cond delay="500"/>
                                  </p:stCondLst>
                                  <p:childTnLst>
                                    <p:animMotion origin="layout" path="M -4.17296E-6 2.96296E-6 L -4.17296E-6 0.04722 " pathEditMode="relative" rAng="0" ptsTypes="AA">
                                      <p:cBhvr>
                                        <p:cTn id="10" dur="500" spd="-100000" fill="hold"/>
                                        <p:tgtEl>
                                          <p:spTgt spid="14"/>
                                        </p:tgtEl>
                                        <p:attrNameLst>
                                          <p:attrName>ppt_x</p:attrName>
                                          <p:attrName>ppt_y</p:attrName>
                                        </p:attrNameLst>
                                      </p:cBhvr>
                                      <p:rCtr x="0" y="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hapter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2785512"/>
            <a:ext cx="10938892" cy="1114291"/>
          </a:xfrm>
        </p:spPr>
        <p:txBody>
          <a:bodyPr/>
          <a:lstStyle>
            <a:lvl1pPr marL="0" indent="0">
              <a:buNone/>
              <a:defRPr lang="en-US" sz="8796" i="0" kern="1200" spc="-100" baseline="0" dirty="0" smtClean="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Chapter title</a:t>
            </a:r>
          </a:p>
        </p:txBody>
      </p:sp>
      <p:sp>
        <p:nvSpPr>
          <p:cNvPr id="4" name="Text Placeholder 8"/>
          <p:cNvSpPr>
            <a:spLocks noGrp="1"/>
          </p:cNvSpPr>
          <p:nvPr>
            <p:ph type="body" sz="quarter" idx="11" hasCustomPrompt="1"/>
          </p:nvPr>
        </p:nvSpPr>
        <p:spPr>
          <a:xfrm>
            <a:off x="624174" y="1773649"/>
            <a:ext cx="10938892" cy="443301"/>
          </a:xfrm>
        </p:spPr>
        <p:txBody>
          <a:bodyPr/>
          <a:lstStyle>
            <a:lvl1pPr marL="0" indent="0">
              <a:buNone/>
              <a:defRPr lang="en-US" sz="3199" kern="1200" spc="-100" baseline="0" dirty="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11"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userDrawn="1"/>
        </p:nvGrpSpPr>
        <p:grpSpPr>
          <a:xfrm>
            <a:off x="623148" y="308487"/>
            <a:ext cx="1631544" cy="602600"/>
            <a:chOff x="10186018" y="534632"/>
            <a:chExt cx="1706539" cy="629907"/>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8" name="TextBox 7"/>
            <p:cNvSpPr txBox="1"/>
            <p:nvPr userDrawn="1"/>
          </p:nvSpPr>
          <p:spPr>
            <a:xfrm>
              <a:off x="10576932" y="981291"/>
              <a:ext cx="474502" cy="183248"/>
            </a:xfrm>
            <a:prstGeom prst="rect">
              <a:avLst/>
            </a:prstGeom>
            <a:noFill/>
          </p:spPr>
          <p:txBody>
            <a:bodyPr wrap="none" lIns="0" tIns="0" rIns="0" bIns="0" rtlCol="0">
              <a:spAutoFit/>
            </a:bodyPr>
            <a:lstStyle/>
            <a:p>
              <a:pPr defTabSz="914120">
                <a:lnSpc>
                  <a:spcPct val="90000"/>
                </a:lnSpc>
                <a:spcAft>
                  <a:spcPts val="800"/>
                </a:spcAft>
              </a:pPr>
              <a:r>
                <a:rPr lang="en-US" sz="1266" dirty="0" smtClean="0">
                  <a:solidFill>
                    <a:srgbClr val="FFFFFF"/>
                  </a:solidFill>
                </a:rPr>
                <a:t>| Basel</a:t>
              </a:r>
            </a:p>
          </p:txBody>
        </p:sp>
      </p:grpSp>
    </p:spTree>
    <p:extLst>
      <p:ext uri="{BB962C8B-B14F-4D97-AF65-F5344CB8AC3E}">
        <p14:creationId xmlns:p14="http://schemas.microsoft.com/office/powerpoint/2010/main" val="17593227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5"/>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4"/>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6"/>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11"/>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6"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6"/>
                        </p:tgtEl>
                        <p:attrNameLst>
                          <p:attrName>ppt_x</p:attrName>
                          <p:attrName>ppt_y</p:attrName>
                        </p:attrNameLst>
                      </p:cBhvr>
                      <p:rCtr x="61706" y="0"/>
                    </p:animMotion>
                  </p:childTnLst>
                </p:cTn>
              </p:par>
            </p:tnLst>
          </p:tmpl>
        </p:tmplLst>
      </p:bldP>
      <p:bldP spid="4" grpId="0">
        <p:tmplLst>
          <p:tmpl>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4"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4"/>
                        </p:tgtEl>
                        <p:attrNameLst>
                          <p:attrName>ppt_x</p:attrName>
                          <p:attrName>ppt_y</p:attrName>
                        </p:attrNameLst>
                      </p:cBhvr>
                      <p:rCtr x="61758" y="0"/>
                    </p:animMotion>
                  </p:childTnLst>
                </p:cTn>
              </p:par>
            </p:tnLst>
          </p:tmpl>
        </p:tmplLst>
      </p:bldP>
    </p:bld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hapter Title Dark Teal">
    <p:bg>
      <p:bgPr>
        <a:solidFill>
          <a:srgbClr val="008272"/>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12"/>
            <a:ext cx="10938892" cy="1114291"/>
          </a:xfrm>
        </p:spPr>
        <p:txBody>
          <a:bodyPr/>
          <a:lstStyle>
            <a:lvl1pPr marL="0" indent="0">
              <a:buNone/>
              <a:defRPr lang="en-US" sz="8796" i="0" kern="1200" spc="-100" baseline="0" dirty="0" smtClean="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49"/>
            <a:ext cx="10938892" cy="443301"/>
          </a:xfrm>
        </p:spPr>
        <p:txBody>
          <a:bodyPr/>
          <a:lstStyle>
            <a:lvl1pPr marL="0" indent="0">
              <a:buNone/>
              <a:defRPr lang="en-US" sz="3199" kern="1200" spc="-100" baseline="0" dirty="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7"/>
            <a:ext cx="1631544" cy="602600"/>
            <a:chOff x="10186018" y="534632"/>
            <a:chExt cx="1706539" cy="62990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74502" cy="183248"/>
            </a:xfrm>
            <a:prstGeom prst="rect">
              <a:avLst/>
            </a:prstGeom>
            <a:noFill/>
          </p:spPr>
          <p:txBody>
            <a:bodyPr wrap="none" lIns="0" tIns="0" rIns="0" bIns="0" rtlCol="0">
              <a:spAutoFit/>
            </a:bodyPr>
            <a:lstStyle/>
            <a:p>
              <a:pPr defTabSz="914120">
                <a:lnSpc>
                  <a:spcPct val="90000"/>
                </a:lnSpc>
                <a:spcAft>
                  <a:spcPts val="800"/>
                </a:spcAft>
              </a:pPr>
              <a:r>
                <a:rPr lang="en-US" sz="1266" dirty="0" smtClean="0">
                  <a:solidFill>
                    <a:srgbClr val="FFFFFF"/>
                  </a:solidFill>
                </a:rPr>
                <a:t>| Basel</a:t>
              </a:r>
            </a:p>
          </p:txBody>
        </p:sp>
      </p:grpSp>
    </p:spTree>
    <p:extLst>
      <p:ext uri="{BB962C8B-B14F-4D97-AF65-F5344CB8AC3E}">
        <p14:creationId xmlns:p14="http://schemas.microsoft.com/office/powerpoint/2010/main" val="278668604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0CE17AF-4091-48A7-8681-C3B1BE5CA3B0}" type="datetime1">
              <a:rPr lang="en-GB" smtClean="0">
                <a:solidFill>
                  <a:srgbClr val="FFFFFF"/>
                </a:solidFill>
              </a:rPr>
              <a:pPr/>
              <a:t>10/02/2016</a:t>
            </a:fld>
            <a:endParaRPr lang="en-GB" dirty="0">
              <a:solidFill>
                <a:srgbClr val="FFFFFF"/>
              </a:solidFill>
            </a:endParaRPr>
          </a:p>
        </p:txBody>
      </p:sp>
      <p:sp>
        <p:nvSpPr>
          <p:cNvPr id="4" name="Footer Placeholder 3"/>
          <p:cNvSpPr>
            <a:spLocks noGrp="1"/>
          </p:cNvSpPr>
          <p:nvPr>
            <p:ph type="ftr" sz="quarter" idx="11"/>
          </p:nvPr>
        </p:nvSpPr>
        <p:spPr/>
        <p:txBody>
          <a:bodyPr/>
          <a:lstStyle/>
          <a:p>
            <a:endParaRPr lang="en-GB" dirty="0">
              <a:solidFill>
                <a:srgbClr val="FFFFFF"/>
              </a:solidFill>
            </a:endParaRPr>
          </a:p>
        </p:txBody>
      </p:sp>
      <p:sp>
        <p:nvSpPr>
          <p:cNvPr id="5" name="Slide Number Placeholder 4"/>
          <p:cNvSpPr>
            <a:spLocks noGrp="1"/>
          </p:cNvSpPr>
          <p:nvPr>
            <p:ph type="sldNum" sz="quarter" idx="12"/>
          </p:nvPr>
        </p:nvSpPr>
        <p:spPr/>
        <p:txBody>
          <a:body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03934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hapter Title Plum">
    <p:bg>
      <p:bgPr>
        <a:solidFill>
          <a:srgbClr val="B4009E"/>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12"/>
            <a:ext cx="10938892" cy="1114291"/>
          </a:xfrm>
        </p:spPr>
        <p:txBody>
          <a:bodyPr/>
          <a:lstStyle>
            <a:lvl1pPr marL="0" indent="0">
              <a:buNone/>
              <a:defRPr lang="en-US" sz="8796" i="0" kern="1200" spc="-100" baseline="0" dirty="0" smtClean="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49"/>
            <a:ext cx="10938892" cy="443301"/>
          </a:xfrm>
        </p:spPr>
        <p:txBody>
          <a:bodyPr/>
          <a:lstStyle>
            <a:lvl1pPr marL="0" indent="0">
              <a:buNone/>
              <a:defRPr lang="en-US" sz="3199" kern="1200" spc="-100" baseline="0" dirty="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7"/>
            <a:ext cx="1631544" cy="602600"/>
            <a:chOff x="10186018" y="534632"/>
            <a:chExt cx="1706539" cy="62990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74502" cy="183248"/>
            </a:xfrm>
            <a:prstGeom prst="rect">
              <a:avLst/>
            </a:prstGeom>
            <a:noFill/>
          </p:spPr>
          <p:txBody>
            <a:bodyPr wrap="none" lIns="0" tIns="0" rIns="0" bIns="0" rtlCol="0">
              <a:spAutoFit/>
            </a:bodyPr>
            <a:lstStyle/>
            <a:p>
              <a:pPr defTabSz="914120">
                <a:lnSpc>
                  <a:spcPct val="90000"/>
                </a:lnSpc>
                <a:spcAft>
                  <a:spcPts val="800"/>
                </a:spcAft>
              </a:pPr>
              <a:r>
                <a:rPr lang="en-US" sz="1266" dirty="0" smtClean="0">
                  <a:solidFill>
                    <a:srgbClr val="FFFFFF"/>
                  </a:solidFill>
                </a:rPr>
                <a:t>| Basel</a:t>
              </a:r>
            </a:p>
          </p:txBody>
        </p:sp>
      </p:grpSp>
    </p:spTree>
    <p:extLst>
      <p:ext uri="{BB962C8B-B14F-4D97-AF65-F5344CB8AC3E}">
        <p14:creationId xmlns:p14="http://schemas.microsoft.com/office/powerpoint/2010/main" val="122622394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ection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795" i="0" kern="1200" spc="-100" baseline="0" dirty="0" smtClean="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78"/>
            <a:ext cx="10938892" cy="574412"/>
          </a:xfrm>
        </p:spPr>
        <p:txBody>
          <a:bodyPr/>
          <a:lstStyle>
            <a:lvl1pPr marL="0" indent="0">
              <a:buNone/>
              <a:defRPr lang="en-US" sz="3199" kern="1200" spc="-100" baseline="0" dirty="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800227336"/>
      </p:ext>
    </p:extLst>
  </p:cSld>
  <p:clrMapOvr>
    <a:masterClrMapping/>
  </p:clrMapOvr>
  <p:transition spd="slow">
    <p:push/>
  </p:transition>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ection Title Dark Teal">
    <p:bg>
      <p:bgPr>
        <a:solidFill>
          <a:srgbClr val="00827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795" i="0" kern="1200" spc="-100" baseline="0" dirty="0" smtClean="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78"/>
            <a:ext cx="10938892" cy="574412"/>
          </a:xfrm>
        </p:spPr>
        <p:txBody>
          <a:bodyPr/>
          <a:lstStyle>
            <a:lvl1pPr marL="0" indent="0">
              <a:buNone/>
              <a:defRPr lang="en-US" sz="3199" kern="1200" spc="-100" baseline="0" dirty="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2453790100"/>
      </p:ext>
    </p:extLst>
  </p:cSld>
  <p:clrMapOvr>
    <a:masterClrMapping/>
  </p:clrMapOvr>
  <p:transition spd="slow">
    <p:push/>
  </p:transition>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ection Title Plum">
    <p:bg>
      <p:bgPr>
        <a:solidFill>
          <a:srgbClr val="B4009E"/>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795" i="0" kern="1200" spc="-100" baseline="0" dirty="0" smtClean="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78"/>
            <a:ext cx="10938892" cy="574412"/>
          </a:xfrm>
        </p:spPr>
        <p:txBody>
          <a:bodyPr/>
          <a:lstStyle>
            <a:lvl1pPr marL="0" indent="0">
              <a:buNone/>
              <a:defRPr lang="en-US" sz="3199" kern="1200" spc="-100" baseline="0" dirty="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3860417033"/>
      </p:ext>
    </p:extLst>
  </p:cSld>
  <p:clrMapOvr>
    <a:masterClrMapping/>
  </p:clrMapOvr>
  <p:transition spd="slow">
    <p:push/>
  </p:transition>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12"/>
          <p:cNvSpPr>
            <a:spLocks noGrp="1"/>
          </p:cNvSpPr>
          <p:nvPr>
            <p:ph sz="quarter" idx="10"/>
          </p:nvPr>
        </p:nvSpPr>
        <p:spPr>
          <a:xfrm>
            <a:off x="624174" y="1797467"/>
            <a:ext cx="10938892" cy="4321118"/>
          </a:xfrm>
        </p:spPr>
        <p:txBody>
          <a:bodyPr/>
          <a:lstStyle>
            <a:lvl1pPr marL="0" indent="0">
              <a:buNone/>
              <a:defRPr sz="3998"/>
            </a:lvl1pPr>
            <a:lvl2pPr marL="0" indent="0">
              <a:buNone/>
              <a:tabLst/>
              <a:defRPr sz="1999">
                <a:latin typeface="+mn-lt"/>
              </a:defRPr>
            </a:lvl2pPr>
            <a:lvl3pPr marL="241203" indent="-241203">
              <a:defRPr sz="1999">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27337829"/>
      </p:ext>
    </p:extLst>
  </p:cSld>
  <p:clrMapOvr>
    <a:masterClrMapping/>
  </p:clrMapOvr>
  <p:transition spd="slow">
    <p:push dir="u"/>
  </p:transition>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80861683"/>
      </p:ext>
    </p:extLst>
  </p:cSld>
  <p:clrMapOvr>
    <a:masterClrMapping/>
  </p:clrMapOvr>
  <p:transition spd="slow">
    <p:push dir="u"/>
  </p:transition>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4672248"/>
      </p:ext>
    </p:extLst>
  </p:cSld>
  <p:clrMapOvr>
    <a:masterClrMapping/>
  </p:clrMapOvr>
  <p:transition spd="slow">
    <p:push dir="u"/>
  </p:transition>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12"/>
          <p:cNvSpPr>
            <a:spLocks noGrp="1"/>
          </p:cNvSpPr>
          <p:nvPr>
            <p:ph sz="quarter" idx="10"/>
          </p:nvPr>
        </p:nvSpPr>
        <p:spPr>
          <a:xfrm>
            <a:off x="624174" y="1797467"/>
            <a:ext cx="5397447" cy="4321118"/>
          </a:xfrm>
        </p:spPr>
        <p:txBody>
          <a:bodyPr/>
          <a:lstStyle>
            <a:lvl1pPr marL="0" indent="0">
              <a:buNone/>
              <a:defRPr sz="3998"/>
            </a:lvl1pPr>
            <a:lvl2pPr marL="0" indent="0">
              <a:buNone/>
              <a:tabLst/>
              <a:defRPr sz="1999">
                <a:latin typeface="+mn-lt"/>
              </a:defRPr>
            </a:lvl2pPr>
            <a:lvl3pPr marL="241203" indent="-241203">
              <a:defRPr sz="1999">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12"/>
          <p:cNvSpPr>
            <a:spLocks noGrp="1"/>
          </p:cNvSpPr>
          <p:nvPr>
            <p:ph sz="quarter" idx="11"/>
          </p:nvPr>
        </p:nvSpPr>
        <p:spPr>
          <a:xfrm>
            <a:off x="6158501" y="1797466"/>
            <a:ext cx="5404566" cy="4321116"/>
          </a:xfrm>
        </p:spPr>
        <p:txBody>
          <a:bodyPr/>
          <a:lstStyle>
            <a:lvl1pPr marL="0" indent="0">
              <a:buNone/>
              <a:defRPr sz="3998"/>
            </a:lvl1pPr>
            <a:lvl2pPr marL="0" indent="0">
              <a:buNone/>
              <a:tabLst/>
              <a:defRPr sz="1999">
                <a:latin typeface="+mn-lt"/>
              </a:defRPr>
            </a:lvl2pPr>
            <a:lvl3pPr marL="241203" indent="-241203">
              <a:defRPr sz="1999">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10900246"/>
      </p:ext>
    </p:extLst>
  </p:cSld>
  <p:clrMapOvr>
    <a:masterClrMapping/>
  </p:clrMapOvr>
  <p:transition spd="slow">
    <p:push dir="u"/>
  </p:transition>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Metro Blocks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3" name="Content Placeholder 12"/>
          <p:cNvSpPr>
            <a:spLocks noGrp="1"/>
          </p:cNvSpPr>
          <p:nvPr>
            <p:ph sz="quarter" idx="10"/>
          </p:nvPr>
        </p:nvSpPr>
        <p:spPr>
          <a:xfrm>
            <a:off x="624174" y="1797465"/>
            <a:ext cx="6525250" cy="4321118"/>
          </a:xfrm>
        </p:spPr>
        <p:txBody>
          <a:bodyPr/>
          <a:lstStyle>
            <a:lvl1pPr marL="0" indent="0">
              <a:buNone/>
              <a:defRPr sz="3998"/>
            </a:lvl1pPr>
            <a:lvl2pPr marL="0" indent="0">
              <a:buNone/>
              <a:tabLst/>
              <a:defRPr sz="1999">
                <a:latin typeface="+mn-lt"/>
              </a:defRPr>
            </a:lvl2pPr>
            <a:lvl3pPr marL="460252" indent="-230127">
              <a:defRPr sz="1999">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4" name="Picture Placeholder 3"/>
          <p:cNvSpPr>
            <a:spLocks noGrp="1"/>
          </p:cNvSpPr>
          <p:nvPr>
            <p:ph type="pic" sz="quarter" idx="11"/>
          </p:nvPr>
        </p:nvSpPr>
        <p:spPr>
          <a:xfrm>
            <a:off x="7244637" y="1797466"/>
            <a:ext cx="2111607"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794"/>
            <a:ext cx="2111607" cy="2112790"/>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542810" y="4001207"/>
            <a:ext cx="2020256" cy="2117377"/>
          </a:xfrm>
        </p:spPr>
        <p:txBody>
          <a:bodyPr/>
          <a:lstStyle/>
          <a:p>
            <a:r>
              <a:rPr lang="en-US" smtClean="0"/>
              <a:t>Click icon to add picture</a:t>
            </a:r>
            <a:endParaRPr lang="de-CH" dirty="0"/>
          </a:p>
        </p:txBody>
      </p:sp>
    </p:spTree>
    <p:extLst>
      <p:ext uri="{BB962C8B-B14F-4D97-AF65-F5344CB8AC3E}">
        <p14:creationId xmlns:p14="http://schemas.microsoft.com/office/powerpoint/2010/main" val="776735802"/>
      </p:ext>
    </p:extLst>
  </p:cSld>
  <p:clrMapOvr>
    <a:masterClrMapping/>
  </p:clrMapOvr>
  <p:transition spd="slow">
    <p:push dir="u"/>
  </p:transition>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Metro Block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6"/>
            <a:ext cx="2111608"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66"/>
            <a:ext cx="2109493" cy="4321119"/>
          </a:xfrm>
        </p:spPr>
        <p:txBody>
          <a:bodyPr/>
          <a:lstStyle/>
          <a:p>
            <a:r>
              <a:rPr lang="en-US" smtClean="0"/>
              <a:t>Click icon to add picture</a:t>
            </a:r>
            <a:endParaRPr lang="de-CH"/>
          </a:p>
        </p:txBody>
      </p:sp>
      <p:sp>
        <p:nvSpPr>
          <p:cNvPr id="8" name="Picture Placeholder 3"/>
          <p:cNvSpPr>
            <a:spLocks noGrp="1"/>
          </p:cNvSpPr>
          <p:nvPr>
            <p:ph type="pic" sz="quarter" idx="13"/>
          </p:nvPr>
        </p:nvSpPr>
        <p:spPr>
          <a:xfrm>
            <a:off x="7244637" y="4005661"/>
            <a:ext cx="2111608" cy="2112924"/>
          </a:xfrm>
        </p:spPr>
        <p:txBody>
          <a:bodyPr/>
          <a:lstStyle/>
          <a:p>
            <a:r>
              <a:rPr lang="en-US" smtClean="0"/>
              <a:t>Click icon to add picture</a:t>
            </a:r>
            <a:endParaRPr lang="de-CH"/>
          </a:p>
        </p:txBody>
      </p:sp>
      <p:sp>
        <p:nvSpPr>
          <p:cNvPr id="10" name="Content Placeholder 12"/>
          <p:cNvSpPr>
            <a:spLocks noGrp="1"/>
          </p:cNvSpPr>
          <p:nvPr>
            <p:ph sz="quarter" idx="10"/>
          </p:nvPr>
        </p:nvSpPr>
        <p:spPr>
          <a:xfrm>
            <a:off x="624174" y="1797467"/>
            <a:ext cx="6525250" cy="4321118"/>
          </a:xfrm>
        </p:spPr>
        <p:txBody>
          <a:bodyPr/>
          <a:lstStyle>
            <a:lvl1pPr marL="0" indent="0">
              <a:buNone/>
              <a:defRPr sz="3998"/>
            </a:lvl1pPr>
            <a:lvl2pPr marL="0" indent="0">
              <a:buNone/>
              <a:tabLst/>
              <a:defRPr sz="1999">
                <a:latin typeface="+mn-lt"/>
              </a:defRPr>
            </a:lvl2pPr>
            <a:lvl3pPr marL="460252" indent="-230127">
              <a:defRPr sz="1999">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449982672"/>
      </p:ext>
    </p:extLst>
  </p:cSld>
  <p:clrMapOvr>
    <a:masterClrMapping/>
  </p:clrMapOvr>
  <p:transition spd="slow">
    <p:push dir="u"/>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20CE17AF-4091-48A7-8681-C3B1BE5CA3B0}" type="datetime1">
              <a:rPr lang="en-GB" smtClean="0">
                <a:solidFill>
                  <a:srgbClr val="FFFFFF"/>
                </a:solidFill>
              </a:rPr>
              <a:pPr/>
              <a:t>10/02/2016</a:t>
            </a:fld>
            <a:endParaRPr lang="en-GB" dirty="0">
              <a:solidFill>
                <a:srgbClr val="FFFFFF"/>
              </a:solidFill>
            </a:endParaRPr>
          </a:p>
        </p:txBody>
      </p:sp>
      <p:sp>
        <p:nvSpPr>
          <p:cNvPr id="3" name="Footer Placeholder 2"/>
          <p:cNvSpPr>
            <a:spLocks noGrp="1"/>
          </p:cNvSpPr>
          <p:nvPr>
            <p:ph type="ftr" sz="quarter" idx="11"/>
          </p:nvPr>
        </p:nvSpPr>
        <p:spPr/>
        <p:txBody>
          <a:bodyPr/>
          <a:lstStyle>
            <a:lvl1pPr>
              <a:defRPr>
                <a:solidFill>
                  <a:schemeClr val="tx1"/>
                </a:solidFill>
              </a:defRPr>
            </a:lvl1pPr>
          </a:lstStyle>
          <a:p>
            <a:endParaRPr lang="en-GB" dirty="0">
              <a:solidFill>
                <a:srgbClr val="FFFFFF"/>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773170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Metro Blocks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236"/>
            <a:ext cx="2111608" cy="4321348"/>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235"/>
            <a:ext cx="2109493" cy="2113155"/>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5" y="4005662"/>
            <a:ext cx="2109492" cy="2112922"/>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236"/>
            <a:ext cx="6525250" cy="4321348"/>
          </a:xfrm>
        </p:spPr>
        <p:txBody>
          <a:bodyPr/>
          <a:lstStyle>
            <a:lvl1pPr marL="0" indent="0">
              <a:buNone/>
              <a:defRPr sz="3998"/>
            </a:lvl1pPr>
            <a:lvl2pPr marL="0" indent="0">
              <a:buNone/>
              <a:tabLst/>
              <a:defRPr sz="1999">
                <a:latin typeface="+mn-lt"/>
              </a:defRPr>
            </a:lvl2pPr>
            <a:lvl3pPr marL="460252" indent="-230127">
              <a:defRPr sz="1999">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209556913"/>
      </p:ext>
    </p:extLst>
  </p:cSld>
  <p:clrMapOvr>
    <a:masterClrMapping/>
  </p:clrMapOvr>
  <p:transition spd="slow">
    <p:push dir="u"/>
  </p:transition>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Metro Blocks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5"/>
            <a:ext cx="4318430" cy="2112924"/>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662"/>
            <a:ext cx="2111607" cy="2112922"/>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3" y="4001207"/>
            <a:ext cx="2109493" cy="2117377"/>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3998"/>
            </a:lvl1pPr>
            <a:lvl2pPr marL="0" indent="0">
              <a:buNone/>
              <a:tabLst/>
              <a:defRPr sz="1999">
                <a:latin typeface="+mn-lt"/>
              </a:defRPr>
            </a:lvl2pPr>
            <a:lvl3pPr marL="460252" indent="-230127">
              <a:defRPr sz="1999">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112886899"/>
      </p:ext>
    </p:extLst>
  </p:cSld>
  <p:clrMapOvr>
    <a:masterClrMapping/>
  </p:clrMapOvr>
  <p:transition spd="slow">
    <p:push dir="u"/>
  </p:transition>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Metro Blocks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6"/>
            <a:ext cx="2111608" cy="2097660"/>
          </a:xfrm>
        </p:spPr>
        <p:txBody>
          <a:bodyPr/>
          <a:lstStyle/>
          <a:p>
            <a:r>
              <a:rPr lang="en-US" smtClean="0"/>
              <a:t>Click icon to add picture</a:t>
            </a:r>
            <a:endParaRPr lang="de-CH"/>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795"/>
            <a:ext cx="4318430" cy="2112789"/>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3998"/>
            </a:lvl1pPr>
            <a:lvl2pPr marL="0" indent="0">
              <a:buNone/>
              <a:tabLst/>
              <a:defRPr sz="1999">
                <a:latin typeface="+mn-lt"/>
              </a:defRPr>
            </a:lvl2pPr>
            <a:lvl3pPr marL="460252" indent="-230127">
              <a:defRPr sz="1999">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73260346"/>
      </p:ext>
    </p:extLst>
  </p:cSld>
  <p:clrMapOvr>
    <a:masterClrMapping/>
  </p:clrMapOvr>
  <p:transition spd="slow">
    <p:push dir="u"/>
  </p:transition>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Metro Blocks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8"/>
            <a:ext cx="4318430" cy="4321116"/>
          </a:xfrm>
        </p:spPr>
        <p:txBody>
          <a:bodyPr/>
          <a:lstStyle/>
          <a:p>
            <a:r>
              <a:rPr lang="en-US" smtClean="0"/>
              <a:t>Click icon to add picture</a:t>
            </a:r>
            <a:endParaRPr lang="de-CH"/>
          </a:p>
        </p:txBody>
      </p:sp>
      <p:sp>
        <p:nvSpPr>
          <p:cNvPr id="6" name="Content Placeholder 12"/>
          <p:cNvSpPr>
            <a:spLocks noGrp="1"/>
          </p:cNvSpPr>
          <p:nvPr>
            <p:ph sz="quarter" idx="10"/>
          </p:nvPr>
        </p:nvSpPr>
        <p:spPr>
          <a:xfrm>
            <a:off x="624174" y="1797467"/>
            <a:ext cx="6525250" cy="4321118"/>
          </a:xfrm>
        </p:spPr>
        <p:txBody>
          <a:bodyPr/>
          <a:lstStyle>
            <a:lvl1pPr marL="0" indent="0">
              <a:buNone/>
              <a:defRPr sz="3998"/>
            </a:lvl1pPr>
            <a:lvl2pPr marL="0" indent="0">
              <a:buNone/>
              <a:tabLst/>
              <a:defRPr sz="1999">
                <a:latin typeface="+mn-lt"/>
              </a:defRPr>
            </a:lvl2pPr>
            <a:lvl3pPr marL="460252" indent="-230127">
              <a:defRPr sz="1999">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00334765"/>
      </p:ext>
    </p:extLst>
  </p:cSld>
  <p:clrMapOvr>
    <a:masterClrMapping/>
  </p:clrMapOvr>
  <p:transition spd="slow">
    <p:push dir="u"/>
  </p:transition>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4" name="Text Box 3"/>
          <p:cNvSpPr txBox="1">
            <a:spLocks noChangeArrowheads="1"/>
          </p:cNvSpPr>
          <p:nvPr userDrawn="1"/>
        </p:nvSpPr>
        <p:spPr bwMode="blackWhite">
          <a:xfrm>
            <a:off x="520632" y="6299757"/>
            <a:ext cx="11171635" cy="30739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3856" eaLnBrk="0" hangingPunct="0"/>
            <a:r>
              <a:rPr lang="en-US" sz="666" dirty="0">
                <a:gradFill>
                  <a:gsLst>
                    <a:gs pos="0">
                      <a:srgbClr val="FFFFFF"/>
                    </a:gs>
                    <a:gs pos="100000">
                      <a:srgbClr val="FFFFFF"/>
                    </a:gs>
                  </a:gsLst>
                  <a:lin ang="5400000" scaled="0"/>
                </a:gradFill>
                <a:cs typeface="Arial" charset="0"/>
              </a:rPr>
              <a:t>© </a:t>
            </a:r>
            <a:r>
              <a:rPr lang="en-US" sz="666" dirty="0" smtClean="0">
                <a:gradFill>
                  <a:gsLst>
                    <a:gs pos="0">
                      <a:srgbClr val="FFFFFF"/>
                    </a:gs>
                    <a:gs pos="100000">
                      <a:srgbClr val="FFFFFF"/>
                    </a:gs>
                  </a:gsLst>
                  <a:lin ang="5400000" scaled="0"/>
                </a:gradFill>
                <a:cs typeface="Arial" charset="0"/>
              </a:rPr>
              <a:t>2012 Microsoft </a:t>
            </a:r>
            <a:r>
              <a:rPr lang="en-US" sz="666" dirty="0">
                <a:gradFill>
                  <a:gsLst>
                    <a:gs pos="0">
                      <a:srgbClr val="FFFFFF"/>
                    </a:gs>
                    <a:gs pos="100000">
                      <a:srgbClr val="FFFFFF"/>
                    </a:gs>
                  </a:gsLst>
                  <a:lin ang="5400000" scaled="0"/>
                </a:gradFill>
                <a:cs typeface="Arial" charset="0"/>
              </a:rPr>
              <a:t>Corporation. All rights reserved. Microsoft, Windows, Windows Vista and other product names are or may be registered trademarks and/or trademarks in the U.S. and/or other countries.</a:t>
            </a:r>
          </a:p>
          <a:p>
            <a:pPr algn="ctr" defTabSz="913856" eaLnBrk="0" hangingPunct="0"/>
            <a:r>
              <a:rPr lang="en-US" sz="666" dirty="0">
                <a:gradFill>
                  <a:gsLst>
                    <a:gs pos="0">
                      <a:srgbClr val="FFFFFF"/>
                    </a:gs>
                    <a:gs pos="100000">
                      <a:srgbClr val="FFFFFF"/>
                    </a:gs>
                  </a:gsLst>
                  <a:lin ang="5400000" scaled="0"/>
                </a:gra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666" dirty="0" smtClean="0">
                <a:gradFill>
                  <a:gsLst>
                    <a:gs pos="0">
                      <a:srgbClr val="FFFFFF"/>
                    </a:gs>
                    <a:gs pos="100000">
                      <a:srgbClr val="FFFFFF"/>
                    </a:gs>
                  </a:gsLst>
                  <a:lin ang="5400000" scaled="0"/>
                </a:gradFill>
                <a:cs typeface="Arial" charset="0"/>
              </a:rPr>
              <a:t>MICROSOFT </a:t>
            </a:r>
            <a:r>
              <a:rPr lang="en-US" sz="666" dirty="0">
                <a:gradFill>
                  <a:gsLst>
                    <a:gs pos="0">
                      <a:srgbClr val="FFFFFF"/>
                    </a:gs>
                    <a:gs pos="100000">
                      <a:srgbClr val="FFFFFF"/>
                    </a:gs>
                  </a:gsLst>
                  <a:lin ang="5400000" scaled="0"/>
                </a:gradFill>
                <a:cs typeface="Arial" charset="0"/>
              </a:rPr>
              <a:t>MAKES NO WARRANTIES, EXPRESS, IMPLIED OR STATUTORY, AS TO THE INFORMATION IN THIS PRESENTATION.</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202" y="1862756"/>
            <a:ext cx="8514834" cy="3134076"/>
          </a:xfrm>
          <a:prstGeom prst="rect">
            <a:avLst/>
          </a:prstGeom>
        </p:spPr>
      </p:pic>
    </p:spTree>
    <p:extLst>
      <p:ext uri="{BB962C8B-B14F-4D97-AF65-F5344CB8AC3E}">
        <p14:creationId xmlns:p14="http://schemas.microsoft.com/office/powerpoint/2010/main" val="3728074381"/>
      </p:ext>
    </p:extLst>
  </p:cSld>
  <p:clrMapOvr>
    <a:masterClrMapping/>
  </p:clrMapOvr>
  <p:transition spd="slow">
    <p:push/>
  </p:transition>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49509" y="2981414"/>
            <a:ext cx="7168600" cy="896760"/>
          </a:xfrm>
        </p:spPr>
        <p:txBody>
          <a:bodyPr wrap="square" lIns="0" tIns="0" rIns="0" bIns="0" anchor="ctr">
            <a:noAutofit/>
          </a:bodyPr>
          <a:lstStyle>
            <a:lvl1pPr>
              <a:lnSpc>
                <a:spcPct val="95000"/>
              </a:lnSpc>
              <a:spcBef>
                <a:spcPts val="0"/>
              </a:spcBef>
              <a:spcAft>
                <a:spcPts val="1599"/>
              </a:spcAft>
              <a:defRPr lang="en-US" sz="3528"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00"/>
              </a:spcBef>
              <a:defRPr sz="1862">
                <a:solidFill>
                  <a:srgbClr val="FFFFFF"/>
                </a:solidFill>
              </a:defRPr>
            </a:lvl2pPr>
            <a:lvl3pPr>
              <a:lnSpc>
                <a:spcPct val="100000"/>
              </a:lnSpc>
              <a:spcBef>
                <a:spcPts val="800"/>
              </a:spcBef>
              <a:defRPr sz="1862">
                <a:solidFill>
                  <a:srgbClr val="FFFFFF"/>
                </a:solidFill>
              </a:defRPr>
            </a:lvl3pPr>
            <a:lvl4pPr>
              <a:lnSpc>
                <a:spcPct val="100000"/>
              </a:lnSpc>
              <a:spcBef>
                <a:spcPts val="800"/>
              </a:spcBef>
              <a:defRPr sz="1862">
                <a:solidFill>
                  <a:srgbClr val="FFFFFF"/>
                </a:solidFill>
              </a:defRPr>
            </a:lvl4pPr>
            <a:lvl5pPr>
              <a:lnSpc>
                <a:spcPct val="100000"/>
              </a:lnSpc>
              <a:spcBef>
                <a:spcPts val="800"/>
              </a:spcBef>
              <a:defRPr sz="1862">
                <a:solidFill>
                  <a:srgbClr val="FFFFFF"/>
                </a:solidFill>
              </a:defRPr>
            </a:lvl5pPr>
          </a:lstStyle>
          <a:p>
            <a:pPr marL="0" lvl="0" indent="0" algn="l" defTabSz="895890"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69136" y="1507901"/>
            <a:ext cx="3853141" cy="384378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392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8410"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247783688"/>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34" y="1636296"/>
            <a:ext cx="2688224" cy="4930601"/>
          </a:xfrm>
        </p:spPr>
        <p:txBody>
          <a:bodyPr vert="horz" lIns="0" tIns="0" rIns="0" bIns="0" rtlCol="0">
            <a:noAutofit/>
          </a:bodyPr>
          <a:lstStyle>
            <a:lvl1pPr>
              <a:defRPr lang="en-US" sz="2352"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363665694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Text Only_Large">
    <p:bg>
      <p:bgPr>
        <a:solidFill>
          <a:srgbClr val="505050"/>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65211" y="2084657"/>
            <a:ext cx="9856822" cy="488965"/>
          </a:xfrm>
        </p:spPr>
        <p:txBody>
          <a:bodyPr/>
          <a:lstStyle>
            <a:lvl1pPr>
              <a:defRPr sz="3528"/>
            </a:lvl1pPr>
          </a:lstStyle>
          <a:p>
            <a:r>
              <a:rPr lang="en-US" dirty="0" smtClean="0"/>
              <a:t>Click to edit master title style</a:t>
            </a:r>
            <a:endParaRPr lang="en-US" dirty="0"/>
          </a:p>
        </p:txBody>
      </p:sp>
    </p:spTree>
    <p:extLst>
      <p:ext uri="{BB962C8B-B14F-4D97-AF65-F5344CB8AC3E}">
        <p14:creationId xmlns:p14="http://schemas.microsoft.com/office/powerpoint/2010/main" val="385557448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3"/>
            <a:ext cx="11147562" cy="757306"/>
          </a:xfrm>
        </p:spPr>
        <p:txBody>
          <a:bodyPr/>
          <a:lstStyle>
            <a:lvl1pPr>
              <a:defRPr sz="5464"/>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045" y="1448135"/>
            <a:ext cx="11147562" cy="946632"/>
          </a:xfrm>
        </p:spPr>
        <p:txBody>
          <a:bodyPr/>
          <a:lstStyle>
            <a:lvl1pPr marL="3175" indent="0">
              <a:spcBef>
                <a:spcPts val="0"/>
              </a:spcBef>
              <a:spcAft>
                <a:spcPts val="900"/>
              </a:spcAft>
              <a:buSzPct val="80000"/>
              <a:buFont typeface="Arial" pitchFamily="34" charset="0"/>
              <a:buNone/>
              <a:defRPr sz="3998" spc="-100" baseline="0">
                <a:gradFill>
                  <a:gsLst>
                    <a:gs pos="0">
                      <a:srgbClr val="595959"/>
                    </a:gs>
                    <a:gs pos="86000">
                      <a:srgbClr val="595959"/>
                    </a:gs>
                  </a:gsLst>
                  <a:lin ang="5400000" scaled="0"/>
                </a:gradFill>
                <a:latin typeface="Segoe UI Light" pitchFamily="34" charset="0"/>
              </a:defRPr>
            </a:lvl1pPr>
            <a:lvl2pPr marL="3175" indent="0">
              <a:spcBef>
                <a:spcPts val="0"/>
              </a:spcBef>
              <a:buSzPct val="80000"/>
              <a:buFont typeface="Arial" pitchFamily="34" charset="0"/>
              <a:buNone/>
              <a:defRPr sz="1999" spc="-51" baseline="0">
                <a:gradFill>
                  <a:gsLst>
                    <a:gs pos="0">
                      <a:srgbClr val="595959"/>
                    </a:gs>
                    <a:gs pos="86000">
                      <a:srgbClr val="595959"/>
                    </a:gs>
                  </a:gsLst>
                  <a:lin ang="5400000" scaled="0"/>
                </a:gradFill>
              </a:defRPr>
            </a:lvl2pPr>
            <a:lvl3pPr marL="1258552" indent="-403117">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04535" indent="-345983">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40995" indent="-336460">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462674096"/>
      </p:ext>
    </p:extLst>
  </p:cSld>
  <p:clrMapOvr>
    <a:masterClrMapping/>
  </p:clrMapOvr>
  <p:transition>
    <p:fade/>
  </p:transition>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Slide Option 1">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6"/>
            <a:ext cx="2655946" cy="9775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745" tIns="194996" rIns="243745" bIns="194996" numCol="1" spcCol="0" rtlCol="0" fromWordArt="0" anchor="t" anchorCtr="0" forceAA="0" compatLnSpc="1">
            <a:prstTxWarp prst="textNoShape">
              <a:avLst/>
            </a:prstTxWarp>
            <a:noAutofit/>
          </a:bodyPr>
          <a:lstStyle/>
          <a:p>
            <a:pPr algn="ctr" defTabSz="1242799" fontAlgn="base">
              <a:lnSpc>
                <a:spcPct val="90000"/>
              </a:lnSpc>
              <a:spcBef>
                <a:spcPct val="0"/>
              </a:spcBef>
              <a:spcAft>
                <a:spcPct val="0"/>
              </a:spcAft>
            </a:pPr>
            <a:endParaRPr lang="en-US" sz="31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31" i="0" kern="1200" spc="-100" baseline="0" dirty="0" smtClean="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Presentation Title</a:t>
            </a:r>
          </a:p>
        </p:txBody>
      </p:sp>
      <p:sp>
        <p:nvSpPr>
          <p:cNvPr id="8" name="Text Placeholder 8"/>
          <p:cNvSpPr>
            <a:spLocks noGrp="1"/>
          </p:cNvSpPr>
          <p:nvPr>
            <p:ph type="body" sz="quarter" idx="11" hasCustomPrompt="1"/>
          </p:nvPr>
        </p:nvSpPr>
        <p:spPr>
          <a:xfrm>
            <a:off x="624174" y="4111478"/>
            <a:ext cx="7484882" cy="1305917"/>
          </a:xfrm>
        </p:spPr>
        <p:txBody>
          <a:bodyPr>
            <a:normAutofit/>
          </a:bodyPr>
          <a:lstStyle>
            <a:lvl1pPr marL="0" indent="0">
              <a:buNone/>
              <a:defRPr lang="en-US" sz="2666" kern="1200" spc="-100" baseline="0" dirty="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4120"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4120" rtl="0" eaLnBrk="1" latinLnBrk="0" hangingPunct="1">
              <a:lnSpc>
                <a:spcPct val="90000"/>
              </a:lnSpc>
              <a:spcBef>
                <a:spcPct val="20000"/>
              </a:spcBef>
              <a:buSzPct val="90000"/>
              <a:buFont typeface="Arial" pitchFamily="34" charset="0"/>
              <a:buNone/>
            </a:pPr>
            <a:r>
              <a:rPr lang="en-US" dirty="0" smtClean="0"/>
              <a:t>Contact Information</a:t>
            </a:r>
          </a:p>
        </p:txBody>
      </p:sp>
      <p:grpSp>
        <p:nvGrpSpPr>
          <p:cNvPr id="10" name="Group 9"/>
          <p:cNvGrpSpPr/>
          <p:nvPr userDrawn="1"/>
        </p:nvGrpSpPr>
        <p:grpSpPr>
          <a:xfrm>
            <a:off x="623148" y="383150"/>
            <a:ext cx="1631544" cy="594630"/>
            <a:chOff x="10186018" y="534632"/>
            <a:chExt cx="1706539" cy="621576"/>
          </a:xfrm>
        </p:grpSpPr>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2" name="TextBox 11"/>
            <p:cNvSpPr txBox="1"/>
            <p:nvPr userDrawn="1"/>
          </p:nvSpPr>
          <p:spPr>
            <a:xfrm>
              <a:off x="10576932" y="972960"/>
              <a:ext cx="474502" cy="183248"/>
            </a:xfrm>
            <a:prstGeom prst="rect">
              <a:avLst/>
            </a:prstGeom>
            <a:noFill/>
          </p:spPr>
          <p:txBody>
            <a:bodyPr wrap="none" lIns="0" tIns="0" rIns="0" bIns="0" rtlCol="0">
              <a:spAutoFit/>
            </a:bodyPr>
            <a:lstStyle/>
            <a:p>
              <a:pPr defTabSz="914120">
                <a:lnSpc>
                  <a:spcPct val="90000"/>
                </a:lnSpc>
                <a:spcAft>
                  <a:spcPts val="800"/>
                </a:spcAft>
              </a:pPr>
              <a:r>
                <a:rPr lang="en-US" sz="1266" dirty="0" smtClean="0">
                  <a:solidFill>
                    <a:srgbClr val="FFFFFF"/>
                  </a:solidFill>
                </a:rPr>
                <a:t>| Basel</a:t>
              </a:r>
            </a:p>
          </p:txBody>
        </p:sp>
      </p:grpSp>
    </p:spTree>
    <p:extLst>
      <p:ext uri="{BB962C8B-B14F-4D97-AF65-F5344CB8AC3E}">
        <p14:creationId xmlns:p14="http://schemas.microsoft.com/office/powerpoint/2010/main" val="284227204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grpId="1" nodeType="withEffect">
                                  <p:stCondLst>
                                    <p:cond delay="500"/>
                                  </p:stCondLst>
                                  <p:childTnLst>
                                    <p:animMotion origin="layout" path="M 2.77778E-7 3.7037E-7 L 1.17344 3.7037E-7 " pathEditMode="relative" rAng="0" ptsTypes="AA">
                                      <p:cBhvr>
                                        <p:cTn id="8" dur="1000" spd="-100000" fill="hold"/>
                                        <p:tgtEl>
                                          <p:spTgt spid="5"/>
                                        </p:tgtEl>
                                        <p:attrNameLst>
                                          <p:attrName>ppt_x</p:attrName>
                                          <p:attrName>ppt_y</p:attrName>
                                        </p:attrNameLst>
                                      </p:cBhvr>
                                      <p:rCtr x="58663" y="0"/>
                                    </p:animMotion>
                                  </p:childTnLst>
                                </p:cTn>
                              </p:par>
                              <p:par>
                                <p:cTn id="9" presetID="1" presetClass="entr" presetSubtype="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childTnLst>
                                </p:cTn>
                              </p:par>
                              <p:par>
                                <p:cTn id="11" presetID="63" presetClass="path" presetSubtype="0" accel="50000" decel="50000" fill="hold" nodeType="withEffect">
                                  <p:stCondLst>
                                    <p:cond delay="500"/>
                                  </p:stCondLst>
                                  <p:childTnLst>
                                    <p:animMotion origin="layout" path="M 4.44444E-6 -4.07407E-6 L 1.40572 -4.07407E-6 " pathEditMode="relative" rAng="0" ptsTypes="AA">
                                      <p:cBhvr>
                                        <p:cTn id="12" dur="1000" spd="-100000" fill="hold"/>
                                        <p:tgtEl>
                                          <p:spTgt spid="10"/>
                                        </p:tgtEl>
                                        <p:attrNameLst>
                                          <p:attrName>ppt_x</p:attrName>
                                          <p:attrName>ppt_y</p:attrName>
                                        </p:attrNameLst>
                                      </p:cBhvr>
                                      <p:rCtr x="70278" y="0"/>
                                    </p:animMotion>
                                  </p:childTnLst>
                                </p:cTn>
                              </p:par>
                              <p:par>
                                <p:cTn id="13" presetID="1"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par>
                                <p:cTn id="15" presetID="63" presetClass="path" presetSubtype="0" accel="50000" decel="50000" fill="hold" nodeType="withEffect">
                                  <p:stCondLst>
                                    <p:cond delay="500"/>
                                  </p:stCondLst>
                                  <p:childTnLst>
                                    <p:animMotion origin="layout" path="M 2.5E-6 -3.20988E-6 L 0.67066 -3.20988E-6 " pathEditMode="relative" rAng="0" ptsTypes="AA">
                                      <p:cBhvr>
                                        <p:cTn id="16" dur="1000" spd="-100000" fill="hold"/>
                                        <p:tgtEl>
                                          <p:spTgt spid="9"/>
                                        </p:tgtEl>
                                        <p:attrNameLst>
                                          <p:attrName>ppt_x</p:attrName>
                                          <p:attrName>ppt_y</p:attrName>
                                        </p:attrNameLst>
                                      </p:cBhvr>
                                      <p:rCtr x="33524" y="0"/>
                                    </p:animMotion>
                                  </p:childTnLst>
                                </p:cTn>
                              </p:par>
                              <p:par>
                                <p:cTn id="17" presetID="1" presetClass="entr" presetSubtype="0" fill="hold" grpId="1" nodeType="with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par>
                                <p:cTn id="19" presetID="35" presetClass="path" presetSubtype="0" accel="50000" decel="50000" fill="hold" grpId="0" nodeType="withEffect">
                                  <p:stCondLst>
                                    <p:cond delay="500"/>
                                  </p:stCondLst>
                                  <p:childTnLst>
                                    <p:animMotion origin="layout" path="M -3.33333E-6 -1.23457E-7 L 1.175 -1.23457E-7 " pathEditMode="relative" rAng="0" ptsTypes="AA">
                                      <p:cBhvr>
                                        <p:cTn id="20" dur="1000" spd="-100000" fill="hold"/>
                                        <p:tgtEl>
                                          <p:spTgt spid="7"/>
                                        </p:tgtEl>
                                        <p:attrNameLst>
                                          <p:attrName>ppt_x</p:attrName>
                                          <p:attrName>ppt_y</p:attrName>
                                        </p:attrNameLst>
                                      </p:cBhvr>
                                      <p:rCtr x="58750" y="0"/>
                                    </p:animMotion>
                                  </p:childTnLst>
                                </p:cTn>
                              </p:par>
                              <p:par>
                                <p:cTn id="21" presetID="1" presetClass="entr" presetSubtype="0" fill="hold" grpId="1" nodeType="with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par>
                                <p:cTn id="23" presetID="35" presetClass="path" presetSubtype="0" accel="50000" decel="50000" fill="hold" grpId="0" nodeType="withEffect">
                                  <p:stCondLst>
                                    <p:cond delay="500"/>
                                  </p:stCondLst>
                                  <p:childTnLst>
                                    <p:animMotion origin="layout" path="M -3.33333E-6 -4.44444E-6 L 1.17622 -4.44444E-6 " pathEditMode="relative" rAng="0" ptsTypes="AA">
                                      <p:cBhvr>
                                        <p:cTn id="24" dur="1000" spd="-100000" fill="hold"/>
                                        <p:tgtEl>
                                          <p:spTgt spid="8"/>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7"/>
                        </p:tgtEl>
                        <p:attrNameLst>
                          <p:attrName>ppt_x</p:attrName>
                          <p:attrName>ppt_y</p:attrName>
                        </p:attrNameLst>
                      </p:cBhvr>
                      <p:rCtr x="58750" y="0"/>
                    </p:animMotion>
                  </p:childTnLst>
                </p:cTn>
              </p:par>
            </p:tnLst>
          </p:tmpl>
        </p:tmplLst>
      </p:bldP>
      <p:bldP spid="7" grpId="1">
        <p:tmplLst>
          <p:tmpl>
            <p:tnLst>
              <p:par>
                <p:cTn presetID="1"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8"/>
                        </p:tgtEl>
                        <p:attrNameLst>
                          <p:attrName>ppt_x</p:attrName>
                          <p:attrName>ppt_y</p:attrName>
                        </p:attrNameLst>
                      </p:cBhvr>
                      <p:rCtr x="58802" y="0"/>
                    </p:animMotion>
                  </p:childTnLst>
                </p:cTn>
              </p:par>
            </p:tnLst>
          </p:tmpl>
        </p:tmplLst>
      </p:bldP>
      <p:bldP spid="8" grpId="1">
        <p:tmplLst>
          <p:tmpl>
            <p:tnLst>
              <p:par>
                <p:cTn presetID="1"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for Developer Code</a:t>
            </a:r>
            <a:endParaRPr lang="en-US" dirty="0"/>
          </a:p>
        </p:txBody>
      </p:sp>
      <p:sp>
        <p:nvSpPr>
          <p:cNvPr id="5" name="Text Placeholder 4"/>
          <p:cNvSpPr>
            <a:spLocks noGrp="1"/>
          </p:cNvSpPr>
          <p:nvPr>
            <p:ph type="body" sz="quarter" idx="10"/>
          </p:nvPr>
        </p:nvSpPr>
        <p:spPr>
          <a:xfrm>
            <a:off x="518251" y="1448143"/>
            <a:ext cx="11150736" cy="1760889"/>
          </a:xfrm>
        </p:spPr>
        <p:txBody>
          <a:bodyPr/>
          <a:lstStyle>
            <a:lvl1pPr marL="0" indent="0">
              <a:buNone/>
              <a:defRPr sz="2900">
                <a:solidFill>
                  <a:schemeClr val="tx1"/>
                </a:solidFill>
                <a:latin typeface="Consolas" pitchFamily="49" charset="0"/>
                <a:cs typeface="Consolas" pitchFamily="49" charset="0"/>
              </a:defRPr>
            </a:lvl1pPr>
            <a:lvl2pPr marL="303086" indent="0">
              <a:buNone/>
              <a:defRPr>
                <a:solidFill>
                  <a:schemeClr val="tx1"/>
                </a:solidFill>
                <a:latin typeface="Consolas" pitchFamily="49" charset="0"/>
                <a:cs typeface="Consolas" pitchFamily="49" charset="0"/>
              </a:defRPr>
            </a:lvl2pPr>
            <a:lvl3pPr marL="511277" indent="0">
              <a:buNone/>
              <a:defRPr>
                <a:solidFill>
                  <a:schemeClr val="tx1"/>
                </a:solidFill>
                <a:latin typeface="Consolas" pitchFamily="49" charset="0"/>
                <a:cs typeface="Consolas" pitchFamily="49" charset="0"/>
              </a:defRPr>
            </a:lvl3pPr>
            <a:lvl4pPr marL="712385" indent="0">
              <a:buNone/>
              <a:defRPr>
                <a:solidFill>
                  <a:schemeClr val="tx1"/>
                </a:solidFill>
                <a:latin typeface="Consolas" pitchFamily="49" charset="0"/>
                <a:cs typeface="Consolas" pitchFamily="49" charset="0"/>
              </a:defRPr>
            </a:lvl4pPr>
            <a:lvl5pPr marL="919163" indent="0">
              <a:buNone/>
              <a:defRPr>
                <a:solidFill>
                  <a:schemeClr val="tx1"/>
                </a:solidFill>
                <a:latin typeface="Consolas" pitchFamily="49" charset="0"/>
                <a:cs typeface="Consolas" pitchFamily="49"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1"/>
          </p:nvPr>
        </p:nvSpPr>
        <p:spPr/>
        <p:txBody>
          <a:bodyPr/>
          <a:lstStyle>
            <a:lvl1pPr>
              <a:defRPr>
                <a:solidFill>
                  <a:schemeClr val="tx1"/>
                </a:solidFill>
              </a:defRPr>
            </a:lvl1pPr>
          </a:lstStyle>
          <a:p>
            <a:fld id="{20CE17AF-4091-48A7-8681-C3B1BE5CA3B0}" type="datetime1">
              <a:rPr lang="en-GB" smtClean="0">
                <a:solidFill>
                  <a:srgbClr val="FFFFFF"/>
                </a:solidFill>
              </a:rPr>
              <a:pPr/>
              <a:t>10/02/2016</a:t>
            </a:fld>
            <a:endParaRPr lang="en-GB" dirty="0">
              <a:solidFill>
                <a:srgbClr val="FFFFFF"/>
              </a:solidFill>
            </a:endParaRPr>
          </a:p>
        </p:txBody>
      </p:sp>
      <p:sp>
        <p:nvSpPr>
          <p:cNvPr id="6" name="Footer Placeholder 5"/>
          <p:cNvSpPr>
            <a:spLocks noGrp="1"/>
          </p:cNvSpPr>
          <p:nvPr>
            <p:ph type="ftr" sz="quarter" idx="12"/>
          </p:nvPr>
        </p:nvSpPr>
        <p:spPr/>
        <p:txBody>
          <a:bodyPr/>
          <a:lstStyle>
            <a:lvl1pPr>
              <a:defRPr>
                <a:solidFill>
                  <a:schemeClr val="tx1"/>
                </a:solidFill>
              </a:defRPr>
            </a:lvl1pPr>
          </a:lstStyle>
          <a:p>
            <a:endParaRPr lang="en-GB" dirty="0">
              <a:solidFill>
                <a:srgbClr val="FFFFFF"/>
              </a:solidFill>
            </a:endParaRPr>
          </a:p>
        </p:txBody>
      </p:sp>
      <p:sp>
        <p:nvSpPr>
          <p:cNvPr id="7" name="Slide Number Placeholder 6"/>
          <p:cNvSpPr>
            <a:spLocks noGrp="1"/>
          </p:cNvSpPr>
          <p:nvPr>
            <p:ph type="sldNum" sz="quarter" idx="13"/>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325068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745" tIns="194996" rIns="243745" bIns="194996" numCol="1" spcCol="0" rtlCol="0" fromWordArt="0" anchor="t" anchorCtr="0" forceAA="0" compatLnSpc="1">
            <a:prstTxWarp prst="textNoShape">
              <a:avLst/>
            </a:prstTxWarp>
            <a:noAutofit/>
          </a:bodyPr>
          <a:lstStyle/>
          <a:p>
            <a:pPr algn="ctr" defTabSz="1242799" fontAlgn="base">
              <a:lnSpc>
                <a:spcPct val="90000"/>
              </a:lnSpc>
              <a:spcBef>
                <a:spcPct val="0"/>
              </a:spcBef>
              <a:spcAft>
                <a:spcPct val="0"/>
              </a:spcAft>
            </a:pPr>
            <a:endParaRPr lang="en-US" sz="31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31" i="0" kern="1200" spc="-100" baseline="0" dirty="0" smtClean="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Presentation Title</a:t>
            </a:r>
          </a:p>
        </p:txBody>
      </p:sp>
      <p:sp>
        <p:nvSpPr>
          <p:cNvPr id="4" name="Text Placeholder 8"/>
          <p:cNvSpPr>
            <a:spLocks noGrp="1"/>
          </p:cNvSpPr>
          <p:nvPr>
            <p:ph type="body" sz="quarter" idx="11" hasCustomPrompt="1"/>
          </p:nvPr>
        </p:nvSpPr>
        <p:spPr>
          <a:xfrm>
            <a:off x="624174" y="4111478"/>
            <a:ext cx="7484882" cy="1305917"/>
          </a:xfrm>
        </p:spPr>
        <p:txBody>
          <a:bodyPr>
            <a:normAutofit/>
          </a:bodyPr>
          <a:lstStyle>
            <a:lvl1pPr marL="0" indent="0">
              <a:buNone/>
              <a:defRPr lang="en-US" sz="2666" kern="1200" spc="-100" baseline="0" dirty="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4120"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4120" rtl="0" eaLnBrk="1" latinLnBrk="0" hangingPunct="1">
              <a:lnSpc>
                <a:spcPct val="90000"/>
              </a:lnSpc>
              <a:spcBef>
                <a:spcPct val="20000"/>
              </a:spcBef>
              <a:buSzPct val="90000"/>
              <a:buFont typeface="Arial" pitchFamily="34" charset="0"/>
              <a:buNone/>
            </a:pPr>
            <a:r>
              <a:rPr lang="en-US" dirty="0" smtClean="0"/>
              <a:t>Contact Information</a:t>
            </a:r>
          </a:p>
        </p:txBody>
      </p:sp>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6"/>
            <a:ext cx="2655946" cy="97758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userDrawn="1"/>
        </p:nvGrpSpPr>
        <p:grpSpPr>
          <a:xfrm>
            <a:off x="594808" y="308488"/>
            <a:ext cx="1631544" cy="594630"/>
            <a:chOff x="10186018" y="534632"/>
            <a:chExt cx="1706539" cy="621576"/>
          </a:xfrm>
        </p:grpSpPr>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0" name="TextBox 9"/>
            <p:cNvSpPr txBox="1"/>
            <p:nvPr userDrawn="1"/>
          </p:nvSpPr>
          <p:spPr>
            <a:xfrm>
              <a:off x="10576932" y="972960"/>
              <a:ext cx="474502" cy="183248"/>
            </a:xfrm>
            <a:prstGeom prst="rect">
              <a:avLst/>
            </a:prstGeom>
            <a:noFill/>
          </p:spPr>
          <p:txBody>
            <a:bodyPr wrap="none" lIns="0" tIns="0" rIns="0" bIns="0" rtlCol="0">
              <a:spAutoFit/>
            </a:bodyPr>
            <a:lstStyle/>
            <a:p>
              <a:pPr defTabSz="914120">
                <a:lnSpc>
                  <a:spcPct val="90000"/>
                </a:lnSpc>
                <a:spcAft>
                  <a:spcPts val="800"/>
                </a:spcAft>
              </a:pPr>
              <a:r>
                <a:rPr lang="en-US" sz="1266" dirty="0" smtClean="0">
                  <a:solidFill>
                    <a:srgbClr val="FFFFFF"/>
                  </a:solidFill>
                </a:rPr>
                <a:t>| Basel</a:t>
              </a:r>
            </a:p>
          </p:txBody>
        </p:sp>
      </p:grpSp>
    </p:spTree>
    <p:extLst>
      <p:ext uri="{BB962C8B-B14F-4D97-AF65-F5344CB8AC3E}">
        <p14:creationId xmlns:p14="http://schemas.microsoft.com/office/powerpoint/2010/main" val="158387824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500"/>
                                  </p:stCondLst>
                                  <p:childTnLst>
                                    <p:animMotion origin="layout" path="M 2.77778E-7 3.7037E-7 L 1.17344 3.7037E-7 " pathEditMode="relative" rAng="0" ptsTypes="AA">
                                      <p:cBhvr>
                                        <p:cTn id="10" dur="1000" spd="-100000" fill="hold"/>
                                        <p:tgtEl>
                                          <p:spTgt spid="5"/>
                                        </p:tgtEl>
                                        <p:attrNameLst>
                                          <p:attrName>ppt_x</p:attrName>
                                          <p:attrName>ppt_y</p:attrName>
                                        </p:attrNameLst>
                                      </p:cBhvr>
                                      <p:rCtr x="58663" y="0"/>
                                    </p:animMotion>
                                  </p:childTnLst>
                                </p:cTn>
                              </p:par>
                              <p:par>
                                <p:cTn id="11" presetID="1"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par>
                                <p:cTn id="13" presetID="63" presetClass="path" presetSubtype="0" accel="50000" decel="50000" fill="hold" nodeType="withEffect">
                                  <p:stCondLst>
                                    <p:cond delay="500"/>
                                  </p:stCondLst>
                                  <p:childTnLst>
                                    <p:animMotion origin="layout" path="M 5E-6 -1.60494E-6 L 1.41598 -1.60494E-6 " pathEditMode="relative" rAng="0" ptsTypes="AA">
                                      <p:cBhvr>
                                        <p:cTn id="14" dur="1000" spd="-100000" fill="hold"/>
                                        <p:tgtEl>
                                          <p:spTgt spid="7"/>
                                        </p:tgtEl>
                                        <p:attrNameLst>
                                          <p:attrName>ppt_x</p:attrName>
                                          <p:attrName>ppt_y</p:attrName>
                                        </p:attrNameLst>
                                      </p:cBhvr>
                                      <p:rCtr x="70799" y="0"/>
                                    </p:animMotion>
                                  </p:childTnLst>
                                </p:cTn>
                              </p:par>
                              <p:par>
                                <p:cTn id="15" presetID="1"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childTnLst>
                                </p:cTn>
                              </p:par>
                              <p:par>
                                <p:cTn id="17" presetID="63" presetClass="path" presetSubtype="0" accel="50000" decel="50000" fill="hold" nodeType="withEffect">
                                  <p:stCondLst>
                                    <p:cond delay="500"/>
                                  </p:stCondLst>
                                  <p:childTnLst>
                                    <p:animMotion origin="layout" path="M 2.5E-6 -3.20988E-6 L 0.67066 -3.20988E-6 " pathEditMode="relative" rAng="0" ptsTypes="AA">
                                      <p:cBhvr>
                                        <p:cTn id="18" dur="1000" spd="-100000" fill="hold"/>
                                        <p:tgtEl>
                                          <p:spTgt spid="9"/>
                                        </p:tgtEl>
                                        <p:attrNameLst>
                                          <p:attrName>ppt_x</p:attrName>
                                          <p:attrName>ppt_y</p:attrName>
                                        </p:attrNameLst>
                                      </p:cBhvr>
                                      <p:rCtr x="33524" y="0"/>
                                    </p:animMotion>
                                  </p:childTnLst>
                                </p:cTn>
                              </p:par>
                              <p:par>
                                <p:cTn id="19" presetID="1" presetClass="entr" presetSubtype="0" fill="hold" grpId="1" nodeType="withEffect">
                                  <p:stCondLst>
                                    <p:cond delay="500"/>
                                  </p:stCondLst>
                                  <p:childTnLst>
                                    <p:set>
                                      <p:cBhvr>
                                        <p:cTn id="20" dur="1" fill="hold">
                                          <p:stCondLst>
                                            <p:cond delay="0"/>
                                          </p:stCondLst>
                                        </p:cTn>
                                        <p:tgtEl>
                                          <p:spTgt spid="6"/>
                                        </p:tgtEl>
                                        <p:attrNameLst>
                                          <p:attrName>style.visibility</p:attrName>
                                        </p:attrNameLst>
                                      </p:cBhvr>
                                      <p:to>
                                        <p:strVal val="visible"/>
                                      </p:to>
                                    </p:set>
                                  </p:childTnLst>
                                </p:cTn>
                              </p:par>
                              <p:par>
                                <p:cTn id="21" presetID="35" presetClass="path" presetSubtype="0" accel="50000" decel="50000" fill="hold" grpId="0" nodeType="withEffect">
                                  <p:stCondLst>
                                    <p:cond delay="500"/>
                                  </p:stCondLst>
                                  <p:childTnLst>
                                    <p:animMotion origin="layout" path="M -3.33333E-6 -1.23457E-7 L 1.175 -1.23457E-7 " pathEditMode="relative" rAng="0" ptsTypes="AA">
                                      <p:cBhvr>
                                        <p:cTn id="22" dur="1000" spd="-100000" fill="hold"/>
                                        <p:tgtEl>
                                          <p:spTgt spid="6"/>
                                        </p:tgtEl>
                                        <p:attrNameLst>
                                          <p:attrName>ppt_x</p:attrName>
                                          <p:attrName>ppt_y</p:attrName>
                                        </p:attrNameLst>
                                      </p:cBhvr>
                                      <p:rCtr x="58750" y="0"/>
                                    </p:animMotion>
                                  </p:childTnLst>
                                </p:cTn>
                              </p:par>
                              <p:par>
                                <p:cTn id="23" presetID="1" presetClass="entr" presetSubtype="0" fill="hold" grpId="1" nodeType="with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par>
                                <p:cTn id="25" presetID="35" presetClass="path" presetSubtype="0" accel="50000" decel="50000" fill="hold" grpId="0" nodeType="withEffect">
                                  <p:stCondLst>
                                    <p:cond delay="500"/>
                                  </p:stCondLst>
                                  <p:childTnLst>
                                    <p:animMotion origin="layout" path="M -3.33333E-6 -4.44444E-6 L 1.17622 -4.44444E-6 " pathEditMode="relative" rAng="0" ptsTypes="AA">
                                      <p:cBhvr>
                                        <p:cTn id="26" dur="1000" spd="-100000" fill="hold"/>
                                        <p:tgtEl>
                                          <p:spTgt spid="4"/>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6"/>
                        </p:tgtEl>
                        <p:attrNameLst>
                          <p:attrName>ppt_x</p:attrName>
                          <p:attrName>ppt_y</p:attrName>
                        </p:attrNameLst>
                      </p:cBhvr>
                      <p:rCtr x="58750" y="0"/>
                    </p:animMotion>
                  </p:childTnLst>
                </p:cTn>
              </p:par>
            </p:tnLst>
          </p:tmpl>
        </p:tmplLst>
      </p:bldP>
      <p:bldP spid="6" grpId="1">
        <p:tmplLst>
          <p:tmpl>
            <p:tnLst>
              <p:par>
                <p:cTn presetID="1" presetClass="entr" presetSubtype="0" fill="hold" nodeType="withEffect">
                  <p:stCondLst>
                    <p:cond delay="5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4"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4"/>
                        </p:tgtEl>
                        <p:attrNameLst>
                          <p:attrName>ppt_x</p:attrName>
                          <p:attrName>ppt_y</p:attrName>
                        </p:attrNameLst>
                      </p:cBhvr>
                      <p:rCtr x="58802" y="0"/>
                    </p:animMotion>
                  </p:childTnLst>
                </p:cTn>
              </p:par>
            </p:tnLst>
          </p:tmpl>
        </p:tmplLst>
      </p:bldP>
      <p:bldP spid="4" grpId="1">
        <p:tmplLst>
          <p:tmpl>
            <p:tnLst>
              <p:par>
                <p:cTn presetID="1"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childTnLst>
                </p:cTn>
              </p:par>
            </p:tnLst>
          </p:tmpl>
        </p:tmplLst>
      </p:bldP>
    </p:bld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Agenda</a:t>
            </a:r>
            <a:endParaRPr lang="en-US" dirty="0"/>
          </a:p>
        </p:txBody>
      </p:sp>
      <p:sp>
        <p:nvSpPr>
          <p:cNvPr id="11" name="Content Placeholder 12"/>
          <p:cNvSpPr>
            <a:spLocks noGrp="1"/>
          </p:cNvSpPr>
          <p:nvPr>
            <p:ph sz="quarter" idx="10" hasCustomPrompt="1"/>
          </p:nvPr>
        </p:nvSpPr>
        <p:spPr>
          <a:xfrm>
            <a:off x="624173" y="1797467"/>
            <a:ext cx="8732072" cy="4321118"/>
          </a:xfrm>
        </p:spPr>
        <p:txBody>
          <a:bodyPr/>
          <a:lstStyle>
            <a:lvl1pPr marL="0" indent="0">
              <a:buNone/>
              <a:tabLst>
                <a:tab pos="7602097" algn="l"/>
              </a:tabLst>
              <a:defRPr sz="3998" baseline="0">
                <a:solidFill>
                  <a:schemeClr val="accent2"/>
                </a:solidFill>
              </a:defRPr>
            </a:lvl1pPr>
            <a:lvl2pPr marL="0" indent="0">
              <a:buNone/>
              <a:tabLst>
                <a:tab pos="7602097" algn="l"/>
              </a:tabLst>
              <a:defRPr sz="1999">
                <a:latin typeface="+mn-lt"/>
              </a:defRPr>
            </a:lvl2pPr>
            <a:lvl3pPr marL="460252" indent="-230127">
              <a:tabLst>
                <a:tab pos="7602097" algn="l"/>
              </a:tabLst>
              <a:defRPr sz="1999" baseline="0">
                <a:latin typeface="+mn-lt"/>
              </a:defRPr>
            </a:lvl3pPr>
          </a:lstStyle>
          <a:p>
            <a:pPr lvl="0"/>
            <a:r>
              <a:rPr lang="en-US" dirty="0" smtClean="0"/>
              <a:t>Topic	xx</a:t>
            </a:r>
          </a:p>
          <a:p>
            <a:pPr lvl="1"/>
            <a:r>
              <a:rPr lang="en-US" dirty="0" smtClean="0"/>
              <a:t>Subtopic	xx</a:t>
            </a:r>
          </a:p>
          <a:p>
            <a:pPr lvl="0"/>
            <a:r>
              <a:rPr lang="en-US" dirty="0" smtClean="0"/>
              <a:t>Topic	xx</a:t>
            </a:r>
          </a:p>
          <a:p>
            <a:pPr lvl="1"/>
            <a:r>
              <a:rPr lang="en-US" dirty="0" smtClean="0"/>
              <a:t>Subtopic	xx</a:t>
            </a:r>
          </a:p>
        </p:txBody>
      </p:sp>
      <p:sp>
        <p:nvSpPr>
          <p:cNvPr id="12" name="Rectangle 11"/>
          <p:cNvSpPr/>
          <p:nvPr userDrawn="1"/>
        </p:nvSpPr>
        <p:spPr bwMode="auto">
          <a:xfrm>
            <a:off x="9453573" y="1797467"/>
            <a:ext cx="2109493" cy="210233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16" tIns="45709" rIns="45709" bIns="91416" numCol="1" spcCol="0" rtlCol="0" fromWordArt="0" anchor="b" anchorCtr="0" forceAA="0" compatLnSpc="1">
            <a:prstTxWarp prst="textNoShape">
              <a:avLst/>
            </a:prstTxWarp>
            <a:noAutofit/>
          </a:bodyPr>
          <a:lstStyle/>
          <a:p>
            <a:pPr algn="ctr" defTabSz="913856" fontAlgn="base">
              <a:spcBef>
                <a:spcPct val="0"/>
              </a:spcBef>
              <a:spcAft>
                <a:spcPct val="0"/>
              </a:spcAft>
            </a:pPr>
            <a:endParaRPr lang="en-US" sz="1866" spc="-51"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075" name="Picture 3" descr="C:\Temp\Agenda.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181410" y="2224728"/>
            <a:ext cx="641765" cy="12770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9569993" y="3546406"/>
            <a:ext cx="817531" cy="287130"/>
          </a:xfrm>
          <a:prstGeom prst="rect">
            <a:avLst/>
          </a:prstGeom>
          <a:noFill/>
        </p:spPr>
        <p:txBody>
          <a:bodyPr wrap="none" lIns="0" tIns="0" rIns="0" bIns="0" rtlCol="0">
            <a:spAutoFit/>
          </a:bodyPr>
          <a:lstStyle/>
          <a:p>
            <a:pPr defTabSz="914120"/>
            <a:r>
              <a:rPr lang="en-US" sz="1866" dirty="0" smtClean="0">
                <a:solidFill>
                  <a:srgbClr val="FFFFFF"/>
                </a:solidFill>
              </a:rPr>
              <a:t>Agenda</a:t>
            </a:r>
          </a:p>
        </p:txBody>
      </p:sp>
    </p:spTree>
    <p:extLst>
      <p:ext uri="{BB962C8B-B14F-4D97-AF65-F5344CB8AC3E}">
        <p14:creationId xmlns:p14="http://schemas.microsoft.com/office/powerpoint/2010/main" val="10186655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3.70409E-6 -1.11111E-6 L 3.70409E-6 -0.05393 " pathEditMode="relative" rAng="0" ptsTypes="AA">
                                      <p:cBhvr>
                                        <p:cTn id="6" dur="500" fill="hold"/>
                                        <p:tgtEl>
                                          <p:spTgt spid="3075"/>
                                        </p:tgtEl>
                                        <p:attrNameLst>
                                          <p:attrName>ppt_x</p:attrName>
                                          <p:attrName>ppt_y</p:attrName>
                                        </p:attrNameLst>
                                      </p:cBhvr>
                                      <p:rCtr x="0" y="-2708"/>
                                    </p:animMotion>
                                  </p:childTnLst>
                                </p:cTn>
                              </p:par>
                              <p:par>
                                <p:cTn id="7" presetID="1" presetClass="entr" presetSubtype="0" fill="hold" grpId="0"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par>
                                <p:cTn id="9" presetID="42" presetClass="path" presetSubtype="0" accel="50000" decel="50000" fill="hold" grpId="1" nodeType="withEffect">
                                  <p:stCondLst>
                                    <p:cond delay="500"/>
                                  </p:stCondLst>
                                  <p:childTnLst>
                                    <p:animMotion origin="layout" path="M -4.17296E-6 2.96296E-6 L -4.17296E-6 0.04722 " pathEditMode="relative" rAng="0" ptsTypes="AA">
                                      <p:cBhvr>
                                        <p:cTn id="10" dur="500" spd="-100000" fill="hold"/>
                                        <p:tgtEl>
                                          <p:spTgt spid="14"/>
                                        </p:tgtEl>
                                        <p:attrNameLst>
                                          <p:attrName>ppt_x</p:attrName>
                                          <p:attrName>ppt_y</p:attrName>
                                        </p:attrNameLst>
                                      </p:cBhvr>
                                      <p:rCtr x="0" y="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Chapter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2785512"/>
            <a:ext cx="10938892" cy="1114291"/>
          </a:xfrm>
        </p:spPr>
        <p:txBody>
          <a:bodyPr/>
          <a:lstStyle>
            <a:lvl1pPr marL="0" indent="0">
              <a:buNone/>
              <a:defRPr lang="en-US" sz="8796" i="0" kern="1200" spc="-100" baseline="0" dirty="0" smtClean="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Chapter title</a:t>
            </a:r>
          </a:p>
        </p:txBody>
      </p:sp>
      <p:sp>
        <p:nvSpPr>
          <p:cNvPr id="4" name="Text Placeholder 8"/>
          <p:cNvSpPr>
            <a:spLocks noGrp="1"/>
          </p:cNvSpPr>
          <p:nvPr>
            <p:ph type="body" sz="quarter" idx="11" hasCustomPrompt="1"/>
          </p:nvPr>
        </p:nvSpPr>
        <p:spPr>
          <a:xfrm>
            <a:off x="624174" y="1773649"/>
            <a:ext cx="10938892" cy="443301"/>
          </a:xfrm>
        </p:spPr>
        <p:txBody>
          <a:bodyPr/>
          <a:lstStyle>
            <a:lvl1pPr marL="0" indent="0">
              <a:buNone/>
              <a:defRPr lang="en-US" sz="3199" kern="1200" spc="-100" baseline="0" dirty="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11"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userDrawn="1"/>
        </p:nvGrpSpPr>
        <p:grpSpPr>
          <a:xfrm>
            <a:off x="623148" y="308487"/>
            <a:ext cx="1631544" cy="602600"/>
            <a:chOff x="10186018" y="534632"/>
            <a:chExt cx="1706539" cy="629907"/>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8" name="TextBox 7"/>
            <p:cNvSpPr txBox="1"/>
            <p:nvPr userDrawn="1"/>
          </p:nvSpPr>
          <p:spPr>
            <a:xfrm>
              <a:off x="10576932" y="981291"/>
              <a:ext cx="474502" cy="183248"/>
            </a:xfrm>
            <a:prstGeom prst="rect">
              <a:avLst/>
            </a:prstGeom>
            <a:noFill/>
          </p:spPr>
          <p:txBody>
            <a:bodyPr wrap="none" lIns="0" tIns="0" rIns="0" bIns="0" rtlCol="0">
              <a:spAutoFit/>
            </a:bodyPr>
            <a:lstStyle/>
            <a:p>
              <a:pPr defTabSz="914120">
                <a:lnSpc>
                  <a:spcPct val="90000"/>
                </a:lnSpc>
                <a:spcAft>
                  <a:spcPts val="800"/>
                </a:spcAft>
              </a:pPr>
              <a:r>
                <a:rPr lang="en-US" sz="1266" dirty="0" smtClean="0">
                  <a:solidFill>
                    <a:srgbClr val="FFFFFF"/>
                  </a:solidFill>
                </a:rPr>
                <a:t>| Basel</a:t>
              </a:r>
            </a:p>
          </p:txBody>
        </p:sp>
      </p:grpSp>
    </p:spTree>
    <p:extLst>
      <p:ext uri="{BB962C8B-B14F-4D97-AF65-F5344CB8AC3E}">
        <p14:creationId xmlns:p14="http://schemas.microsoft.com/office/powerpoint/2010/main" val="80614754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5"/>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4"/>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6"/>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11"/>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6"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6"/>
                        </p:tgtEl>
                        <p:attrNameLst>
                          <p:attrName>ppt_x</p:attrName>
                          <p:attrName>ppt_y</p:attrName>
                        </p:attrNameLst>
                      </p:cBhvr>
                      <p:rCtr x="61706" y="0"/>
                    </p:animMotion>
                  </p:childTnLst>
                </p:cTn>
              </p:par>
            </p:tnLst>
          </p:tmpl>
        </p:tmplLst>
      </p:bldP>
      <p:bldP spid="4" grpId="0">
        <p:tmplLst>
          <p:tmpl>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4"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4"/>
                        </p:tgtEl>
                        <p:attrNameLst>
                          <p:attrName>ppt_x</p:attrName>
                          <p:attrName>ppt_y</p:attrName>
                        </p:attrNameLst>
                      </p:cBhvr>
                      <p:rCtr x="61758" y="0"/>
                    </p:animMotion>
                  </p:childTnLst>
                </p:cTn>
              </p:par>
            </p:tnLst>
          </p:tmpl>
        </p:tmplLst>
      </p:bldP>
    </p:bld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hapter Title Dark Teal">
    <p:bg>
      <p:bgPr>
        <a:solidFill>
          <a:srgbClr val="008272"/>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12"/>
            <a:ext cx="10938892" cy="1114291"/>
          </a:xfrm>
        </p:spPr>
        <p:txBody>
          <a:bodyPr/>
          <a:lstStyle>
            <a:lvl1pPr marL="0" indent="0">
              <a:buNone/>
              <a:defRPr lang="en-US" sz="8796" i="0" kern="1200" spc="-100" baseline="0" dirty="0" smtClean="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49"/>
            <a:ext cx="10938892" cy="443301"/>
          </a:xfrm>
        </p:spPr>
        <p:txBody>
          <a:bodyPr/>
          <a:lstStyle>
            <a:lvl1pPr marL="0" indent="0">
              <a:buNone/>
              <a:defRPr lang="en-US" sz="3199" kern="1200" spc="-100" baseline="0" dirty="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7"/>
            <a:ext cx="1631544" cy="602600"/>
            <a:chOff x="10186018" y="534632"/>
            <a:chExt cx="1706539" cy="62990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74502" cy="183248"/>
            </a:xfrm>
            <a:prstGeom prst="rect">
              <a:avLst/>
            </a:prstGeom>
            <a:noFill/>
          </p:spPr>
          <p:txBody>
            <a:bodyPr wrap="none" lIns="0" tIns="0" rIns="0" bIns="0" rtlCol="0">
              <a:spAutoFit/>
            </a:bodyPr>
            <a:lstStyle/>
            <a:p>
              <a:pPr defTabSz="914120">
                <a:lnSpc>
                  <a:spcPct val="90000"/>
                </a:lnSpc>
                <a:spcAft>
                  <a:spcPts val="800"/>
                </a:spcAft>
              </a:pPr>
              <a:r>
                <a:rPr lang="en-US" sz="1266" dirty="0" smtClean="0">
                  <a:solidFill>
                    <a:srgbClr val="FFFFFF"/>
                  </a:solidFill>
                </a:rPr>
                <a:t>| Basel</a:t>
              </a:r>
            </a:p>
          </p:txBody>
        </p:sp>
      </p:grpSp>
    </p:spTree>
    <p:extLst>
      <p:ext uri="{BB962C8B-B14F-4D97-AF65-F5344CB8AC3E}">
        <p14:creationId xmlns:p14="http://schemas.microsoft.com/office/powerpoint/2010/main" val="307571343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hapter Title Plum">
    <p:bg>
      <p:bgPr>
        <a:solidFill>
          <a:srgbClr val="B4009E"/>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12"/>
            <a:ext cx="10938892" cy="1114291"/>
          </a:xfrm>
        </p:spPr>
        <p:txBody>
          <a:bodyPr/>
          <a:lstStyle>
            <a:lvl1pPr marL="0" indent="0">
              <a:buNone/>
              <a:defRPr lang="en-US" sz="8796" i="0" kern="1200" spc="-100" baseline="0" dirty="0" smtClean="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49"/>
            <a:ext cx="10938892" cy="443301"/>
          </a:xfrm>
        </p:spPr>
        <p:txBody>
          <a:bodyPr/>
          <a:lstStyle>
            <a:lvl1pPr marL="0" indent="0">
              <a:buNone/>
              <a:defRPr lang="en-US" sz="3199" kern="1200" spc="-100" baseline="0" dirty="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7"/>
            <a:ext cx="1631544" cy="602600"/>
            <a:chOff x="10186018" y="534632"/>
            <a:chExt cx="1706539" cy="62990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74502" cy="183248"/>
            </a:xfrm>
            <a:prstGeom prst="rect">
              <a:avLst/>
            </a:prstGeom>
            <a:noFill/>
          </p:spPr>
          <p:txBody>
            <a:bodyPr wrap="none" lIns="0" tIns="0" rIns="0" bIns="0" rtlCol="0">
              <a:spAutoFit/>
            </a:bodyPr>
            <a:lstStyle/>
            <a:p>
              <a:pPr defTabSz="914120">
                <a:lnSpc>
                  <a:spcPct val="90000"/>
                </a:lnSpc>
                <a:spcAft>
                  <a:spcPts val="800"/>
                </a:spcAft>
              </a:pPr>
              <a:r>
                <a:rPr lang="en-US" sz="1266" dirty="0" smtClean="0">
                  <a:solidFill>
                    <a:srgbClr val="FFFFFF"/>
                  </a:solidFill>
                </a:rPr>
                <a:t>| Basel</a:t>
              </a:r>
            </a:p>
          </p:txBody>
        </p:sp>
      </p:grpSp>
    </p:spTree>
    <p:extLst>
      <p:ext uri="{BB962C8B-B14F-4D97-AF65-F5344CB8AC3E}">
        <p14:creationId xmlns:p14="http://schemas.microsoft.com/office/powerpoint/2010/main" val="168162680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Section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795" i="0" kern="1200" spc="-100" baseline="0" dirty="0" smtClean="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78"/>
            <a:ext cx="10938892" cy="574412"/>
          </a:xfrm>
        </p:spPr>
        <p:txBody>
          <a:bodyPr/>
          <a:lstStyle>
            <a:lvl1pPr marL="0" indent="0">
              <a:buNone/>
              <a:defRPr lang="en-US" sz="3199" kern="1200" spc="-100" baseline="0" dirty="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3996889982"/>
      </p:ext>
    </p:extLst>
  </p:cSld>
  <p:clrMapOvr>
    <a:masterClrMapping/>
  </p:clrMapOvr>
  <p:transition spd="slow">
    <p:push/>
  </p:transition>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Section Title Dark Teal">
    <p:bg>
      <p:bgPr>
        <a:solidFill>
          <a:srgbClr val="00827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795" i="0" kern="1200" spc="-100" baseline="0" dirty="0" smtClean="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78"/>
            <a:ext cx="10938892" cy="574412"/>
          </a:xfrm>
        </p:spPr>
        <p:txBody>
          <a:bodyPr/>
          <a:lstStyle>
            <a:lvl1pPr marL="0" indent="0">
              <a:buNone/>
              <a:defRPr lang="en-US" sz="3199" kern="1200" spc="-100" baseline="0" dirty="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728504698"/>
      </p:ext>
    </p:extLst>
  </p:cSld>
  <p:clrMapOvr>
    <a:masterClrMapping/>
  </p:clrMapOvr>
  <p:transition spd="slow">
    <p:push/>
  </p:transition>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ection Title Plum">
    <p:bg>
      <p:bgPr>
        <a:solidFill>
          <a:srgbClr val="B4009E"/>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795" i="0" kern="1200" spc="-100" baseline="0" dirty="0" smtClean="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78"/>
            <a:ext cx="10938892" cy="574412"/>
          </a:xfrm>
        </p:spPr>
        <p:txBody>
          <a:bodyPr/>
          <a:lstStyle>
            <a:lvl1pPr marL="0" indent="0">
              <a:buNone/>
              <a:defRPr lang="en-US" sz="3199" kern="1200" spc="-100" baseline="0" dirty="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3848356604"/>
      </p:ext>
    </p:extLst>
  </p:cSld>
  <p:clrMapOvr>
    <a:masterClrMapping/>
  </p:clrMapOvr>
  <p:transition spd="slow">
    <p:push/>
  </p:transition>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12"/>
          <p:cNvSpPr>
            <a:spLocks noGrp="1"/>
          </p:cNvSpPr>
          <p:nvPr>
            <p:ph sz="quarter" idx="10"/>
          </p:nvPr>
        </p:nvSpPr>
        <p:spPr>
          <a:xfrm>
            <a:off x="624174" y="1797467"/>
            <a:ext cx="10938892" cy="4321118"/>
          </a:xfrm>
        </p:spPr>
        <p:txBody>
          <a:bodyPr/>
          <a:lstStyle>
            <a:lvl1pPr marL="0" indent="0">
              <a:buNone/>
              <a:defRPr sz="3998"/>
            </a:lvl1pPr>
            <a:lvl2pPr marL="0" indent="0">
              <a:buNone/>
              <a:tabLst/>
              <a:defRPr sz="1999">
                <a:latin typeface="+mn-lt"/>
              </a:defRPr>
            </a:lvl2pPr>
            <a:lvl3pPr marL="241203" indent="-241203">
              <a:defRPr sz="1999">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606368389"/>
      </p:ext>
    </p:extLst>
  </p:cSld>
  <p:clrMapOvr>
    <a:masterClrMapping/>
  </p:clrMapOvr>
  <p:transition spd="slow">
    <p:push dir="u"/>
  </p:transition>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4088384649"/>
      </p:ext>
    </p:extLst>
  </p:cSld>
  <p:clrMapOvr>
    <a:masterClrMapping/>
  </p:clrMapOvr>
  <p:transition spd="slow">
    <p:push dir="u"/>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36010" y="2067247"/>
            <a:ext cx="6115228" cy="2250850"/>
          </a:xfrm>
          <a:prstGeom prst="rect">
            <a:avLst/>
          </a:prstGeom>
        </p:spPr>
      </p:pic>
      <p:sp>
        <p:nvSpPr>
          <p:cNvPr id="6" name="TextBox 5"/>
          <p:cNvSpPr txBox="1"/>
          <p:nvPr userDrawn="1"/>
        </p:nvSpPr>
        <p:spPr>
          <a:xfrm>
            <a:off x="2800726" y="6255711"/>
            <a:ext cx="6585796" cy="123111"/>
          </a:xfrm>
          <a:prstGeom prst="rect">
            <a:avLst/>
          </a:prstGeom>
          <a:noFill/>
        </p:spPr>
        <p:txBody>
          <a:bodyPr wrap="square" lIns="0" tIns="0" rIns="0" bIns="0" rtlCol="0">
            <a:spAutoFit/>
          </a:bodyPr>
          <a:lstStyle/>
          <a:p>
            <a:pPr algn="ctr" defTabSz="815743"/>
            <a:r>
              <a:rPr lang="en-GB" sz="800" dirty="0" smtClean="0">
                <a:solidFill>
                  <a:srgbClr val="FFFFFF"/>
                </a:solidFill>
              </a:rPr>
              <a:t>©2013 Microsoft Corporation. All rights reserved.</a:t>
            </a:r>
          </a:p>
        </p:txBody>
      </p:sp>
    </p:spTree>
    <p:extLst>
      <p:ext uri="{BB962C8B-B14F-4D97-AF65-F5344CB8AC3E}">
        <p14:creationId xmlns:p14="http://schemas.microsoft.com/office/powerpoint/2010/main" val="76091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161581"/>
      </p:ext>
    </p:extLst>
  </p:cSld>
  <p:clrMapOvr>
    <a:masterClrMapping/>
  </p:clrMapOvr>
  <p:transition spd="slow">
    <p:push dir="u"/>
  </p:transition>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12"/>
          <p:cNvSpPr>
            <a:spLocks noGrp="1"/>
          </p:cNvSpPr>
          <p:nvPr>
            <p:ph sz="quarter" idx="10"/>
          </p:nvPr>
        </p:nvSpPr>
        <p:spPr>
          <a:xfrm>
            <a:off x="624174" y="1797467"/>
            <a:ext cx="5397447" cy="4321118"/>
          </a:xfrm>
        </p:spPr>
        <p:txBody>
          <a:bodyPr/>
          <a:lstStyle>
            <a:lvl1pPr marL="0" indent="0">
              <a:buNone/>
              <a:defRPr sz="3998"/>
            </a:lvl1pPr>
            <a:lvl2pPr marL="0" indent="0">
              <a:buNone/>
              <a:tabLst/>
              <a:defRPr sz="1999">
                <a:latin typeface="+mn-lt"/>
              </a:defRPr>
            </a:lvl2pPr>
            <a:lvl3pPr marL="241203" indent="-241203">
              <a:defRPr sz="1999">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12"/>
          <p:cNvSpPr>
            <a:spLocks noGrp="1"/>
          </p:cNvSpPr>
          <p:nvPr>
            <p:ph sz="quarter" idx="11"/>
          </p:nvPr>
        </p:nvSpPr>
        <p:spPr>
          <a:xfrm>
            <a:off x="6158501" y="1797466"/>
            <a:ext cx="5404566" cy="4321116"/>
          </a:xfrm>
        </p:spPr>
        <p:txBody>
          <a:bodyPr/>
          <a:lstStyle>
            <a:lvl1pPr marL="0" indent="0">
              <a:buNone/>
              <a:defRPr sz="3998"/>
            </a:lvl1pPr>
            <a:lvl2pPr marL="0" indent="0">
              <a:buNone/>
              <a:tabLst/>
              <a:defRPr sz="1999">
                <a:latin typeface="+mn-lt"/>
              </a:defRPr>
            </a:lvl2pPr>
            <a:lvl3pPr marL="241203" indent="-241203">
              <a:defRPr sz="1999">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433273743"/>
      </p:ext>
    </p:extLst>
  </p:cSld>
  <p:clrMapOvr>
    <a:masterClrMapping/>
  </p:clrMapOvr>
  <p:transition spd="slow">
    <p:push dir="u"/>
  </p:transition>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Metro Blocks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3" name="Content Placeholder 12"/>
          <p:cNvSpPr>
            <a:spLocks noGrp="1"/>
          </p:cNvSpPr>
          <p:nvPr>
            <p:ph sz="quarter" idx="10"/>
          </p:nvPr>
        </p:nvSpPr>
        <p:spPr>
          <a:xfrm>
            <a:off x="624174" y="1797465"/>
            <a:ext cx="6525250" cy="4321118"/>
          </a:xfrm>
        </p:spPr>
        <p:txBody>
          <a:bodyPr/>
          <a:lstStyle>
            <a:lvl1pPr marL="0" indent="0">
              <a:buNone/>
              <a:defRPr sz="3998"/>
            </a:lvl1pPr>
            <a:lvl2pPr marL="0" indent="0">
              <a:buNone/>
              <a:tabLst/>
              <a:defRPr sz="1999">
                <a:latin typeface="+mn-lt"/>
              </a:defRPr>
            </a:lvl2pPr>
            <a:lvl3pPr marL="460252" indent="-230127">
              <a:defRPr sz="1999">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4" name="Picture Placeholder 3"/>
          <p:cNvSpPr>
            <a:spLocks noGrp="1"/>
          </p:cNvSpPr>
          <p:nvPr>
            <p:ph type="pic" sz="quarter" idx="11"/>
          </p:nvPr>
        </p:nvSpPr>
        <p:spPr>
          <a:xfrm>
            <a:off x="7244637" y="1797466"/>
            <a:ext cx="2111607"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794"/>
            <a:ext cx="2111607" cy="2112790"/>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542810" y="4001207"/>
            <a:ext cx="2020256" cy="2117377"/>
          </a:xfrm>
        </p:spPr>
        <p:txBody>
          <a:bodyPr/>
          <a:lstStyle/>
          <a:p>
            <a:r>
              <a:rPr lang="en-US" smtClean="0"/>
              <a:t>Click icon to add picture</a:t>
            </a:r>
            <a:endParaRPr lang="de-CH" dirty="0"/>
          </a:p>
        </p:txBody>
      </p:sp>
    </p:spTree>
    <p:extLst>
      <p:ext uri="{BB962C8B-B14F-4D97-AF65-F5344CB8AC3E}">
        <p14:creationId xmlns:p14="http://schemas.microsoft.com/office/powerpoint/2010/main" val="1518082018"/>
      </p:ext>
    </p:extLst>
  </p:cSld>
  <p:clrMapOvr>
    <a:masterClrMapping/>
  </p:clrMapOvr>
  <p:transition spd="slow">
    <p:push dir="u"/>
  </p:transition>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Metro Block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6"/>
            <a:ext cx="2111608"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66"/>
            <a:ext cx="2109493" cy="4321119"/>
          </a:xfrm>
        </p:spPr>
        <p:txBody>
          <a:bodyPr/>
          <a:lstStyle/>
          <a:p>
            <a:r>
              <a:rPr lang="en-US" smtClean="0"/>
              <a:t>Click icon to add picture</a:t>
            </a:r>
            <a:endParaRPr lang="de-CH"/>
          </a:p>
        </p:txBody>
      </p:sp>
      <p:sp>
        <p:nvSpPr>
          <p:cNvPr id="8" name="Picture Placeholder 3"/>
          <p:cNvSpPr>
            <a:spLocks noGrp="1"/>
          </p:cNvSpPr>
          <p:nvPr>
            <p:ph type="pic" sz="quarter" idx="13"/>
          </p:nvPr>
        </p:nvSpPr>
        <p:spPr>
          <a:xfrm>
            <a:off x="7244637" y="4005661"/>
            <a:ext cx="2111608" cy="2112924"/>
          </a:xfrm>
        </p:spPr>
        <p:txBody>
          <a:bodyPr/>
          <a:lstStyle/>
          <a:p>
            <a:r>
              <a:rPr lang="en-US" smtClean="0"/>
              <a:t>Click icon to add picture</a:t>
            </a:r>
            <a:endParaRPr lang="de-CH"/>
          </a:p>
        </p:txBody>
      </p:sp>
      <p:sp>
        <p:nvSpPr>
          <p:cNvPr id="10" name="Content Placeholder 12"/>
          <p:cNvSpPr>
            <a:spLocks noGrp="1"/>
          </p:cNvSpPr>
          <p:nvPr>
            <p:ph sz="quarter" idx="10"/>
          </p:nvPr>
        </p:nvSpPr>
        <p:spPr>
          <a:xfrm>
            <a:off x="624174" y="1797467"/>
            <a:ext cx="6525250" cy="4321118"/>
          </a:xfrm>
        </p:spPr>
        <p:txBody>
          <a:bodyPr/>
          <a:lstStyle>
            <a:lvl1pPr marL="0" indent="0">
              <a:buNone/>
              <a:defRPr sz="3998"/>
            </a:lvl1pPr>
            <a:lvl2pPr marL="0" indent="0">
              <a:buNone/>
              <a:tabLst/>
              <a:defRPr sz="1999">
                <a:latin typeface="+mn-lt"/>
              </a:defRPr>
            </a:lvl2pPr>
            <a:lvl3pPr marL="460252" indent="-230127">
              <a:defRPr sz="1999">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907661658"/>
      </p:ext>
    </p:extLst>
  </p:cSld>
  <p:clrMapOvr>
    <a:masterClrMapping/>
  </p:clrMapOvr>
  <p:transition spd="slow">
    <p:push dir="u"/>
  </p:transition>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Metro Blocks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236"/>
            <a:ext cx="2111608" cy="4321348"/>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235"/>
            <a:ext cx="2109493" cy="2113155"/>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5" y="4005662"/>
            <a:ext cx="2109492" cy="2112922"/>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236"/>
            <a:ext cx="6525250" cy="4321348"/>
          </a:xfrm>
        </p:spPr>
        <p:txBody>
          <a:bodyPr/>
          <a:lstStyle>
            <a:lvl1pPr marL="0" indent="0">
              <a:buNone/>
              <a:defRPr sz="3998"/>
            </a:lvl1pPr>
            <a:lvl2pPr marL="0" indent="0">
              <a:buNone/>
              <a:tabLst/>
              <a:defRPr sz="1999">
                <a:latin typeface="+mn-lt"/>
              </a:defRPr>
            </a:lvl2pPr>
            <a:lvl3pPr marL="460252" indent="-230127">
              <a:defRPr sz="1999">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906745969"/>
      </p:ext>
    </p:extLst>
  </p:cSld>
  <p:clrMapOvr>
    <a:masterClrMapping/>
  </p:clrMapOvr>
  <p:transition spd="slow">
    <p:push dir="u"/>
  </p:transition>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Metro Blocks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5"/>
            <a:ext cx="4318430" cy="2112924"/>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662"/>
            <a:ext cx="2111607" cy="2112922"/>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3" y="4001207"/>
            <a:ext cx="2109493" cy="2117377"/>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3998"/>
            </a:lvl1pPr>
            <a:lvl2pPr marL="0" indent="0">
              <a:buNone/>
              <a:tabLst/>
              <a:defRPr sz="1999">
                <a:latin typeface="+mn-lt"/>
              </a:defRPr>
            </a:lvl2pPr>
            <a:lvl3pPr marL="460252" indent="-230127">
              <a:defRPr sz="1999">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626668602"/>
      </p:ext>
    </p:extLst>
  </p:cSld>
  <p:clrMapOvr>
    <a:masterClrMapping/>
  </p:clrMapOvr>
  <p:transition spd="slow">
    <p:push dir="u"/>
  </p:transition>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Metro Blocks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6"/>
            <a:ext cx="2111608" cy="2097660"/>
          </a:xfrm>
        </p:spPr>
        <p:txBody>
          <a:bodyPr/>
          <a:lstStyle/>
          <a:p>
            <a:r>
              <a:rPr lang="en-US" smtClean="0"/>
              <a:t>Click icon to add picture</a:t>
            </a:r>
            <a:endParaRPr lang="de-CH"/>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795"/>
            <a:ext cx="4318430" cy="2112789"/>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3998"/>
            </a:lvl1pPr>
            <a:lvl2pPr marL="0" indent="0">
              <a:buNone/>
              <a:tabLst/>
              <a:defRPr sz="1999">
                <a:latin typeface="+mn-lt"/>
              </a:defRPr>
            </a:lvl2pPr>
            <a:lvl3pPr marL="460252" indent="-230127">
              <a:defRPr sz="1999">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869707721"/>
      </p:ext>
    </p:extLst>
  </p:cSld>
  <p:clrMapOvr>
    <a:masterClrMapping/>
  </p:clrMapOvr>
  <p:transition spd="slow">
    <p:push dir="u"/>
  </p:transition>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Metro Blocks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8"/>
            <a:ext cx="4318430" cy="4321116"/>
          </a:xfrm>
        </p:spPr>
        <p:txBody>
          <a:bodyPr/>
          <a:lstStyle/>
          <a:p>
            <a:r>
              <a:rPr lang="en-US" smtClean="0"/>
              <a:t>Click icon to add picture</a:t>
            </a:r>
            <a:endParaRPr lang="de-CH"/>
          </a:p>
        </p:txBody>
      </p:sp>
      <p:sp>
        <p:nvSpPr>
          <p:cNvPr id="6" name="Content Placeholder 12"/>
          <p:cNvSpPr>
            <a:spLocks noGrp="1"/>
          </p:cNvSpPr>
          <p:nvPr>
            <p:ph sz="quarter" idx="10"/>
          </p:nvPr>
        </p:nvSpPr>
        <p:spPr>
          <a:xfrm>
            <a:off x="624174" y="1797467"/>
            <a:ext cx="6525250" cy="4321118"/>
          </a:xfrm>
        </p:spPr>
        <p:txBody>
          <a:bodyPr/>
          <a:lstStyle>
            <a:lvl1pPr marL="0" indent="0">
              <a:buNone/>
              <a:defRPr sz="3998"/>
            </a:lvl1pPr>
            <a:lvl2pPr marL="0" indent="0">
              <a:buNone/>
              <a:tabLst/>
              <a:defRPr sz="1999">
                <a:latin typeface="+mn-lt"/>
              </a:defRPr>
            </a:lvl2pPr>
            <a:lvl3pPr marL="460252" indent="-230127">
              <a:defRPr sz="1999">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192415856"/>
      </p:ext>
    </p:extLst>
  </p:cSld>
  <p:clrMapOvr>
    <a:masterClrMapping/>
  </p:clrMapOvr>
  <p:transition spd="slow">
    <p:push dir="u"/>
  </p:transition>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4" name="Text Box 3"/>
          <p:cNvSpPr txBox="1">
            <a:spLocks noChangeArrowheads="1"/>
          </p:cNvSpPr>
          <p:nvPr userDrawn="1"/>
        </p:nvSpPr>
        <p:spPr bwMode="blackWhite">
          <a:xfrm>
            <a:off x="520632" y="6299757"/>
            <a:ext cx="11171635" cy="30739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3856" eaLnBrk="0" hangingPunct="0"/>
            <a:r>
              <a:rPr lang="en-US" sz="666" dirty="0">
                <a:gradFill>
                  <a:gsLst>
                    <a:gs pos="0">
                      <a:srgbClr val="FFFFFF"/>
                    </a:gs>
                    <a:gs pos="100000">
                      <a:srgbClr val="FFFFFF"/>
                    </a:gs>
                  </a:gsLst>
                  <a:lin ang="5400000" scaled="0"/>
                </a:gradFill>
                <a:cs typeface="Arial" charset="0"/>
              </a:rPr>
              <a:t>© </a:t>
            </a:r>
            <a:r>
              <a:rPr lang="en-US" sz="666" dirty="0" smtClean="0">
                <a:gradFill>
                  <a:gsLst>
                    <a:gs pos="0">
                      <a:srgbClr val="FFFFFF"/>
                    </a:gs>
                    <a:gs pos="100000">
                      <a:srgbClr val="FFFFFF"/>
                    </a:gs>
                  </a:gsLst>
                  <a:lin ang="5400000" scaled="0"/>
                </a:gradFill>
                <a:cs typeface="Arial" charset="0"/>
              </a:rPr>
              <a:t>2012 Microsoft </a:t>
            </a:r>
            <a:r>
              <a:rPr lang="en-US" sz="666" dirty="0">
                <a:gradFill>
                  <a:gsLst>
                    <a:gs pos="0">
                      <a:srgbClr val="FFFFFF"/>
                    </a:gs>
                    <a:gs pos="100000">
                      <a:srgbClr val="FFFFFF"/>
                    </a:gs>
                  </a:gsLst>
                  <a:lin ang="5400000" scaled="0"/>
                </a:gradFill>
                <a:cs typeface="Arial" charset="0"/>
              </a:rPr>
              <a:t>Corporation. All rights reserved. Microsoft, Windows, Windows Vista and other product names are or may be registered trademarks and/or trademarks in the U.S. and/or other countries.</a:t>
            </a:r>
          </a:p>
          <a:p>
            <a:pPr algn="ctr" defTabSz="913856" eaLnBrk="0" hangingPunct="0"/>
            <a:r>
              <a:rPr lang="en-US" sz="666" dirty="0">
                <a:gradFill>
                  <a:gsLst>
                    <a:gs pos="0">
                      <a:srgbClr val="FFFFFF"/>
                    </a:gs>
                    <a:gs pos="100000">
                      <a:srgbClr val="FFFFFF"/>
                    </a:gs>
                  </a:gsLst>
                  <a:lin ang="5400000" scaled="0"/>
                </a:gra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666" dirty="0" smtClean="0">
                <a:gradFill>
                  <a:gsLst>
                    <a:gs pos="0">
                      <a:srgbClr val="FFFFFF"/>
                    </a:gs>
                    <a:gs pos="100000">
                      <a:srgbClr val="FFFFFF"/>
                    </a:gs>
                  </a:gsLst>
                  <a:lin ang="5400000" scaled="0"/>
                </a:gradFill>
                <a:cs typeface="Arial" charset="0"/>
              </a:rPr>
              <a:t>MICROSOFT </a:t>
            </a:r>
            <a:r>
              <a:rPr lang="en-US" sz="666" dirty="0">
                <a:gradFill>
                  <a:gsLst>
                    <a:gs pos="0">
                      <a:srgbClr val="FFFFFF"/>
                    </a:gs>
                    <a:gs pos="100000">
                      <a:srgbClr val="FFFFFF"/>
                    </a:gs>
                  </a:gsLst>
                  <a:lin ang="5400000" scaled="0"/>
                </a:gradFill>
                <a:cs typeface="Arial" charset="0"/>
              </a:rPr>
              <a:t>MAKES NO WARRANTIES, EXPRESS, IMPLIED OR STATUTORY, AS TO THE INFORMATION IN THIS PRESENTATION.</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202" y="1862756"/>
            <a:ext cx="8514834" cy="3134076"/>
          </a:xfrm>
          <a:prstGeom prst="rect">
            <a:avLst/>
          </a:prstGeom>
        </p:spPr>
      </p:pic>
    </p:spTree>
    <p:extLst>
      <p:ext uri="{BB962C8B-B14F-4D97-AF65-F5344CB8AC3E}">
        <p14:creationId xmlns:p14="http://schemas.microsoft.com/office/powerpoint/2010/main" val="2695413298"/>
      </p:ext>
    </p:extLst>
  </p:cSld>
  <p:clrMapOvr>
    <a:masterClrMapping/>
  </p:clrMapOvr>
  <p:transition spd="slow">
    <p:push/>
  </p:transition>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49509" y="2981414"/>
            <a:ext cx="7168600" cy="896760"/>
          </a:xfrm>
        </p:spPr>
        <p:txBody>
          <a:bodyPr wrap="square" lIns="0" tIns="0" rIns="0" bIns="0" anchor="ctr">
            <a:noAutofit/>
          </a:bodyPr>
          <a:lstStyle>
            <a:lvl1pPr>
              <a:lnSpc>
                <a:spcPct val="95000"/>
              </a:lnSpc>
              <a:spcBef>
                <a:spcPts val="0"/>
              </a:spcBef>
              <a:spcAft>
                <a:spcPts val="1599"/>
              </a:spcAft>
              <a:defRPr lang="en-US" sz="3528"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00"/>
              </a:spcBef>
              <a:defRPr sz="1862">
                <a:solidFill>
                  <a:srgbClr val="FFFFFF"/>
                </a:solidFill>
              </a:defRPr>
            </a:lvl2pPr>
            <a:lvl3pPr>
              <a:lnSpc>
                <a:spcPct val="100000"/>
              </a:lnSpc>
              <a:spcBef>
                <a:spcPts val="800"/>
              </a:spcBef>
              <a:defRPr sz="1862">
                <a:solidFill>
                  <a:srgbClr val="FFFFFF"/>
                </a:solidFill>
              </a:defRPr>
            </a:lvl3pPr>
            <a:lvl4pPr>
              <a:lnSpc>
                <a:spcPct val="100000"/>
              </a:lnSpc>
              <a:spcBef>
                <a:spcPts val="800"/>
              </a:spcBef>
              <a:defRPr sz="1862">
                <a:solidFill>
                  <a:srgbClr val="FFFFFF"/>
                </a:solidFill>
              </a:defRPr>
            </a:lvl4pPr>
            <a:lvl5pPr>
              <a:lnSpc>
                <a:spcPct val="100000"/>
              </a:lnSpc>
              <a:spcBef>
                <a:spcPts val="800"/>
              </a:spcBef>
              <a:defRPr sz="1862">
                <a:solidFill>
                  <a:srgbClr val="FFFFFF"/>
                </a:solidFill>
              </a:defRPr>
            </a:lvl5pPr>
          </a:lstStyle>
          <a:p>
            <a:pPr marL="0" lvl="0" indent="0" algn="l" defTabSz="895890"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69136" y="1507901"/>
            <a:ext cx="3853141" cy="384378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392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8410"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752699593"/>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Text Placeholder 2"/>
          <p:cNvSpPr>
            <a:spLocks noGrp="1"/>
          </p:cNvSpPr>
          <p:nvPr>
            <p:ph type="body"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Footer Placeholder 3"/>
          <p:cNvSpPr>
            <a:spLocks noGrp="1"/>
          </p:cNvSpPr>
          <p:nvPr>
            <p:ph type="ftr" sz="quarter" idx="10"/>
          </p:nvPr>
        </p:nvSpPr>
        <p:spPr>
          <a:xfrm>
            <a:off x="812502" y="6249663"/>
            <a:ext cx="7225287" cy="365210"/>
          </a:xfrm>
          <a:prstGeom prst="rect">
            <a:avLst/>
          </a:prstGeom>
        </p:spPr>
        <p:txBody>
          <a:bodyPr/>
          <a:lstStyle>
            <a:lvl1pPr>
              <a:defRPr/>
            </a:lvl1pPr>
          </a:lstStyle>
          <a:p>
            <a:endParaRPr lang="en-GB">
              <a:solidFill>
                <a:srgbClr val="FFFFFF"/>
              </a:solidFill>
            </a:endParaRPr>
          </a:p>
        </p:txBody>
      </p:sp>
      <p:sp>
        <p:nvSpPr>
          <p:cNvPr id="5" name="Slide Number Placeholder 4"/>
          <p:cNvSpPr>
            <a:spLocks noGrp="1"/>
          </p:cNvSpPr>
          <p:nvPr>
            <p:ph type="sldNum" sz="quarter" idx="11"/>
          </p:nvPr>
        </p:nvSpPr>
        <p:spPr>
          <a:xfrm>
            <a:off x="0" y="1272524"/>
            <a:ext cx="710922" cy="244533"/>
          </a:xfrm>
          <a:prstGeom prst="rect">
            <a:avLst/>
          </a:prstGeom>
        </p:spPr>
        <p:txBody>
          <a:bodyPr/>
          <a:lstStyle>
            <a:lvl1pPr>
              <a:defRPr/>
            </a:lvl1pPr>
          </a:lstStyle>
          <a:p>
            <a:fld id="{8BAA82A5-D41F-40B6-864A-06BCCF57D3E7}" type="slidenum">
              <a:rPr lang="en-GB">
                <a:solidFill>
                  <a:srgbClr val="FFFFFF"/>
                </a:solidFill>
              </a:rPr>
              <a:pPr/>
              <a:t>‹#›</a:t>
            </a:fld>
            <a:endParaRPr lang="en-GB">
              <a:solidFill>
                <a:srgbClr val="FFFFFF"/>
              </a:solidFill>
            </a:endParaRPr>
          </a:p>
        </p:txBody>
      </p:sp>
      <p:sp>
        <p:nvSpPr>
          <p:cNvPr id="6" name="Date Placeholder 5"/>
          <p:cNvSpPr>
            <a:spLocks noGrp="1"/>
          </p:cNvSpPr>
          <p:nvPr>
            <p:ph type="dt" sz="half" idx="12"/>
          </p:nvPr>
        </p:nvSpPr>
        <p:spPr>
          <a:xfrm>
            <a:off x="8124825" y="6249859"/>
            <a:ext cx="3554611" cy="365210"/>
          </a:xfrm>
          <a:prstGeom prst="rect">
            <a:avLst/>
          </a:prstGeom>
        </p:spPr>
        <p:txBody>
          <a:bodyPr/>
          <a:lstStyle>
            <a:lvl1pPr>
              <a:defRPr/>
            </a:lvl1pPr>
          </a:lstStyle>
          <a:p>
            <a:endParaRPr lang="en-GB">
              <a:solidFill>
                <a:srgbClr val="FFFFFF"/>
              </a:solidFill>
            </a:endParaRPr>
          </a:p>
        </p:txBody>
      </p:sp>
    </p:spTree>
    <p:extLst>
      <p:ext uri="{BB962C8B-B14F-4D97-AF65-F5344CB8AC3E}">
        <p14:creationId xmlns:p14="http://schemas.microsoft.com/office/powerpoint/2010/main" val="117113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34" y="1636296"/>
            <a:ext cx="2688224" cy="4930601"/>
          </a:xfrm>
        </p:spPr>
        <p:txBody>
          <a:bodyPr vert="horz" lIns="0" tIns="0" rIns="0" bIns="0" rtlCol="0">
            <a:noAutofit/>
          </a:bodyPr>
          <a:lstStyle>
            <a:lvl1pPr>
              <a:defRPr lang="en-US" sz="2352"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368308488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Text Only_Large">
    <p:bg>
      <p:bgPr>
        <a:solidFill>
          <a:srgbClr val="505050"/>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65211" y="2084657"/>
            <a:ext cx="9856822" cy="488965"/>
          </a:xfrm>
        </p:spPr>
        <p:txBody>
          <a:bodyPr/>
          <a:lstStyle>
            <a:lvl1pPr>
              <a:defRPr sz="3528"/>
            </a:lvl1pPr>
          </a:lstStyle>
          <a:p>
            <a:r>
              <a:rPr lang="en-US" dirty="0" smtClean="0"/>
              <a:t>Click to edit master title style</a:t>
            </a:r>
            <a:endParaRPr lang="en-US" dirty="0"/>
          </a:p>
        </p:txBody>
      </p:sp>
    </p:spTree>
    <p:extLst>
      <p:ext uri="{BB962C8B-B14F-4D97-AF65-F5344CB8AC3E}">
        <p14:creationId xmlns:p14="http://schemas.microsoft.com/office/powerpoint/2010/main" val="354255509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Text Placeholder 2"/>
          <p:cNvSpPr>
            <a:spLocks noGrp="1"/>
          </p:cNvSpPr>
          <p:nvPr>
            <p:ph type="body"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Footer Placeholder 3"/>
          <p:cNvSpPr>
            <a:spLocks noGrp="1"/>
          </p:cNvSpPr>
          <p:nvPr>
            <p:ph type="ftr" sz="quarter" idx="10"/>
          </p:nvPr>
        </p:nvSpPr>
        <p:spPr>
          <a:xfrm>
            <a:off x="812485" y="6249663"/>
            <a:ext cx="7225287" cy="365210"/>
          </a:xfrm>
          <a:prstGeom prst="rect">
            <a:avLst/>
          </a:prstGeom>
        </p:spPr>
        <p:txBody>
          <a:bodyPr/>
          <a:lstStyle>
            <a:lvl1pPr>
              <a:defRPr/>
            </a:lvl1pPr>
          </a:lstStyle>
          <a:p>
            <a:pPr defTabSz="914120"/>
            <a:endParaRPr lang="en-GB" sz="1866">
              <a:solidFill>
                <a:srgbClr val="505050"/>
              </a:solidFill>
            </a:endParaRPr>
          </a:p>
        </p:txBody>
      </p:sp>
      <p:sp>
        <p:nvSpPr>
          <p:cNvPr id="5" name="Slide Number Placeholder 4"/>
          <p:cNvSpPr>
            <a:spLocks noGrp="1"/>
          </p:cNvSpPr>
          <p:nvPr>
            <p:ph type="sldNum" sz="quarter" idx="11"/>
          </p:nvPr>
        </p:nvSpPr>
        <p:spPr>
          <a:xfrm>
            <a:off x="0" y="1272518"/>
            <a:ext cx="710922" cy="244533"/>
          </a:xfrm>
          <a:prstGeom prst="rect">
            <a:avLst/>
          </a:prstGeom>
        </p:spPr>
        <p:txBody>
          <a:bodyPr/>
          <a:lstStyle>
            <a:lvl1pPr>
              <a:defRPr/>
            </a:lvl1pPr>
          </a:lstStyle>
          <a:p>
            <a:pPr defTabSz="914120"/>
            <a:fld id="{8BAA82A5-D41F-40B6-864A-06BCCF57D3E7}" type="slidenum">
              <a:rPr lang="en-GB" sz="1866" smtClean="0">
                <a:solidFill>
                  <a:srgbClr val="505050"/>
                </a:solidFill>
              </a:rPr>
              <a:pPr defTabSz="914120"/>
              <a:t>‹#›</a:t>
            </a:fld>
            <a:endParaRPr lang="en-GB" sz="1866">
              <a:solidFill>
                <a:srgbClr val="505050"/>
              </a:solidFill>
            </a:endParaRPr>
          </a:p>
        </p:txBody>
      </p:sp>
      <p:sp>
        <p:nvSpPr>
          <p:cNvPr id="6" name="Date Placeholder 5"/>
          <p:cNvSpPr>
            <a:spLocks noGrp="1"/>
          </p:cNvSpPr>
          <p:nvPr>
            <p:ph type="dt" sz="half" idx="12"/>
          </p:nvPr>
        </p:nvSpPr>
        <p:spPr>
          <a:xfrm>
            <a:off x="8124825" y="6249857"/>
            <a:ext cx="3554611" cy="365210"/>
          </a:xfrm>
          <a:prstGeom prst="rect">
            <a:avLst/>
          </a:prstGeom>
        </p:spPr>
        <p:txBody>
          <a:bodyPr/>
          <a:lstStyle>
            <a:lvl1pPr>
              <a:defRPr/>
            </a:lvl1pPr>
          </a:lstStyle>
          <a:p>
            <a:pPr defTabSz="914120"/>
            <a:endParaRPr lang="en-GB" sz="1866">
              <a:solidFill>
                <a:srgbClr val="505050"/>
              </a:solidFill>
            </a:endParaRPr>
          </a:p>
        </p:txBody>
      </p:sp>
    </p:spTree>
    <p:extLst>
      <p:ext uri="{BB962C8B-B14F-4D97-AF65-F5344CB8AC3E}">
        <p14:creationId xmlns:p14="http://schemas.microsoft.com/office/powerpoint/2010/main" val="3707826018"/>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462" y="2327912"/>
            <a:ext cx="11171635" cy="757306"/>
          </a:xfrm>
        </p:spPr>
        <p:txBody>
          <a:bodyPr/>
          <a:lstStyle>
            <a:lvl1pPr algn="ct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1742987003"/>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3"/>
            <a:ext cx="11147562" cy="757306"/>
          </a:xfrm>
        </p:spPr>
        <p:txBody>
          <a:bodyPr/>
          <a:lstStyle>
            <a:lvl1pPr>
              <a:defRPr sz="5464"/>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045" y="1448135"/>
            <a:ext cx="11147562" cy="946632"/>
          </a:xfrm>
        </p:spPr>
        <p:txBody>
          <a:bodyPr/>
          <a:lstStyle>
            <a:lvl1pPr marL="3175" indent="0">
              <a:spcBef>
                <a:spcPts val="0"/>
              </a:spcBef>
              <a:spcAft>
                <a:spcPts val="900"/>
              </a:spcAft>
              <a:buSzPct val="80000"/>
              <a:buFont typeface="Arial" pitchFamily="34" charset="0"/>
              <a:buNone/>
              <a:defRPr sz="3998" spc="-100" baseline="0">
                <a:gradFill>
                  <a:gsLst>
                    <a:gs pos="0">
                      <a:srgbClr val="595959"/>
                    </a:gs>
                    <a:gs pos="86000">
                      <a:srgbClr val="595959"/>
                    </a:gs>
                  </a:gsLst>
                  <a:lin ang="5400000" scaled="0"/>
                </a:gradFill>
                <a:latin typeface="Segoe UI Light" pitchFamily="34" charset="0"/>
              </a:defRPr>
            </a:lvl1pPr>
            <a:lvl2pPr marL="3175" indent="0">
              <a:spcBef>
                <a:spcPts val="0"/>
              </a:spcBef>
              <a:buSzPct val="80000"/>
              <a:buFont typeface="Arial" pitchFamily="34" charset="0"/>
              <a:buNone/>
              <a:defRPr sz="1999" spc="-51" baseline="0">
                <a:gradFill>
                  <a:gsLst>
                    <a:gs pos="0">
                      <a:srgbClr val="595959"/>
                    </a:gs>
                    <a:gs pos="86000">
                      <a:srgbClr val="595959"/>
                    </a:gs>
                  </a:gsLst>
                  <a:lin ang="5400000" scaled="0"/>
                </a:gradFill>
              </a:defRPr>
            </a:lvl2pPr>
            <a:lvl3pPr marL="1258552" indent="-403117">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04535" indent="-345983">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40995" indent="-336460">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453311781"/>
      </p:ext>
    </p:extLst>
  </p:cSld>
  <p:clrMapOvr>
    <a:masterClrMapping/>
  </p:clrMapOvr>
  <p:transition>
    <p:fade/>
  </p:transition>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Slide Option 1">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6"/>
            <a:ext cx="2655946" cy="9775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745" tIns="194996" rIns="243745" bIns="194996" numCol="1" spcCol="0" rtlCol="0" fromWordArt="0" anchor="t" anchorCtr="0" forceAA="0" compatLnSpc="1">
            <a:prstTxWarp prst="textNoShape">
              <a:avLst/>
            </a:prstTxWarp>
            <a:noAutofit/>
          </a:bodyPr>
          <a:lstStyle/>
          <a:p>
            <a:pPr algn="ctr" defTabSz="1242799" fontAlgn="base">
              <a:lnSpc>
                <a:spcPct val="90000"/>
              </a:lnSpc>
              <a:spcBef>
                <a:spcPct val="0"/>
              </a:spcBef>
              <a:spcAft>
                <a:spcPct val="0"/>
              </a:spcAft>
            </a:pPr>
            <a:endParaRPr lang="en-US" sz="31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31" i="0" kern="1200" spc="-100" baseline="0" dirty="0" smtClean="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Presentation Title</a:t>
            </a:r>
          </a:p>
        </p:txBody>
      </p:sp>
      <p:sp>
        <p:nvSpPr>
          <p:cNvPr id="8" name="Text Placeholder 8"/>
          <p:cNvSpPr>
            <a:spLocks noGrp="1"/>
          </p:cNvSpPr>
          <p:nvPr>
            <p:ph type="body" sz="quarter" idx="11" hasCustomPrompt="1"/>
          </p:nvPr>
        </p:nvSpPr>
        <p:spPr>
          <a:xfrm>
            <a:off x="624174" y="4111478"/>
            <a:ext cx="7484882" cy="1305917"/>
          </a:xfrm>
        </p:spPr>
        <p:txBody>
          <a:bodyPr>
            <a:normAutofit/>
          </a:bodyPr>
          <a:lstStyle>
            <a:lvl1pPr marL="0" indent="0">
              <a:buNone/>
              <a:defRPr lang="en-US" sz="2666" kern="1200" spc="-100" baseline="0" dirty="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4120"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4120" rtl="0" eaLnBrk="1" latinLnBrk="0" hangingPunct="1">
              <a:lnSpc>
                <a:spcPct val="90000"/>
              </a:lnSpc>
              <a:spcBef>
                <a:spcPct val="20000"/>
              </a:spcBef>
              <a:buSzPct val="90000"/>
              <a:buFont typeface="Arial" pitchFamily="34" charset="0"/>
              <a:buNone/>
            </a:pPr>
            <a:r>
              <a:rPr lang="en-US" dirty="0" smtClean="0"/>
              <a:t>Contact Information</a:t>
            </a:r>
          </a:p>
        </p:txBody>
      </p:sp>
      <p:grpSp>
        <p:nvGrpSpPr>
          <p:cNvPr id="10" name="Group 9"/>
          <p:cNvGrpSpPr/>
          <p:nvPr userDrawn="1"/>
        </p:nvGrpSpPr>
        <p:grpSpPr>
          <a:xfrm>
            <a:off x="623148" y="383150"/>
            <a:ext cx="1631544" cy="594630"/>
            <a:chOff x="10186018" y="534632"/>
            <a:chExt cx="1706539" cy="621576"/>
          </a:xfrm>
        </p:grpSpPr>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2" name="TextBox 11"/>
            <p:cNvSpPr txBox="1"/>
            <p:nvPr userDrawn="1"/>
          </p:nvSpPr>
          <p:spPr>
            <a:xfrm>
              <a:off x="10576932" y="972960"/>
              <a:ext cx="474502" cy="183248"/>
            </a:xfrm>
            <a:prstGeom prst="rect">
              <a:avLst/>
            </a:prstGeom>
            <a:noFill/>
          </p:spPr>
          <p:txBody>
            <a:bodyPr wrap="none" lIns="0" tIns="0" rIns="0" bIns="0" rtlCol="0">
              <a:spAutoFit/>
            </a:bodyPr>
            <a:lstStyle/>
            <a:p>
              <a:pPr defTabSz="914120">
                <a:lnSpc>
                  <a:spcPct val="90000"/>
                </a:lnSpc>
                <a:spcAft>
                  <a:spcPts val="800"/>
                </a:spcAft>
              </a:pPr>
              <a:r>
                <a:rPr lang="en-US" sz="1266" dirty="0" smtClean="0">
                  <a:solidFill>
                    <a:srgbClr val="FFFFFF"/>
                  </a:solidFill>
                </a:rPr>
                <a:t>| Basel</a:t>
              </a:r>
            </a:p>
          </p:txBody>
        </p:sp>
      </p:grpSp>
    </p:spTree>
    <p:extLst>
      <p:ext uri="{BB962C8B-B14F-4D97-AF65-F5344CB8AC3E}">
        <p14:creationId xmlns:p14="http://schemas.microsoft.com/office/powerpoint/2010/main" val="130013107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grpId="1" nodeType="withEffect">
                                  <p:stCondLst>
                                    <p:cond delay="500"/>
                                  </p:stCondLst>
                                  <p:childTnLst>
                                    <p:animMotion origin="layout" path="M 2.77778E-7 3.7037E-7 L 1.17344 3.7037E-7 " pathEditMode="relative" rAng="0" ptsTypes="AA">
                                      <p:cBhvr>
                                        <p:cTn id="8" dur="1000" spd="-100000" fill="hold"/>
                                        <p:tgtEl>
                                          <p:spTgt spid="5"/>
                                        </p:tgtEl>
                                        <p:attrNameLst>
                                          <p:attrName>ppt_x</p:attrName>
                                          <p:attrName>ppt_y</p:attrName>
                                        </p:attrNameLst>
                                      </p:cBhvr>
                                      <p:rCtr x="58663" y="0"/>
                                    </p:animMotion>
                                  </p:childTnLst>
                                </p:cTn>
                              </p:par>
                              <p:par>
                                <p:cTn id="9" presetID="1" presetClass="entr" presetSubtype="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childTnLst>
                                </p:cTn>
                              </p:par>
                              <p:par>
                                <p:cTn id="11" presetID="63" presetClass="path" presetSubtype="0" accel="50000" decel="50000" fill="hold" nodeType="withEffect">
                                  <p:stCondLst>
                                    <p:cond delay="500"/>
                                  </p:stCondLst>
                                  <p:childTnLst>
                                    <p:animMotion origin="layout" path="M 4.44444E-6 -4.07407E-6 L 1.40572 -4.07407E-6 " pathEditMode="relative" rAng="0" ptsTypes="AA">
                                      <p:cBhvr>
                                        <p:cTn id="12" dur="1000" spd="-100000" fill="hold"/>
                                        <p:tgtEl>
                                          <p:spTgt spid="10"/>
                                        </p:tgtEl>
                                        <p:attrNameLst>
                                          <p:attrName>ppt_x</p:attrName>
                                          <p:attrName>ppt_y</p:attrName>
                                        </p:attrNameLst>
                                      </p:cBhvr>
                                      <p:rCtr x="70278" y="0"/>
                                    </p:animMotion>
                                  </p:childTnLst>
                                </p:cTn>
                              </p:par>
                              <p:par>
                                <p:cTn id="13" presetID="1"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par>
                                <p:cTn id="15" presetID="63" presetClass="path" presetSubtype="0" accel="50000" decel="50000" fill="hold" nodeType="withEffect">
                                  <p:stCondLst>
                                    <p:cond delay="500"/>
                                  </p:stCondLst>
                                  <p:childTnLst>
                                    <p:animMotion origin="layout" path="M 2.5E-6 -3.20988E-6 L 0.67066 -3.20988E-6 " pathEditMode="relative" rAng="0" ptsTypes="AA">
                                      <p:cBhvr>
                                        <p:cTn id="16" dur="1000" spd="-100000" fill="hold"/>
                                        <p:tgtEl>
                                          <p:spTgt spid="9"/>
                                        </p:tgtEl>
                                        <p:attrNameLst>
                                          <p:attrName>ppt_x</p:attrName>
                                          <p:attrName>ppt_y</p:attrName>
                                        </p:attrNameLst>
                                      </p:cBhvr>
                                      <p:rCtr x="33524" y="0"/>
                                    </p:animMotion>
                                  </p:childTnLst>
                                </p:cTn>
                              </p:par>
                              <p:par>
                                <p:cTn id="17" presetID="1" presetClass="entr" presetSubtype="0" fill="hold" grpId="1" nodeType="with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par>
                                <p:cTn id="19" presetID="35" presetClass="path" presetSubtype="0" accel="50000" decel="50000" fill="hold" grpId="0" nodeType="withEffect">
                                  <p:stCondLst>
                                    <p:cond delay="500"/>
                                  </p:stCondLst>
                                  <p:childTnLst>
                                    <p:animMotion origin="layout" path="M -3.33333E-6 -1.23457E-7 L 1.175 -1.23457E-7 " pathEditMode="relative" rAng="0" ptsTypes="AA">
                                      <p:cBhvr>
                                        <p:cTn id="20" dur="1000" spd="-100000" fill="hold"/>
                                        <p:tgtEl>
                                          <p:spTgt spid="7"/>
                                        </p:tgtEl>
                                        <p:attrNameLst>
                                          <p:attrName>ppt_x</p:attrName>
                                          <p:attrName>ppt_y</p:attrName>
                                        </p:attrNameLst>
                                      </p:cBhvr>
                                      <p:rCtr x="58750" y="0"/>
                                    </p:animMotion>
                                  </p:childTnLst>
                                </p:cTn>
                              </p:par>
                              <p:par>
                                <p:cTn id="21" presetID="1" presetClass="entr" presetSubtype="0" fill="hold" grpId="1" nodeType="with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par>
                                <p:cTn id="23" presetID="35" presetClass="path" presetSubtype="0" accel="50000" decel="50000" fill="hold" grpId="0" nodeType="withEffect">
                                  <p:stCondLst>
                                    <p:cond delay="500"/>
                                  </p:stCondLst>
                                  <p:childTnLst>
                                    <p:animMotion origin="layout" path="M -3.33333E-6 -4.44444E-6 L 1.17622 -4.44444E-6 " pathEditMode="relative" rAng="0" ptsTypes="AA">
                                      <p:cBhvr>
                                        <p:cTn id="24" dur="1000" spd="-100000" fill="hold"/>
                                        <p:tgtEl>
                                          <p:spTgt spid="8"/>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7"/>
                        </p:tgtEl>
                        <p:attrNameLst>
                          <p:attrName>ppt_x</p:attrName>
                          <p:attrName>ppt_y</p:attrName>
                        </p:attrNameLst>
                      </p:cBhvr>
                      <p:rCtr x="58750" y="0"/>
                    </p:animMotion>
                  </p:childTnLst>
                </p:cTn>
              </p:par>
            </p:tnLst>
          </p:tmpl>
        </p:tmplLst>
      </p:bldP>
      <p:bldP spid="7" grpId="1">
        <p:tmplLst>
          <p:tmpl>
            <p:tnLst>
              <p:par>
                <p:cTn presetID="1"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8"/>
                        </p:tgtEl>
                        <p:attrNameLst>
                          <p:attrName>ppt_x</p:attrName>
                          <p:attrName>ppt_y</p:attrName>
                        </p:attrNameLst>
                      </p:cBhvr>
                      <p:rCtr x="58802" y="0"/>
                    </p:animMotion>
                  </p:childTnLst>
                </p:cTn>
              </p:par>
            </p:tnLst>
          </p:tmpl>
        </p:tmplLst>
      </p:bldP>
      <p:bldP spid="8" grpId="1">
        <p:tmplLst>
          <p:tmpl>
            <p:tnLst>
              <p:par>
                <p:cTn presetID="1"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745" tIns="194996" rIns="243745" bIns="194996" numCol="1" spcCol="0" rtlCol="0" fromWordArt="0" anchor="t" anchorCtr="0" forceAA="0" compatLnSpc="1">
            <a:prstTxWarp prst="textNoShape">
              <a:avLst/>
            </a:prstTxWarp>
            <a:noAutofit/>
          </a:bodyPr>
          <a:lstStyle/>
          <a:p>
            <a:pPr algn="ctr" defTabSz="1242799" fontAlgn="base">
              <a:lnSpc>
                <a:spcPct val="90000"/>
              </a:lnSpc>
              <a:spcBef>
                <a:spcPct val="0"/>
              </a:spcBef>
              <a:spcAft>
                <a:spcPct val="0"/>
              </a:spcAft>
            </a:pPr>
            <a:endParaRPr lang="en-US" sz="31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31" i="0" kern="1200" spc="-100" baseline="0" dirty="0" smtClean="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Presentation Title</a:t>
            </a:r>
          </a:p>
        </p:txBody>
      </p:sp>
      <p:sp>
        <p:nvSpPr>
          <p:cNvPr id="4" name="Text Placeholder 8"/>
          <p:cNvSpPr>
            <a:spLocks noGrp="1"/>
          </p:cNvSpPr>
          <p:nvPr>
            <p:ph type="body" sz="quarter" idx="11" hasCustomPrompt="1"/>
          </p:nvPr>
        </p:nvSpPr>
        <p:spPr>
          <a:xfrm>
            <a:off x="624174" y="4111478"/>
            <a:ext cx="7484882" cy="1305917"/>
          </a:xfrm>
        </p:spPr>
        <p:txBody>
          <a:bodyPr>
            <a:normAutofit/>
          </a:bodyPr>
          <a:lstStyle>
            <a:lvl1pPr marL="0" indent="0">
              <a:buNone/>
              <a:defRPr lang="en-US" sz="2666" kern="1200" spc="-100" baseline="0" dirty="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4120"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4120" rtl="0" eaLnBrk="1" latinLnBrk="0" hangingPunct="1">
              <a:lnSpc>
                <a:spcPct val="90000"/>
              </a:lnSpc>
              <a:spcBef>
                <a:spcPct val="20000"/>
              </a:spcBef>
              <a:buSzPct val="90000"/>
              <a:buFont typeface="Arial" pitchFamily="34" charset="0"/>
              <a:buNone/>
            </a:pPr>
            <a:r>
              <a:rPr lang="en-US" dirty="0" smtClean="0"/>
              <a:t>Contact Information</a:t>
            </a:r>
          </a:p>
        </p:txBody>
      </p:sp>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6"/>
            <a:ext cx="2655946" cy="97758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userDrawn="1"/>
        </p:nvGrpSpPr>
        <p:grpSpPr>
          <a:xfrm>
            <a:off x="594808" y="308488"/>
            <a:ext cx="1631544" cy="594630"/>
            <a:chOff x="10186018" y="534632"/>
            <a:chExt cx="1706539" cy="621576"/>
          </a:xfrm>
        </p:grpSpPr>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0" name="TextBox 9"/>
            <p:cNvSpPr txBox="1"/>
            <p:nvPr userDrawn="1"/>
          </p:nvSpPr>
          <p:spPr>
            <a:xfrm>
              <a:off x="10576932" y="972960"/>
              <a:ext cx="474502" cy="183248"/>
            </a:xfrm>
            <a:prstGeom prst="rect">
              <a:avLst/>
            </a:prstGeom>
            <a:noFill/>
          </p:spPr>
          <p:txBody>
            <a:bodyPr wrap="none" lIns="0" tIns="0" rIns="0" bIns="0" rtlCol="0">
              <a:spAutoFit/>
            </a:bodyPr>
            <a:lstStyle/>
            <a:p>
              <a:pPr defTabSz="914120">
                <a:lnSpc>
                  <a:spcPct val="90000"/>
                </a:lnSpc>
                <a:spcAft>
                  <a:spcPts val="800"/>
                </a:spcAft>
              </a:pPr>
              <a:r>
                <a:rPr lang="en-US" sz="1266" dirty="0" smtClean="0">
                  <a:solidFill>
                    <a:srgbClr val="FFFFFF"/>
                  </a:solidFill>
                </a:rPr>
                <a:t>| Basel</a:t>
              </a:r>
            </a:p>
          </p:txBody>
        </p:sp>
      </p:grpSp>
    </p:spTree>
    <p:extLst>
      <p:ext uri="{BB962C8B-B14F-4D97-AF65-F5344CB8AC3E}">
        <p14:creationId xmlns:p14="http://schemas.microsoft.com/office/powerpoint/2010/main" val="241467592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500"/>
                                  </p:stCondLst>
                                  <p:childTnLst>
                                    <p:animMotion origin="layout" path="M 2.77778E-7 3.7037E-7 L 1.17344 3.7037E-7 " pathEditMode="relative" rAng="0" ptsTypes="AA">
                                      <p:cBhvr>
                                        <p:cTn id="10" dur="1000" spd="-100000" fill="hold"/>
                                        <p:tgtEl>
                                          <p:spTgt spid="5"/>
                                        </p:tgtEl>
                                        <p:attrNameLst>
                                          <p:attrName>ppt_x</p:attrName>
                                          <p:attrName>ppt_y</p:attrName>
                                        </p:attrNameLst>
                                      </p:cBhvr>
                                      <p:rCtr x="58663" y="0"/>
                                    </p:animMotion>
                                  </p:childTnLst>
                                </p:cTn>
                              </p:par>
                              <p:par>
                                <p:cTn id="11" presetID="1"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par>
                                <p:cTn id="13" presetID="63" presetClass="path" presetSubtype="0" accel="50000" decel="50000" fill="hold" nodeType="withEffect">
                                  <p:stCondLst>
                                    <p:cond delay="500"/>
                                  </p:stCondLst>
                                  <p:childTnLst>
                                    <p:animMotion origin="layout" path="M 5E-6 -1.60494E-6 L 1.41598 -1.60494E-6 " pathEditMode="relative" rAng="0" ptsTypes="AA">
                                      <p:cBhvr>
                                        <p:cTn id="14" dur="1000" spd="-100000" fill="hold"/>
                                        <p:tgtEl>
                                          <p:spTgt spid="7"/>
                                        </p:tgtEl>
                                        <p:attrNameLst>
                                          <p:attrName>ppt_x</p:attrName>
                                          <p:attrName>ppt_y</p:attrName>
                                        </p:attrNameLst>
                                      </p:cBhvr>
                                      <p:rCtr x="70799" y="0"/>
                                    </p:animMotion>
                                  </p:childTnLst>
                                </p:cTn>
                              </p:par>
                              <p:par>
                                <p:cTn id="15" presetID="1"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childTnLst>
                                </p:cTn>
                              </p:par>
                              <p:par>
                                <p:cTn id="17" presetID="63" presetClass="path" presetSubtype="0" accel="50000" decel="50000" fill="hold" nodeType="withEffect">
                                  <p:stCondLst>
                                    <p:cond delay="500"/>
                                  </p:stCondLst>
                                  <p:childTnLst>
                                    <p:animMotion origin="layout" path="M 2.5E-6 -3.20988E-6 L 0.67066 -3.20988E-6 " pathEditMode="relative" rAng="0" ptsTypes="AA">
                                      <p:cBhvr>
                                        <p:cTn id="18" dur="1000" spd="-100000" fill="hold"/>
                                        <p:tgtEl>
                                          <p:spTgt spid="9"/>
                                        </p:tgtEl>
                                        <p:attrNameLst>
                                          <p:attrName>ppt_x</p:attrName>
                                          <p:attrName>ppt_y</p:attrName>
                                        </p:attrNameLst>
                                      </p:cBhvr>
                                      <p:rCtr x="33524" y="0"/>
                                    </p:animMotion>
                                  </p:childTnLst>
                                </p:cTn>
                              </p:par>
                              <p:par>
                                <p:cTn id="19" presetID="1" presetClass="entr" presetSubtype="0" fill="hold" grpId="1" nodeType="withEffect">
                                  <p:stCondLst>
                                    <p:cond delay="500"/>
                                  </p:stCondLst>
                                  <p:childTnLst>
                                    <p:set>
                                      <p:cBhvr>
                                        <p:cTn id="20" dur="1" fill="hold">
                                          <p:stCondLst>
                                            <p:cond delay="0"/>
                                          </p:stCondLst>
                                        </p:cTn>
                                        <p:tgtEl>
                                          <p:spTgt spid="6"/>
                                        </p:tgtEl>
                                        <p:attrNameLst>
                                          <p:attrName>style.visibility</p:attrName>
                                        </p:attrNameLst>
                                      </p:cBhvr>
                                      <p:to>
                                        <p:strVal val="visible"/>
                                      </p:to>
                                    </p:set>
                                  </p:childTnLst>
                                </p:cTn>
                              </p:par>
                              <p:par>
                                <p:cTn id="21" presetID="35" presetClass="path" presetSubtype="0" accel="50000" decel="50000" fill="hold" grpId="0" nodeType="withEffect">
                                  <p:stCondLst>
                                    <p:cond delay="500"/>
                                  </p:stCondLst>
                                  <p:childTnLst>
                                    <p:animMotion origin="layout" path="M -3.33333E-6 -1.23457E-7 L 1.175 -1.23457E-7 " pathEditMode="relative" rAng="0" ptsTypes="AA">
                                      <p:cBhvr>
                                        <p:cTn id="22" dur="1000" spd="-100000" fill="hold"/>
                                        <p:tgtEl>
                                          <p:spTgt spid="6"/>
                                        </p:tgtEl>
                                        <p:attrNameLst>
                                          <p:attrName>ppt_x</p:attrName>
                                          <p:attrName>ppt_y</p:attrName>
                                        </p:attrNameLst>
                                      </p:cBhvr>
                                      <p:rCtr x="58750" y="0"/>
                                    </p:animMotion>
                                  </p:childTnLst>
                                </p:cTn>
                              </p:par>
                              <p:par>
                                <p:cTn id="23" presetID="1" presetClass="entr" presetSubtype="0" fill="hold" grpId="1" nodeType="with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par>
                                <p:cTn id="25" presetID="35" presetClass="path" presetSubtype="0" accel="50000" decel="50000" fill="hold" grpId="0" nodeType="withEffect">
                                  <p:stCondLst>
                                    <p:cond delay="500"/>
                                  </p:stCondLst>
                                  <p:childTnLst>
                                    <p:animMotion origin="layout" path="M -3.33333E-6 -4.44444E-6 L 1.17622 -4.44444E-6 " pathEditMode="relative" rAng="0" ptsTypes="AA">
                                      <p:cBhvr>
                                        <p:cTn id="26" dur="1000" spd="-100000" fill="hold"/>
                                        <p:tgtEl>
                                          <p:spTgt spid="4"/>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6"/>
                        </p:tgtEl>
                        <p:attrNameLst>
                          <p:attrName>ppt_x</p:attrName>
                          <p:attrName>ppt_y</p:attrName>
                        </p:attrNameLst>
                      </p:cBhvr>
                      <p:rCtr x="58750" y="0"/>
                    </p:animMotion>
                  </p:childTnLst>
                </p:cTn>
              </p:par>
            </p:tnLst>
          </p:tmpl>
        </p:tmplLst>
      </p:bldP>
      <p:bldP spid="6" grpId="1">
        <p:tmplLst>
          <p:tmpl>
            <p:tnLst>
              <p:par>
                <p:cTn presetID="1" presetClass="entr" presetSubtype="0" fill="hold" nodeType="withEffect">
                  <p:stCondLst>
                    <p:cond delay="5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4"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4"/>
                        </p:tgtEl>
                        <p:attrNameLst>
                          <p:attrName>ppt_x</p:attrName>
                          <p:attrName>ppt_y</p:attrName>
                        </p:attrNameLst>
                      </p:cBhvr>
                      <p:rCtr x="58802" y="0"/>
                    </p:animMotion>
                  </p:childTnLst>
                </p:cTn>
              </p:par>
            </p:tnLst>
          </p:tmpl>
        </p:tmplLst>
      </p:bldP>
      <p:bldP spid="4" grpId="1">
        <p:tmplLst>
          <p:tmpl>
            <p:tnLst>
              <p:par>
                <p:cTn presetID="1"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childTnLst>
                </p:cTn>
              </p:par>
            </p:tnLst>
          </p:tmpl>
        </p:tmplLst>
      </p:bldP>
    </p:bld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Agenda</a:t>
            </a:r>
            <a:endParaRPr lang="en-US" dirty="0"/>
          </a:p>
        </p:txBody>
      </p:sp>
      <p:sp>
        <p:nvSpPr>
          <p:cNvPr id="11" name="Content Placeholder 12"/>
          <p:cNvSpPr>
            <a:spLocks noGrp="1"/>
          </p:cNvSpPr>
          <p:nvPr>
            <p:ph sz="quarter" idx="10" hasCustomPrompt="1"/>
          </p:nvPr>
        </p:nvSpPr>
        <p:spPr>
          <a:xfrm>
            <a:off x="624173" y="1797467"/>
            <a:ext cx="8732072" cy="4321118"/>
          </a:xfrm>
        </p:spPr>
        <p:txBody>
          <a:bodyPr/>
          <a:lstStyle>
            <a:lvl1pPr marL="0" indent="0">
              <a:buNone/>
              <a:tabLst>
                <a:tab pos="7602097" algn="l"/>
              </a:tabLst>
              <a:defRPr sz="3998" baseline="0">
                <a:solidFill>
                  <a:schemeClr val="accent2"/>
                </a:solidFill>
              </a:defRPr>
            </a:lvl1pPr>
            <a:lvl2pPr marL="0" indent="0">
              <a:buNone/>
              <a:tabLst>
                <a:tab pos="7602097" algn="l"/>
              </a:tabLst>
              <a:defRPr sz="1999">
                <a:latin typeface="+mn-lt"/>
              </a:defRPr>
            </a:lvl2pPr>
            <a:lvl3pPr marL="460252" indent="-230127">
              <a:tabLst>
                <a:tab pos="7602097" algn="l"/>
              </a:tabLst>
              <a:defRPr sz="1999" baseline="0">
                <a:latin typeface="+mn-lt"/>
              </a:defRPr>
            </a:lvl3pPr>
          </a:lstStyle>
          <a:p>
            <a:pPr lvl="0"/>
            <a:r>
              <a:rPr lang="en-US" dirty="0" smtClean="0"/>
              <a:t>Topic	xx</a:t>
            </a:r>
          </a:p>
          <a:p>
            <a:pPr lvl="1"/>
            <a:r>
              <a:rPr lang="en-US" dirty="0" smtClean="0"/>
              <a:t>Subtopic	xx</a:t>
            </a:r>
          </a:p>
          <a:p>
            <a:pPr lvl="0"/>
            <a:r>
              <a:rPr lang="en-US" dirty="0" smtClean="0"/>
              <a:t>Topic	xx</a:t>
            </a:r>
          </a:p>
          <a:p>
            <a:pPr lvl="1"/>
            <a:r>
              <a:rPr lang="en-US" dirty="0" smtClean="0"/>
              <a:t>Subtopic	xx</a:t>
            </a:r>
          </a:p>
        </p:txBody>
      </p:sp>
      <p:sp>
        <p:nvSpPr>
          <p:cNvPr id="12" name="Rectangle 11"/>
          <p:cNvSpPr/>
          <p:nvPr userDrawn="1"/>
        </p:nvSpPr>
        <p:spPr bwMode="auto">
          <a:xfrm>
            <a:off x="9453573" y="1797467"/>
            <a:ext cx="2109493" cy="210233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16" tIns="45709" rIns="45709" bIns="91416" numCol="1" spcCol="0" rtlCol="0" fromWordArt="0" anchor="b" anchorCtr="0" forceAA="0" compatLnSpc="1">
            <a:prstTxWarp prst="textNoShape">
              <a:avLst/>
            </a:prstTxWarp>
            <a:noAutofit/>
          </a:bodyPr>
          <a:lstStyle/>
          <a:p>
            <a:pPr algn="ctr" defTabSz="913856" fontAlgn="base">
              <a:spcBef>
                <a:spcPct val="0"/>
              </a:spcBef>
              <a:spcAft>
                <a:spcPct val="0"/>
              </a:spcAft>
            </a:pPr>
            <a:endParaRPr lang="en-US" sz="1866" spc="-51"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075" name="Picture 3" descr="C:\Temp\Agenda.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181410" y="2224728"/>
            <a:ext cx="641765" cy="12770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9569993" y="3546406"/>
            <a:ext cx="817531" cy="287130"/>
          </a:xfrm>
          <a:prstGeom prst="rect">
            <a:avLst/>
          </a:prstGeom>
          <a:noFill/>
        </p:spPr>
        <p:txBody>
          <a:bodyPr wrap="none" lIns="0" tIns="0" rIns="0" bIns="0" rtlCol="0">
            <a:spAutoFit/>
          </a:bodyPr>
          <a:lstStyle/>
          <a:p>
            <a:pPr defTabSz="914120"/>
            <a:r>
              <a:rPr lang="en-US" sz="1866" dirty="0" smtClean="0">
                <a:solidFill>
                  <a:srgbClr val="FFFFFF"/>
                </a:solidFill>
              </a:rPr>
              <a:t>Agenda</a:t>
            </a:r>
          </a:p>
        </p:txBody>
      </p:sp>
    </p:spTree>
    <p:extLst>
      <p:ext uri="{BB962C8B-B14F-4D97-AF65-F5344CB8AC3E}">
        <p14:creationId xmlns:p14="http://schemas.microsoft.com/office/powerpoint/2010/main" val="1917642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3.70409E-6 -1.11111E-6 L 3.70409E-6 -0.05393 " pathEditMode="relative" rAng="0" ptsTypes="AA">
                                      <p:cBhvr>
                                        <p:cTn id="6" dur="500" fill="hold"/>
                                        <p:tgtEl>
                                          <p:spTgt spid="3075"/>
                                        </p:tgtEl>
                                        <p:attrNameLst>
                                          <p:attrName>ppt_x</p:attrName>
                                          <p:attrName>ppt_y</p:attrName>
                                        </p:attrNameLst>
                                      </p:cBhvr>
                                      <p:rCtr x="0" y="-2708"/>
                                    </p:animMotion>
                                  </p:childTnLst>
                                </p:cTn>
                              </p:par>
                              <p:par>
                                <p:cTn id="7" presetID="1" presetClass="entr" presetSubtype="0" fill="hold" grpId="0"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par>
                                <p:cTn id="9" presetID="42" presetClass="path" presetSubtype="0" accel="50000" decel="50000" fill="hold" grpId="1" nodeType="withEffect">
                                  <p:stCondLst>
                                    <p:cond delay="500"/>
                                  </p:stCondLst>
                                  <p:childTnLst>
                                    <p:animMotion origin="layout" path="M -4.17296E-6 2.96296E-6 L -4.17296E-6 0.04722 " pathEditMode="relative" rAng="0" ptsTypes="AA">
                                      <p:cBhvr>
                                        <p:cTn id="10" dur="500" spd="-100000" fill="hold"/>
                                        <p:tgtEl>
                                          <p:spTgt spid="14"/>
                                        </p:tgtEl>
                                        <p:attrNameLst>
                                          <p:attrName>ppt_x</p:attrName>
                                          <p:attrName>ppt_y</p:attrName>
                                        </p:attrNameLst>
                                      </p:cBhvr>
                                      <p:rCtr x="0" y="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hapter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2785512"/>
            <a:ext cx="10938892" cy="1114291"/>
          </a:xfrm>
        </p:spPr>
        <p:txBody>
          <a:bodyPr/>
          <a:lstStyle>
            <a:lvl1pPr marL="0" indent="0">
              <a:buNone/>
              <a:defRPr lang="en-US" sz="8796" i="0" kern="1200" spc="-100" baseline="0" dirty="0" smtClean="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Chapter title</a:t>
            </a:r>
          </a:p>
        </p:txBody>
      </p:sp>
      <p:sp>
        <p:nvSpPr>
          <p:cNvPr id="4" name="Text Placeholder 8"/>
          <p:cNvSpPr>
            <a:spLocks noGrp="1"/>
          </p:cNvSpPr>
          <p:nvPr>
            <p:ph type="body" sz="quarter" idx="11" hasCustomPrompt="1"/>
          </p:nvPr>
        </p:nvSpPr>
        <p:spPr>
          <a:xfrm>
            <a:off x="624174" y="1773649"/>
            <a:ext cx="10938892" cy="443301"/>
          </a:xfrm>
        </p:spPr>
        <p:txBody>
          <a:bodyPr/>
          <a:lstStyle>
            <a:lvl1pPr marL="0" indent="0">
              <a:buNone/>
              <a:defRPr lang="en-US" sz="3199" kern="1200" spc="-100" baseline="0" dirty="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11"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userDrawn="1"/>
        </p:nvGrpSpPr>
        <p:grpSpPr>
          <a:xfrm>
            <a:off x="623148" y="308487"/>
            <a:ext cx="1631544" cy="602600"/>
            <a:chOff x="10186018" y="534632"/>
            <a:chExt cx="1706539" cy="629907"/>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8" name="TextBox 7"/>
            <p:cNvSpPr txBox="1"/>
            <p:nvPr userDrawn="1"/>
          </p:nvSpPr>
          <p:spPr>
            <a:xfrm>
              <a:off x="10576932" y="981291"/>
              <a:ext cx="474502" cy="183248"/>
            </a:xfrm>
            <a:prstGeom prst="rect">
              <a:avLst/>
            </a:prstGeom>
            <a:noFill/>
          </p:spPr>
          <p:txBody>
            <a:bodyPr wrap="none" lIns="0" tIns="0" rIns="0" bIns="0" rtlCol="0">
              <a:spAutoFit/>
            </a:bodyPr>
            <a:lstStyle/>
            <a:p>
              <a:pPr defTabSz="914120">
                <a:lnSpc>
                  <a:spcPct val="90000"/>
                </a:lnSpc>
                <a:spcAft>
                  <a:spcPts val="800"/>
                </a:spcAft>
              </a:pPr>
              <a:r>
                <a:rPr lang="en-US" sz="1266" dirty="0" smtClean="0">
                  <a:solidFill>
                    <a:srgbClr val="FFFFFF"/>
                  </a:solidFill>
                </a:rPr>
                <a:t>| Basel</a:t>
              </a:r>
            </a:p>
          </p:txBody>
        </p:sp>
      </p:grpSp>
    </p:spTree>
    <p:extLst>
      <p:ext uri="{BB962C8B-B14F-4D97-AF65-F5344CB8AC3E}">
        <p14:creationId xmlns:p14="http://schemas.microsoft.com/office/powerpoint/2010/main" val="201891771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5"/>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4"/>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6"/>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11"/>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6"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6"/>
                        </p:tgtEl>
                        <p:attrNameLst>
                          <p:attrName>ppt_x</p:attrName>
                          <p:attrName>ppt_y</p:attrName>
                        </p:attrNameLst>
                      </p:cBhvr>
                      <p:rCtr x="61706" y="0"/>
                    </p:animMotion>
                  </p:childTnLst>
                </p:cTn>
              </p:par>
            </p:tnLst>
          </p:tmpl>
        </p:tmplLst>
      </p:bldP>
      <p:bldP spid="4" grpId="0">
        <p:tmplLst>
          <p:tmpl>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4"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4"/>
                        </p:tgtEl>
                        <p:attrNameLst>
                          <p:attrName>ppt_x</p:attrName>
                          <p:attrName>ppt_y</p:attrName>
                        </p:attrNameLst>
                      </p:cBhvr>
                      <p:rCtr x="61758" y="0"/>
                    </p:animMotion>
                  </p:childTnLst>
                </p:cTn>
              </p:par>
            </p:tnLst>
          </p:tmpl>
        </p:tmplLst>
      </p:bldP>
    </p:bld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Chapter Title Dark Teal">
    <p:bg>
      <p:bgPr>
        <a:solidFill>
          <a:srgbClr val="008272"/>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12"/>
            <a:ext cx="10938892" cy="1114291"/>
          </a:xfrm>
        </p:spPr>
        <p:txBody>
          <a:bodyPr/>
          <a:lstStyle>
            <a:lvl1pPr marL="0" indent="0">
              <a:buNone/>
              <a:defRPr lang="en-US" sz="8796" i="0" kern="1200" spc="-100" baseline="0" dirty="0" smtClean="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49"/>
            <a:ext cx="10938892" cy="443301"/>
          </a:xfrm>
        </p:spPr>
        <p:txBody>
          <a:bodyPr/>
          <a:lstStyle>
            <a:lvl1pPr marL="0" indent="0">
              <a:buNone/>
              <a:defRPr lang="en-US" sz="3199" kern="1200" spc="-100" baseline="0" dirty="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7"/>
            <a:ext cx="1631544" cy="602600"/>
            <a:chOff x="10186018" y="534632"/>
            <a:chExt cx="1706539" cy="62990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74502" cy="183248"/>
            </a:xfrm>
            <a:prstGeom prst="rect">
              <a:avLst/>
            </a:prstGeom>
            <a:noFill/>
          </p:spPr>
          <p:txBody>
            <a:bodyPr wrap="none" lIns="0" tIns="0" rIns="0" bIns="0" rtlCol="0">
              <a:spAutoFit/>
            </a:bodyPr>
            <a:lstStyle/>
            <a:p>
              <a:pPr defTabSz="914120">
                <a:lnSpc>
                  <a:spcPct val="90000"/>
                </a:lnSpc>
                <a:spcAft>
                  <a:spcPts val="800"/>
                </a:spcAft>
              </a:pPr>
              <a:r>
                <a:rPr lang="en-US" sz="1266" dirty="0" smtClean="0">
                  <a:solidFill>
                    <a:srgbClr val="FFFFFF"/>
                  </a:solidFill>
                </a:rPr>
                <a:t>| Basel</a:t>
              </a:r>
            </a:p>
          </p:txBody>
        </p:sp>
      </p:grpSp>
    </p:spTree>
    <p:extLst>
      <p:ext uri="{BB962C8B-B14F-4D97-AF65-F5344CB8AC3E}">
        <p14:creationId xmlns:p14="http://schemas.microsoft.com/office/powerpoint/2010/main" val="295337104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728834" y="1951278"/>
            <a:ext cx="10789877" cy="1523846"/>
          </a:xfrm>
        </p:spPr>
        <p:txBody>
          <a:bodyPr anchor="ctr" anchorCtr="0">
            <a:noAutofit/>
          </a:bodyPr>
          <a:lstStyle>
            <a:lvl1pPr>
              <a:lnSpc>
                <a:spcPct val="90000"/>
              </a:lnSpc>
              <a:defRPr sz="5900" b="1"/>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9"/>
            <a:ext cx="11147562" cy="678646"/>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045" y="1448156"/>
            <a:ext cx="11147562" cy="179783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5382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hapter Title Plum">
    <p:bg>
      <p:bgPr>
        <a:solidFill>
          <a:srgbClr val="B4009E"/>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12"/>
            <a:ext cx="10938892" cy="1114291"/>
          </a:xfrm>
        </p:spPr>
        <p:txBody>
          <a:bodyPr/>
          <a:lstStyle>
            <a:lvl1pPr marL="0" indent="0">
              <a:buNone/>
              <a:defRPr lang="en-US" sz="8796" i="0" kern="1200" spc="-100" baseline="0" dirty="0" smtClean="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49"/>
            <a:ext cx="10938892" cy="443301"/>
          </a:xfrm>
        </p:spPr>
        <p:txBody>
          <a:bodyPr/>
          <a:lstStyle>
            <a:lvl1pPr marL="0" indent="0">
              <a:buNone/>
              <a:defRPr lang="en-US" sz="3199" kern="1200" spc="-100" baseline="0" dirty="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7"/>
            <a:ext cx="1631544" cy="602600"/>
            <a:chOff x="10186018" y="534632"/>
            <a:chExt cx="1706539" cy="62990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74502" cy="183248"/>
            </a:xfrm>
            <a:prstGeom prst="rect">
              <a:avLst/>
            </a:prstGeom>
            <a:noFill/>
          </p:spPr>
          <p:txBody>
            <a:bodyPr wrap="none" lIns="0" tIns="0" rIns="0" bIns="0" rtlCol="0">
              <a:spAutoFit/>
            </a:bodyPr>
            <a:lstStyle/>
            <a:p>
              <a:pPr defTabSz="914120">
                <a:lnSpc>
                  <a:spcPct val="90000"/>
                </a:lnSpc>
                <a:spcAft>
                  <a:spcPts val="800"/>
                </a:spcAft>
              </a:pPr>
              <a:r>
                <a:rPr lang="en-US" sz="1266" dirty="0" smtClean="0">
                  <a:solidFill>
                    <a:srgbClr val="FFFFFF"/>
                  </a:solidFill>
                </a:rPr>
                <a:t>| Basel</a:t>
              </a:r>
            </a:p>
          </p:txBody>
        </p:sp>
      </p:grpSp>
    </p:spTree>
    <p:extLst>
      <p:ext uri="{BB962C8B-B14F-4D97-AF65-F5344CB8AC3E}">
        <p14:creationId xmlns:p14="http://schemas.microsoft.com/office/powerpoint/2010/main" val="214981294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Section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795" i="0" kern="1200" spc="-100" baseline="0" dirty="0" smtClean="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78"/>
            <a:ext cx="10938892" cy="574412"/>
          </a:xfrm>
        </p:spPr>
        <p:txBody>
          <a:bodyPr/>
          <a:lstStyle>
            <a:lvl1pPr marL="0" indent="0">
              <a:buNone/>
              <a:defRPr lang="en-US" sz="3199" kern="1200" spc="-100" baseline="0" dirty="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134566441"/>
      </p:ext>
    </p:extLst>
  </p:cSld>
  <p:clrMapOvr>
    <a:masterClrMapping/>
  </p:clrMapOvr>
  <p:transition spd="slow">
    <p:push/>
  </p:transition>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Section Title Dark Teal">
    <p:bg>
      <p:bgPr>
        <a:solidFill>
          <a:srgbClr val="00827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795" i="0" kern="1200" spc="-100" baseline="0" dirty="0" smtClean="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78"/>
            <a:ext cx="10938892" cy="574412"/>
          </a:xfrm>
        </p:spPr>
        <p:txBody>
          <a:bodyPr/>
          <a:lstStyle>
            <a:lvl1pPr marL="0" indent="0">
              <a:buNone/>
              <a:defRPr lang="en-US" sz="3199" kern="1200" spc="-100" baseline="0" dirty="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3844284771"/>
      </p:ext>
    </p:extLst>
  </p:cSld>
  <p:clrMapOvr>
    <a:masterClrMapping/>
  </p:clrMapOvr>
  <p:transition spd="slow">
    <p:push/>
  </p:transition>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ection Title Plum">
    <p:bg>
      <p:bgPr>
        <a:solidFill>
          <a:srgbClr val="B4009E"/>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795" i="0" kern="1200" spc="-100" baseline="0" dirty="0" smtClean="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78"/>
            <a:ext cx="10938892" cy="574412"/>
          </a:xfrm>
        </p:spPr>
        <p:txBody>
          <a:bodyPr/>
          <a:lstStyle>
            <a:lvl1pPr marL="0" indent="0">
              <a:buNone/>
              <a:defRPr lang="en-US" sz="3199" kern="1200" spc="-100" baseline="0" dirty="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3005658143"/>
      </p:ext>
    </p:extLst>
  </p:cSld>
  <p:clrMapOvr>
    <a:masterClrMapping/>
  </p:clrMapOvr>
  <p:transition spd="slow">
    <p:push/>
  </p:transition>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12"/>
          <p:cNvSpPr>
            <a:spLocks noGrp="1"/>
          </p:cNvSpPr>
          <p:nvPr>
            <p:ph sz="quarter" idx="10"/>
          </p:nvPr>
        </p:nvSpPr>
        <p:spPr>
          <a:xfrm>
            <a:off x="624174" y="1797467"/>
            <a:ext cx="10938892" cy="4321118"/>
          </a:xfrm>
        </p:spPr>
        <p:txBody>
          <a:bodyPr/>
          <a:lstStyle>
            <a:lvl1pPr marL="0" indent="0">
              <a:buNone/>
              <a:defRPr sz="3998"/>
            </a:lvl1pPr>
            <a:lvl2pPr marL="0" indent="0">
              <a:buNone/>
              <a:tabLst/>
              <a:defRPr sz="1999">
                <a:latin typeface="+mn-lt"/>
              </a:defRPr>
            </a:lvl2pPr>
            <a:lvl3pPr marL="241203" indent="-241203">
              <a:defRPr sz="1999">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794314521"/>
      </p:ext>
    </p:extLst>
  </p:cSld>
  <p:clrMapOvr>
    <a:masterClrMapping/>
  </p:clrMapOvr>
  <p:transition spd="slow">
    <p:push dir="u"/>
  </p:transition>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100326138"/>
      </p:ext>
    </p:extLst>
  </p:cSld>
  <p:clrMapOvr>
    <a:masterClrMapping/>
  </p:clrMapOvr>
  <p:transition spd="slow">
    <p:push dir="u"/>
  </p:transition>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3904774"/>
      </p:ext>
    </p:extLst>
  </p:cSld>
  <p:clrMapOvr>
    <a:masterClrMapping/>
  </p:clrMapOvr>
  <p:transition spd="slow">
    <p:push dir="u"/>
  </p:transition>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12"/>
          <p:cNvSpPr>
            <a:spLocks noGrp="1"/>
          </p:cNvSpPr>
          <p:nvPr>
            <p:ph sz="quarter" idx="10"/>
          </p:nvPr>
        </p:nvSpPr>
        <p:spPr>
          <a:xfrm>
            <a:off x="624174" y="1797467"/>
            <a:ext cx="5397447" cy="4321118"/>
          </a:xfrm>
        </p:spPr>
        <p:txBody>
          <a:bodyPr/>
          <a:lstStyle>
            <a:lvl1pPr marL="0" indent="0">
              <a:buNone/>
              <a:defRPr sz="3998"/>
            </a:lvl1pPr>
            <a:lvl2pPr marL="0" indent="0">
              <a:buNone/>
              <a:tabLst/>
              <a:defRPr sz="1999">
                <a:latin typeface="+mn-lt"/>
              </a:defRPr>
            </a:lvl2pPr>
            <a:lvl3pPr marL="241203" indent="-241203">
              <a:defRPr sz="1999">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12"/>
          <p:cNvSpPr>
            <a:spLocks noGrp="1"/>
          </p:cNvSpPr>
          <p:nvPr>
            <p:ph sz="quarter" idx="11"/>
          </p:nvPr>
        </p:nvSpPr>
        <p:spPr>
          <a:xfrm>
            <a:off x="6158501" y="1797466"/>
            <a:ext cx="5404566" cy="4321116"/>
          </a:xfrm>
        </p:spPr>
        <p:txBody>
          <a:bodyPr/>
          <a:lstStyle>
            <a:lvl1pPr marL="0" indent="0">
              <a:buNone/>
              <a:defRPr sz="3998"/>
            </a:lvl1pPr>
            <a:lvl2pPr marL="0" indent="0">
              <a:buNone/>
              <a:tabLst/>
              <a:defRPr sz="1999">
                <a:latin typeface="+mn-lt"/>
              </a:defRPr>
            </a:lvl2pPr>
            <a:lvl3pPr marL="241203" indent="-241203">
              <a:defRPr sz="1999">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546354592"/>
      </p:ext>
    </p:extLst>
  </p:cSld>
  <p:clrMapOvr>
    <a:masterClrMapping/>
  </p:clrMapOvr>
  <p:transition spd="slow">
    <p:push dir="u"/>
  </p:transition>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_Metro Blocks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3" name="Content Placeholder 12"/>
          <p:cNvSpPr>
            <a:spLocks noGrp="1"/>
          </p:cNvSpPr>
          <p:nvPr>
            <p:ph sz="quarter" idx="10"/>
          </p:nvPr>
        </p:nvSpPr>
        <p:spPr>
          <a:xfrm>
            <a:off x="624174" y="1797465"/>
            <a:ext cx="6525250" cy="4321118"/>
          </a:xfrm>
        </p:spPr>
        <p:txBody>
          <a:bodyPr/>
          <a:lstStyle>
            <a:lvl1pPr marL="0" indent="0">
              <a:buNone/>
              <a:defRPr sz="3998"/>
            </a:lvl1pPr>
            <a:lvl2pPr marL="0" indent="0">
              <a:buNone/>
              <a:tabLst/>
              <a:defRPr sz="1999">
                <a:latin typeface="+mn-lt"/>
              </a:defRPr>
            </a:lvl2pPr>
            <a:lvl3pPr marL="460252" indent="-230127">
              <a:defRPr sz="1999">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4" name="Picture Placeholder 3"/>
          <p:cNvSpPr>
            <a:spLocks noGrp="1"/>
          </p:cNvSpPr>
          <p:nvPr>
            <p:ph type="pic" sz="quarter" idx="11"/>
          </p:nvPr>
        </p:nvSpPr>
        <p:spPr>
          <a:xfrm>
            <a:off x="7244637" y="1797466"/>
            <a:ext cx="2111607"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794"/>
            <a:ext cx="2111607" cy="2112790"/>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542810" y="4001207"/>
            <a:ext cx="2020256" cy="2117377"/>
          </a:xfrm>
        </p:spPr>
        <p:txBody>
          <a:bodyPr/>
          <a:lstStyle/>
          <a:p>
            <a:r>
              <a:rPr lang="en-US" smtClean="0"/>
              <a:t>Click icon to add picture</a:t>
            </a:r>
            <a:endParaRPr lang="de-CH" dirty="0"/>
          </a:p>
        </p:txBody>
      </p:sp>
    </p:spTree>
    <p:extLst>
      <p:ext uri="{BB962C8B-B14F-4D97-AF65-F5344CB8AC3E}">
        <p14:creationId xmlns:p14="http://schemas.microsoft.com/office/powerpoint/2010/main" val="2159239665"/>
      </p:ext>
    </p:extLst>
  </p:cSld>
  <p:clrMapOvr>
    <a:masterClrMapping/>
  </p:clrMapOvr>
  <p:transition spd="slow">
    <p:push dir="u"/>
  </p:transition>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Metro Block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6"/>
            <a:ext cx="2111608"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66"/>
            <a:ext cx="2109493" cy="4321119"/>
          </a:xfrm>
        </p:spPr>
        <p:txBody>
          <a:bodyPr/>
          <a:lstStyle/>
          <a:p>
            <a:r>
              <a:rPr lang="en-US" smtClean="0"/>
              <a:t>Click icon to add picture</a:t>
            </a:r>
            <a:endParaRPr lang="de-CH"/>
          </a:p>
        </p:txBody>
      </p:sp>
      <p:sp>
        <p:nvSpPr>
          <p:cNvPr id="8" name="Picture Placeholder 3"/>
          <p:cNvSpPr>
            <a:spLocks noGrp="1"/>
          </p:cNvSpPr>
          <p:nvPr>
            <p:ph type="pic" sz="quarter" idx="13"/>
          </p:nvPr>
        </p:nvSpPr>
        <p:spPr>
          <a:xfrm>
            <a:off x="7244637" y="4005661"/>
            <a:ext cx="2111608" cy="2112924"/>
          </a:xfrm>
        </p:spPr>
        <p:txBody>
          <a:bodyPr/>
          <a:lstStyle/>
          <a:p>
            <a:r>
              <a:rPr lang="en-US" smtClean="0"/>
              <a:t>Click icon to add picture</a:t>
            </a:r>
            <a:endParaRPr lang="de-CH"/>
          </a:p>
        </p:txBody>
      </p:sp>
      <p:sp>
        <p:nvSpPr>
          <p:cNvPr id="10" name="Content Placeholder 12"/>
          <p:cNvSpPr>
            <a:spLocks noGrp="1"/>
          </p:cNvSpPr>
          <p:nvPr>
            <p:ph sz="quarter" idx="10"/>
          </p:nvPr>
        </p:nvSpPr>
        <p:spPr>
          <a:xfrm>
            <a:off x="624174" y="1797467"/>
            <a:ext cx="6525250" cy="4321118"/>
          </a:xfrm>
        </p:spPr>
        <p:txBody>
          <a:bodyPr/>
          <a:lstStyle>
            <a:lvl1pPr marL="0" indent="0">
              <a:buNone/>
              <a:defRPr sz="3998"/>
            </a:lvl1pPr>
            <a:lvl2pPr marL="0" indent="0">
              <a:buNone/>
              <a:tabLst/>
              <a:defRPr sz="1999">
                <a:latin typeface="+mn-lt"/>
              </a:defRPr>
            </a:lvl2pPr>
            <a:lvl3pPr marL="460252" indent="-230127">
              <a:defRPr sz="1999">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368795863"/>
      </p:ext>
    </p:extLst>
  </p:cSld>
  <p:clrMapOvr>
    <a:masterClrMapping/>
  </p:clrMapOvr>
  <p:transition spd="slow">
    <p:push dir="u"/>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9844" y="1448157"/>
            <a:ext cx="10241216" cy="1523850"/>
          </a:xfrm>
        </p:spPr>
        <p:txBody>
          <a:bodyPr anchor="ctr">
            <a:noAutofit/>
          </a:bodyPr>
          <a:lstStyle>
            <a:lvl1pPr>
              <a:lnSpc>
                <a:spcPct val="90000"/>
              </a:lnSpc>
              <a:defRPr sz="5900"/>
            </a:lvl1pPr>
          </a:lstStyle>
          <a:p>
            <a:r>
              <a:rPr lang="en-US" smtClean="0"/>
              <a:t>Click to edit Master title style</a:t>
            </a:r>
            <a:endParaRPr lang="en-US" dirty="0"/>
          </a:p>
        </p:txBody>
      </p:sp>
      <p:sp>
        <p:nvSpPr>
          <p:cNvPr id="3" name="Subtitle 2"/>
          <p:cNvSpPr>
            <a:spLocks noGrp="1"/>
          </p:cNvSpPr>
          <p:nvPr>
            <p:ph type="subTitle" idx="1"/>
          </p:nvPr>
        </p:nvSpPr>
        <p:spPr>
          <a:xfrm>
            <a:off x="969838" y="3875728"/>
            <a:ext cx="10241217" cy="463363"/>
          </a:xfrm>
        </p:spPr>
        <p:txBody>
          <a:bodyPr>
            <a:noAutofit/>
          </a:bodyPr>
          <a:lstStyle>
            <a:lvl1pPr marL="0" indent="0" algn="l">
              <a:lnSpc>
                <a:spcPct val="90000"/>
              </a:lnSpc>
              <a:spcBef>
                <a:spcPts val="0"/>
              </a:spcBef>
              <a:buNone/>
              <a:defRPr sz="3500">
                <a:gradFill>
                  <a:gsLst>
                    <a:gs pos="0">
                      <a:schemeClr val="tx1"/>
                    </a:gs>
                    <a:gs pos="86000">
                      <a:schemeClr val="tx1"/>
                    </a:gs>
                  </a:gsLst>
                  <a:lin ang="5400000" scaled="0"/>
                </a:gradFill>
              </a:defRPr>
            </a:lvl1pPr>
            <a:lvl2pPr marL="554968" indent="0" algn="ctr">
              <a:buNone/>
              <a:defRPr>
                <a:solidFill>
                  <a:schemeClr val="tx1">
                    <a:tint val="75000"/>
                  </a:schemeClr>
                </a:solidFill>
              </a:defRPr>
            </a:lvl2pPr>
            <a:lvl3pPr marL="1109938" indent="0" algn="ctr">
              <a:buNone/>
              <a:defRPr>
                <a:solidFill>
                  <a:schemeClr val="tx1">
                    <a:tint val="75000"/>
                  </a:schemeClr>
                </a:solidFill>
              </a:defRPr>
            </a:lvl3pPr>
            <a:lvl4pPr marL="1664901" indent="0" algn="ctr">
              <a:buNone/>
              <a:defRPr>
                <a:solidFill>
                  <a:schemeClr val="tx1">
                    <a:tint val="75000"/>
                  </a:schemeClr>
                </a:solidFill>
              </a:defRPr>
            </a:lvl4pPr>
            <a:lvl5pPr marL="2219869" indent="0" algn="ctr">
              <a:buNone/>
              <a:defRPr>
                <a:solidFill>
                  <a:schemeClr val="tx1">
                    <a:tint val="75000"/>
                  </a:schemeClr>
                </a:solidFill>
              </a:defRPr>
            </a:lvl5pPr>
            <a:lvl6pPr marL="2774838" indent="0" algn="ctr">
              <a:buNone/>
              <a:defRPr>
                <a:solidFill>
                  <a:schemeClr val="tx1">
                    <a:tint val="75000"/>
                  </a:schemeClr>
                </a:solidFill>
              </a:defRPr>
            </a:lvl6pPr>
            <a:lvl7pPr marL="3329801" indent="0" algn="ctr">
              <a:buNone/>
              <a:defRPr>
                <a:solidFill>
                  <a:schemeClr val="tx1">
                    <a:tint val="75000"/>
                  </a:schemeClr>
                </a:solidFill>
              </a:defRPr>
            </a:lvl7pPr>
            <a:lvl8pPr marL="3884767" indent="0" algn="ctr">
              <a:buNone/>
              <a:defRPr>
                <a:solidFill>
                  <a:schemeClr val="tx1">
                    <a:tint val="75000"/>
                  </a:schemeClr>
                </a:solidFill>
              </a:defRPr>
            </a:lvl8pPr>
            <a:lvl9pPr marL="4439732" indent="0" algn="ctr">
              <a:buNone/>
              <a:defRPr>
                <a:solidFill>
                  <a:schemeClr val="tx1">
                    <a:tint val="75000"/>
                  </a:schemeClr>
                </a:solidFill>
              </a:defRPr>
            </a:lvl9pPr>
          </a:lstStyle>
          <a:p>
            <a:r>
              <a:rPr lang="en-US" smtClean="0"/>
              <a:t>Click to edit Master subtitle style</a:t>
            </a:r>
            <a:endParaRPr lang="en-US" dirty="0"/>
          </a:p>
        </p:txBody>
      </p:sp>
      <p:pic>
        <p:nvPicPr>
          <p:cNvPr id="1026" name="Picture 2" descr="\\server3\Restrict\FTP_Root\Clients\White_Whale\7-20683_TechEd_Europe_Template\TechEd_Europe_Keynote_Template\SFP_Art\PNG\TechEd_Europe_2010_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08838" y="299014"/>
            <a:ext cx="2004577" cy="940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656643"/>
      </p:ext>
    </p:extLst>
  </p:cSld>
  <p:clrMapOvr>
    <a:masterClrMapping/>
  </p:clrMapOvr>
  <p:transition>
    <p:fade/>
  </p:transition>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Metro Blocks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236"/>
            <a:ext cx="2111608" cy="4321348"/>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235"/>
            <a:ext cx="2109493" cy="2113155"/>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5" y="4005662"/>
            <a:ext cx="2109492" cy="2112922"/>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236"/>
            <a:ext cx="6525250" cy="4321348"/>
          </a:xfrm>
        </p:spPr>
        <p:txBody>
          <a:bodyPr/>
          <a:lstStyle>
            <a:lvl1pPr marL="0" indent="0">
              <a:buNone/>
              <a:defRPr sz="3998"/>
            </a:lvl1pPr>
            <a:lvl2pPr marL="0" indent="0">
              <a:buNone/>
              <a:tabLst/>
              <a:defRPr sz="1999">
                <a:latin typeface="+mn-lt"/>
              </a:defRPr>
            </a:lvl2pPr>
            <a:lvl3pPr marL="460252" indent="-230127">
              <a:defRPr sz="1999">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532556491"/>
      </p:ext>
    </p:extLst>
  </p:cSld>
  <p:clrMapOvr>
    <a:masterClrMapping/>
  </p:clrMapOvr>
  <p:transition spd="slow">
    <p:push dir="u"/>
  </p:transition>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Metro Blocks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5"/>
            <a:ext cx="4318430" cy="2112924"/>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662"/>
            <a:ext cx="2111607" cy="2112922"/>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3" y="4001207"/>
            <a:ext cx="2109493" cy="2117377"/>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3998"/>
            </a:lvl1pPr>
            <a:lvl2pPr marL="0" indent="0">
              <a:buNone/>
              <a:tabLst/>
              <a:defRPr sz="1999">
                <a:latin typeface="+mn-lt"/>
              </a:defRPr>
            </a:lvl2pPr>
            <a:lvl3pPr marL="460252" indent="-230127">
              <a:defRPr sz="1999">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535069671"/>
      </p:ext>
    </p:extLst>
  </p:cSld>
  <p:clrMapOvr>
    <a:masterClrMapping/>
  </p:clrMapOvr>
  <p:transition spd="slow">
    <p:push dir="u"/>
  </p:transition>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Metro Blocks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6"/>
            <a:ext cx="2111608" cy="2097660"/>
          </a:xfrm>
        </p:spPr>
        <p:txBody>
          <a:bodyPr/>
          <a:lstStyle/>
          <a:p>
            <a:r>
              <a:rPr lang="en-US" smtClean="0"/>
              <a:t>Click icon to add picture</a:t>
            </a:r>
            <a:endParaRPr lang="de-CH"/>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795"/>
            <a:ext cx="4318430" cy="2112789"/>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3998"/>
            </a:lvl1pPr>
            <a:lvl2pPr marL="0" indent="0">
              <a:buNone/>
              <a:tabLst/>
              <a:defRPr sz="1999">
                <a:latin typeface="+mn-lt"/>
              </a:defRPr>
            </a:lvl2pPr>
            <a:lvl3pPr marL="460252" indent="-230127">
              <a:defRPr sz="1999">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865040605"/>
      </p:ext>
    </p:extLst>
  </p:cSld>
  <p:clrMapOvr>
    <a:masterClrMapping/>
  </p:clrMapOvr>
  <p:transition spd="slow">
    <p:push dir="u"/>
  </p:transition>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Metro Blocks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8"/>
            <a:ext cx="4318430" cy="4321116"/>
          </a:xfrm>
        </p:spPr>
        <p:txBody>
          <a:bodyPr/>
          <a:lstStyle/>
          <a:p>
            <a:r>
              <a:rPr lang="en-US" smtClean="0"/>
              <a:t>Click icon to add picture</a:t>
            </a:r>
            <a:endParaRPr lang="de-CH"/>
          </a:p>
        </p:txBody>
      </p:sp>
      <p:sp>
        <p:nvSpPr>
          <p:cNvPr id="6" name="Content Placeholder 12"/>
          <p:cNvSpPr>
            <a:spLocks noGrp="1"/>
          </p:cNvSpPr>
          <p:nvPr>
            <p:ph sz="quarter" idx="10"/>
          </p:nvPr>
        </p:nvSpPr>
        <p:spPr>
          <a:xfrm>
            <a:off x="624174" y="1797467"/>
            <a:ext cx="6525250" cy="4321118"/>
          </a:xfrm>
        </p:spPr>
        <p:txBody>
          <a:bodyPr/>
          <a:lstStyle>
            <a:lvl1pPr marL="0" indent="0">
              <a:buNone/>
              <a:defRPr sz="3998"/>
            </a:lvl1pPr>
            <a:lvl2pPr marL="0" indent="0">
              <a:buNone/>
              <a:tabLst/>
              <a:defRPr sz="1999">
                <a:latin typeface="+mn-lt"/>
              </a:defRPr>
            </a:lvl2pPr>
            <a:lvl3pPr marL="460252" indent="-230127">
              <a:defRPr sz="1999">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294182483"/>
      </p:ext>
    </p:extLst>
  </p:cSld>
  <p:clrMapOvr>
    <a:masterClrMapping/>
  </p:clrMapOvr>
  <p:transition spd="slow">
    <p:push dir="u"/>
  </p:transition>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4" name="Text Box 3"/>
          <p:cNvSpPr txBox="1">
            <a:spLocks noChangeArrowheads="1"/>
          </p:cNvSpPr>
          <p:nvPr userDrawn="1"/>
        </p:nvSpPr>
        <p:spPr bwMode="blackWhite">
          <a:xfrm>
            <a:off x="520632" y="6299757"/>
            <a:ext cx="11171635" cy="30739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3856" eaLnBrk="0" hangingPunct="0"/>
            <a:r>
              <a:rPr lang="en-US" sz="666" dirty="0">
                <a:gradFill>
                  <a:gsLst>
                    <a:gs pos="0">
                      <a:srgbClr val="FFFFFF"/>
                    </a:gs>
                    <a:gs pos="100000">
                      <a:srgbClr val="FFFFFF"/>
                    </a:gs>
                  </a:gsLst>
                  <a:lin ang="5400000" scaled="0"/>
                </a:gradFill>
                <a:cs typeface="Arial" charset="0"/>
              </a:rPr>
              <a:t>© </a:t>
            </a:r>
            <a:r>
              <a:rPr lang="en-US" sz="666" dirty="0" smtClean="0">
                <a:gradFill>
                  <a:gsLst>
                    <a:gs pos="0">
                      <a:srgbClr val="FFFFFF"/>
                    </a:gs>
                    <a:gs pos="100000">
                      <a:srgbClr val="FFFFFF"/>
                    </a:gs>
                  </a:gsLst>
                  <a:lin ang="5400000" scaled="0"/>
                </a:gradFill>
                <a:cs typeface="Arial" charset="0"/>
              </a:rPr>
              <a:t>2012 Microsoft </a:t>
            </a:r>
            <a:r>
              <a:rPr lang="en-US" sz="666" dirty="0">
                <a:gradFill>
                  <a:gsLst>
                    <a:gs pos="0">
                      <a:srgbClr val="FFFFFF"/>
                    </a:gs>
                    <a:gs pos="100000">
                      <a:srgbClr val="FFFFFF"/>
                    </a:gs>
                  </a:gsLst>
                  <a:lin ang="5400000" scaled="0"/>
                </a:gradFill>
                <a:cs typeface="Arial" charset="0"/>
              </a:rPr>
              <a:t>Corporation. All rights reserved. Microsoft, Windows, Windows Vista and other product names are or may be registered trademarks and/or trademarks in the U.S. and/or other countries.</a:t>
            </a:r>
          </a:p>
          <a:p>
            <a:pPr algn="ctr" defTabSz="913856" eaLnBrk="0" hangingPunct="0"/>
            <a:r>
              <a:rPr lang="en-US" sz="666" dirty="0">
                <a:gradFill>
                  <a:gsLst>
                    <a:gs pos="0">
                      <a:srgbClr val="FFFFFF"/>
                    </a:gs>
                    <a:gs pos="100000">
                      <a:srgbClr val="FFFFFF"/>
                    </a:gs>
                  </a:gsLst>
                  <a:lin ang="5400000" scaled="0"/>
                </a:gra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666" dirty="0" smtClean="0">
                <a:gradFill>
                  <a:gsLst>
                    <a:gs pos="0">
                      <a:srgbClr val="FFFFFF"/>
                    </a:gs>
                    <a:gs pos="100000">
                      <a:srgbClr val="FFFFFF"/>
                    </a:gs>
                  </a:gsLst>
                  <a:lin ang="5400000" scaled="0"/>
                </a:gradFill>
                <a:cs typeface="Arial" charset="0"/>
              </a:rPr>
              <a:t>MICROSOFT </a:t>
            </a:r>
            <a:r>
              <a:rPr lang="en-US" sz="666" dirty="0">
                <a:gradFill>
                  <a:gsLst>
                    <a:gs pos="0">
                      <a:srgbClr val="FFFFFF"/>
                    </a:gs>
                    <a:gs pos="100000">
                      <a:srgbClr val="FFFFFF"/>
                    </a:gs>
                  </a:gsLst>
                  <a:lin ang="5400000" scaled="0"/>
                </a:gradFill>
                <a:cs typeface="Arial" charset="0"/>
              </a:rPr>
              <a:t>MAKES NO WARRANTIES, EXPRESS, IMPLIED OR STATUTORY, AS TO THE INFORMATION IN THIS PRESENTATION.</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202" y="1862756"/>
            <a:ext cx="8514834" cy="3134076"/>
          </a:xfrm>
          <a:prstGeom prst="rect">
            <a:avLst/>
          </a:prstGeom>
        </p:spPr>
      </p:pic>
    </p:spTree>
    <p:extLst>
      <p:ext uri="{BB962C8B-B14F-4D97-AF65-F5344CB8AC3E}">
        <p14:creationId xmlns:p14="http://schemas.microsoft.com/office/powerpoint/2010/main" val="3559055693"/>
      </p:ext>
    </p:extLst>
  </p:cSld>
  <p:clrMapOvr>
    <a:masterClrMapping/>
  </p:clrMapOvr>
  <p:transition spd="slow">
    <p:push/>
  </p:transition>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49509" y="2981414"/>
            <a:ext cx="7168600" cy="896760"/>
          </a:xfrm>
        </p:spPr>
        <p:txBody>
          <a:bodyPr wrap="square" lIns="0" tIns="0" rIns="0" bIns="0" anchor="ctr">
            <a:noAutofit/>
          </a:bodyPr>
          <a:lstStyle>
            <a:lvl1pPr>
              <a:lnSpc>
                <a:spcPct val="95000"/>
              </a:lnSpc>
              <a:spcBef>
                <a:spcPts val="0"/>
              </a:spcBef>
              <a:spcAft>
                <a:spcPts val="1599"/>
              </a:spcAft>
              <a:defRPr lang="en-US" sz="3528"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00"/>
              </a:spcBef>
              <a:defRPr sz="1862">
                <a:solidFill>
                  <a:srgbClr val="FFFFFF"/>
                </a:solidFill>
              </a:defRPr>
            </a:lvl2pPr>
            <a:lvl3pPr>
              <a:lnSpc>
                <a:spcPct val="100000"/>
              </a:lnSpc>
              <a:spcBef>
                <a:spcPts val="800"/>
              </a:spcBef>
              <a:defRPr sz="1862">
                <a:solidFill>
                  <a:srgbClr val="FFFFFF"/>
                </a:solidFill>
              </a:defRPr>
            </a:lvl3pPr>
            <a:lvl4pPr>
              <a:lnSpc>
                <a:spcPct val="100000"/>
              </a:lnSpc>
              <a:spcBef>
                <a:spcPts val="800"/>
              </a:spcBef>
              <a:defRPr sz="1862">
                <a:solidFill>
                  <a:srgbClr val="FFFFFF"/>
                </a:solidFill>
              </a:defRPr>
            </a:lvl4pPr>
            <a:lvl5pPr>
              <a:lnSpc>
                <a:spcPct val="100000"/>
              </a:lnSpc>
              <a:spcBef>
                <a:spcPts val="800"/>
              </a:spcBef>
              <a:defRPr sz="1862">
                <a:solidFill>
                  <a:srgbClr val="FFFFFF"/>
                </a:solidFill>
              </a:defRPr>
            </a:lvl5pPr>
          </a:lstStyle>
          <a:p>
            <a:pPr marL="0" lvl="0" indent="0" algn="l" defTabSz="895890"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69136" y="1507901"/>
            <a:ext cx="3853141" cy="384378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392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8410"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805330118"/>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34" y="1636296"/>
            <a:ext cx="2688224" cy="4930601"/>
          </a:xfrm>
        </p:spPr>
        <p:txBody>
          <a:bodyPr vert="horz" lIns="0" tIns="0" rIns="0" bIns="0" rtlCol="0">
            <a:noAutofit/>
          </a:bodyPr>
          <a:lstStyle>
            <a:lvl1pPr>
              <a:defRPr lang="en-US" sz="2352"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1232447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Text Only_Large">
    <p:bg>
      <p:bgPr>
        <a:solidFill>
          <a:srgbClr val="505050"/>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65211" y="2084657"/>
            <a:ext cx="9856822" cy="488965"/>
          </a:xfrm>
        </p:spPr>
        <p:txBody>
          <a:bodyPr/>
          <a:lstStyle>
            <a:lvl1pPr>
              <a:defRPr sz="3528"/>
            </a:lvl1pPr>
          </a:lstStyle>
          <a:p>
            <a:r>
              <a:rPr lang="en-US" dirty="0" smtClean="0"/>
              <a:t>Click to edit master title style</a:t>
            </a:r>
            <a:endParaRPr lang="en-US" dirty="0"/>
          </a:p>
        </p:txBody>
      </p:sp>
    </p:spTree>
    <p:extLst>
      <p:ext uri="{BB962C8B-B14F-4D97-AF65-F5344CB8AC3E}">
        <p14:creationId xmlns:p14="http://schemas.microsoft.com/office/powerpoint/2010/main" val="177617499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Text Placeholder 2"/>
          <p:cNvSpPr>
            <a:spLocks noGrp="1"/>
          </p:cNvSpPr>
          <p:nvPr>
            <p:ph type="body"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Footer Placeholder 3"/>
          <p:cNvSpPr>
            <a:spLocks noGrp="1"/>
          </p:cNvSpPr>
          <p:nvPr>
            <p:ph type="ftr" sz="quarter" idx="10"/>
          </p:nvPr>
        </p:nvSpPr>
        <p:spPr>
          <a:xfrm>
            <a:off x="812485" y="6249663"/>
            <a:ext cx="7225287" cy="365210"/>
          </a:xfrm>
          <a:prstGeom prst="rect">
            <a:avLst/>
          </a:prstGeom>
        </p:spPr>
        <p:txBody>
          <a:bodyPr/>
          <a:lstStyle>
            <a:lvl1pPr>
              <a:defRPr/>
            </a:lvl1pPr>
          </a:lstStyle>
          <a:p>
            <a:pPr defTabSz="914120"/>
            <a:endParaRPr lang="en-GB" sz="1866">
              <a:solidFill>
                <a:srgbClr val="505050"/>
              </a:solidFill>
            </a:endParaRPr>
          </a:p>
        </p:txBody>
      </p:sp>
      <p:sp>
        <p:nvSpPr>
          <p:cNvPr id="5" name="Slide Number Placeholder 4"/>
          <p:cNvSpPr>
            <a:spLocks noGrp="1"/>
          </p:cNvSpPr>
          <p:nvPr>
            <p:ph type="sldNum" sz="quarter" idx="11"/>
          </p:nvPr>
        </p:nvSpPr>
        <p:spPr>
          <a:xfrm>
            <a:off x="0" y="1272518"/>
            <a:ext cx="710922" cy="244533"/>
          </a:xfrm>
          <a:prstGeom prst="rect">
            <a:avLst/>
          </a:prstGeom>
        </p:spPr>
        <p:txBody>
          <a:bodyPr/>
          <a:lstStyle>
            <a:lvl1pPr>
              <a:defRPr/>
            </a:lvl1pPr>
          </a:lstStyle>
          <a:p>
            <a:pPr defTabSz="914120"/>
            <a:fld id="{8BAA82A5-D41F-40B6-864A-06BCCF57D3E7}" type="slidenum">
              <a:rPr lang="en-GB" sz="1866" smtClean="0">
                <a:solidFill>
                  <a:srgbClr val="505050"/>
                </a:solidFill>
              </a:rPr>
              <a:pPr defTabSz="914120"/>
              <a:t>‹#›</a:t>
            </a:fld>
            <a:endParaRPr lang="en-GB" sz="1866">
              <a:solidFill>
                <a:srgbClr val="505050"/>
              </a:solidFill>
            </a:endParaRPr>
          </a:p>
        </p:txBody>
      </p:sp>
      <p:sp>
        <p:nvSpPr>
          <p:cNvPr id="6" name="Date Placeholder 5"/>
          <p:cNvSpPr>
            <a:spLocks noGrp="1"/>
          </p:cNvSpPr>
          <p:nvPr>
            <p:ph type="dt" sz="half" idx="12"/>
          </p:nvPr>
        </p:nvSpPr>
        <p:spPr>
          <a:xfrm>
            <a:off x="8124825" y="6249857"/>
            <a:ext cx="3554611" cy="365210"/>
          </a:xfrm>
          <a:prstGeom prst="rect">
            <a:avLst/>
          </a:prstGeom>
        </p:spPr>
        <p:txBody>
          <a:bodyPr/>
          <a:lstStyle>
            <a:lvl1pPr>
              <a:defRPr/>
            </a:lvl1pPr>
          </a:lstStyle>
          <a:p>
            <a:pPr defTabSz="914120"/>
            <a:endParaRPr lang="en-GB" sz="1866">
              <a:solidFill>
                <a:srgbClr val="505050"/>
              </a:solidFill>
            </a:endParaRPr>
          </a:p>
        </p:txBody>
      </p:sp>
    </p:spTree>
    <p:extLst>
      <p:ext uri="{BB962C8B-B14F-4D97-AF65-F5344CB8AC3E}">
        <p14:creationId xmlns:p14="http://schemas.microsoft.com/office/powerpoint/2010/main" val="1299731440"/>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462" y="2327912"/>
            <a:ext cx="11171635" cy="757306"/>
          </a:xfrm>
        </p:spPr>
        <p:txBody>
          <a:bodyPr/>
          <a:lstStyle>
            <a:lvl1pPr algn="ct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347629691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728834" y="1951278"/>
            <a:ext cx="10789877" cy="1523846"/>
          </a:xfrm>
        </p:spPr>
        <p:txBody>
          <a:bodyPr anchor="ctr" anchorCtr="0">
            <a:noAutofit/>
          </a:bodyPr>
          <a:lstStyle>
            <a:lvl1pPr>
              <a:lnSpc>
                <a:spcPct val="90000"/>
              </a:lnSpc>
              <a:defRPr sz="5900" b="1"/>
            </a:lvl1pPr>
          </a:lstStyle>
          <a:p>
            <a:r>
              <a:rPr lang="en-US" dirty="0" smtClean="0"/>
              <a:t>Click to edit Master title style</a:t>
            </a:r>
            <a:endParaRPr lang="en-US" dirty="0"/>
          </a:p>
        </p:txBody>
      </p:sp>
    </p:spTree>
    <p:extLst>
      <p:ext uri="{BB962C8B-B14F-4D97-AF65-F5344CB8AC3E}">
        <p14:creationId xmlns:p14="http://schemas.microsoft.com/office/powerpoint/2010/main" val="2841590764"/>
      </p:ext>
    </p:extLst>
  </p:cSld>
  <p:clrMapOvr>
    <a:masterClrMapping/>
  </p:clrMapOvr>
  <p:transition>
    <p:fade/>
  </p:transition>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3"/>
            <a:ext cx="11147562" cy="757306"/>
          </a:xfrm>
        </p:spPr>
        <p:txBody>
          <a:bodyPr/>
          <a:lstStyle>
            <a:lvl1pPr>
              <a:defRPr sz="5464"/>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045" y="1448135"/>
            <a:ext cx="11147562" cy="946632"/>
          </a:xfrm>
        </p:spPr>
        <p:txBody>
          <a:bodyPr/>
          <a:lstStyle>
            <a:lvl1pPr marL="3175" indent="0">
              <a:spcBef>
                <a:spcPts val="0"/>
              </a:spcBef>
              <a:spcAft>
                <a:spcPts val="900"/>
              </a:spcAft>
              <a:buSzPct val="80000"/>
              <a:buFont typeface="Arial" pitchFamily="34" charset="0"/>
              <a:buNone/>
              <a:defRPr sz="3998" spc="-100" baseline="0">
                <a:gradFill>
                  <a:gsLst>
                    <a:gs pos="0">
                      <a:srgbClr val="595959"/>
                    </a:gs>
                    <a:gs pos="86000">
                      <a:srgbClr val="595959"/>
                    </a:gs>
                  </a:gsLst>
                  <a:lin ang="5400000" scaled="0"/>
                </a:gradFill>
                <a:latin typeface="Segoe UI Light" pitchFamily="34" charset="0"/>
              </a:defRPr>
            </a:lvl1pPr>
            <a:lvl2pPr marL="3175" indent="0">
              <a:spcBef>
                <a:spcPts val="0"/>
              </a:spcBef>
              <a:buSzPct val="80000"/>
              <a:buFont typeface="Arial" pitchFamily="34" charset="0"/>
              <a:buNone/>
              <a:defRPr sz="1999" spc="-51" baseline="0">
                <a:gradFill>
                  <a:gsLst>
                    <a:gs pos="0">
                      <a:srgbClr val="595959"/>
                    </a:gs>
                    <a:gs pos="86000">
                      <a:srgbClr val="595959"/>
                    </a:gs>
                  </a:gsLst>
                  <a:lin ang="5400000" scaled="0"/>
                </a:gradFill>
              </a:defRPr>
            </a:lvl2pPr>
            <a:lvl3pPr marL="1258552" indent="-403117">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04535" indent="-345983">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40995" indent="-336460">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411760494"/>
      </p:ext>
    </p:extLst>
  </p:cSld>
  <p:clrMapOvr>
    <a:masterClrMapping/>
  </p:clrMapOvr>
  <p:transition>
    <p:fade/>
  </p:transition>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9846" y="1448155"/>
            <a:ext cx="10241215" cy="1523850"/>
          </a:xfrm>
        </p:spPr>
        <p:txBody>
          <a:bodyPr anchor="ctr">
            <a:noAutofit/>
          </a:bodyPr>
          <a:lstStyle>
            <a:lvl1pPr>
              <a:lnSpc>
                <a:spcPct val="90000"/>
              </a:lnSpc>
              <a:defRPr sz="4898"/>
            </a:lvl1pPr>
          </a:lstStyle>
          <a:p>
            <a:r>
              <a:rPr lang="en-US" smtClean="0"/>
              <a:t>Click to edit Master title style</a:t>
            </a:r>
            <a:endParaRPr lang="en-US" dirty="0"/>
          </a:p>
        </p:txBody>
      </p:sp>
      <p:sp>
        <p:nvSpPr>
          <p:cNvPr id="3" name="Subtitle 2"/>
          <p:cNvSpPr>
            <a:spLocks noGrp="1"/>
          </p:cNvSpPr>
          <p:nvPr>
            <p:ph type="subTitle" idx="1"/>
          </p:nvPr>
        </p:nvSpPr>
        <p:spPr>
          <a:xfrm>
            <a:off x="969839" y="3875728"/>
            <a:ext cx="10241217" cy="463363"/>
          </a:xfrm>
        </p:spPr>
        <p:txBody>
          <a:bodyPr>
            <a:noAutofit/>
          </a:bodyPr>
          <a:lstStyle>
            <a:lvl1pPr marL="0" indent="0" algn="l">
              <a:lnSpc>
                <a:spcPct val="90000"/>
              </a:lnSpc>
              <a:spcBef>
                <a:spcPts val="0"/>
              </a:spcBef>
              <a:buNone/>
              <a:defRPr sz="2899">
                <a:gradFill>
                  <a:gsLst>
                    <a:gs pos="0">
                      <a:schemeClr val="tx1"/>
                    </a:gs>
                    <a:gs pos="86000">
                      <a:schemeClr val="tx1"/>
                    </a:gs>
                  </a:gsLst>
                  <a:lin ang="5400000" scaled="0"/>
                </a:gradFill>
              </a:defRPr>
            </a:lvl1pPr>
            <a:lvl2pPr marL="466315" indent="0" algn="ctr">
              <a:buNone/>
              <a:defRPr>
                <a:solidFill>
                  <a:schemeClr val="tx1">
                    <a:tint val="75000"/>
                  </a:schemeClr>
                </a:solidFill>
              </a:defRPr>
            </a:lvl2pPr>
            <a:lvl3pPr marL="932634" indent="0" algn="ctr">
              <a:buNone/>
              <a:defRPr>
                <a:solidFill>
                  <a:schemeClr val="tx1">
                    <a:tint val="75000"/>
                  </a:schemeClr>
                </a:solidFill>
              </a:defRPr>
            </a:lvl3pPr>
            <a:lvl4pPr marL="1398947" indent="0" algn="ctr">
              <a:buNone/>
              <a:defRPr>
                <a:solidFill>
                  <a:schemeClr val="tx1">
                    <a:tint val="75000"/>
                  </a:schemeClr>
                </a:solidFill>
              </a:defRPr>
            </a:lvl4pPr>
            <a:lvl5pPr marL="1865262" indent="0" algn="ctr">
              <a:buNone/>
              <a:defRPr>
                <a:solidFill>
                  <a:schemeClr val="tx1">
                    <a:tint val="75000"/>
                  </a:schemeClr>
                </a:solidFill>
              </a:defRPr>
            </a:lvl5pPr>
            <a:lvl6pPr marL="2331583" indent="0" algn="ctr">
              <a:buNone/>
              <a:defRPr>
                <a:solidFill>
                  <a:schemeClr val="tx1">
                    <a:tint val="75000"/>
                  </a:schemeClr>
                </a:solidFill>
              </a:defRPr>
            </a:lvl6pPr>
            <a:lvl7pPr marL="2797894" indent="0" algn="ctr">
              <a:buNone/>
              <a:defRPr>
                <a:solidFill>
                  <a:schemeClr val="tx1">
                    <a:tint val="75000"/>
                  </a:schemeClr>
                </a:solidFill>
              </a:defRPr>
            </a:lvl7pPr>
            <a:lvl8pPr marL="3264210" indent="0" algn="ctr">
              <a:buNone/>
              <a:defRPr>
                <a:solidFill>
                  <a:schemeClr val="tx1">
                    <a:tint val="75000"/>
                  </a:schemeClr>
                </a:solidFill>
              </a:defRPr>
            </a:lvl8pPr>
            <a:lvl9pPr marL="3730524" indent="0" algn="ctr">
              <a:buNone/>
              <a:defRPr>
                <a:solidFill>
                  <a:schemeClr val="tx1">
                    <a:tint val="75000"/>
                  </a:schemeClr>
                </a:solidFill>
              </a:defRPr>
            </a:lvl9pPr>
          </a:lstStyle>
          <a:p>
            <a:r>
              <a:rPr lang="en-US" smtClean="0"/>
              <a:t>Click to edit Master subtitle style</a:t>
            </a:r>
            <a:endParaRPr lang="en-US" dirty="0"/>
          </a:p>
        </p:txBody>
      </p:sp>
      <p:pic>
        <p:nvPicPr>
          <p:cNvPr id="1026" name="Picture 2" descr="\\server3\Restrict\FTP_Root\Clients\White_Whale\7-20683_TechEd_Europe_Template\TechEd_Europe_Keynote_Template\SFP_Art\PNG\TechEd_Europe_2010_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08838" y="299007"/>
            <a:ext cx="2004577" cy="940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323348"/>
      </p:ext>
    </p:extLst>
  </p:cSld>
  <p:clrMapOvr>
    <a:masterClrMapping/>
  </p:clrMapOvr>
  <p:transition>
    <p:fade/>
  </p:transition>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728835" y="1951280"/>
            <a:ext cx="10789877" cy="1523846"/>
          </a:xfrm>
        </p:spPr>
        <p:txBody>
          <a:bodyPr anchor="ctr" anchorCtr="0">
            <a:noAutofit/>
          </a:bodyPr>
          <a:lstStyle>
            <a:lvl1pPr>
              <a:lnSpc>
                <a:spcPct val="90000"/>
              </a:lnSpc>
              <a:defRPr sz="4898" b="1"/>
            </a:lvl1pPr>
          </a:lstStyle>
          <a:p>
            <a:r>
              <a:rPr lang="en-US" dirty="0" smtClean="0"/>
              <a:t>Click to edit Master title style</a:t>
            </a:r>
            <a:endParaRPr lang="en-US" dirty="0"/>
          </a:p>
        </p:txBody>
      </p:sp>
    </p:spTree>
    <p:extLst>
      <p:ext uri="{BB962C8B-B14F-4D97-AF65-F5344CB8AC3E}">
        <p14:creationId xmlns:p14="http://schemas.microsoft.com/office/powerpoint/2010/main" val="3422996132"/>
      </p:ext>
    </p:extLst>
  </p:cSld>
  <p:clrMapOvr>
    <a:masterClrMapping/>
  </p:clrMapOvr>
  <p:transition>
    <p:fade/>
  </p:transition>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6" y="228654"/>
            <a:ext cx="11147561" cy="623392"/>
          </a:xfrm>
        </p:spPr>
        <p:txBody>
          <a:bodyPr/>
          <a:lstStyle>
            <a:lvl1pPr>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19046" y="1448146"/>
            <a:ext cx="11147561" cy="203179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9362578"/>
      </p:ext>
    </p:extLst>
  </p:cSld>
  <p:clrMapOvr>
    <a:masterClrMapping/>
  </p:clrMapOvr>
  <p:transition>
    <p:fade/>
  </p:transition>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480961" y="1429099"/>
            <a:ext cx="11147561" cy="203179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92025499"/>
      </p:ext>
    </p:extLst>
  </p:cSld>
  <p:clrMapOvr>
    <a:masterClrMapping/>
  </p:clrMapOvr>
  <p:transition>
    <p:fade/>
  </p:transition>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045" y="1448140"/>
            <a:ext cx="5485686" cy="1756272"/>
          </a:xfrm>
        </p:spPr>
        <p:txBody>
          <a:bodyPr/>
          <a:lstStyle>
            <a:lvl1pPr marL="346766" indent="-346766">
              <a:lnSpc>
                <a:spcPct val="90000"/>
              </a:lnSpc>
              <a:defRPr sz="2899"/>
            </a:lvl1pPr>
            <a:lvl2pPr marL="686789" indent="-331927">
              <a:lnSpc>
                <a:spcPct val="90000"/>
              </a:lnSpc>
              <a:defRPr sz="2399"/>
            </a:lvl2pPr>
            <a:lvl3pPr marL="972840" indent="-294144">
              <a:lnSpc>
                <a:spcPct val="90000"/>
              </a:lnSpc>
              <a:defRPr sz="1999"/>
            </a:lvl3pPr>
            <a:lvl4pPr marL="1252144" indent="-279304">
              <a:lnSpc>
                <a:spcPct val="90000"/>
              </a:lnSpc>
              <a:defRPr sz="1799"/>
            </a:lvl4pPr>
            <a:lvl5pPr marL="1546289" indent="-286051">
              <a:lnSpc>
                <a:spcPct val="90000"/>
              </a:lnSpc>
              <a:defRPr sz="1799"/>
            </a:lvl5pPr>
            <a:lvl6pPr>
              <a:defRPr sz="1799"/>
            </a:lvl6pPr>
            <a:lvl7pPr>
              <a:defRPr sz="1799"/>
            </a:lvl7pPr>
            <a:lvl8pPr>
              <a:defRPr sz="1799"/>
            </a:lvl8pPr>
            <a:lvl9pPr>
              <a:defRPr sz="179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0920" y="1448140"/>
            <a:ext cx="5485686" cy="1756272"/>
          </a:xfrm>
        </p:spPr>
        <p:txBody>
          <a:bodyPr/>
          <a:lstStyle>
            <a:lvl1pPr marL="354866" indent="-354866">
              <a:lnSpc>
                <a:spcPct val="90000"/>
              </a:lnSpc>
              <a:defRPr sz="2899"/>
            </a:lvl1pPr>
            <a:lvl2pPr marL="686789" indent="-346766">
              <a:lnSpc>
                <a:spcPct val="90000"/>
              </a:lnSpc>
              <a:defRPr sz="2399"/>
            </a:lvl2pPr>
            <a:lvl3pPr marL="980935" indent="-308987">
              <a:lnSpc>
                <a:spcPct val="90000"/>
              </a:lnSpc>
              <a:defRPr sz="1999"/>
            </a:lvl3pPr>
            <a:lvl4pPr marL="1252144" indent="-271207">
              <a:lnSpc>
                <a:spcPct val="90000"/>
              </a:lnSpc>
              <a:defRPr sz="1799"/>
            </a:lvl4pPr>
            <a:lvl5pPr marL="1546289" indent="-279304">
              <a:lnSpc>
                <a:spcPct val="90000"/>
              </a:lnSpc>
              <a:defRPr sz="1799"/>
            </a:lvl5pPr>
            <a:lvl6pPr>
              <a:defRPr sz="1799"/>
            </a:lvl6pPr>
            <a:lvl7pPr>
              <a:defRPr sz="1799"/>
            </a:lvl7pPr>
            <a:lvl8pPr>
              <a:defRPr sz="1799"/>
            </a:lvl8pPr>
            <a:lvl9pPr>
              <a:defRPr sz="179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46705248"/>
      </p:ext>
    </p:extLst>
  </p:cSld>
  <p:clrMapOvr>
    <a:masterClrMapping/>
  </p:clrMapOvr>
  <p:transition>
    <p:fade/>
  </p:transition>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045" y="1411890"/>
            <a:ext cx="5485686" cy="346329"/>
          </a:xfrm>
        </p:spPr>
        <p:txBody>
          <a:bodyPr anchor="b"/>
          <a:lstStyle>
            <a:lvl1pPr marL="0" indent="0">
              <a:lnSpc>
                <a:spcPct val="90000"/>
              </a:lnSpc>
              <a:spcBef>
                <a:spcPts val="0"/>
              </a:spcBef>
              <a:buNone/>
              <a:defRPr sz="2499" b="1"/>
            </a:lvl1pPr>
            <a:lvl2pPr marL="466315" indent="0">
              <a:buNone/>
              <a:defRPr sz="1999" b="1"/>
            </a:lvl2pPr>
            <a:lvl3pPr marL="932634" indent="0">
              <a:buNone/>
              <a:defRPr sz="1799" b="1"/>
            </a:lvl3pPr>
            <a:lvl4pPr marL="1398947" indent="0">
              <a:buNone/>
              <a:defRPr sz="1599" b="1"/>
            </a:lvl4pPr>
            <a:lvl5pPr marL="1865262" indent="0">
              <a:buNone/>
              <a:defRPr sz="1599" b="1"/>
            </a:lvl5pPr>
            <a:lvl6pPr marL="2331583" indent="0">
              <a:buNone/>
              <a:defRPr sz="1599" b="1"/>
            </a:lvl6pPr>
            <a:lvl7pPr marL="2797894" indent="0">
              <a:buNone/>
              <a:defRPr sz="1599" b="1"/>
            </a:lvl7pPr>
            <a:lvl8pPr marL="3264210" indent="0">
              <a:buNone/>
              <a:defRPr sz="1599" b="1"/>
            </a:lvl8pPr>
            <a:lvl9pPr marL="3730524" indent="0">
              <a:buNone/>
              <a:defRPr sz="1599" b="1"/>
            </a:lvl9pPr>
          </a:lstStyle>
          <a:p>
            <a:pPr lvl="0"/>
            <a:r>
              <a:rPr lang="en-US" smtClean="0"/>
              <a:t>Click to edit Master text styles</a:t>
            </a:r>
          </a:p>
        </p:txBody>
      </p:sp>
      <p:sp>
        <p:nvSpPr>
          <p:cNvPr id="4" name="Content Placeholder 3"/>
          <p:cNvSpPr>
            <a:spLocks noGrp="1"/>
          </p:cNvSpPr>
          <p:nvPr>
            <p:ph sz="half" idx="2"/>
          </p:nvPr>
        </p:nvSpPr>
        <p:spPr>
          <a:xfrm>
            <a:off x="507805" y="2134100"/>
            <a:ext cx="5484257" cy="1585416"/>
          </a:xfrm>
        </p:spPr>
        <p:txBody>
          <a:bodyPr/>
          <a:lstStyle>
            <a:lvl1pPr marL="287402" indent="-287402">
              <a:defRPr sz="2399"/>
            </a:lvl1pPr>
            <a:lvl2pPr marL="573449" indent="-271207">
              <a:defRPr sz="1999"/>
            </a:lvl2pPr>
            <a:lvl3pPr marL="829815" indent="-248271">
              <a:defRPr sz="1799"/>
            </a:lvl3pPr>
            <a:lvl4pPr marL="1071338" indent="-233430">
              <a:defRPr sz="1799"/>
            </a:lvl4pPr>
            <a:lvl5pPr marL="1304772" indent="-210490">
              <a:defRPr sz="1799"/>
            </a:lvl5pPr>
            <a:lvl6pPr>
              <a:defRPr sz="1599"/>
            </a:lvl6pPr>
            <a:lvl7pPr>
              <a:defRPr sz="1599"/>
            </a:lvl7pPr>
            <a:lvl8pPr>
              <a:defRPr sz="1599"/>
            </a:lvl8pPr>
            <a:lvl9pPr>
              <a:defRPr sz="159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920" y="1411890"/>
            <a:ext cx="5485686" cy="346329"/>
          </a:xfrm>
        </p:spPr>
        <p:txBody>
          <a:bodyPr anchor="b"/>
          <a:lstStyle>
            <a:lvl1pPr marL="0" indent="0">
              <a:lnSpc>
                <a:spcPct val="90000"/>
              </a:lnSpc>
              <a:spcBef>
                <a:spcPts val="0"/>
              </a:spcBef>
              <a:buNone/>
              <a:defRPr sz="2499" b="1"/>
            </a:lvl1pPr>
            <a:lvl2pPr marL="466315" indent="0">
              <a:buNone/>
              <a:defRPr sz="1999" b="1"/>
            </a:lvl2pPr>
            <a:lvl3pPr marL="932634" indent="0">
              <a:buNone/>
              <a:defRPr sz="1799" b="1"/>
            </a:lvl3pPr>
            <a:lvl4pPr marL="1398947" indent="0">
              <a:buNone/>
              <a:defRPr sz="1599" b="1"/>
            </a:lvl4pPr>
            <a:lvl5pPr marL="1865262" indent="0">
              <a:buNone/>
              <a:defRPr sz="1599" b="1"/>
            </a:lvl5pPr>
            <a:lvl6pPr marL="2331583" indent="0">
              <a:buNone/>
              <a:defRPr sz="1599" b="1"/>
            </a:lvl6pPr>
            <a:lvl7pPr marL="2797894" indent="0">
              <a:buNone/>
              <a:defRPr sz="1599" b="1"/>
            </a:lvl7pPr>
            <a:lvl8pPr marL="3264210" indent="0">
              <a:buNone/>
              <a:defRPr sz="1599" b="1"/>
            </a:lvl8pPr>
            <a:lvl9pPr marL="3730524" indent="0">
              <a:buNone/>
              <a:defRPr sz="1599" b="1"/>
            </a:lvl9pPr>
          </a:lstStyle>
          <a:p>
            <a:pPr lvl="0"/>
            <a:r>
              <a:rPr lang="en-US" smtClean="0"/>
              <a:t>Click to edit Master text styles</a:t>
            </a:r>
          </a:p>
        </p:txBody>
      </p:sp>
      <p:sp>
        <p:nvSpPr>
          <p:cNvPr id="6" name="Content Placeholder 5"/>
          <p:cNvSpPr>
            <a:spLocks noGrp="1"/>
          </p:cNvSpPr>
          <p:nvPr>
            <p:ph sz="quarter" idx="4"/>
          </p:nvPr>
        </p:nvSpPr>
        <p:spPr>
          <a:xfrm>
            <a:off x="6180920" y="2134110"/>
            <a:ext cx="5485686" cy="1585416"/>
          </a:xfrm>
        </p:spPr>
        <p:txBody>
          <a:bodyPr/>
          <a:lstStyle>
            <a:lvl1pPr marL="302242" indent="-302242">
              <a:defRPr sz="2399"/>
            </a:lvl1pPr>
            <a:lvl2pPr marL="581545" indent="-279304">
              <a:defRPr sz="1999"/>
            </a:lvl2pPr>
            <a:lvl3pPr marL="837913" indent="-249621">
              <a:defRPr sz="1799"/>
            </a:lvl3pPr>
            <a:lvl4pPr marL="1071338" indent="-241525">
              <a:defRPr sz="1799"/>
            </a:lvl4pPr>
            <a:lvl5pPr marL="1304772" indent="-225328">
              <a:defRPr sz="1799"/>
            </a:lvl5pPr>
            <a:lvl6pPr>
              <a:defRPr sz="1599"/>
            </a:lvl6pPr>
            <a:lvl7pPr>
              <a:defRPr sz="1599"/>
            </a:lvl7pPr>
            <a:lvl8pPr>
              <a:defRPr sz="1599"/>
            </a:lvl8pPr>
            <a:lvl9pPr>
              <a:defRPr sz="159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17218632"/>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2781902366"/>
      </p:ext>
    </p:extLst>
  </p:cSld>
  <p:clrMapOvr>
    <a:masterClrMapping/>
  </p:clrMapOvr>
  <p:transition>
    <p:fade/>
  </p:transition>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463" y="2327922"/>
            <a:ext cx="11171635" cy="623392"/>
          </a:xfrm>
        </p:spPr>
        <p:txBody>
          <a:bodyPr/>
          <a:lstStyle>
            <a:lvl1pPr algn="ctr">
              <a:defRPr>
                <a:latin typeface="Candara" pitchFamily="34" charset="0"/>
              </a:defRPr>
            </a:lvl1pPr>
          </a:lstStyle>
          <a:p>
            <a:r>
              <a:rPr lang="en-US" dirty="0" smtClean="0"/>
              <a:t>Click to edit Master title style</a:t>
            </a:r>
            <a:endParaRPr lang="en-GB" dirty="0"/>
          </a:p>
        </p:txBody>
      </p:sp>
    </p:spTree>
    <p:extLst>
      <p:ext uri="{BB962C8B-B14F-4D97-AF65-F5344CB8AC3E}">
        <p14:creationId xmlns:p14="http://schemas.microsoft.com/office/powerpoint/2010/main" val="4291126408"/>
      </p:ext>
    </p:extLst>
  </p:cSld>
  <p:clrMapOvr>
    <a:masterClrMapping/>
  </p:clrMapOvr>
  <p:transition/>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047790"/>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4"/>
            <a:ext cx="11147562" cy="757306"/>
          </a:xfrm>
        </p:spPr>
        <p:txBody>
          <a:bodyPr/>
          <a:lstStyle>
            <a:lvl1pPr>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19045" y="1448154"/>
            <a:ext cx="11147562" cy="243605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8326516"/>
      </p:ext>
    </p:extLst>
  </p:cSld>
  <p:clrMapOvr>
    <a:masterClrMapping/>
  </p:clrMapOvr>
  <p:transition>
    <p:fade/>
  </p:transition>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4_text slide BLUE">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160804" y="152704"/>
            <a:ext cx="11735767" cy="664951"/>
          </a:xfrm>
        </p:spPr>
        <p:txBody>
          <a:bodyPr/>
          <a:lstStyle>
            <a:lvl1pPr>
              <a:defRPr sz="4798">
                <a:latin typeface="Segoe UI" pitchFamily="34" charset="0"/>
                <a:ea typeface="Segoe UI" pitchFamily="34" charset="0"/>
                <a:cs typeface="Segoe UI" pitchFamily="34" charset="0"/>
              </a:defRPr>
            </a:lvl1pPr>
          </a:lstStyle>
          <a:p>
            <a:r>
              <a:rPr lang="en-US" dirty="0" smtClean="0"/>
              <a:t>headline</a:t>
            </a:r>
            <a:endParaRPr lang="en-US" dirty="0"/>
          </a:p>
        </p:txBody>
      </p:sp>
      <p:sp>
        <p:nvSpPr>
          <p:cNvPr id="11" name="Text Placeholder 10"/>
          <p:cNvSpPr>
            <a:spLocks noGrp="1"/>
          </p:cNvSpPr>
          <p:nvPr>
            <p:ph type="body" sz="quarter" idx="11" hasCustomPrompt="1"/>
          </p:nvPr>
        </p:nvSpPr>
        <p:spPr>
          <a:xfrm>
            <a:off x="160804" y="1465395"/>
            <a:ext cx="11735767" cy="806982"/>
          </a:xfrm>
        </p:spPr>
        <p:txBody>
          <a:bodyPr>
            <a:normAutofit/>
          </a:bodyPr>
          <a:lstStyle>
            <a:lvl1pPr marL="0" indent="0">
              <a:buNone/>
              <a:defRPr sz="2799" b="0" i="0">
                <a:latin typeface="Segoe UI" pitchFamily="34" charset="0"/>
                <a:ea typeface="Segoe UI" pitchFamily="34" charset="0"/>
                <a:cs typeface="Segoe UI" pitchFamily="34" charset="0"/>
              </a:defRPr>
            </a:lvl1pPr>
          </a:lstStyle>
          <a:p>
            <a:pPr lvl="0"/>
            <a:r>
              <a:rPr lang="en-US" dirty="0" smtClean="0"/>
              <a:t>subhead</a:t>
            </a:r>
          </a:p>
        </p:txBody>
      </p:sp>
      <p:sp>
        <p:nvSpPr>
          <p:cNvPr id="4" name="Text Placeholder 3"/>
          <p:cNvSpPr>
            <a:spLocks noGrp="1"/>
          </p:cNvSpPr>
          <p:nvPr>
            <p:ph type="body" sz="quarter" idx="15" hasCustomPrompt="1"/>
          </p:nvPr>
        </p:nvSpPr>
        <p:spPr>
          <a:xfrm>
            <a:off x="166150" y="2386970"/>
            <a:ext cx="11730052" cy="2867691"/>
          </a:xfrm>
        </p:spPr>
        <p:txBody>
          <a:bodyPr>
            <a:normAutofit/>
          </a:bodyPr>
          <a:lstStyle>
            <a:lvl1pPr marL="0" indent="0">
              <a:buNone/>
              <a:defRPr sz="2399">
                <a:latin typeface="Segoe UI" pitchFamily="34" charset="0"/>
                <a:ea typeface="Segoe UI" pitchFamily="34" charset="0"/>
                <a:cs typeface="Segoe UI" pitchFamily="34" charset="0"/>
              </a:defRPr>
            </a:lvl1pPr>
          </a:lstStyle>
          <a:p>
            <a:pPr lvl="0"/>
            <a:r>
              <a:rPr lang="en-US" dirty="0" smtClean="0"/>
              <a:t>Click to add text</a:t>
            </a:r>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6409491"/>
            <a:ext cx="12187238" cy="450101"/>
          </a:xfrm>
          <a:prstGeom prst="rect">
            <a:avLst/>
          </a:prstGeom>
        </p:spPr>
      </p:pic>
      <p:sp>
        <p:nvSpPr>
          <p:cNvPr id="3" name="Slide Number Placeholder 2"/>
          <p:cNvSpPr>
            <a:spLocks noGrp="1"/>
          </p:cNvSpPr>
          <p:nvPr>
            <p:ph type="sldNum" sz="quarter" idx="10"/>
          </p:nvPr>
        </p:nvSpPr>
        <p:spPr>
          <a:xfrm>
            <a:off x="8734187" y="6357824"/>
            <a:ext cx="2843689" cy="365210"/>
          </a:xfrm>
          <a:prstGeom prst="rect">
            <a:avLst/>
          </a:prstGeom>
        </p:spPr>
        <p:txBody>
          <a:bodyPr lIns="91430" tIns="45715" rIns="91430" bIns="45715"/>
          <a:lstStyle>
            <a:lvl1pPr>
              <a:defRPr>
                <a:solidFill>
                  <a:srgbClr val="FFFFFF"/>
                </a:solidFill>
              </a:defRPr>
            </a:lvl1pPr>
          </a:lstStyle>
          <a:p>
            <a:pPr defTabSz="932634"/>
            <a:fld id="{EEF83519-0986-6A4F-9867-35DB47F5FA02}" type="slidenum">
              <a:rPr lang="en-US" sz="1799" smtClean="0"/>
              <a:pPr defTabSz="932634"/>
              <a:t>‹#›</a:t>
            </a:fld>
            <a:endParaRPr lang="en-US" sz="1799" dirty="0"/>
          </a:p>
        </p:txBody>
      </p:sp>
    </p:spTree>
    <p:extLst>
      <p:ext uri="{BB962C8B-B14F-4D97-AF65-F5344CB8AC3E}">
        <p14:creationId xmlns:p14="http://schemas.microsoft.com/office/powerpoint/2010/main" val="3873444984"/>
      </p:ext>
    </p:extLst>
  </p:cSld>
  <p:clrMapOvr>
    <a:masterClrMapping/>
  </p:clrMapOvr>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_Walk-in">
    <p:bg bwMode="gray">
      <p:bgPr>
        <a:solidFill>
          <a:srgbClr val="0078D7"/>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7207" y="2311860"/>
            <a:ext cx="9692823" cy="2235869"/>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2145" y="18"/>
            <a:ext cx="1409139" cy="6859570"/>
          </a:xfrm>
          <a:prstGeom prst="rect">
            <a:avLst/>
          </a:prstGeom>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25952" y="8397"/>
            <a:ext cx="1409141" cy="6851191"/>
          </a:xfrm>
          <a:prstGeom prst="rect">
            <a:avLst/>
          </a:prstGeom>
        </p:spPr>
      </p:pic>
    </p:spTree>
    <p:extLst>
      <p:ext uri="{BB962C8B-B14F-4D97-AF65-F5344CB8AC3E}">
        <p14:creationId xmlns:p14="http://schemas.microsoft.com/office/powerpoint/2010/main" val="3823773263"/>
      </p:ext>
    </p:extLst>
  </p:cSld>
  <p:clrMapOvr>
    <a:masterClrMapping/>
  </p:clrMapOvr>
  <p:transition>
    <p:fade/>
  </p:transition>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Presentation_Title_1">
    <p:bg bwMode="gray">
      <p:bgPr>
        <a:solidFill>
          <a:srgbClr val="0078D7">
            <a:alpha val="90000"/>
          </a:srgbClr>
        </a:solidFill>
        <a:effectLst/>
      </p:bgPr>
    </p:bg>
    <p:spTree>
      <p:nvGrpSpPr>
        <p:cNvPr id="1" name=""/>
        <p:cNvGrpSpPr/>
        <p:nvPr/>
      </p:nvGrpSpPr>
      <p:grpSpPr>
        <a:xfrm>
          <a:off x="0" y="0"/>
          <a:ext cx="0" cy="0"/>
          <a:chOff x="0" y="0"/>
          <a:chExt cx="0" cy="0"/>
        </a:xfrm>
      </p:grpSpPr>
      <p:sp>
        <p:nvSpPr>
          <p:cNvPr id="6" name="Rectangle 5"/>
          <p:cNvSpPr/>
          <p:nvPr userDrawn="1"/>
        </p:nvSpPr>
        <p:spPr bwMode="auto">
          <a:xfrm>
            <a:off x="0" y="0"/>
            <a:ext cx="12187238" cy="574433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15" tIns="143372" rIns="179215" bIns="143372" numCol="1" spcCol="0" rtlCol="0" fromWordArt="0" anchor="t" anchorCtr="0" forceAA="0" compatLnSpc="1">
            <a:prstTxWarp prst="textNoShape">
              <a:avLst/>
            </a:prstTxWarp>
            <a:noAutofit/>
          </a:bodyPr>
          <a:lstStyle/>
          <a:p>
            <a:pPr algn="ctr" defTabSz="913823" fontAlgn="base">
              <a:lnSpc>
                <a:spcPct val="90000"/>
              </a:lnSpc>
              <a:spcBef>
                <a:spcPct val="0"/>
              </a:spcBef>
              <a:spcAft>
                <a:spcPct val="0"/>
              </a:spcAft>
            </a:pPr>
            <a:endParaRPr lang="en-GB" sz="2352"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white">
          <a:xfrm>
            <a:off x="269197" y="1187896"/>
            <a:ext cx="8960684" cy="2690280"/>
          </a:xfrm>
          <a:noFill/>
          <a:ln>
            <a:noFill/>
          </a:ln>
        </p:spPr>
        <p:txBody>
          <a:bodyPr lIns="146304" tIns="91440" rIns="146304" bIns="91440" anchor="t" anchorCtr="0"/>
          <a:lstStyle>
            <a:lvl1pPr>
              <a:defRPr sz="5292" spc="-98" baseline="0">
                <a:solidFill>
                  <a:schemeClr val="bg1"/>
                </a:soli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bwMode="white">
          <a:xfrm>
            <a:off x="269196" y="3879472"/>
            <a:ext cx="5376386" cy="1792741"/>
          </a:xfrm>
          <a:noFill/>
          <a:ln>
            <a:noFill/>
          </a:ln>
        </p:spPr>
        <p:txBody>
          <a:bodyPr lIns="146304" tIns="109728" rIns="146304" bIns="109728">
            <a:noAutofit/>
          </a:bodyPr>
          <a:lstStyle>
            <a:lvl1pPr marL="0" indent="0">
              <a:spcBef>
                <a:spcPts val="0"/>
              </a:spcBef>
              <a:buNone/>
              <a:defRPr sz="3136" spc="0" baseline="0">
                <a:solidFill>
                  <a:schemeClr val="bg1"/>
                </a:solidFill>
                <a:latin typeface="+mj-lt"/>
              </a:defRPr>
            </a:lvl1pPr>
          </a:lstStyle>
          <a:p>
            <a:pPr lvl="0"/>
            <a:r>
              <a:rPr lang="en-US" dirty="0" smtClean="0"/>
              <a:t>Speaker Name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840" y="6038897"/>
            <a:ext cx="1047650" cy="44035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02938" y="6147890"/>
            <a:ext cx="1024431" cy="220421"/>
          </a:xfrm>
          <a:prstGeom prst="rect">
            <a:avLst/>
          </a:prstGeom>
        </p:spPr>
      </p:pic>
    </p:spTree>
    <p:extLst>
      <p:ext uri="{BB962C8B-B14F-4D97-AF65-F5344CB8AC3E}">
        <p14:creationId xmlns:p14="http://schemas.microsoft.com/office/powerpoint/2010/main" val="31093449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0078D7">
            <a:alpha val="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4681" y="2430231"/>
            <a:ext cx="11651288" cy="899873"/>
          </a:xfrm>
          <a:ln>
            <a:noFill/>
          </a:ln>
        </p:spPr>
        <p:txBody>
          <a:bodyPr/>
          <a:lstStyle>
            <a:lvl1pPr algn="ctr">
              <a:defRPr>
                <a:solidFill>
                  <a:schemeClr val="bg1"/>
                </a:solidFill>
              </a:defRPr>
            </a:lvl1pPr>
          </a:lstStyle>
          <a:p>
            <a:r>
              <a:rPr lang="en-US" dirty="0" smtClean="0"/>
              <a:t>Click to edit Master 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840" y="6038897"/>
            <a:ext cx="1047650" cy="440350"/>
          </a:xfrm>
          <a:prstGeom prst="rect">
            <a:avLst/>
          </a:prstGeom>
        </p:spPr>
      </p:pic>
    </p:spTree>
    <p:extLst>
      <p:ext uri="{BB962C8B-B14F-4D97-AF65-F5344CB8AC3E}">
        <p14:creationId xmlns:p14="http://schemas.microsoft.com/office/powerpoint/2010/main" val="3488309363"/>
      </p:ext>
    </p:extLst>
  </p:cSld>
  <p:clrMapOvr>
    <a:masterClrMapping/>
  </p:clrMapOvr>
  <p:transition>
    <p:fade/>
  </p:transition>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_Title &amp; Non-bulleted text">
    <p:spTree>
      <p:nvGrpSpPr>
        <p:cNvPr id="1" name=""/>
        <p:cNvGrpSpPr/>
        <p:nvPr/>
      </p:nvGrpSpPr>
      <p:grpSpPr>
        <a:xfrm>
          <a:off x="0" y="0"/>
          <a:ext cx="0" cy="0"/>
          <a:chOff x="0" y="0"/>
          <a:chExt cx="0" cy="0"/>
        </a:xfrm>
      </p:grpSpPr>
      <p:sp>
        <p:nvSpPr>
          <p:cNvPr id="8" name="Rectangle 7"/>
          <p:cNvSpPr/>
          <p:nvPr userDrawn="1"/>
        </p:nvSpPr>
        <p:spPr bwMode="auto">
          <a:xfrm>
            <a:off x="0" y="0"/>
            <a:ext cx="12187238" cy="574433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15" tIns="143372" rIns="179215" bIns="143372" numCol="1" spcCol="0" rtlCol="0" fromWordArt="0" anchor="t" anchorCtr="0" forceAA="0" compatLnSpc="1">
            <a:prstTxWarp prst="textNoShape">
              <a:avLst/>
            </a:prstTxWarp>
            <a:noAutofit/>
          </a:bodyPr>
          <a:lstStyle/>
          <a:p>
            <a:pPr algn="ctr" defTabSz="913823" fontAlgn="base">
              <a:lnSpc>
                <a:spcPct val="90000"/>
              </a:lnSpc>
              <a:spcBef>
                <a:spcPct val="0"/>
              </a:spcBef>
              <a:spcAft>
                <a:spcPct val="0"/>
              </a:spcAft>
            </a:pPr>
            <a:endParaRPr lang="en-GB" sz="2352"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ln>
            <a:noFill/>
          </a:ln>
        </p:spPr>
        <p:txBody>
          <a:bodyPr/>
          <a:lstStyle>
            <a:lvl1pPr>
              <a:defRPr>
                <a:solidFill>
                  <a:schemeClr val="bg1"/>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269134" y="1189452"/>
            <a:ext cx="11648971" cy="1986101"/>
          </a:xfrm>
          <a:ln>
            <a:noFill/>
          </a:ln>
        </p:spPr>
        <p:txBody>
          <a:bodyPr/>
          <a:lstStyle>
            <a:lvl1pPr marL="0" indent="0">
              <a:buNone/>
              <a:defRPr>
                <a:solidFill>
                  <a:schemeClr val="bg1"/>
                </a:solidFill>
              </a:defRPr>
            </a:lvl1pPr>
            <a:lvl2pPr marL="0" indent="0">
              <a:buFontTx/>
              <a:buNone/>
              <a:defRPr sz="1960">
                <a:solidFill>
                  <a:schemeClr val="bg1"/>
                </a:solidFill>
              </a:defRPr>
            </a:lvl2pPr>
            <a:lvl3pPr marL="224028" indent="0">
              <a:buNone/>
              <a:defRPr>
                <a:solidFill>
                  <a:schemeClr val="bg1"/>
                </a:solidFill>
              </a:defRPr>
            </a:lvl3pPr>
            <a:lvl4pPr marL="448056" indent="0">
              <a:buNone/>
              <a:defRPr>
                <a:solidFill>
                  <a:schemeClr val="bg1"/>
                </a:solidFill>
              </a:defRPr>
            </a:lvl4pPr>
            <a:lvl5pPr marL="672084" indent="0">
              <a:buNone/>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840" y="6038897"/>
            <a:ext cx="1047650" cy="44035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02938" y="6147890"/>
            <a:ext cx="1024431" cy="220421"/>
          </a:xfrm>
          <a:prstGeom prst="rect">
            <a:avLst/>
          </a:prstGeom>
        </p:spPr>
      </p:pic>
    </p:spTree>
    <p:extLst>
      <p:ext uri="{BB962C8B-B14F-4D97-AF65-F5344CB8AC3E}">
        <p14:creationId xmlns:p14="http://schemas.microsoft.com/office/powerpoint/2010/main" val="664254667"/>
      </p:ext>
    </p:extLst>
  </p:cSld>
  <p:clrMapOvr>
    <a:masterClrMapping/>
  </p:clrMapOvr>
  <p:transition>
    <p:fade/>
  </p:transition>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2_Title &amp; Non-bulleted text">
    <p:bg>
      <p:bgPr>
        <a:solidFill>
          <a:srgbClr val="0078D7">
            <a:alpha val="0"/>
          </a:srgbClr>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0" y="0"/>
            <a:ext cx="12187238" cy="6859588"/>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15" tIns="143372" rIns="179215" bIns="143372" numCol="1" spcCol="0" rtlCol="0" fromWordArt="0" anchor="t" anchorCtr="0" forceAA="0" compatLnSpc="1">
            <a:prstTxWarp prst="textNoShape">
              <a:avLst/>
            </a:prstTxWarp>
            <a:noAutofit/>
          </a:bodyPr>
          <a:lstStyle/>
          <a:p>
            <a:pPr algn="ctr" defTabSz="913823" fontAlgn="base">
              <a:lnSpc>
                <a:spcPct val="90000"/>
              </a:lnSpc>
              <a:spcBef>
                <a:spcPct val="0"/>
              </a:spcBef>
              <a:spcAft>
                <a:spcPct val="0"/>
              </a:spcAft>
            </a:pPr>
            <a:endParaRPr lang="en-GB" sz="2352"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ln>
            <a:noFill/>
          </a:ln>
        </p:spPr>
        <p:txBody>
          <a:bodyPr/>
          <a:lstStyle>
            <a:lvl1pPr>
              <a:defRPr>
                <a:solidFill>
                  <a:schemeClr val="bg1"/>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269134" y="1189452"/>
            <a:ext cx="11648971" cy="1986101"/>
          </a:xfrm>
          <a:ln>
            <a:noFill/>
          </a:ln>
        </p:spPr>
        <p:txBody>
          <a:bodyPr/>
          <a:lstStyle>
            <a:lvl1pPr marL="0" indent="0">
              <a:buNone/>
              <a:defRPr>
                <a:solidFill>
                  <a:schemeClr val="bg1"/>
                </a:solidFill>
              </a:defRPr>
            </a:lvl1pPr>
            <a:lvl2pPr marL="0" indent="0">
              <a:buFontTx/>
              <a:buNone/>
              <a:defRPr sz="1960">
                <a:solidFill>
                  <a:schemeClr val="bg1"/>
                </a:solidFill>
              </a:defRPr>
            </a:lvl2pPr>
            <a:lvl3pPr marL="224028" indent="0">
              <a:buNone/>
              <a:defRPr>
                <a:solidFill>
                  <a:schemeClr val="bg1"/>
                </a:solidFill>
              </a:defRPr>
            </a:lvl3pPr>
            <a:lvl4pPr marL="448056" indent="0">
              <a:buNone/>
              <a:defRPr>
                <a:solidFill>
                  <a:schemeClr val="bg1"/>
                </a:solidFill>
              </a:defRPr>
            </a:lvl4pPr>
            <a:lvl5pPr marL="672084" indent="0">
              <a:buNone/>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840" y="6038897"/>
            <a:ext cx="1047650" cy="440350"/>
          </a:xfrm>
          <a:prstGeom prst="rect">
            <a:avLst/>
          </a:prstGeom>
        </p:spPr>
      </p:pic>
    </p:spTree>
    <p:extLst>
      <p:ext uri="{BB962C8B-B14F-4D97-AF65-F5344CB8AC3E}">
        <p14:creationId xmlns:p14="http://schemas.microsoft.com/office/powerpoint/2010/main" val="270904533"/>
      </p:ext>
    </p:extLst>
  </p:cSld>
  <p:clrMapOvr>
    <a:masterClrMapping/>
  </p:clrMapOvr>
  <p:transition>
    <p:fade/>
  </p:transition>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Rectangle 9"/>
          <p:cNvSpPr/>
          <p:nvPr userDrawn="1"/>
        </p:nvSpPr>
        <p:spPr bwMode="auto">
          <a:xfrm>
            <a:off x="0" y="0"/>
            <a:ext cx="12187238" cy="574433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15" tIns="143372" rIns="179215" bIns="143372" numCol="1" spcCol="0" rtlCol="0" fromWordArt="0" anchor="t" anchorCtr="0" forceAA="0" compatLnSpc="1">
            <a:prstTxWarp prst="textNoShape">
              <a:avLst/>
            </a:prstTxWarp>
            <a:noAutofit/>
          </a:bodyPr>
          <a:lstStyle/>
          <a:p>
            <a:pPr algn="ctr" defTabSz="913823" fontAlgn="base">
              <a:lnSpc>
                <a:spcPct val="90000"/>
              </a:lnSpc>
              <a:spcBef>
                <a:spcPct val="0"/>
              </a:spcBef>
              <a:spcAft>
                <a:spcPct val="0"/>
              </a:spcAft>
            </a:pPr>
            <a:endParaRPr lang="en-GB" sz="2352"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3"/>
          <p:cNvSpPr>
            <a:spLocks noGrp="1"/>
          </p:cNvSpPr>
          <p:nvPr>
            <p:ph type="body" sz="quarter" idx="10"/>
          </p:nvPr>
        </p:nvSpPr>
        <p:spPr>
          <a:xfrm>
            <a:off x="269134" y="1189452"/>
            <a:ext cx="11648971" cy="2052506"/>
          </a:xfrm>
          <a:ln>
            <a:noFill/>
          </a:ln>
        </p:spPr>
        <p:txBody>
          <a:bodyPr>
            <a:spAutoFit/>
          </a:bodyPr>
          <a:lstStyle>
            <a:lvl1pPr>
              <a:defRPr sz="392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a:ln>
            <a:noFill/>
          </a:ln>
        </p:spPr>
        <p:txBody>
          <a:bodyPr/>
          <a:lstStyle>
            <a:lvl1pPr>
              <a:defRPr>
                <a:solidFill>
                  <a:schemeClr val="bg1"/>
                </a:solidFill>
              </a:defRPr>
            </a:lvl1pPr>
          </a:lstStyle>
          <a:p>
            <a:r>
              <a:rPr lang="en-US" smtClean="0"/>
              <a:t>Click to edit Master 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840" y="6038897"/>
            <a:ext cx="1047650" cy="44035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02938" y="6147890"/>
            <a:ext cx="1024431" cy="220421"/>
          </a:xfrm>
          <a:prstGeom prst="rect">
            <a:avLst/>
          </a:prstGeom>
        </p:spPr>
      </p:pic>
    </p:spTree>
    <p:extLst>
      <p:ext uri="{BB962C8B-B14F-4D97-AF65-F5344CB8AC3E}">
        <p14:creationId xmlns:p14="http://schemas.microsoft.com/office/powerpoint/2010/main" val="3526264495"/>
      </p:ext>
    </p:extLst>
  </p:cSld>
  <p:clrMapOvr>
    <a:masterClrMapping/>
  </p:clrMapOvr>
  <p:transition>
    <p:fade/>
  </p:transition>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solidFill>
          <a:srgbClr val="FFFFFF"/>
        </a:solidFill>
        <a:effectLst/>
      </p:bgPr>
    </p:bg>
    <p:spTree>
      <p:nvGrpSpPr>
        <p:cNvPr id="1" name=""/>
        <p:cNvGrpSpPr/>
        <p:nvPr/>
      </p:nvGrpSpPr>
      <p:grpSpPr>
        <a:xfrm>
          <a:off x="0" y="0"/>
          <a:ext cx="0" cy="0"/>
          <a:chOff x="0" y="0"/>
          <a:chExt cx="0" cy="0"/>
        </a:xfrm>
      </p:grpSpPr>
      <p:sp>
        <p:nvSpPr>
          <p:cNvPr id="10" name="Rectangle 9"/>
          <p:cNvSpPr/>
          <p:nvPr userDrawn="1"/>
        </p:nvSpPr>
        <p:spPr bwMode="auto">
          <a:xfrm>
            <a:off x="0" y="0"/>
            <a:ext cx="12187238" cy="574433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15" tIns="143372" rIns="179215" bIns="143372" numCol="1" spcCol="0" rtlCol="0" fromWordArt="0" anchor="t" anchorCtr="0" forceAA="0" compatLnSpc="1">
            <a:prstTxWarp prst="textNoShape">
              <a:avLst/>
            </a:prstTxWarp>
            <a:noAutofit/>
          </a:bodyPr>
          <a:lstStyle/>
          <a:p>
            <a:pPr algn="ctr" defTabSz="913823" fontAlgn="base">
              <a:lnSpc>
                <a:spcPct val="90000"/>
              </a:lnSpc>
              <a:spcBef>
                <a:spcPct val="0"/>
              </a:spcBef>
              <a:spcAft>
                <a:spcPct val="0"/>
              </a:spcAft>
            </a:pPr>
            <a:endParaRPr lang="en-GB" sz="2352"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3"/>
          <p:cNvSpPr>
            <a:spLocks noGrp="1"/>
          </p:cNvSpPr>
          <p:nvPr>
            <p:ph type="body" sz="quarter" idx="10"/>
          </p:nvPr>
        </p:nvSpPr>
        <p:spPr>
          <a:xfrm>
            <a:off x="269134" y="1189452"/>
            <a:ext cx="11648971" cy="2052506"/>
          </a:xfrm>
          <a:ln>
            <a:noFill/>
          </a:ln>
        </p:spPr>
        <p:txBody>
          <a:bodyPr>
            <a:spAutoFit/>
          </a:bodyPr>
          <a:lstStyle>
            <a:lvl1pPr>
              <a:defRPr sz="392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a:ln>
            <a:noFill/>
          </a:ln>
        </p:spPr>
        <p:txBody>
          <a:bodyPr/>
          <a:lstStyle>
            <a:lvl1pPr>
              <a:defRPr>
                <a:solidFill>
                  <a:schemeClr val="bg1"/>
                </a:solidFill>
              </a:defRPr>
            </a:lvl1pPr>
          </a:lstStyle>
          <a:p>
            <a:r>
              <a:rPr lang="en-US" smtClean="0"/>
              <a:t>Click to edit Master 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840" y="6038897"/>
            <a:ext cx="1047650" cy="44035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02938" y="6147890"/>
            <a:ext cx="1024431" cy="220421"/>
          </a:xfrm>
          <a:prstGeom prst="rect">
            <a:avLst/>
          </a:prstGeom>
        </p:spPr>
      </p:pic>
    </p:spTree>
    <p:extLst>
      <p:ext uri="{BB962C8B-B14F-4D97-AF65-F5344CB8AC3E}">
        <p14:creationId xmlns:p14="http://schemas.microsoft.com/office/powerpoint/2010/main" val="4007602063"/>
      </p:ext>
    </p:extLst>
  </p:cSld>
  <p:clrMapOvr>
    <a:masterClrMapping/>
  </p:clrMapOvr>
  <p:transition>
    <p:fade/>
  </p:transition>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9" name="Rectangle 8"/>
          <p:cNvSpPr/>
          <p:nvPr userDrawn="1"/>
        </p:nvSpPr>
        <p:spPr bwMode="auto">
          <a:xfrm>
            <a:off x="0" y="0"/>
            <a:ext cx="12187238" cy="574433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15" tIns="143372" rIns="179215" bIns="143372" numCol="1" spcCol="0" rtlCol="0" fromWordArt="0" anchor="t" anchorCtr="0" forceAA="0" compatLnSpc="1">
            <a:prstTxWarp prst="textNoShape">
              <a:avLst/>
            </a:prstTxWarp>
            <a:noAutofit/>
          </a:bodyPr>
          <a:lstStyle/>
          <a:p>
            <a:pPr algn="ctr" defTabSz="913823" fontAlgn="base">
              <a:lnSpc>
                <a:spcPct val="90000"/>
              </a:lnSpc>
              <a:spcBef>
                <a:spcPct val="0"/>
              </a:spcBef>
              <a:spcAft>
                <a:spcPct val="0"/>
              </a:spcAft>
            </a:pPr>
            <a:endParaRPr lang="en-GB" sz="2352"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ln>
            <a:noFill/>
          </a:ln>
        </p:spPr>
        <p:txBody>
          <a:bodyPr/>
          <a:lstStyle>
            <a:lvl1pPr>
              <a:defRPr>
                <a:solidFill>
                  <a:schemeClr val="bg1"/>
                </a:soli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69136" y="1189451"/>
            <a:ext cx="5376447" cy="1877438"/>
          </a:xfrm>
          <a:ln>
            <a:noFill/>
          </a:ln>
        </p:spPr>
        <p:txBody>
          <a:bodyPr wrap="square">
            <a:spAutoFit/>
          </a:bodyPr>
          <a:lstStyle>
            <a:lvl1pPr marL="0" indent="0">
              <a:spcBef>
                <a:spcPts val="1200"/>
              </a:spcBef>
              <a:buClr>
                <a:schemeClr val="tx1"/>
              </a:buClr>
              <a:buFont typeface="Wingdings" pitchFamily="2" charset="2"/>
              <a:buNone/>
              <a:defRPr sz="3136">
                <a:solidFill>
                  <a:schemeClr val="bg1"/>
                </a:solidFill>
              </a:defRPr>
            </a:lvl1pPr>
            <a:lvl2pPr marL="0" indent="0">
              <a:buNone/>
              <a:defRPr sz="1960">
                <a:solidFill>
                  <a:schemeClr val="bg1"/>
                </a:solidFill>
              </a:defRPr>
            </a:lvl2pPr>
            <a:lvl3pPr marL="227140" indent="0">
              <a:buNone/>
              <a:tabLst/>
              <a:defRPr sz="1960">
                <a:solidFill>
                  <a:schemeClr val="bg1"/>
                </a:solidFill>
              </a:defRPr>
            </a:lvl3pPr>
            <a:lvl4pPr marL="451168" indent="0">
              <a:buNone/>
              <a:defRPr>
                <a:solidFill>
                  <a:schemeClr val="bg1"/>
                </a:solidFill>
              </a:defRPr>
            </a:lvl4pPr>
            <a:lvl5pPr marL="672084" indent="0">
              <a:buNone/>
              <a:tabLst/>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541658" y="1189451"/>
            <a:ext cx="5376447" cy="1877438"/>
          </a:xfrm>
          <a:ln>
            <a:noFill/>
          </a:ln>
        </p:spPr>
        <p:txBody>
          <a:bodyPr wrap="square">
            <a:spAutoFit/>
          </a:bodyPr>
          <a:lstStyle>
            <a:lvl1pPr marL="0" indent="0">
              <a:spcBef>
                <a:spcPts val="1200"/>
              </a:spcBef>
              <a:buClr>
                <a:schemeClr val="tx1"/>
              </a:buClr>
              <a:buFont typeface="Wingdings" pitchFamily="2" charset="2"/>
              <a:buNone/>
              <a:defRPr sz="3136">
                <a:solidFill>
                  <a:schemeClr val="bg1"/>
                </a:solidFill>
              </a:defRPr>
            </a:lvl1pPr>
            <a:lvl2pPr marL="0" indent="0">
              <a:buNone/>
              <a:defRPr sz="1960">
                <a:solidFill>
                  <a:schemeClr val="bg1"/>
                </a:solidFill>
              </a:defRPr>
            </a:lvl2pPr>
            <a:lvl3pPr marL="227140" indent="0">
              <a:buNone/>
              <a:tabLst/>
              <a:defRPr sz="1960">
                <a:solidFill>
                  <a:schemeClr val="bg1"/>
                </a:solidFill>
              </a:defRPr>
            </a:lvl3pPr>
            <a:lvl4pPr marL="451168" indent="0">
              <a:buNone/>
              <a:defRPr>
                <a:solidFill>
                  <a:schemeClr val="bg1"/>
                </a:solidFill>
              </a:defRPr>
            </a:lvl4pPr>
            <a:lvl5pPr marL="672084" indent="0">
              <a:buNone/>
              <a:tabLst/>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840" y="6038897"/>
            <a:ext cx="1047650" cy="44035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02938" y="6147890"/>
            <a:ext cx="1024431" cy="220421"/>
          </a:xfrm>
          <a:prstGeom prst="rect">
            <a:avLst/>
          </a:prstGeom>
        </p:spPr>
      </p:pic>
    </p:spTree>
    <p:extLst>
      <p:ext uri="{BB962C8B-B14F-4D97-AF65-F5344CB8AC3E}">
        <p14:creationId xmlns:p14="http://schemas.microsoft.com/office/powerpoint/2010/main" val="1829771009"/>
      </p:ext>
    </p:extLst>
  </p:cSld>
  <p:clrMapOvr>
    <a:masterClrMapping/>
  </p:clrMapOvr>
  <p:transition>
    <p:fade/>
  </p:transition>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9" name="Rectangle 8"/>
          <p:cNvSpPr/>
          <p:nvPr userDrawn="1"/>
        </p:nvSpPr>
        <p:spPr bwMode="auto">
          <a:xfrm>
            <a:off x="0" y="0"/>
            <a:ext cx="12187238" cy="574433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15" tIns="143372" rIns="179215" bIns="143372" numCol="1" spcCol="0" rtlCol="0" fromWordArt="0" anchor="t" anchorCtr="0" forceAA="0" compatLnSpc="1">
            <a:prstTxWarp prst="textNoShape">
              <a:avLst/>
            </a:prstTxWarp>
            <a:noAutofit/>
          </a:bodyPr>
          <a:lstStyle/>
          <a:p>
            <a:pPr algn="ctr" defTabSz="913823" fontAlgn="base">
              <a:lnSpc>
                <a:spcPct val="90000"/>
              </a:lnSpc>
              <a:spcBef>
                <a:spcPct val="0"/>
              </a:spcBef>
              <a:spcAft>
                <a:spcPct val="0"/>
              </a:spcAft>
            </a:pPr>
            <a:endParaRPr lang="en-GB" sz="2352"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ln>
            <a:noFill/>
          </a:ln>
        </p:spPr>
        <p:txBody>
          <a:bodyPr/>
          <a:lstStyle>
            <a:lvl1pPr>
              <a:defRPr>
                <a:solidFill>
                  <a:schemeClr val="bg1"/>
                </a:soli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69135" y="1189451"/>
            <a:ext cx="5376447" cy="2378491"/>
          </a:xfrm>
          <a:ln>
            <a:noFill/>
          </a:ln>
        </p:spPr>
        <p:txBody>
          <a:bodyPr wrap="square">
            <a:spAutoFit/>
          </a:bodyPr>
          <a:lstStyle>
            <a:lvl1pPr marL="281591" indent="-281591">
              <a:spcBef>
                <a:spcPts val="1200"/>
              </a:spcBef>
              <a:buClr>
                <a:schemeClr val="tx1"/>
              </a:buClr>
              <a:buFont typeface="Arial" pitchFamily="34" charset="0"/>
              <a:buChar char="•"/>
              <a:defRPr sz="3136">
                <a:solidFill>
                  <a:schemeClr val="bg1"/>
                </a:solidFill>
              </a:defRPr>
            </a:lvl1pPr>
            <a:lvl2pPr marL="520543" indent="-228531">
              <a:defRPr sz="2352">
                <a:solidFill>
                  <a:schemeClr val="bg1"/>
                </a:solidFill>
              </a:defRPr>
            </a:lvl2pPr>
            <a:lvl3pPr marL="685593" indent="-165051">
              <a:tabLst/>
              <a:defRPr sz="1960">
                <a:solidFill>
                  <a:schemeClr val="bg1"/>
                </a:solidFill>
              </a:defRPr>
            </a:lvl3pPr>
            <a:lvl4pPr marL="863339" indent="-177747">
              <a:defRPr>
                <a:solidFill>
                  <a:schemeClr val="bg1"/>
                </a:solidFill>
              </a:defRPr>
            </a:lvl4pPr>
            <a:lvl5pPr marL="1028389" indent="-165051">
              <a:tabLst/>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541657" y="1189451"/>
            <a:ext cx="5376447" cy="2378491"/>
          </a:xfrm>
          <a:ln>
            <a:noFill/>
          </a:ln>
        </p:spPr>
        <p:txBody>
          <a:bodyPr wrap="square">
            <a:spAutoFit/>
          </a:bodyPr>
          <a:lstStyle>
            <a:lvl1pPr marL="281591" indent="-281591">
              <a:spcBef>
                <a:spcPts val="1200"/>
              </a:spcBef>
              <a:buClr>
                <a:schemeClr val="tx1"/>
              </a:buClr>
              <a:buFont typeface="Arial" pitchFamily="34" charset="0"/>
              <a:buChar char="•"/>
              <a:defRPr sz="3136">
                <a:solidFill>
                  <a:schemeClr val="bg1"/>
                </a:solidFill>
              </a:defRPr>
            </a:lvl1pPr>
            <a:lvl2pPr marL="520543" indent="-228531">
              <a:defRPr sz="2352">
                <a:solidFill>
                  <a:schemeClr val="bg1"/>
                </a:solidFill>
              </a:defRPr>
            </a:lvl2pPr>
            <a:lvl3pPr marL="685593" indent="-165051">
              <a:tabLst/>
              <a:defRPr sz="1960">
                <a:solidFill>
                  <a:schemeClr val="bg1"/>
                </a:solidFill>
              </a:defRPr>
            </a:lvl3pPr>
            <a:lvl4pPr marL="863339" indent="-177747">
              <a:defRPr>
                <a:solidFill>
                  <a:schemeClr val="bg1"/>
                </a:solidFill>
              </a:defRPr>
            </a:lvl4pPr>
            <a:lvl5pPr marL="1028389" indent="-165051">
              <a:tabLst/>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840" y="6038897"/>
            <a:ext cx="1047650" cy="44035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02938" y="6147890"/>
            <a:ext cx="1024431" cy="220421"/>
          </a:xfrm>
          <a:prstGeom prst="rect">
            <a:avLst/>
          </a:prstGeom>
        </p:spPr>
      </p:pic>
    </p:spTree>
    <p:extLst>
      <p:ext uri="{BB962C8B-B14F-4D97-AF65-F5344CB8AC3E}">
        <p14:creationId xmlns:p14="http://schemas.microsoft.com/office/powerpoint/2010/main" val="1055152837"/>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480960" y="1429110"/>
            <a:ext cx="11147562" cy="243605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6517041"/>
      </p:ext>
    </p:extLst>
  </p:cSld>
  <p:clrMapOvr>
    <a:masterClrMapping/>
  </p:clrMapOvr>
  <p:transition>
    <p:fade/>
  </p:transition>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bwMode="auto">
          <a:xfrm>
            <a:off x="0" y="0"/>
            <a:ext cx="12187238" cy="574433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15" tIns="143372" rIns="179215" bIns="143372" numCol="1" spcCol="0" rtlCol="0" fromWordArt="0" anchor="t" anchorCtr="0" forceAA="0" compatLnSpc="1">
            <a:prstTxWarp prst="textNoShape">
              <a:avLst/>
            </a:prstTxWarp>
            <a:noAutofit/>
          </a:bodyPr>
          <a:lstStyle/>
          <a:p>
            <a:pPr algn="ctr" defTabSz="913823" fontAlgn="base">
              <a:lnSpc>
                <a:spcPct val="90000"/>
              </a:lnSpc>
              <a:spcBef>
                <a:spcPct val="0"/>
              </a:spcBef>
              <a:spcAft>
                <a:spcPct val="0"/>
              </a:spcAft>
            </a:pPr>
            <a:endParaRPr lang="en-GB" sz="2352"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ln>
            <a:noFill/>
          </a:ln>
        </p:spPr>
        <p:txBody>
          <a:bodyPr/>
          <a:lstStyle>
            <a:lvl1pPr>
              <a:defRPr>
                <a:solidFill>
                  <a:schemeClr val="bg1"/>
                </a:solidFill>
              </a:defRPr>
            </a:lvl1pPr>
          </a:lstStyle>
          <a:p>
            <a:r>
              <a:rPr lang="en-US" smtClean="0"/>
              <a:t>Click to edit Master 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840" y="6038897"/>
            <a:ext cx="1047650" cy="44035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02938" y="6147890"/>
            <a:ext cx="1024431" cy="220421"/>
          </a:xfrm>
          <a:prstGeom prst="rect">
            <a:avLst/>
          </a:prstGeom>
        </p:spPr>
      </p:pic>
    </p:spTree>
    <p:extLst>
      <p:ext uri="{BB962C8B-B14F-4D97-AF65-F5344CB8AC3E}">
        <p14:creationId xmlns:p14="http://schemas.microsoft.com/office/powerpoint/2010/main" val="4185878021"/>
      </p:ext>
    </p:extLst>
  </p:cSld>
  <p:clrMapOvr>
    <a:masterClrMapping/>
  </p:clrMapOvr>
  <p:transition>
    <p:fade/>
  </p:transition>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35" y="1186630"/>
            <a:ext cx="9855265" cy="2691544"/>
          </a:xfrm>
          <a:noFill/>
        </p:spPr>
        <p:txBody>
          <a:bodyPr tIns="91440" bIns="91440" anchor="t" anchorCtr="0">
            <a:noAutofit/>
          </a:bodyPr>
          <a:lstStyle>
            <a:lvl1pPr>
              <a:defRPr sz="7056" spc="-98" baseline="0">
                <a:gradFill>
                  <a:gsLst>
                    <a:gs pos="14634">
                      <a:schemeClr val="tx1"/>
                    </a:gs>
                    <a:gs pos="45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69134" y="3878174"/>
            <a:ext cx="9856823" cy="1793519"/>
          </a:xfrm>
          <a:noFill/>
        </p:spPr>
        <p:txBody>
          <a:bodyPr lIns="182880" tIns="146304" rIns="182880" bIns="146304">
            <a:noAutofit/>
          </a:bodyPr>
          <a:lstStyle>
            <a:lvl1pPr marL="0" indent="0">
              <a:spcBef>
                <a:spcPts val="0"/>
              </a:spcBef>
              <a:buNone/>
              <a:defRPr sz="3136" spc="0" baseline="0">
                <a:gradFill>
                  <a:gsLst>
                    <a:gs pos="12195">
                      <a:schemeClr val="tx1"/>
                    </a:gs>
                    <a:gs pos="46000">
                      <a:schemeClr val="tx1"/>
                    </a:gs>
                  </a:gsLst>
                  <a:lin ang="5400000" scaled="0"/>
                </a:gradFill>
                <a:latin typeface="+mj-lt"/>
              </a:defRPr>
            </a:lvl1pPr>
          </a:lstStyle>
          <a:p>
            <a:pPr lvl="0"/>
            <a:r>
              <a:rPr lang="en-US" dirty="0" smtClean="0"/>
              <a:t>Speaker Name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840" y="6038897"/>
            <a:ext cx="1047650" cy="44035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02938" y="6147890"/>
            <a:ext cx="1024431" cy="220421"/>
          </a:xfrm>
          <a:prstGeom prst="rect">
            <a:avLst/>
          </a:prstGeom>
        </p:spPr>
      </p:pic>
    </p:spTree>
    <p:extLst>
      <p:ext uri="{BB962C8B-B14F-4D97-AF65-F5344CB8AC3E}">
        <p14:creationId xmlns:p14="http://schemas.microsoft.com/office/powerpoint/2010/main" val="24890487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Bar Chart">
    <p:spTree>
      <p:nvGrpSpPr>
        <p:cNvPr id="1" name=""/>
        <p:cNvGrpSpPr/>
        <p:nvPr/>
      </p:nvGrpSpPr>
      <p:grpSpPr>
        <a:xfrm>
          <a:off x="0" y="0"/>
          <a:ext cx="0" cy="0"/>
          <a:chOff x="0" y="0"/>
          <a:chExt cx="0" cy="0"/>
        </a:xfrm>
      </p:grpSpPr>
      <p:sp>
        <p:nvSpPr>
          <p:cNvPr id="6" name="Rectangle 5"/>
          <p:cNvSpPr/>
          <p:nvPr userDrawn="1"/>
        </p:nvSpPr>
        <p:spPr bwMode="auto">
          <a:xfrm>
            <a:off x="0" y="0"/>
            <a:ext cx="12187238" cy="574433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15" tIns="143372" rIns="179215" bIns="143372" numCol="1" spcCol="0" rtlCol="0" fromWordArt="0" anchor="t" anchorCtr="0" forceAA="0" compatLnSpc="1">
            <a:prstTxWarp prst="textNoShape">
              <a:avLst/>
            </a:prstTxWarp>
            <a:noAutofit/>
          </a:bodyPr>
          <a:lstStyle/>
          <a:p>
            <a:pPr algn="ctr" defTabSz="913823" fontAlgn="base">
              <a:lnSpc>
                <a:spcPct val="90000"/>
              </a:lnSpc>
              <a:spcBef>
                <a:spcPct val="0"/>
              </a:spcBef>
              <a:spcAft>
                <a:spcPct val="0"/>
              </a:spcAft>
            </a:pPr>
            <a:endParaRPr lang="en-GB" sz="2352"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graphicFrame>
        <p:nvGraphicFramePr>
          <p:cNvPr id="5" name="Chart 4"/>
          <p:cNvGraphicFramePr/>
          <p:nvPr userDrawn="1">
            <p:extLst/>
          </p:nvPr>
        </p:nvGraphicFramePr>
        <p:xfrm>
          <a:off x="2001131" y="1167830"/>
          <a:ext cx="8124825" cy="4503864"/>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840" y="6038897"/>
            <a:ext cx="1047650" cy="44035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2938" y="6147890"/>
            <a:ext cx="1024431" cy="220421"/>
          </a:xfrm>
          <a:prstGeom prst="rect">
            <a:avLst/>
          </a:prstGeom>
        </p:spPr>
      </p:pic>
    </p:spTree>
    <p:extLst>
      <p:ext uri="{BB962C8B-B14F-4D97-AF65-F5344CB8AC3E}">
        <p14:creationId xmlns:p14="http://schemas.microsoft.com/office/powerpoint/2010/main" val="1185724557"/>
      </p:ext>
    </p:extLst>
  </p:cSld>
  <p:clrMapOvr>
    <a:masterClrMapping/>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Pie Chart">
    <p:spTree>
      <p:nvGrpSpPr>
        <p:cNvPr id="1" name=""/>
        <p:cNvGrpSpPr/>
        <p:nvPr/>
      </p:nvGrpSpPr>
      <p:grpSpPr>
        <a:xfrm>
          <a:off x="0" y="0"/>
          <a:ext cx="0" cy="0"/>
          <a:chOff x="0" y="0"/>
          <a:chExt cx="0" cy="0"/>
        </a:xfrm>
      </p:grpSpPr>
      <p:sp>
        <p:nvSpPr>
          <p:cNvPr id="7" name="Rectangle 6"/>
          <p:cNvSpPr/>
          <p:nvPr userDrawn="1"/>
        </p:nvSpPr>
        <p:spPr bwMode="auto">
          <a:xfrm>
            <a:off x="0" y="0"/>
            <a:ext cx="12187238" cy="574433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15" tIns="143372" rIns="179215" bIns="143372" numCol="1" spcCol="0" rtlCol="0" fromWordArt="0" anchor="t" anchorCtr="0" forceAA="0" compatLnSpc="1">
            <a:prstTxWarp prst="textNoShape">
              <a:avLst/>
            </a:prstTxWarp>
            <a:noAutofit/>
          </a:bodyPr>
          <a:lstStyle/>
          <a:p>
            <a:pPr algn="ctr" defTabSz="913823" fontAlgn="base">
              <a:lnSpc>
                <a:spcPct val="90000"/>
              </a:lnSpc>
              <a:spcBef>
                <a:spcPct val="0"/>
              </a:spcBef>
              <a:spcAft>
                <a:spcPct val="0"/>
              </a:spcAft>
            </a:pPr>
            <a:endParaRPr lang="en-GB" sz="2352"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graphicFrame>
        <p:nvGraphicFramePr>
          <p:cNvPr id="6" name="Chart 5"/>
          <p:cNvGraphicFramePr/>
          <p:nvPr userDrawn="1">
            <p:extLst/>
          </p:nvPr>
        </p:nvGraphicFramePr>
        <p:xfrm>
          <a:off x="2729192" y="934472"/>
          <a:ext cx="7100406" cy="4737222"/>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840" y="6038897"/>
            <a:ext cx="1047650" cy="44035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2938" y="6147890"/>
            <a:ext cx="1024431" cy="220421"/>
          </a:xfrm>
          <a:prstGeom prst="rect">
            <a:avLst/>
          </a:prstGeom>
        </p:spPr>
      </p:pic>
    </p:spTree>
    <p:extLst>
      <p:ext uri="{BB962C8B-B14F-4D97-AF65-F5344CB8AC3E}">
        <p14:creationId xmlns:p14="http://schemas.microsoft.com/office/powerpoint/2010/main" val="3004332481"/>
      </p:ext>
    </p:extLst>
  </p:cSld>
  <p:clrMapOvr>
    <a:masterClrMapping/>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rgbClr val="73737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35" y="1186631"/>
            <a:ext cx="9855265" cy="3588303"/>
          </a:xfrm>
          <a:noFill/>
        </p:spPr>
        <p:txBody>
          <a:bodyPr tIns="91440" bIns="91440" anchor="t" anchorCtr="0">
            <a:noAutofit/>
          </a:bodyPr>
          <a:lstStyle>
            <a:lvl1pPr>
              <a:defRPr lang="en-US" sz="7056"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Tree>
    <p:extLst>
      <p:ext uri="{BB962C8B-B14F-4D97-AF65-F5344CB8AC3E}">
        <p14:creationId xmlns:p14="http://schemas.microsoft.com/office/powerpoint/2010/main" val="30898438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34" y="2084654"/>
            <a:ext cx="11648971" cy="1159062"/>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057762752"/>
      </p:ext>
    </p:extLst>
  </p:cSld>
  <p:clrMapOvr>
    <a:masterClrMapping/>
  </p:clrMapOvr>
  <p:transition>
    <p:fade/>
  </p:transition>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rgbClr val="00188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34" y="2084654"/>
            <a:ext cx="11648971" cy="1159062"/>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569821273"/>
      </p:ext>
    </p:extLst>
  </p:cSld>
  <p:clrMapOvr>
    <a:masterClrMapping/>
  </p:clrMapOvr>
  <p:transition>
    <p:fade/>
  </p:transition>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3">
    <p:bg>
      <p:bgPr>
        <a:solidFill>
          <a:srgbClr val="BBD80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34" y="2084654"/>
            <a:ext cx="11648971" cy="1159062"/>
          </a:xfrm>
          <a:noFill/>
        </p:spPr>
        <p:txBody>
          <a:bodyPr tIns="91440" bIns="91440" anchor="t" anchorCtr="0">
            <a:spAutoFit/>
          </a:bodyPr>
          <a:lstStyle>
            <a:lvl1pPr>
              <a:defRPr sz="7056" spc="-98" baseline="0">
                <a:gradFill>
                  <a:gsLst>
                    <a:gs pos="90551">
                      <a:schemeClr val="tx1"/>
                    </a:gs>
                    <a:gs pos="6900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18878261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0078D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36" y="1217477"/>
            <a:ext cx="5376447" cy="1974027"/>
          </a:xfrm>
        </p:spPr>
        <p:txBody>
          <a:bodyPr>
            <a:spAutoFit/>
          </a:bodyPr>
          <a:lstStyle>
            <a:lvl1pPr>
              <a:defRPr sz="6468"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095175" y="1"/>
            <a:ext cx="6092063" cy="6857687"/>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840" y="6038897"/>
            <a:ext cx="1047650" cy="440350"/>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2938" y="6147890"/>
            <a:ext cx="1024431" cy="220421"/>
          </a:xfrm>
          <a:prstGeom prst="rect">
            <a:avLst/>
          </a:prstGeom>
        </p:spPr>
      </p:pic>
    </p:spTree>
    <p:extLst>
      <p:ext uri="{BB962C8B-B14F-4D97-AF65-F5344CB8AC3E}">
        <p14:creationId xmlns:p14="http://schemas.microsoft.com/office/powerpoint/2010/main" val="529554841"/>
      </p:ext>
    </p:extLst>
  </p:cSld>
  <p:clrMapOvr>
    <a:masterClrMapping/>
  </p:clrMapOvr>
  <p:transition>
    <p:fade/>
  </p:transition>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_50-50 Right Photo Layout">
    <p:bg>
      <p:bgPr>
        <a:solidFill>
          <a:srgbClr val="0078D7"/>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0"/>
            <a:ext cx="12187238" cy="574433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15" tIns="143372" rIns="179215" bIns="143372" numCol="1" spcCol="0" rtlCol="0" fromWordArt="0" anchor="t" anchorCtr="0" forceAA="0" compatLnSpc="1">
            <a:prstTxWarp prst="textNoShape">
              <a:avLst/>
            </a:prstTxWarp>
            <a:noAutofit/>
          </a:bodyPr>
          <a:lstStyle/>
          <a:p>
            <a:pPr algn="ctr" defTabSz="913823" fontAlgn="base">
              <a:lnSpc>
                <a:spcPct val="90000"/>
              </a:lnSpc>
              <a:spcBef>
                <a:spcPct val="0"/>
              </a:spcBef>
              <a:spcAft>
                <a:spcPct val="0"/>
              </a:spcAft>
            </a:pPr>
            <a:endParaRPr lang="en-GB" sz="2352"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136" y="1217477"/>
            <a:ext cx="5376447" cy="1974027"/>
          </a:xfrm>
        </p:spPr>
        <p:txBody>
          <a:bodyPr>
            <a:spAutoFit/>
          </a:bodyPr>
          <a:lstStyle>
            <a:lvl1pPr>
              <a:defRPr sz="6468" baseline="0">
                <a:solidFill>
                  <a:schemeClr val="bg1"/>
                </a:soli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095175" y="0"/>
            <a:ext cx="6092063" cy="5744337"/>
          </a:xfrm>
          <a:blipFill>
            <a:blip r:embed="rId2"/>
            <a:srcRect/>
            <a:stretch>
              <a:fillRect t="-3" b="-20149"/>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840" y="6038897"/>
            <a:ext cx="1047650" cy="440350"/>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2938" y="6147890"/>
            <a:ext cx="1024431" cy="220421"/>
          </a:xfrm>
          <a:prstGeom prst="rect">
            <a:avLst/>
          </a:prstGeom>
        </p:spPr>
      </p:pic>
    </p:spTree>
    <p:extLst>
      <p:ext uri="{BB962C8B-B14F-4D97-AF65-F5344CB8AC3E}">
        <p14:creationId xmlns:p14="http://schemas.microsoft.com/office/powerpoint/2010/main" val="1362116125"/>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045" y="1448139"/>
            <a:ext cx="5485686" cy="2577629"/>
          </a:xfrm>
        </p:spPr>
        <p:txBody>
          <a:bodyPr/>
          <a:lstStyle>
            <a:lvl1pPr marL="412689" indent="-412689">
              <a:lnSpc>
                <a:spcPct val="90000"/>
              </a:lnSpc>
              <a:defRPr sz="3500"/>
            </a:lvl1pPr>
            <a:lvl2pPr marL="817356" indent="-395034">
              <a:lnSpc>
                <a:spcPct val="90000"/>
              </a:lnSpc>
              <a:defRPr sz="2900"/>
            </a:lvl2pPr>
            <a:lvl3pPr marL="1157787" indent="-350063">
              <a:lnSpc>
                <a:spcPct val="90000"/>
              </a:lnSpc>
              <a:defRPr sz="2400"/>
            </a:lvl3pPr>
            <a:lvl4pPr marL="1490189" indent="-332402">
              <a:lnSpc>
                <a:spcPct val="90000"/>
              </a:lnSpc>
              <a:defRPr sz="2100"/>
            </a:lvl4pPr>
            <a:lvl5pPr marL="1840258" indent="-340432">
              <a:lnSpc>
                <a:spcPct val="90000"/>
              </a:lnSpc>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0919" y="1448139"/>
            <a:ext cx="5485686" cy="2577629"/>
          </a:xfrm>
        </p:spPr>
        <p:txBody>
          <a:bodyPr/>
          <a:lstStyle>
            <a:lvl1pPr marL="422327" indent="-422327">
              <a:lnSpc>
                <a:spcPct val="90000"/>
              </a:lnSpc>
              <a:defRPr sz="3500"/>
            </a:lvl1pPr>
            <a:lvl2pPr marL="817356" indent="-412689">
              <a:lnSpc>
                <a:spcPct val="90000"/>
              </a:lnSpc>
              <a:defRPr sz="2900"/>
            </a:lvl2pPr>
            <a:lvl3pPr marL="1167424" indent="-367726">
              <a:lnSpc>
                <a:spcPct val="90000"/>
              </a:lnSpc>
              <a:defRPr sz="2400"/>
            </a:lvl3pPr>
            <a:lvl4pPr marL="1490189" indent="-322768">
              <a:lnSpc>
                <a:spcPct val="90000"/>
              </a:lnSpc>
              <a:defRPr sz="2100"/>
            </a:lvl4pPr>
            <a:lvl5pPr marL="1840258" indent="-332402">
              <a:lnSpc>
                <a:spcPct val="90000"/>
              </a:lnSpc>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69083608"/>
      </p:ext>
    </p:extLst>
  </p:cSld>
  <p:clrMapOvr>
    <a:masterClrMapping/>
  </p:clrMapOvr>
  <p:transition>
    <p:fade/>
  </p:transition>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0078D7"/>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134" y="6173045"/>
            <a:ext cx="11648970" cy="395409"/>
          </a:xfrm>
          <a:prstGeom prst="rect">
            <a:avLst/>
          </a:prstGeom>
          <a:noFill/>
          <a:ln w="12700">
            <a:noFill/>
            <a:miter lim="800000"/>
            <a:headEnd type="none" w="sm" len="sm"/>
            <a:tailEnd type="none" w="sm" len="sm"/>
          </a:ln>
          <a:effectLst/>
        </p:spPr>
        <p:txBody>
          <a:bodyPr vert="horz" wrap="square" lIns="179215" tIns="143372" rIns="179215" bIns="143372" numCol="1" anchor="t" anchorCtr="0" compatLnSpc="1">
            <a:prstTxWarp prst="textNoShape">
              <a:avLst/>
            </a:prstTxWarp>
            <a:spAutoFit/>
          </a:bodyPr>
          <a:lstStyle/>
          <a:p>
            <a:pPr defTabSz="913644" eaLnBrk="0" hangingPunct="0"/>
            <a:r>
              <a:rPr lang="en-US" sz="686" dirty="0">
                <a:gradFill>
                  <a:gsLst>
                    <a:gs pos="0">
                      <a:srgbClr val="FFFFFF"/>
                    </a:gs>
                    <a:gs pos="100000">
                      <a:srgbClr val="FFFFFF"/>
                    </a:gs>
                  </a:gsLst>
                  <a:lin ang="5400000" scaled="0"/>
                </a:gradFill>
                <a:cs typeface="Segoe UI" pitchFamily="34" charset="0"/>
              </a:rPr>
              <a:t>© </a:t>
            </a:r>
            <a:r>
              <a:rPr lang="en-US" sz="686" dirty="0" smtClean="0">
                <a:gradFill>
                  <a:gsLst>
                    <a:gs pos="0">
                      <a:srgbClr val="FFFFFF"/>
                    </a:gs>
                    <a:gs pos="100000">
                      <a:srgbClr val="FFFFFF"/>
                    </a:gs>
                  </a:gsLst>
                  <a:lin ang="5400000" scaled="0"/>
                </a:gradFill>
                <a:cs typeface="Segoe UI" pitchFamily="34" charset="0"/>
              </a:rPr>
              <a:t>2015 </a:t>
            </a:r>
            <a:r>
              <a:rPr lang="en-US" sz="686" dirty="0">
                <a:gradFill>
                  <a:gsLst>
                    <a:gs pos="0">
                      <a:srgbClr val="FFFFFF"/>
                    </a:gs>
                    <a:gs pos="100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2"/>
          <a:stretch>
            <a:fillRect/>
          </a:stretch>
        </p:blipFill>
        <p:spPr bwMode="invGray">
          <a:xfrm>
            <a:off x="450029" y="3084367"/>
            <a:ext cx="3225869" cy="692219"/>
          </a:xfrm>
          <a:prstGeom prst="rect">
            <a:avLst/>
          </a:prstGeom>
        </p:spPr>
      </p:pic>
    </p:spTree>
    <p:extLst>
      <p:ext uri="{BB962C8B-B14F-4D97-AF65-F5344CB8AC3E}">
        <p14:creationId xmlns:p14="http://schemas.microsoft.com/office/powerpoint/2010/main" val="3211719126"/>
      </p:ext>
    </p:extLst>
  </p:cSld>
  <p:clrMapOvr>
    <a:masterClrMapping/>
  </p:clrMapOvr>
  <p:transition>
    <p:fade/>
  </p:transition>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134" y="1189452"/>
            <a:ext cx="11648971" cy="2396602"/>
          </a:xfrm>
          <a:prstGeom prst="rect">
            <a:avLst/>
          </a:prstGeom>
        </p:spPr>
        <p:txBody>
          <a:bodyPr/>
          <a:lstStyle>
            <a:lvl1pPr marL="284703" indent="-284703">
              <a:buClr>
                <a:schemeClr val="tx1"/>
              </a:buClr>
              <a:buSzPct val="90000"/>
              <a:buFont typeface="Arial" pitchFamily="34" charset="0"/>
              <a:buChar char="•"/>
              <a:defRPr sz="352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070" indent="-275368">
              <a:buClr>
                <a:schemeClr val="tx1"/>
              </a:buClr>
              <a:buSzPct val="90000"/>
              <a:buFont typeface="Arial" pitchFamily="34" charset="0"/>
              <a:buChar char="•"/>
              <a:defRPr sz="3136">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773" indent="-284703">
              <a:buClr>
                <a:schemeClr val="tx1"/>
              </a:buClr>
              <a:buSzPct val="90000"/>
              <a:buFont typeface="Arial" pitchFamily="34" charset="0"/>
              <a:buChar char="•"/>
              <a:defRPr sz="2744">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801" indent="-224028">
              <a:buClr>
                <a:schemeClr val="tx1"/>
              </a:buClr>
              <a:buSzPct val="90000"/>
              <a:buFont typeface="Arial" pitchFamily="34" charset="0"/>
              <a:buChar char="•"/>
              <a:defRPr sz="2352">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829" indent="-224028">
              <a:buClr>
                <a:schemeClr val="tx1"/>
              </a:buClr>
              <a:buSzPct val="90000"/>
              <a:buFont typeface="Arial" pitchFamily="34" charset="0"/>
              <a:buChar char="•"/>
              <a:defRPr sz="196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240321"/>
            <a:ext cx="12187239" cy="619268"/>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822673227"/>
      </p:ext>
    </p:extLst>
  </p:cSld>
  <p:clrMapOvr>
    <a:masterClrMapping/>
  </p:clrMapOvr>
  <p:transition>
    <p:fade/>
  </p:transition>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egoe Light" charset="0"/>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519048" y="1448201"/>
            <a:ext cx="11147560" cy="2052506"/>
          </a:xfrm>
        </p:spPr>
        <p:txBody>
          <a:bodyPr/>
          <a:lstStyle>
            <a:lvl1pPr>
              <a:defRPr>
                <a:latin typeface="Segoe Light" charset="0"/>
              </a:defRPr>
            </a:lvl1pPr>
            <a:lvl2pPr>
              <a:defRPr>
                <a:latin typeface="Segoe Light" charset="0"/>
              </a:defRPr>
            </a:lvl2pPr>
            <a:lvl3pPr>
              <a:defRPr>
                <a:latin typeface="Segoe Light" charset="0"/>
              </a:defRPr>
            </a:lvl3pPr>
            <a:lvl4pPr>
              <a:defRPr>
                <a:latin typeface="Segoe Light" charset="0"/>
              </a:defRPr>
            </a:lvl4pPr>
            <a:lvl5pPr>
              <a:defRPr>
                <a:latin typeface="Segoe Light"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137262343"/>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6" y="228655"/>
            <a:ext cx="11147561" cy="623392"/>
          </a:xfrm>
        </p:spPr>
        <p:txBody>
          <a:bodyPr/>
          <a:lstStyle>
            <a:lvl1pPr>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19046" y="1448146"/>
            <a:ext cx="11147561" cy="205250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63701556"/>
      </p:ext>
    </p:extLst>
  </p:cSld>
  <p:clrMapOvr>
    <a:masterClrMapping/>
  </p:clrMapOvr>
  <p:transition>
    <p:fade/>
  </p:transition>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9846" y="1448155"/>
            <a:ext cx="10241215" cy="1523850"/>
          </a:xfrm>
        </p:spPr>
        <p:txBody>
          <a:bodyPr anchor="ctr">
            <a:noAutofit/>
          </a:bodyPr>
          <a:lstStyle>
            <a:lvl1pPr>
              <a:lnSpc>
                <a:spcPct val="90000"/>
              </a:lnSpc>
              <a:defRPr sz="4898"/>
            </a:lvl1pPr>
          </a:lstStyle>
          <a:p>
            <a:r>
              <a:rPr lang="en-US" smtClean="0"/>
              <a:t>Click to edit Master title style</a:t>
            </a:r>
            <a:endParaRPr lang="en-US" dirty="0"/>
          </a:p>
        </p:txBody>
      </p:sp>
      <p:sp>
        <p:nvSpPr>
          <p:cNvPr id="3" name="Subtitle 2"/>
          <p:cNvSpPr>
            <a:spLocks noGrp="1"/>
          </p:cNvSpPr>
          <p:nvPr>
            <p:ph type="subTitle" idx="1"/>
          </p:nvPr>
        </p:nvSpPr>
        <p:spPr>
          <a:xfrm>
            <a:off x="969839" y="3875728"/>
            <a:ext cx="10241217" cy="463363"/>
          </a:xfrm>
        </p:spPr>
        <p:txBody>
          <a:bodyPr>
            <a:noAutofit/>
          </a:bodyPr>
          <a:lstStyle>
            <a:lvl1pPr marL="0" indent="0" algn="l">
              <a:lnSpc>
                <a:spcPct val="90000"/>
              </a:lnSpc>
              <a:spcBef>
                <a:spcPts val="0"/>
              </a:spcBef>
              <a:buNone/>
              <a:defRPr sz="2899">
                <a:gradFill>
                  <a:gsLst>
                    <a:gs pos="0">
                      <a:schemeClr val="tx1"/>
                    </a:gs>
                    <a:gs pos="86000">
                      <a:schemeClr val="tx1"/>
                    </a:gs>
                  </a:gsLst>
                  <a:lin ang="5400000" scaled="0"/>
                </a:gradFill>
              </a:defRPr>
            </a:lvl1pPr>
            <a:lvl2pPr marL="466315" indent="0" algn="ctr">
              <a:buNone/>
              <a:defRPr>
                <a:solidFill>
                  <a:schemeClr val="tx1">
                    <a:tint val="75000"/>
                  </a:schemeClr>
                </a:solidFill>
              </a:defRPr>
            </a:lvl2pPr>
            <a:lvl3pPr marL="932634" indent="0" algn="ctr">
              <a:buNone/>
              <a:defRPr>
                <a:solidFill>
                  <a:schemeClr val="tx1">
                    <a:tint val="75000"/>
                  </a:schemeClr>
                </a:solidFill>
              </a:defRPr>
            </a:lvl3pPr>
            <a:lvl4pPr marL="1398947" indent="0" algn="ctr">
              <a:buNone/>
              <a:defRPr>
                <a:solidFill>
                  <a:schemeClr val="tx1">
                    <a:tint val="75000"/>
                  </a:schemeClr>
                </a:solidFill>
              </a:defRPr>
            </a:lvl4pPr>
            <a:lvl5pPr marL="1865262" indent="0" algn="ctr">
              <a:buNone/>
              <a:defRPr>
                <a:solidFill>
                  <a:schemeClr val="tx1">
                    <a:tint val="75000"/>
                  </a:schemeClr>
                </a:solidFill>
              </a:defRPr>
            </a:lvl5pPr>
            <a:lvl6pPr marL="2331583" indent="0" algn="ctr">
              <a:buNone/>
              <a:defRPr>
                <a:solidFill>
                  <a:schemeClr val="tx1">
                    <a:tint val="75000"/>
                  </a:schemeClr>
                </a:solidFill>
              </a:defRPr>
            </a:lvl6pPr>
            <a:lvl7pPr marL="2797894" indent="0" algn="ctr">
              <a:buNone/>
              <a:defRPr>
                <a:solidFill>
                  <a:schemeClr val="tx1">
                    <a:tint val="75000"/>
                  </a:schemeClr>
                </a:solidFill>
              </a:defRPr>
            </a:lvl7pPr>
            <a:lvl8pPr marL="3264210" indent="0" algn="ctr">
              <a:buNone/>
              <a:defRPr>
                <a:solidFill>
                  <a:schemeClr val="tx1">
                    <a:tint val="75000"/>
                  </a:schemeClr>
                </a:solidFill>
              </a:defRPr>
            </a:lvl8pPr>
            <a:lvl9pPr marL="3730524" indent="0" algn="ctr">
              <a:buNone/>
              <a:defRPr>
                <a:solidFill>
                  <a:schemeClr val="tx1">
                    <a:tint val="75000"/>
                  </a:schemeClr>
                </a:solidFill>
              </a:defRPr>
            </a:lvl9pPr>
          </a:lstStyle>
          <a:p>
            <a:r>
              <a:rPr lang="en-US" smtClean="0"/>
              <a:t>Click to edit Master subtitle style</a:t>
            </a:r>
            <a:endParaRPr lang="en-US" dirty="0"/>
          </a:p>
        </p:txBody>
      </p:sp>
      <p:pic>
        <p:nvPicPr>
          <p:cNvPr id="1026" name="Picture 2" descr="\\server3\Restrict\FTP_Root\Clients\White_Whale\7-20683_TechEd_Europe_Template\TechEd_Europe_Keynote_Template\SFP_Art\PNG\TechEd_Europe_2010_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08838" y="299007"/>
            <a:ext cx="2004577" cy="940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055200"/>
      </p:ext>
    </p:extLst>
  </p:cSld>
  <p:clrMapOvr>
    <a:masterClrMapping/>
  </p:clrMapOvr>
  <p:transition>
    <p:fade/>
  </p:transition>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728835" y="1951280"/>
            <a:ext cx="10789877" cy="1523846"/>
          </a:xfrm>
        </p:spPr>
        <p:txBody>
          <a:bodyPr anchor="ctr" anchorCtr="0">
            <a:noAutofit/>
          </a:bodyPr>
          <a:lstStyle>
            <a:lvl1pPr>
              <a:lnSpc>
                <a:spcPct val="90000"/>
              </a:lnSpc>
              <a:defRPr sz="4898" b="1"/>
            </a:lvl1pPr>
          </a:lstStyle>
          <a:p>
            <a:r>
              <a:rPr lang="en-US" dirty="0" smtClean="0"/>
              <a:t>Click to edit Master title style</a:t>
            </a:r>
            <a:endParaRPr lang="en-US" dirty="0"/>
          </a:p>
        </p:txBody>
      </p:sp>
    </p:spTree>
    <p:extLst>
      <p:ext uri="{BB962C8B-B14F-4D97-AF65-F5344CB8AC3E}">
        <p14:creationId xmlns:p14="http://schemas.microsoft.com/office/powerpoint/2010/main" val="2516552582"/>
      </p:ext>
    </p:extLst>
  </p:cSld>
  <p:clrMapOvr>
    <a:masterClrMapping/>
  </p:clrMapOvr>
  <p:transition>
    <p:fade/>
  </p:transition>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6" y="228654"/>
            <a:ext cx="11147561" cy="623392"/>
          </a:xfrm>
        </p:spPr>
        <p:txBody>
          <a:bodyPr/>
          <a:lstStyle>
            <a:lvl1pPr>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19046" y="1448146"/>
            <a:ext cx="11147561" cy="203179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21916"/>
      </p:ext>
    </p:extLst>
  </p:cSld>
  <p:clrMapOvr>
    <a:masterClrMapping/>
  </p:clrMapOvr>
  <p:transition>
    <p:fade/>
  </p:transition>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480961" y="1429099"/>
            <a:ext cx="11147561" cy="203179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58800700"/>
      </p:ext>
    </p:extLst>
  </p:cSld>
  <p:clrMapOvr>
    <a:masterClrMapping/>
  </p:clrMapOvr>
  <p:transition>
    <p:fade/>
  </p:transition>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045" y="1448140"/>
            <a:ext cx="5485686" cy="1756272"/>
          </a:xfrm>
        </p:spPr>
        <p:txBody>
          <a:bodyPr/>
          <a:lstStyle>
            <a:lvl1pPr marL="346766" indent="-346766">
              <a:lnSpc>
                <a:spcPct val="90000"/>
              </a:lnSpc>
              <a:defRPr sz="2899"/>
            </a:lvl1pPr>
            <a:lvl2pPr marL="686789" indent="-331927">
              <a:lnSpc>
                <a:spcPct val="90000"/>
              </a:lnSpc>
              <a:defRPr sz="2399"/>
            </a:lvl2pPr>
            <a:lvl3pPr marL="972840" indent="-294144">
              <a:lnSpc>
                <a:spcPct val="90000"/>
              </a:lnSpc>
              <a:defRPr sz="1999"/>
            </a:lvl3pPr>
            <a:lvl4pPr marL="1252144" indent="-279304">
              <a:lnSpc>
                <a:spcPct val="90000"/>
              </a:lnSpc>
              <a:defRPr sz="1799"/>
            </a:lvl4pPr>
            <a:lvl5pPr marL="1546289" indent="-286051">
              <a:lnSpc>
                <a:spcPct val="90000"/>
              </a:lnSpc>
              <a:defRPr sz="1799"/>
            </a:lvl5pPr>
            <a:lvl6pPr>
              <a:defRPr sz="1799"/>
            </a:lvl6pPr>
            <a:lvl7pPr>
              <a:defRPr sz="1799"/>
            </a:lvl7pPr>
            <a:lvl8pPr>
              <a:defRPr sz="1799"/>
            </a:lvl8pPr>
            <a:lvl9pPr>
              <a:defRPr sz="179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0920" y="1448140"/>
            <a:ext cx="5485686" cy="1756272"/>
          </a:xfrm>
        </p:spPr>
        <p:txBody>
          <a:bodyPr/>
          <a:lstStyle>
            <a:lvl1pPr marL="354866" indent="-354866">
              <a:lnSpc>
                <a:spcPct val="90000"/>
              </a:lnSpc>
              <a:defRPr sz="2899"/>
            </a:lvl1pPr>
            <a:lvl2pPr marL="686789" indent="-346766">
              <a:lnSpc>
                <a:spcPct val="90000"/>
              </a:lnSpc>
              <a:defRPr sz="2399"/>
            </a:lvl2pPr>
            <a:lvl3pPr marL="980935" indent="-308987">
              <a:lnSpc>
                <a:spcPct val="90000"/>
              </a:lnSpc>
              <a:defRPr sz="1999"/>
            </a:lvl3pPr>
            <a:lvl4pPr marL="1252144" indent="-271207">
              <a:lnSpc>
                <a:spcPct val="90000"/>
              </a:lnSpc>
              <a:defRPr sz="1799"/>
            </a:lvl4pPr>
            <a:lvl5pPr marL="1546289" indent="-279304">
              <a:lnSpc>
                <a:spcPct val="90000"/>
              </a:lnSpc>
              <a:defRPr sz="1799"/>
            </a:lvl5pPr>
            <a:lvl6pPr>
              <a:defRPr sz="1799"/>
            </a:lvl6pPr>
            <a:lvl7pPr>
              <a:defRPr sz="1799"/>
            </a:lvl7pPr>
            <a:lvl8pPr>
              <a:defRPr sz="1799"/>
            </a:lvl8pPr>
            <a:lvl9pPr>
              <a:defRPr sz="179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18181706"/>
      </p:ext>
    </p:extLst>
  </p:cSld>
  <p:clrMapOvr>
    <a:masterClrMapping/>
  </p:clrMapOvr>
  <p:transition>
    <p:fade/>
  </p:transition>
  <p:timing>
    <p:tnLst>
      <p:par>
        <p:cT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045" y="1411890"/>
            <a:ext cx="5485686" cy="346329"/>
          </a:xfrm>
        </p:spPr>
        <p:txBody>
          <a:bodyPr anchor="b"/>
          <a:lstStyle>
            <a:lvl1pPr marL="0" indent="0">
              <a:lnSpc>
                <a:spcPct val="90000"/>
              </a:lnSpc>
              <a:spcBef>
                <a:spcPts val="0"/>
              </a:spcBef>
              <a:buNone/>
              <a:defRPr sz="2499" b="1"/>
            </a:lvl1pPr>
            <a:lvl2pPr marL="466315" indent="0">
              <a:buNone/>
              <a:defRPr sz="1999" b="1"/>
            </a:lvl2pPr>
            <a:lvl3pPr marL="932634" indent="0">
              <a:buNone/>
              <a:defRPr sz="1799" b="1"/>
            </a:lvl3pPr>
            <a:lvl4pPr marL="1398947" indent="0">
              <a:buNone/>
              <a:defRPr sz="1599" b="1"/>
            </a:lvl4pPr>
            <a:lvl5pPr marL="1865262" indent="0">
              <a:buNone/>
              <a:defRPr sz="1599" b="1"/>
            </a:lvl5pPr>
            <a:lvl6pPr marL="2331583" indent="0">
              <a:buNone/>
              <a:defRPr sz="1599" b="1"/>
            </a:lvl6pPr>
            <a:lvl7pPr marL="2797894" indent="0">
              <a:buNone/>
              <a:defRPr sz="1599" b="1"/>
            </a:lvl7pPr>
            <a:lvl8pPr marL="3264210" indent="0">
              <a:buNone/>
              <a:defRPr sz="1599" b="1"/>
            </a:lvl8pPr>
            <a:lvl9pPr marL="3730524" indent="0">
              <a:buNone/>
              <a:defRPr sz="1599" b="1"/>
            </a:lvl9pPr>
          </a:lstStyle>
          <a:p>
            <a:pPr lvl="0"/>
            <a:r>
              <a:rPr lang="en-US" smtClean="0"/>
              <a:t>Click to edit Master text styles</a:t>
            </a:r>
          </a:p>
        </p:txBody>
      </p:sp>
      <p:sp>
        <p:nvSpPr>
          <p:cNvPr id="4" name="Content Placeholder 3"/>
          <p:cNvSpPr>
            <a:spLocks noGrp="1"/>
          </p:cNvSpPr>
          <p:nvPr>
            <p:ph sz="half" idx="2"/>
          </p:nvPr>
        </p:nvSpPr>
        <p:spPr>
          <a:xfrm>
            <a:off x="507805" y="2134100"/>
            <a:ext cx="5484257" cy="1585416"/>
          </a:xfrm>
        </p:spPr>
        <p:txBody>
          <a:bodyPr/>
          <a:lstStyle>
            <a:lvl1pPr marL="287402" indent="-287402">
              <a:defRPr sz="2399"/>
            </a:lvl1pPr>
            <a:lvl2pPr marL="573449" indent="-271207">
              <a:defRPr sz="1999"/>
            </a:lvl2pPr>
            <a:lvl3pPr marL="829815" indent="-248271">
              <a:defRPr sz="1799"/>
            </a:lvl3pPr>
            <a:lvl4pPr marL="1071338" indent="-233430">
              <a:defRPr sz="1799"/>
            </a:lvl4pPr>
            <a:lvl5pPr marL="1304772" indent="-210490">
              <a:defRPr sz="1799"/>
            </a:lvl5pPr>
            <a:lvl6pPr>
              <a:defRPr sz="1599"/>
            </a:lvl6pPr>
            <a:lvl7pPr>
              <a:defRPr sz="1599"/>
            </a:lvl7pPr>
            <a:lvl8pPr>
              <a:defRPr sz="1599"/>
            </a:lvl8pPr>
            <a:lvl9pPr>
              <a:defRPr sz="159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920" y="1411890"/>
            <a:ext cx="5485686" cy="346329"/>
          </a:xfrm>
        </p:spPr>
        <p:txBody>
          <a:bodyPr anchor="b"/>
          <a:lstStyle>
            <a:lvl1pPr marL="0" indent="0">
              <a:lnSpc>
                <a:spcPct val="90000"/>
              </a:lnSpc>
              <a:spcBef>
                <a:spcPts val="0"/>
              </a:spcBef>
              <a:buNone/>
              <a:defRPr sz="2499" b="1"/>
            </a:lvl1pPr>
            <a:lvl2pPr marL="466315" indent="0">
              <a:buNone/>
              <a:defRPr sz="1999" b="1"/>
            </a:lvl2pPr>
            <a:lvl3pPr marL="932634" indent="0">
              <a:buNone/>
              <a:defRPr sz="1799" b="1"/>
            </a:lvl3pPr>
            <a:lvl4pPr marL="1398947" indent="0">
              <a:buNone/>
              <a:defRPr sz="1599" b="1"/>
            </a:lvl4pPr>
            <a:lvl5pPr marL="1865262" indent="0">
              <a:buNone/>
              <a:defRPr sz="1599" b="1"/>
            </a:lvl5pPr>
            <a:lvl6pPr marL="2331583" indent="0">
              <a:buNone/>
              <a:defRPr sz="1599" b="1"/>
            </a:lvl6pPr>
            <a:lvl7pPr marL="2797894" indent="0">
              <a:buNone/>
              <a:defRPr sz="1599" b="1"/>
            </a:lvl7pPr>
            <a:lvl8pPr marL="3264210" indent="0">
              <a:buNone/>
              <a:defRPr sz="1599" b="1"/>
            </a:lvl8pPr>
            <a:lvl9pPr marL="3730524" indent="0">
              <a:buNone/>
              <a:defRPr sz="1599" b="1"/>
            </a:lvl9pPr>
          </a:lstStyle>
          <a:p>
            <a:pPr lvl="0"/>
            <a:r>
              <a:rPr lang="en-US" smtClean="0"/>
              <a:t>Click to edit Master text styles</a:t>
            </a:r>
          </a:p>
        </p:txBody>
      </p:sp>
      <p:sp>
        <p:nvSpPr>
          <p:cNvPr id="6" name="Content Placeholder 5"/>
          <p:cNvSpPr>
            <a:spLocks noGrp="1"/>
          </p:cNvSpPr>
          <p:nvPr>
            <p:ph sz="quarter" idx="4"/>
          </p:nvPr>
        </p:nvSpPr>
        <p:spPr>
          <a:xfrm>
            <a:off x="6180920" y="2134110"/>
            <a:ext cx="5485686" cy="1585416"/>
          </a:xfrm>
        </p:spPr>
        <p:txBody>
          <a:bodyPr/>
          <a:lstStyle>
            <a:lvl1pPr marL="302242" indent="-302242">
              <a:defRPr sz="2399"/>
            </a:lvl1pPr>
            <a:lvl2pPr marL="581545" indent="-279304">
              <a:defRPr sz="1999"/>
            </a:lvl2pPr>
            <a:lvl3pPr marL="837913" indent="-249621">
              <a:defRPr sz="1799"/>
            </a:lvl3pPr>
            <a:lvl4pPr marL="1071338" indent="-241525">
              <a:defRPr sz="1799"/>
            </a:lvl4pPr>
            <a:lvl5pPr marL="1304772" indent="-225328">
              <a:defRPr sz="1799"/>
            </a:lvl5pPr>
            <a:lvl6pPr>
              <a:defRPr sz="1599"/>
            </a:lvl6pPr>
            <a:lvl7pPr>
              <a:defRPr sz="1599"/>
            </a:lvl7pPr>
            <a:lvl8pPr>
              <a:defRPr sz="1599"/>
            </a:lvl8pPr>
            <a:lvl9pPr>
              <a:defRPr sz="159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82937027"/>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045" y="1328870"/>
            <a:ext cx="5485686" cy="429347"/>
          </a:xfrm>
        </p:spPr>
        <p:txBody>
          <a:bodyPr anchor="b"/>
          <a:lstStyle>
            <a:lvl1pPr marL="0" indent="0">
              <a:lnSpc>
                <a:spcPct val="90000"/>
              </a:lnSpc>
              <a:spcBef>
                <a:spcPts val="0"/>
              </a:spcBef>
              <a:buNone/>
              <a:defRPr sz="3100" b="1"/>
            </a:lvl1pPr>
            <a:lvl2pPr marL="554968" indent="0">
              <a:buNone/>
              <a:defRPr sz="2400" b="1"/>
            </a:lvl2pPr>
            <a:lvl3pPr marL="1109938" indent="0">
              <a:buNone/>
              <a:defRPr sz="2100" b="1"/>
            </a:lvl3pPr>
            <a:lvl4pPr marL="1664901" indent="0">
              <a:buNone/>
              <a:defRPr sz="1900" b="1"/>
            </a:lvl4pPr>
            <a:lvl5pPr marL="2219869" indent="0">
              <a:buNone/>
              <a:defRPr sz="1900" b="1"/>
            </a:lvl5pPr>
            <a:lvl6pPr marL="2774838" indent="0">
              <a:buNone/>
              <a:defRPr sz="1900" b="1"/>
            </a:lvl6pPr>
            <a:lvl7pPr marL="3329801" indent="0">
              <a:buNone/>
              <a:defRPr sz="1900" b="1"/>
            </a:lvl7pPr>
            <a:lvl8pPr marL="3884767" indent="0">
              <a:buNone/>
              <a:defRPr sz="1900" b="1"/>
            </a:lvl8pPr>
            <a:lvl9pPr marL="4439732" indent="0">
              <a:buNone/>
              <a:defRPr sz="1900" b="1"/>
            </a:lvl9pPr>
          </a:lstStyle>
          <a:p>
            <a:pPr lvl="0"/>
            <a:r>
              <a:rPr lang="en-US" smtClean="0"/>
              <a:t>Click to edit Master text styles</a:t>
            </a:r>
          </a:p>
        </p:txBody>
      </p:sp>
      <p:sp>
        <p:nvSpPr>
          <p:cNvPr id="4" name="Content Placeholder 3"/>
          <p:cNvSpPr>
            <a:spLocks noGrp="1"/>
          </p:cNvSpPr>
          <p:nvPr>
            <p:ph sz="half" idx="2"/>
          </p:nvPr>
        </p:nvSpPr>
        <p:spPr>
          <a:xfrm>
            <a:off x="507804" y="2134099"/>
            <a:ext cx="5484257" cy="1917892"/>
          </a:xfrm>
        </p:spPr>
        <p:txBody>
          <a:bodyPr/>
          <a:lstStyle>
            <a:lvl1pPr marL="342039" indent="-342039">
              <a:defRPr sz="2900"/>
            </a:lvl1pPr>
            <a:lvl2pPr marL="682470" indent="-322768">
              <a:defRPr sz="2400"/>
            </a:lvl2pPr>
            <a:lvl3pPr marL="987570" indent="-295471">
              <a:defRPr sz="2100"/>
            </a:lvl3pPr>
            <a:lvl4pPr marL="1275009" indent="-277806">
              <a:defRPr sz="2100"/>
            </a:lvl4pPr>
            <a:lvl5pPr marL="1552827" indent="-250505">
              <a:defRPr sz="21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919" y="1328870"/>
            <a:ext cx="5485686" cy="429347"/>
          </a:xfrm>
        </p:spPr>
        <p:txBody>
          <a:bodyPr anchor="b"/>
          <a:lstStyle>
            <a:lvl1pPr marL="0" indent="0">
              <a:lnSpc>
                <a:spcPct val="90000"/>
              </a:lnSpc>
              <a:spcBef>
                <a:spcPts val="0"/>
              </a:spcBef>
              <a:buNone/>
              <a:defRPr sz="3100" b="1"/>
            </a:lvl1pPr>
            <a:lvl2pPr marL="554968" indent="0">
              <a:buNone/>
              <a:defRPr sz="2400" b="1"/>
            </a:lvl2pPr>
            <a:lvl3pPr marL="1109938" indent="0">
              <a:buNone/>
              <a:defRPr sz="2100" b="1"/>
            </a:lvl3pPr>
            <a:lvl4pPr marL="1664901" indent="0">
              <a:buNone/>
              <a:defRPr sz="1900" b="1"/>
            </a:lvl4pPr>
            <a:lvl5pPr marL="2219869" indent="0">
              <a:buNone/>
              <a:defRPr sz="1900" b="1"/>
            </a:lvl5pPr>
            <a:lvl6pPr marL="2774838" indent="0">
              <a:buNone/>
              <a:defRPr sz="1900" b="1"/>
            </a:lvl6pPr>
            <a:lvl7pPr marL="3329801" indent="0">
              <a:buNone/>
              <a:defRPr sz="1900" b="1"/>
            </a:lvl7pPr>
            <a:lvl8pPr marL="3884767" indent="0">
              <a:buNone/>
              <a:defRPr sz="1900" b="1"/>
            </a:lvl8pPr>
            <a:lvl9pPr marL="4439732" indent="0">
              <a:buNone/>
              <a:defRPr sz="1900" b="1"/>
            </a:lvl9pPr>
          </a:lstStyle>
          <a:p>
            <a:pPr lvl="0"/>
            <a:r>
              <a:rPr lang="en-US" smtClean="0"/>
              <a:t>Click to edit Master text styles</a:t>
            </a:r>
          </a:p>
        </p:txBody>
      </p:sp>
      <p:sp>
        <p:nvSpPr>
          <p:cNvPr id="6" name="Content Placeholder 5"/>
          <p:cNvSpPr>
            <a:spLocks noGrp="1"/>
          </p:cNvSpPr>
          <p:nvPr>
            <p:ph sz="quarter" idx="4"/>
          </p:nvPr>
        </p:nvSpPr>
        <p:spPr>
          <a:xfrm>
            <a:off x="6180919" y="2134109"/>
            <a:ext cx="5485686" cy="1917892"/>
          </a:xfrm>
        </p:spPr>
        <p:txBody>
          <a:bodyPr/>
          <a:lstStyle>
            <a:lvl1pPr marL="359694" indent="-359694">
              <a:defRPr sz="2900"/>
            </a:lvl1pPr>
            <a:lvl2pPr marL="692106" indent="-332402">
              <a:defRPr sz="2400"/>
            </a:lvl2pPr>
            <a:lvl3pPr marL="997207" indent="-297079">
              <a:defRPr sz="2100"/>
            </a:lvl3pPr>
            <a:lvl4pPr marL="1275009" indent="-287442">
              <a:defRPr sz="2100"/>
            </a:lvl4pPr>
            <a:lvl5pPr marL="1552827" indent="-268162">
              <a:defRPr sz="21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53040006"/>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1416635624"/>
      </p:ext>
    </p:extLst>
  </p:cSld>
  <p:clrMapOvr>
    <a:masterClrMapping/>
  </p:clrMapOvr>
  <p:transition>
    <p:fade/>
  </p:transition>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842459"/>
      </p:ext>
    </p:extLst>
  </p:cSld>
  <p:clrMapOvr>
    <a:masterClrMapping/>
  </p:clrMapOvr>
  <p:transition>
    <p:fade/>
  </p:transition>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ndara" pitchFamily="34" charset="0"/>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519047" y="1448146"/>
            <a:ext cx="11147560" cy="2031795"/>
          </a:xfrm>
        </p:spPr>
        <p:txBody>
          <a:bodyPr/>
          <a:lstStyle>
            <a:lvl1pPr>
              <a:defRPr>
                <a:latin typeface="Candara" pitchFamily="34" charset="0"/>
              </a:defRPr>
            </a:lvl1pPr>
            <a:lvl2pPr>
              <a:defRPr>
                <a:latin typeface="Candara" pitchFamily="34" charset="0"/>
              </a:defRPr>
            </a:lvl2pPr>
            <a:lvl3pPr>
              <a:defRPr>
                <a:latin typeface="Candara" pitchFamily="34" charset="0"/>
              </a:defRPr>
            </a:lvl3pPr>
            <a:lvl4pPr>
              <a:defRPr>
                <a:latin typeface="Candara" pitchFamily="34" charset="0"/>
              </a:defRPr>
            </a:lvl4pPr>
            <a:lvl5pPr>
              <a:defRPr>
                <a:latin typeface="Candar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4194535562"/>
      </p:ext>
    </p:extLst>
  </p:cSld>
  <p:clrMapOvr>
    <a:masterClrMapping/>
  </p:clrMapOvr>
  <p:transition/>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4_text slide BLUE">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160804" y="152704"/>
            <a:ext cx="11735767" cy="664951"/>
          </a:xfrm>
        </p:spPr>
        <p:txBody>
          <a:bodyPr/>
          <a:lstStyle>
            <a:lvl1pPr>
              <a:defRPr sz="4798">
                <a:latin typeface="Segoe UI" pitchFamily="34" charset="0"/>
                <a:ea typeface="Segoe UI" pitchFamily="34" charset="0"/>
                <a:cs typeface="Segoe UI" pitchFamily="34" charset="0"/>
              </a:defRPr>
            </a:lvl1pPr>
          </a:lstStyle>
          <a:p>
            <a:r>
              <a:rPr lang="en-US" dirty="0" smtClean="0"/>
              <a:t>headline</a:t>
            </a:r>
            <a:endParaRPr lang="en-US" dirty="0"/>
          </a:p>
        </p:txBody>
      </p:sp>
      <p:sp>
        <p:nvSpPr>
          <p:cNvPr id="11" name="Text Placeholder 10"/>
          <p:cNvSpPr>
            <a:spLocks noGrp="1"/>
          </p:cNvSpPr>
          <p:nvPr>
            <p:ph type="body" sz="quarter" idx="11" hasCustomPrompt="1"/>
          </p:nvPr>
        </p:nvSpPr>
        <p:spPr>
          <a:xfrm>
            <a:off x="160804" y="1465395"/>
            <a:ext cx="11735767" cy="806982"/>
          </a:xfrm>
        </p:spPr>
        <p:txBody>
          <a:bodyPr>
            <a:normAutofit/>
          </a:bodyPr>
          <a:lstStyle>
            <a:lvl1pPr marL="0" indent="0">
              <a:buNone/>
              <a:defRPr sz="2799" b="0" i="0">
                <a:latin typeface="Segoe UI" pitchFamily="34" charset="0"/>
                <a:ea typeface="Segoe UI" pitchFamily="34" charset="0"/>
                <a:cs typeface="Segoe UI" pitchFamily="34" charset="0"/>
              </a:defRPr>
            </a:lvl1pPr>
          </a:lstStyle>
          <a:p>
            <a:pPr lvl="0"/>
            <a:r>
              <a:rPr lang="en-US" dirty="0" smtClean="0"/>
              <a:t>subhead</a:t>
            </a:r>
          </a:p>
        </p:txBody>
      </p:sp>
      <p:sp>
        <p:nvSpPr>
          <p:cNvPr id="4" name="Text Placeholder 3"/>
          <p:cNvSpPr>
            <a:spLocks noGrp="1"/>
          </p:cNvSpPr>
          <p:nvPr>
            <p:ph type="body" sz="quarter" idx="15" hasCustomPrompt="1"/>
          </p:nvPr>
        </p:nvSpPr>
        <p:spPr>
          <a:xfrm>
            <a:off x="166150" y="2386970"/>
            <a:ext cx="11730052" cy="2867691"/>
          </a:xfrm>
        </p:spPr>
        <p:txBody>
          <a:bodyPr>
            <a:normAutofit/>
          </a:bodyPr>
          <a:lstStyle>
            <a:lvl1pPr marL="0" indent="0">
              <a:buNone/>
              <a:defRPr sz="2399">
                <a:latin typeface="Segoe UI" pitchFamily="34" charset="0"/>
                <a:ea typeface="Segoe UI" pitchFamily="34" charset="0"/>
                <a:cs typeface="Segoe UI" pitchFamily="34" charset="0"/>
              </a:defRPr>
            </a:lvl1pPr>
          </a:lstStyle>
          <a:p>
            <a:pPr lvl="0"/>
            <a:r>
              <a:rPr lang="en-US" dirty="0" smtClean="0"/>
              <a:t>Click to add text</a:t>
            </a:r>
          </a:p>
        </p:txBody>
      </p:sp>
      <p:pic>
        <p:nvPicPr>
          <p:cNvPr id="6" name="Picture 5"/>
          <p:cNvPicPr>
            <a:picLocks noChangeAspect="1"/>
          </p:cNvPicPr>
          <p:nvPr userDrawn="1"/>
        </p:nvPicPr>
        <p:blipFill rotWithShape="1">
          <a:blip r:embed="rId2"/>
          <a:srcRect l="3791" t="24549" r="19021" b="69178"/>
          <a:stretch/>
        </p:blipFill>
        <p:spPr>
          <a:xfrm>
            <a:off x="0" y="6409491"/>
            <a:ext cx="12187238" cy="450101"/>
          </a:xfrm>
          <a:prstGeom prst="rect">
            <a:avLst/>
          </a:prstGeom>
        </p:spPr>
      </p:pic>
      <p:sp>
        <p:nvSpPr>
          <p:cNvPr id="3" name="Slide Number Placeholder 2"/>
          <p:cNvSpPr>
            <a:spLocks noGrp="1"/>
          </p:cNvSpPr>
          <p:nvPr>
            <p:ph type="sldNum" sz="quarter" idx="10"/>
          </p:nvPr>
        </p:nvSpPr>
        <p:spPr>
          <a:xfrm>
            <a:off x="8734187" y="6357824"/>
            <a:ext cx="2843689" cy="365210"/>
          </a:xfrm>
          <a:prstGeom prst="rect">
            <a:avLst/>
          </a:prstGeom>
        </p:spPr>
        <p:txBody>
          <a:bodyPr lIns="91430" tIns="45715" rIns="91430" bIns="45715"/>
          <a:lstStyle>
            <a:lvl1pPr>
              <a:defRPr>
                <a:solidFill>
                  <a:srgbClr val="FFFFFF"/>
                </a:solidFill>
              </a:defRPr>
            </a:lvl1pPr>
          </a:lstStyle>
          <a:p>
            <a:pPr defTabSz="932634"/>
            <a:fld id="{EEF83519-0986-6A4F-9867-35DB47F5FA02}" type="slidenum">
              <a:rPr lang="en-US" sz="1799" smtClean="0"/>
              <a:pPr defTabSz="932634"/>
              <a:t>‹#›</a:t>
            </a:fld>
            <a:endParaRPr lang="en-US" sz="1799" dirty="0"/>
          </a:p>
        </p:txBody>
      </p:sp>
    </p:spTree>
    <p:extLst>
      <p:ext uri="{BB962C8B-B14F-4D97-AF65-F5344CB8AC3E}">
        <p14:creationId xmlns:p14="http://schemas.microsoft.com/office/powerpoint/2010/main" val="2516350427"/>
      </p:ext>
    </p:extLst>
  </p:cSld>
  <p:clrMapOvr>
    <a:masterClrMapping/>
  </p:clrMapOvr>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9844" y="1448158"/>
            <a:ext cx="10241216" cy="1523850"/>
          </a:xfrm>
        </p:spPr>
        <p:txBody>
          <a:bodyPr anchor="ctr">
            <a:noAutofit/>
          </a:bodyPr>
          <a:lstStyle>
            <a:lvl1pPr>
              <a:lnSpc>
                <a:spcPct val="90000"/>
              </a:lnSpc>
              <a:defRPr sz="5897"/>
            </a:lvl1pPr>
          </a:lstStyle>
          <a:p>
            <a:r>
              <a:rPr lang="en-US" smtClean="0"/>
              <a:t>Click to edit Master title style</a:t>
            </a:r>
            <a:endParaRPr lang="en-US" dirty="0"/>
          </a:p>
        </p:txBody>
      </p:sp>
      <p:sp>
        <p:nvSpPr>
          <p:cNvPr id="3" name="Subtitle 2"/>
          <p:cNvSpPr>
            <a:spLocks noGrp="1"/>
          </p:cNvSpPr>
          <p:nvPr>
            <p:ph type="subTitle" idx="1"/>
          </p:nvPr>
        </p:nvSpPr>
        <p:spPr>
          <a:xfrm>
            <a:off x="969839" y="3875728"/>
            <a:ext cx="10241217" cy="463363"/>
          </a:xfrm>
        </p:spPr>
        <p:txBody>
          <a:bodyPr>
            <a:noAutofit/>
          </a:bodyPr>
          <a:lstStyle>
            <a:lvl1pPr marL="0" indent="0" algn="l">
              <a:lnSpc>
                <a:spcPct val="90000"/>
              </a:lnSpc>
              <a:spcBef>
                <a:spcPts val="0"/>
              </a:spcBef>
              <a:buNone/>
              <a:defRPr sz="3498">
                <a:gradFill>
                  <a:gsLst>
                    <a:gs pos="0">
                      <a:schemeClr val="tx1"/>
                    </a:gs>
                    <a:gs pos="86000">
                      <a:schemeClr val="tx1"/>
                    </a:gs>
                  </a:gsLst>
                  <a:lin ang="5400000" scaled="0"/>
                </a:gradFill>
              </a:defRPr>
            </a:lvl1pPr>
            <a:lvl2pPr marL="554698" indent="0" algn="ctr">
              <a:buNone/>
              <a:defRPr>
                <a:solidFill>
                  <a:schemeClr val="tx1">
                    <a:tint val="75000"/>
                  </a:schemeClr>
                </a:solidFill>
              </a:defRPr>
            </a:lvl2pPr>
            <a:lvl3pPr marL="1109398" indent="0" algn="ctr">
              <a:buNone/>
              <a:defRPr>
                <a:solidFill>
                  <a:schemeClr val="tx1">
                    <a:tint val="75000"/>
                  </a:schemeClr>
                </a:solidFill>
              </a:defRPr>
            </a:lvl3pPr>
            <a:lvl4pPr marL="1664090" indent="0" algn="ctr">
              <a:buNone/>
              <a:defRPr>
                <a:solidFill>
                  <a:schemeClr val="tx1">
                    <a:tint val="75000"/>
                  </a:schemeClr>
                </a:solidFill>
              </a:defRPr>
            </a:lvl4pPr>
            <a:lvl5pPr marL="2218786" indent="0" algn="ctr">
              <a:buNone/>
              <a:defRPr>
                <a:solidFill>
                  <a:schemeClr val="tx1">
                    <a:tint val="75000"/>
                  </a:schemeClr>
                </a:solidFill>
              </a:defRPr>
            </a:lvl5pPr>
            <a:lvl6pPr marL="2773488" indent="0" algn="ctr">
              <a:buNone/>
              <a:defRPr>
                <a:solidFill>
                  <a:schemeClr val="tx1">
                    <a:tint val="75000"/>
                  </a:schemeClr>
                </a:solidFill>
              </a:defRPr>
            </a:lvl6pPr>
            <a:lvl7pPr marL="3328179" indent="0" algn="ctr">
              <a:buNone/>
              <a:defRPr>
                <a:solidFill>
                  <a:schemeClr val="tx1">
                    <a:tint val="75000"/>
                  </a:schemeClr>
                </a:solidFill>
              </a:defRPr>
            </a:lvl7pPr>
            <a:lvl8pPr marL="3882876" indent="0" algn="ctr">
              <a:buNone/>
              <a:defRPr>
                <a:solidFill>
                  <a:schemeClr val="tx1">
                    <a:tint val="75000"/>
                  </a:schemeClr>
                </a:solidFill>
              </a:defRPr>
            </a:lvl8pPr>
            <a:lvl9pPr marL="4437571" indent="0" algn="ctr">
              <a:buNone/>
              <a:defRPr>
                <a:solidFill>
                  <a:schemeClr val="tx1">
                    <a:tint val="75000"/>
                  </a:schemeClr>
                </a:solidFill>
              </a:defRPr>
            </a:lvl9pPr>
          </a:lstStyle>
          <a:p>
            <a:r>
              <a:rPr lang="en-US" smtClean="0"/>
              <a:t>Click to edit Master subtitle style</a:t>
            </a:r>
            <a:endParaRPr lang="en-US" dirty="0"/>
          </a:p>
        </p:txBody>
      </p:sp>
      <p:pic>
        <p:nvPicPr>
          <p:cNvPr id="1026" name="Picture 2" descr="\\server3\Restrict\FTP_Root\Clients\White_Whale\7-20683_TechEd_Europe_Template\TechEd_Europe_Keynote_Template\SFP_Art\PNG\TechEd_Europe_2010_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08838" y="299015"/>
            <a:ext cx="2004577" cy="940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715916"/>
      </p:ext>
    </p:extLst>
  </p:cSld>
  <p:clrMapOvr>
    <a:masterClrMapping/>
  </p:clrMapOvr>
  <p:transition>
    <p:fade/>
  </p:transition>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728835" y="1951278"/>
            <a:ext cx="10789877" cy="1523846"/>
          </a:xfrm>
        </p:spPr>
        <p:txBody>
          <a:bodyPr anchor="ctr" anchorCtr="0">
            <a:noAutofit/>
          </a:bodyPr>
          <a:lstStyle>
            <a:lvl1pPr>
              <a:lnSpc>
                <a:spcPct val="90000"/>
              </a:lnSpc>
              <a:defRPr sz="5897" b="1"/>
            </a:lvl1pPr>
          </a:lstStyle>
          <a:p>
            <a:r>
              <a:rPr lang="en-US" dirty="0" smtClean="0"/>
              <a:t>Click to edit Master title style</a:t>
            </a:r>
            <a:endParaRPr lang="en-US" dirty="0"/>
          </a:p>
        </p:txBody>
      </p:sp>
    </p:spTree>
    <p:extLst>
      <p:ext uri="{BB962C8B-B14F-4D97-AF65-F5344CB8AC3E}">
        <p14:creationId xmlns:p14="http://schemas.microsoft.com/office/powerpoint/2010/main" val="104252866"/>
      </p:ext>
    </p:extLst>
  </p:cSld>
  <p:clrMapOvr>
    <a:masterClrMapping/>
  </p:clrMapOvr>
  <p:transition>
    <p:fade/>
  </p:transition>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5"/>
            <a:ext cx="11147562" cy="757306"/>
          </a:xfrm>
        </p:spPr>
        <p:txBody>
          <a:bodyPr/>
          <a:lstStyle>
            <a:lvl1pPr>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19045" y="1448155"/>
            <a:ext cx="11147562" cy="243605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33796436"/>
      </p:ext>
    </p:extLst>
  </p:cSld>
  <p:clrMapOvr>
    <a:masterClrMapping/>
  </p:clrMapOvr>
  <p:transition>
    <p:fade/>
  </p:transition>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480960" y="1429108"/>
            <a:ext cx="11147562" cy="243605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93595861"/>
      </p:ext>
    </p:extLst>
  </p:cSld>
  <p:clrMapOvr>
    <a:masterClrMapping/>
  </p:clrMapOvr>
  <p:transitio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045" y="1448139"/>
            <a:ext cx="5485686" cy="2577629"/>
          </a:xfrm>
        </p:spPr>
        <p:txBody>
          <a:bodyPr/>
          <a:lstStyle>
            <a:lvl1pPr marL="412488" indent="-412488">
              <a:lnSpc>
                <a:spcPct val="90000"/>
              </a:lnSpc>
              <a:defRPr sz="3498"/>
            </a:lvl1pPr>
            <a:lvl2pPr marL="816958" indent="-394841">
              <a:lnSpc>
                <a:spcPct val="90000"/>
              </a:lnSpc>
              <a:defRPr sz="2898"/>
            </a:lvl2pPr>
            <a:lvl3pPr marL="1157222" indent="-349893">
              <a:lnSpc>
                <a:spcPct val="90000"/>
              </a:lnSpc>
              <a:defRPr sz="2399"/>
            </a:lvl3pPr>
            <a:lvl4pPr marL="1489462" indent="-332241">
              <a:lnSpc>
                <a:spcPct val="90000"/>
              </a:lnSpc>
              <a:defRPr sz="2099"/>
            </a:lvl4pPr>
            <a:lvl5pPr marL="1839362" indent="-340266">
              <a:lnSpc>
                <a:spcPct val="90000"/>
              </a:lnSpc>
              <a:defRPr sz="2099"/>
            </a:lvl5pPr>
            <a:lvl6pPr>
              <a:defRPr sz="2099"/>
            </a:lvl6pPr>
            <a:lvl7pPr>
              <a:defRPr sz="2099"/>
            </a:lvl7pPr>
            <a:lvl8pPr>
              <a:defRPr sz="2099"/>
            </a:lvl8pPr>
            <a:lvl9pPr>
              <a:defRPr sz="209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0919" y="1448139"/>
            <a:ext cx="5485686" cy="2577629"/>
          </a:xfrm>
        </p:spPr>
        <p:txBody>
          <a:bodyPr/>
          <a:lstStyle>
            <a:lvl1pPr marL="422122" indent="-422122">
              <a:lnSpc>
                <a:spcPct val="90000"/>
              </a:lnSpc>
              <a:defRPr sz="3498"/>
            </a:lvl1pPr>
            <a:lvl2pPr marL="816958" indent="-412488">
              <a:lnSpc>
                <a:spcPct val="90000"/>
              </a:lnSpc>
              <a:defRPr sz="2898"/>
            </a:lvl2pPr>
            <a:lvl3pPr marL="1166855" indent="-367545">
              <a:lnSpc>
                <a:spcPct val="90000"/>
              </a:lnSpc>
              <a:defRPr sz="2399"/>
            </a:lvl3pPr>
            <a:lvl4pPr marL="1489462" indent="-322609">
              <a:lnSpc>
                <a:spcPct val="90000"/>
              </a:lnSpc>
              <a:defRPr sz="2099"/>
            </a:lvl4pPr>
            <a:lvl5pPr marL="1839362" indent="-332241">
              <a:lnSpc>
                <a:spcPct val="90000"/>
              </a:lnSpc>
              <a:defRPr sz="2099"/>
            </a:lvl5pPr>
            <a:lvl6pPr>
              <a:defRPr sz="2099"/>
            </a:lvl6pPr>
            <a:lvl7pPr>
              <a:defRPr sz="2099"/>
            </a:lvl7pPr>
            <a:lvl8pPr>
              <a:defRPr sz="2099"/>
            </a:lvl8pPr>
            <a:lvl9pPr>
              <a:defRPr sz="209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87042246"/>
      </p:ext>
    </p:extLst>
  </p:cSld>
  <p:clrMapOvr>
    <a:masterClrMapping/>
  </p:clrMapOvr>
  <p:transition>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045" y="1328871"/>
            <a:ext cx="5485686" cy="429347"/>
          </a:xfrm>
        </p:spPr>
        <p:txBody>
          <a:bodyPr anchor="b"/>
          <a:lstStyle>
            <a:lvl1pPr marL="0" indent="0">
              <a:lnSpc>
                <a:spcPct val="90000"/>
              </a:lnSpc>
              <a:spcBef>
                <a:spcPts val="0"/>
              </a:spcBef>
              <a:buNone/>
              <a:defRPr sz="3098" b="1"/>
            </a:lvl1pPr>
            <a:lvl2pPr marL="554698" indent="0">
              <a:buNone/>
              <a:defRPr sz="2399" b="1"/>
            </a:lvl2pPr>
            <a:lvl3pPr marL="1109398" indent="0">
              <a:buNone/>
              <a:defRPr sz="2099" b="1"/>
            </a:lvl3pPr>
            <a:lvl4pPr marL="1664090" indent="0">
              <a:buNone/>
              <a:defRPr sz="1899" b="1"/>
            </a:lvl4pPr>
            <a:lvl5pPr marL="2218786" indent="0">
              <a:buNone/>
              <a:defRPr sz="1899" b="1"/>
            </a:lvl5pPr>
            <a:lvl6pPr marL="2773488" indent="0">
              <a:buNone/>
              <a:defRPr sz="1899" b="1"/>
            </a:lvl6pPr>
            <a:lvl7pPr marL="3328179" indent="0">
              <a:buNone/>
              <a:defRPr sz="1899" b="1"/>
            </a:lvl7pPr>
            <a:lvl8pPr marL="3882876" indent="0">
              <a:buNone/>
              <a:defRPr sz="1899" b="1"/>
            </a:lvl8pPr>
            <a:lvl9pPr marL="4437571" indent="0">
              <a:buNone/>
              <a:defRPr sz="1899" b="1"/>
            </a:lvl9pPr>
          </a:lstStyle>
          <a:p>
            <a:pPr lvl="0"/>
            <a:r>
              <a:rPr lang="en-US" smtClean="0"/>
              <a:t>Click to edit Master text styles</a:t>
            </a:r>
          </a:p>
        </p:txBody>
      </p:sp>
      <p:sp>
        <p:nvSpPr>
          <p:cNvPr id="4" name="Content Placeholder 3"/>
          <p:cNvSpPr>
            <a:spLocks noGrp="1"/>
          </p:cNvSpPr>
          <p:nvPr>
            <p:ph sz="half" idx="2"/>
          </p:nvPr>
        </p:nvSpPr>
        <p:spPr>
          <a:xfrm>
            <a:off x="507805" y="2134102"/>
            <a:ext cx="5484257" cy="1896343"/>
          </a:xfrm>
        </p:spPr>
        <p:txBody>
          <a:bodyPr/>
          <a:lstStyle>
            <a:lvl1pPr marL="341872" indent="-341872">
              <a:defRPr sz="2898"/>
            </a:lvl1pPr>
            <a:lvl2pPr marL="682137" indent="-322609">
              <a:defRPr sz="2399"/>
            </a:lvl2pPr>
            <a:lvl3pPr marL="987089" indent="-295327">
              <a:defRPr sz="2099"/>
            </a:lvl3pPr>
            <a:lvl4pPr marL="1274388" indent="-277671">
              <a:defRPr sz="2099"/>
            </a:lvl4pPr>
            <a:lvl5pPr marL="1552067" indent="-250383">
              <a:defRPr sz="2099"/>
            </a:lvl5pPr>
            <a:lvl6pPr>
              <a:defRPr sz="1899"/>
            </a:lvl6pPr>
            <a:lvl7pPr>
              <a:defRPr sz="1899"/>
            </a:lvl7pPr>
            <a:lvl8pPr>
              <a:defRPr sz="1899"/>
            </a:lvl8pPr>
            <a:lvl9pPr>
              <a:defRPr sz="189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919" y="1328871"/>
            <a:ext cx="5485686" cy="429347"/>
          </a:xfrm>
        </p:spPr>
        <p:txBody>
          <a:bodyPr anchor="b"/>
          <a:lstStyle>
            <a:lvl1pPr marL="0" indent="0">
              <a:lnSpc>
                <a:spcPct val="90000"/>
              </a:lnSpc>
              <a:spcBef>
                <a:spcPts val="0"/>
              </a:spcBef>
              <a:buNone/>
              <a:defRPr sz="3098" b="1"/>
            </a:lvl1pPr>
            <a:lvl2pPr marL="554698" indent="0">
              <a:buNone/>
              <a:defRPr sz="2399" b="1"/>
            </a:lvl2pPr>
            <a:lvl3pPr marL="1109398" indent="0">
              <a:buNone/>
              <a:defRPr sz="2099" b="1"/>
            </a:lvl3pPr>
            <a:lvl4pPr marL="1664090" indent="0">
              <a:buNone/>
              <a:defRPr sz="1899" b="1"/>
            </a:lvl4pPr>
            <a:lvl5pPr marL="2218786" indent="0">
              <a:buNone/>
              <a:defRPr sz="1899" b="1"/>
            </a:lvl5pPr>
            <a:lvl6pPr marL="2773488" indent="0">
              <a:buNone/>
              <a:defRPr sz="1899" b="1"/>
            </a:lvl6pPr>
            <a:lvl7pPr marL="3328179" indent="0">
              <a:buNone/>
              <a:defRPr sz="1899" b="1"/>
            </a:lvl7pPr>
            <a:lvl8pPr marL="3882876" indent="0">
              <a:buNone/>
              <a:defRPr sz="1899" b="1"/>
            </a:lvl8pPr>
            <a:lvl9pPr marL="4437571" indent="0">
              <a:buNone/>
              <a:defRPr sz="1899" b="1"/>
            </a:lvl9pPr>
          </a:lstStyle>
          <a:p>
            <a:pPr lvl="0"/>
            <a:r>
              <a:rPr lang="en-US" smtClean="0"/>
              <a:t>Click to edit Master text styles</a:t>
            </a:r>
          </a:p>
        </p:txBody>
      </p:sp>
      <p:sp>
        <p:nvSpPr>
          <p:cNvPr id="6" name="Content Placeholder 5"/>
          <p:cNvSpPr>
            <a:spLocks noGrp="1"/>
          </p:cNvSpPr>
          <p:nvPr>
            <p:ph sz="quarter" idx="4"/>
          </p:nvPr>
        </p:nvSpPr>
        <p:spPr>
          <a:xfrm>
            <a:off x="6180919" y="2134110"/>
            <a:ext cx="5485686" cy="1896343"/>
          </a:xfrm>
        </p:spPr>
        <p:txBody>
          <a:bodyPr/>
          <a:lstStyle>
            <a:lvl1pPr marL="359522" indent="-359522">
              <a:defRPr sz="2898"/>
            </a:lvl1pPr>
            <a:lvl2pPr marL="691767" indent="-332241">
              <a:defRPr sz="2399"/>
            </a:lvl2pPr>
            <a:lvl3pPr marL="996721" indent="-296934">
              <a:defRPr sz="2099"/>
            </a:lvl3pPr>
            <a:lvl4pPr marL="1274388" indent="-287302">
              <a:defRPr sz="2099"/>
            </a:lvl4pPr>
            <a:lvl5pPr marL="1552067" indent="-268033">
              <a:defRPr sz="2099"/>
            </a:lvl5pPr>
            <a:lvl6pPr>
              <a:defRPr sz="1899"/>
            </a:lvl6pPr>
            <a:lvl7pPr>
              <a:defRPr sz="1899"/>
            </a:lvl7pPr>
            <a:lvl8pPr>
              <a:defRPr sz="1899"/>
            </a:lvl8pPr>
            <a:lvl9pPr>
              <a:defRPr sz="189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1482004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4055993509"/>
      </p:ext>
    </p:extLst>
  </p:cSld>
  <p:clrMapOvr>
    <a:masterClrMapping/>
  </p:clrMapOvr>
  <p:transition>
    <p:fade/>
  </p:transition>
  <p:timing>
    <p:tnLst>
      <p:par>
        <p:cT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1996029394"/>
      </p:ext>
    </p:extLst>
  </p:cSld>
  <p:clrMapOvr>
    <a:masterClrMapping/>
  </p:clrMapOvr>
  <p:transition>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464" y="2327924"/>
            <a:ext cx="11171635" cy="757306"/>
          </a:xfrm>
        </p:spPr>
        <p:txBody>
          <a:bodyPr/>
          <a:lstStyle>
            <a:lvl1pPr algn="ctr">
              <a:defRPr>
                <a:latin typeface="Segoe Light" charset="0"/>
              </a:defRPr>
            </a:lvl1pPr>
          </a:lstStyle>
          <a:p>
            <a:r>
              <a:rPr lang="en-US" dirty="0" smtClean="0"/>
              <a:t>Click to edit Master title style</a:t>
            </a:r>
            <a:endParaRPr lang="en-GB" dirty="0"/>
          </a:p>
        </p:txBody>
      </p:sp>
    </p:spTree>
    <p:extLst>
      <p:ext uri="{BB962C8B-B14F-4D97-AF65-F5344CB8AC3E}">
        <p14:creationId xmlns:p14="http://schemas.microsoft.com/office/powerpoint/2010/main" val="1380327633"/>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Section Title Dark Teal">
    <p:bg>
      <p:bgPr>
        <a:solidFill>
          <a:srgbClr val="00827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787" i="0" kern="1200" spc="-100" baseline="0" dirty="0" smtClean="0">
                <a:solidFill>
                  <a:schemeClr val="bg1"/>
                </a:solidFill>
                <a:latin typeface="Segoe UI Light" pitchFamily="34" charset="0"/>
                <a:ea typeface="+mn-ea"/>
                <a:cs typeface="+mn-cs"/>
              </a:defRPr>
            </a:lvl1pPr>
          </a:lstStyle>
          <a:p>
            <a:pPr marL="0" lvl="0" indent="0" algn="l" defTabSz="913571"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77"/>
            <a:ext cx="10938892" cy="443070"/>
          </a:xfrm>
        </p:spPr>
        <p:txBody>
          <a:bodyPr/>
          <a:lstStyle>
            <a:lvl1pPr marL="0" indent="0">
              <a:buNone/>
              <a:defRPr lang="en-US" sz="3197" kern="1200" spc="-100" baseline="0" dirty="0">
                <a:solidFill>
                  <a:schemeClr val="bg1"/>
                </a:solidFill>
                <a:latin typeface="Segoe UI Light" pitchFamily="34" charset="0"/>
                <a:ea typeface="+mn-ea"/>
                <a:cs typeface="+mn-cs"/>
              </a:defRPr>
            </a:lvl1pPr>
          </a:lstStyle>
          <a:p>
            <a:pPr marL="0" lvl="0" indent="0" algn="l" defTabSz="913571"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1072154965"/>
      </p:ext>
    </p:extLst>
  </p:cSld>
  <p:clrMapOvr>
    <a:masterClrMapping/>
  </p:clrMapOvr>
  <p:transition spd="slow">
    <p:push/>
  </p:transition>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9846" y="1448155"/>
            <a:ext cx="10241215" cy="1523850"/>
          </a:xfrm>
        </p:spPr>
        <p:txBody>
          <a:bodyPr anchor="ctr">
            <a:noAutofit/>
          </a:bodyPr>
          <a:lstStyle>
            <a:lvl1pPr>
              <a:lnSpc>
                <a:spcPct val="90000"/>
              </a:lnSpc>
              <a:defRPr sz="4898"/>
            </a:lvl1pPr>
          </a:lstStyle>
          <a:p>
            <a:r>
              <a:rPr lang="en-US" smtClean="0"/>
              <a:t>Click to edit Master title style</a:t>
            </a:r>
            <a:endParaRPr lang="en-US" dirty="0"/>
          </a:p>
        </p:txBody>
      </p:sp>
      <p:sp>
        <p:nvSpPr>
          <p:cNvPr id="3" name="Subtitle 2"/>
          <p:cNvSpPr>
            <a:spLocks noGrp="1"/>
          </p:cNvSpPr>
          <p:nvPr>
            <p:ph type="subTitle" idx="1"/>
          </p:nvPr>
        </p:nvSpPr>
        <p:spPr>
          <a:xfrm>
            <a:off x="969839" y="3875728"/>
            <a:ext cx="10241217" cy="463363"/>
          </a:xfrm>
        </p:spPr>
        <p:txBody>
          <a:bodyPr>
            <a:noAutofit/>
          </a:bodyPr>
          <a:lstStyle>
            <a:lvl1pPr marL="0" indent="0" algn="l">
              <a:lnSpc>
                <a:spcPct val="90000"/>
              </a:lnSpc>
              <a:spcBef>
                <a:spcPts val="0"/>
              </a:spcBef>
              <a:buNone/>
              <a:defRPr sz="2899">
                <a:gradFill>
                  <a:gsLst>
                    <a:gs pos="0">
                      <a:schemeClr val="tx1"/>
                    </a:gs>
                    <a:gs pos="86000">
                      <a:schemeClr val="tx1"/>
                    </a:gs>
                  </a:gsLst>
                  <a:lin ang="5400000" scaled="0"/>
                </a:gradFill>
              </a:defRPr>
            </a:lvl1pPr>
            <a:lvl2pPr marL="466315" indent="0" algn="ctr">
              <a:buNone/>
              <a:defRPr>
                <a:solidFill>
                  <a:schemeClr val="tx1">
                    <a:tint val="75000"/>
                  </a:schemeClr>
                </a:solidFill>
              </a:defRPr>
            </a:lvl2pPr>
            <a:lvl3pPr marL="932634" indent="0" algn="ctr">
              <a:buNone/>
              <a:defRPr>
                <a:solidFill>
                  <a:schemeClr val="tx1">
                    <a:tint val="75000"/>
                  </a:schemeClr>
                </a:solidFill>
              </a:defRPr>
            </a:lvl3pPr>
            <a:lvl4pPr marL="1398947" indent="0" algn="ctr">
              <a:buNone/>
              <a:defRPr>
                <a:solidFill>
                  <a:schemeClr val="tx1">
                    <a:tint val="75000"/>
                  </a:schemeClr>
                </a:solidFill>
              </a:defRPr>
            </a:lvl4pPr>
            <a:lvl5pPr marL="1865262" indent="0" algn="ctr">
              <a:buNone/>
              <a:defRPr>
                <a:solidFill>
                  <a:schemeClr val="tx1">
                    <a:tint val="75000"/>
                  </a:schemeClr>
                </a:solidFill>
              </a:defRPr>
            </a:lvl5pPr>
            <a:lvl6pPr marL="2331583" indent="0" algn="ctr">
              <a:buNone/>
              <a:defRPr>
                <a:solidFill>
                  <a:schemeClr val="tx1">
                    <a:tint val="75000"/>
                  </a:schemeClr>
                </a:solidFill>
              </a:defRPr>
            </a:lvl6pPr>
            <a:lvl7pPr marL="2797894" indent="0" algn="ctr">
              <a:buNone/>
              <a:defRPr>
                <a:solidFill>
                  <a:schemeClr val="tx1">
                    <a:tint val="75000"/>
                  </a:schemeClr>
                </a:solidFill>
              </a:defRPr>
            </a:lvl7pPr>
            <a:lvl8pPr marL="3264210" indent="0" algn="ctr">
              <a:buNone/>
              <a:defRPr>
                <a:solidFill>
                  <a:schemeClr val="tx1">
                    <a:tint val="75000"/>
                  </a:schemeClr>
                </a:solidFill>
              </a:defRPr>
            </a:lvl8pPr>
            <a:lvl9pPr marL="3730524" indent="0" algn="ctr">
              <a:buNone/>
              <a:defRPr>
                <a:solidFill>
                  <a:schemeClr val="tx1">
                    <a:tint val="75000"/>
                  </a:schemeClr>
                </a:solidFill>
              </a:defRPr>
            </a:lvl9pPr>
          </a:lstStyle>
          <a:p>
            <a:r>
              <a:rPr lang="en-US" smtClean="0"/>
              <a:t>Click to edit Master subtitle style</a:t>
            </a:r>
            <a:endParaRPr lang="en-US" dirty="0"/>
          </a:p>
        </p:txBody>
      </p:sp>
      <p:pic>
        <p:nvPicPr>
          <p:cNvPr id="1026" name="Picture 2" descr="\\server3\Restrict\FTP_Root\Clients\White_Whale\7-20683_TechEd_Europe_Template\TechEd_Europe_Keynote_Template\SFP_Art\PNG\TechEd_Europe_2010_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08838" y="299007"/>
            <a:ext cx="2004577" cy="940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240502"/>
      </p:ext>
    </p:extLst>
  </p:cSld>
  <p:clrMapOvr>
    <a:masterClrMapping/>
  </p:clrMapOvr>
  <p:transition>
    <p:fade/>
  </p:transition>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728835" y="1951280"/>
            <a:ext cx="10789877" cy="1523846"/>
          </a:xfrm>
        </p:spPr>
        <p:txBody>
          <a:bodyPr anchor="ctr" anchorCtr="0">
            <a:noAutofit/>
          </a:bodyPr>
          <a:lstStyle>
            <a:lvl1pPr>
              <a:lnSpc>
                <a:spcPct val="90000"/>
              </a:lnSpc>
              <a:defRPr sz="4898" b="1"/>
            </a:lvl1pPr>
          </a:lstStyle>
          <a:p>
            <a:r>
              <a:rPr lang="en-US" dirty="0" smtClean="0"/>
              <a:t>Click to edit Master title style</a:t>
            </a:r>
            <a:endParaRPr lang="en-US" dirty="0"/>
          </a:p>
        </p:txBody>
      </p:sp>
    </p:spTree>
    <p:extLst>
      <p:ext uri="{BB962C8B-B14F-4D97-AF65-F5344CB8AC3E}">
        <p14:creationId xmlns:p14="http://schemas.microsoft.com/office/powerpoint/2010/main" val="153841777"/>
      </p:ext>
    </p:extLst>
  </p:cSld>
  <p:clrMapOvr>
    <a:masterClrMapping/>
  </p:clrMapOvr>
  <p:transition>
    <p:fade/>
  </p:transition>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6" y="228654"/>
            <a:ext cx="11147561" cy="623392"/>
          </a:xfrm>
        </p:spPr>
        <p:txBody>
          <a:bodyPr/>
          <a:lstStyle>
            <a:lvl1pPr>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19046" y="1448146"/>
            <a:ext cx="11147561" cy="203179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97977273"/>
      </p:ext>
    </p:extLst>
  </p:cSld>
  <p:clrMapOvr>
    <a:masterClrMapping/>
  </p:clrMapOvr>
  <p:transition>
    <p:fade/>
  </p:transition>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480961" y="1429099"/>
            <a:ext cx="11147561" cy="203179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91293375"/>
      </p:ext>
    </p:extLst>
  </p:cSld>
  <p:clrMapOvr>
    <a:masterClrMapping/>
  </p:clrMapOvr>
  <p:transition>
    <p:fade/>
  </p:transition>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045" y="1448140"/>
            <a:ext cx="5485686" cy="1756272"/>
          </a:xfrm>
        </p:spPr>
        <p:txBody>
          <a:bodyPr/>
          <a:lstStyle>
            <a:lvl1pPr marL="346766" indent="-346766">
              <a:lnSpc>
                <a:spcPct val="90000"/>
              </a:lnSpc>
              <a:defRPr sz="2899"/>
            </a:lvl1pPr>
            <a:lvl2pPr marL="686789" indent="-331927">
              <a:lnSpc>
                <a:spcPct val="90000"/>
              </a:lnSpc>
              <a:defRPr sz="2399"/>
            </a:lvl2pPr>
            <a:lvl3pPr marL="972840" indent="-294144">
              <a:lnSpc>
                <a:spcPct val="90000"/>
              </a:lnSpc>
              <a:defRPr sz="1999"/>
            </a:lvl3pPr>
            <a:lvl4pPr marL="1252144" indent="-279304">
              <a:lnSpc>
                <a:spcPct val="90000"/>
              </a:lnSpc>
              <a:defRPr sz="1799"/>
            </a:lvl4pPr>
            <a:lvl5pPr marL="1546289" indent="-286051">
              <a:lnSpc>
                <a:spcPct val="90000"/>
              </a:lnSpc>
              <a:defRPr sz="1799"/>
            </a:lvl5pPr>
            <a:lvl6pPr>
              <a:defRPr sz="1799"/>
            </a:lvl6pPr>
            <a:lvl7pPr>
              <a:defRPr sz="1799"/>
            </a:lvl7pPr>
            <a:lvl8pPr>
              <a:defRPr sz="1799"/>
            </a:lvl8pPr>
            <a:lvl9pPr>
              <a:defRPr sz="179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0920" y="1448140"/>
            <a:ext cx="5485686" cy="1756272"/>
          </a:xfrm>
        </p:spPr>
        <p:txBody>
          <a:bodyPr/>
          <a:lstStyle>
            <a:lvl1pPr marL="354866" indent="-354866">
              <a:lnSpc>
                <a:spcPct val="90000"/>
              </a:lnSpc>
              <a:defRPr sz="2899"/>
            </a:lvl1pPr>
            <a:lvl2pPr marL="686789" indent="-346766">
              <a:lnSpc>
                <a:spcPct val="90000"/>
              </a:lnSpc>
              <a:defRPr sz="2399"/>
            </a:lvl2pPr>
            <a:lvl3pPr marL="980935" indent="-308987">
              <a:lnSpc>
                <a:spcPct val="90000"/>
              </a:lnSpc>
              <a:defRPr sz="1999"/>
            </a:lvl3pPr>
            <a:lvl4pPr marL="1252144" indent="-271207">
              <a:lnSpc>
                <a:spcPct val="90000"/>
              </a:lnSpc>
              <a:defRPr sz="1799"/>
            </a:lvl4pPr>
            <a:lvl5pPr marL="1546289" indent="-279304">
              <a:lnSpc>
                <a:spcPct val="90000"/>
              </a:lnSpc>
              <a:defRPr sz="1799"/>
            </a:lvl5pPr>
            <a:lvl6pPr>
              <a:defRPr sz="1799"/>
            </a:lvl6pPr>
            <a:lvl7pPr>
              <a:defRPr sz="1799"/>
            </a:lvl7pPr>
            <a:lvl8pPr>
              <a:defRPr sz="1799"/>
            </a:lvl8pPr>
            <a:lvl9pPr>
              <a:defRPr sz="179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58348924"/>
      </p:ext>
    </p:extLst>
  </p:cSld>
  <p:clrMapOvr>
    <a:masterClrMapping/>
  </p:clrMapOvr>
  <p:transition>
    <p:fade/>
  </p:transition>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045" y="1411890"/>
            <a:ext cx="5485686" cy="346329"/>
          </a:xfrm>
        </p:spPr>
        <p:txBody>
          <a:bodyPr anchor="b"/>
          <a:lstStyle>
            <a:lvl1pPr marL="0" indent="0">
              <a:lnSpc>
                <a:spcPct val="90000"/>
              </a:lnSpc>
              <a:spcBef>
                <a:spcPts val="0"/>
              </a:spcBef>
              <a:buNone/>
              <a:defRPr sz="2499" b="1"/>
            </a:lvl1pPr>
            <a:lvl2pPr marL="466315" indent="0">
              <a:buNone/>
              <a:defRPr sz="1999" b="1"/>
            </a:lvl2pPr>
            <a:lvl3pPr marL="932634" indent="0">
              <a:buNone/>
              <a:defRPr sz="1799" b="1"/>
            </a:lvl3pPr>
            <a:lvl4pPr marL="1398947" indent="0">
              <a:buNone/>
              <a:defRPr sz="1599" b="1"/>
            </a:lvl4pPr>
            <a:lvl5pPr marL="1865262" indent="0">
              <a:buNone/>
              <a:defRPr sz="1599" b="1"/>
            </a:lvl5pPr>
            <a:lvl6pPr marL="2331583" indent="0">
              <a:buNone/>
              <a:defRPr sz="1599" b="1"/>
            </a:lvl6pPr>
            <a:lvl7pPr marL="2797894" indent="0">
              <a:buNone/>
              <a:defRPr sz="1599" b="1"/>
            </a:lvl7pPr>
            <a:lvl8pPr marL="3264210" indent="0">
              <a:buNone/>
              <a:defRPr sz="1599" b="1"/>
            </a:lvl8pPr>
            <a:lvl9pPr marL="3730524" indent="0">
              <a:buNone/>
              <a:defRPr sz="1599" b="1"/>
            </a:lvl9pPr>
          </a:lstStyle>
          <a:p>
            <a:pPr lvl="0"/>
            <a:r>
              <a:rPr lang="en-US" smtClean="0"/>
              <a:t>Click to edit Master text styles</a:t>
            </a:r>
          </a:p>
        </p:txBody>
      </p:sp>
      <p:sp>
        <p:nvSpPr>
          <p:cNvPr id="4" name="Content Placeholder 3"/>
          <p:cNvSpPr>
            <a:spLocks noGrp="1"/>
          </p:cNvSpPr>
          <p:nvPr>
            <p:ph sz="half" idx="2"/>
          </p:nvPr>
        </p:nvSpPr>
        <p:spPr>
          <a:xfrm>
            <a:off x="507805" y="2134100"/>
            <a:ext cx="5484257" cy="1585416"/>
          </a:xfrm>
        </p:spPr>
        <p:txBody>
          <a:bodyPr/>
          <a:lstStyle>
            <a:lvl1pPr marL="287402" indent="-287402">
              <a:defRPr sz="2399"/>
            </a:lvl1pPr>
            <a:lvl2pPr marL="573449" indent="-271207">
              <a:defRPr sz="1999"/>
            </a:lvl2pPr>
            <a:lvl3pPr marL="829815" indent="-248271">
              <a:defRPr sz="1799"/>
            </a:lvl3pPr>
            <a:lvl4pPr marL="1071338" indent="-233430">
              <a:defRPr sz="1799"/>
            </a:lvl4pPr>
            <a:lvl5pPr marL="1304772" indent="-210490">
              <a:defRPr sz="1799"/>
            </a:lvl5pPr>
            <a:lvl6pPr>
              <a:defRPr sz="1599"/>
            </a:lvl6pPr>
            <a:lvl7pPr>
              <a:defRPr sz="1599"/>
            </a:lvl7pPr>
            <a:lvl8pPr>
              <a:defRPr sz="1599"/>
            </a:lvl8pPr>
            <a:lvl9pPr>
              <a:defRPr sz="159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920" y="1411890"/>
            <a:ext cx="5485686" cy="346329"/>
          </a:xfrm>
        </p:spPr>
        <p:txBody>
          <a:bodyPr anchor="b"/>
          <a:lstStyle>
            <a:lvl1pPr marL="0" indent="0">
              <a:lnSpc>
                <a:spcPct val="90000"/>
              </a:lnSpc>
              <a:spcBef>
                <a:spcPts val="0"/>
              </a:spcBef>
              <a:buNone/>
              <a:defRPr sz="2499" b="1"/>
            </a:lvl1pPr>
            <a:lvl2pPr marL="466315" indent="0">
              <a:buNone/>
              <a:defRPr sz="1999" b="1"/>
            </a:lvl2pPr>
            <a:lvl3pPr marL="932634" indent="0">
              <a:buNone/>
              <a:defRPr sz="1799" b="1"/>
            </a:lvl3pPr>
            <a:lvl4pPr marL="1398947" indent="0">
              <a:buNone/>
              <a:defRPr sz="1599" b="1"/>
            </a:lvl4pPr>
            <a:lvl5pPr marL="1865262" indent="0">
              <a:buNone/>
              <a:defRPr sz="1599" b="1"/>
            </a:lvl5pPr>
            <a:lvl6pPr marL="2331583" indent="0">
              <a:buNone/>
              <a:defRPr sz="1599" b="1"/>
            </a:lvl6pPr>
            <a:lvl7pPr marL="2797894" indent="0">
              <a:buNone/>
              <a:defRPr sz="1599" b="1"/>
            </a:lvl7pPr>
            <a:lvl8pPr marL="3264210" indent="0">
              <a:buNone/>
              <a:defRPr sz="1599" b="1"/>
            </a:lvl8pPr>
            <a:lvl9pPr marL="3730524" indent="0">
              <a:buNone/>
              <a:defRPr sz="1599" b="1"/>
            </a:lvl9pPr>
          </a:lstStyle>
          <a:p>
            <a:pPr lvl="0"/>
            <a:r>
              <a:rPr lang="en-US" smtClean="0"/>
              <a:t>Click to edit Master text styles</a:t>
            </a:r>
          </a:p>
        </p:txBody>
      </p:sp>
      <p:sp>
        <p:nvSpPr>
          <p:cNvPr id="6" name="Content Placeholder 5"/>
          <p:cNvSpPr>
            <a:spLocks noGrp="1"/>
          </p:cNvSpPr>
          <p:nvPr>
            <p:ph sz="quarter" idx="4"/>
          </p:nvPr>
        </p:nvSpPr>
        <p:spPr>
          <a:xfrm>
            <a:off x="6180920" y="2134110"/>
            <a:ext cx="5485686" cy="1585416"/>
          </a:xfrm>
        </p:spPr>
        <p:txBody>
          <a:bodyPr/>
          <a:lstStyle>
            <a:lvl1pPr marL="302242" indent="-302242">
              <a:defRPr sz="2399"/>
            </a:lvl1pPr>
            <a:lvl2pPr marL="581545" indent="-279304">
              <a:defRPr sz="1999"/>
            </a:lvl2pPr>
            <a:lvl3pPr marL="837913" indent="-249621">
              <a:defRPr sz="1799"/>
            </a:lvl3pPr>
            <a:lvl4pPr marL="1071338" indent="-241525">
              <a:defRPr sz="1799"/>
            </a:lvl4pPr>
            <a:lvl5pPr marL="1304772" indent="-225328">
              <a:defRPr sz="1799"/>
            </a:lvl5pPr>
            <a:lvl6pPr>
              <a:defRPr sz="1599"/>
            </a:lvl6pPr>
            <a:lvl7pPr>
              <a:defRPr sz="1599"/>
            </a:lvl7pPr>
            <a:lvl8pPr>
              <a:defRPr sz="1599"/>
            </a:lvl8pPr>
            <a:lvl9pPr>
              <a:defRPr sz="159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78323919"/>
      </p:ext>
    </p:extLst>
  </p:cSld>
  <p:clrMapOvr>
    <a:masterClrMapping/>
  </p:clrMapOvr>
  <p:transition>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301679917"/>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4942487"/>
      </p:ext>
    </p:extLst>
  </p:cSld>
  <p:clrMapOvr>
    <a:masterClrMapping/>
  </p:clrMapOvr>
  <p:transition>
    <p:fade/>
  </p:transition>
  <p:timing>
    <p:tnLst>
      <p:par>
        <p:cT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463" y="2327922"/>
            <a:ext cx="11171635" cy="623392"/>
          </a:xfrm>
        </p:spPr>
        <p:txBody>
          <a:bodyPr/>
          <a:lstStyle>
            <a:lvl1pPr algn="ctr">
              <a:defRPr>
                <a:latin typeface="Candara" pitchFamily="34" charset="0"/>
              </a:defRPr>
            </a:lvl1pPr>
          </a:lstStyle>
          <a:p>
            <a:r>
              <a:rPr lang="en-US" dirty="0" smtClean="0"/>
              <a:t>Click to edit Master title style</a:t>
            </a:r>
            <a:endParaRPr lang="en-GB" dirty="0"/>
          </a:p>
        </p:txBody>
      </p:sp>
    </p:spTree>
    <p:extLst>
      <p:ext uri="{BB962C8B-B14F-4D97-AF65-F5344CB8AC3E}">
        <p14:creationId xmlns:p14="http://schemas.microsoft.com/office/powerpoint/2010/main" val="2638578686"/>
      </p:ext>
    </p:extLst>
  </p:cSld>
  <p:clrMapOvr>
    <a:masterClrMapping/>
  </p:clrMapOvr>
  <p:transition/>
  <p:timing>
    <p:tnLst>
      <p:par>
        <p:cT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598842"/>
      </p:ext>
    </p:extLst>
  </p:cSld>
  <p:clrMapOvr>
    <a:masterClrMapping/>
  </p:clrMapOvr>
  <p:transition>
    <p:fade/>
  </p:transition>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ndara" pitchFamily="34" charset="0"/>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519047" y="1448146"/>
            <a:ext cx="11147560" cy="2031795"/>
          </a:xfrm>
        </p:spPr>
        <p:txBody>
          <a:bodyPr/>
          <a:lstStyle>
            <a:lvl1pPr>
              <a:defRPr>
                <a:latin typeface="Candara" pitchFamily="34" charset="0"/>
              </a:defRPr>
            </a:lvl1pPr>
            <a:lvl2pPr>
              <a:defRPr>
                <a:latin typeface="Candara" pitchFamily="34" charset="0"/>
              </a:defRPr>
            </a:lvl2pPr>
            <a:lvl3pPr>
              <a:defRPr>
                <a:latin typeface="Candara" pitchFamily="34" charset="0"/>
              </a:defRPr>
            </a:lvl3pPr>
            <a:lvl4pPr>
              <a:defRPr>
                <a:latin typeface="Candara" pitchFamily="34" charset="0"/>
              </a:defRPr>
            </a:lvl4pPr>
            <a:lvl5pPr>
              <a:defRPr>
                <a:latin typeface="Candar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189706295"/>
      </p:ext>
    </p:extLst>
  </p:cSld>
  <p:clrMapOvr>
    <a:masterClrMapping/>
  </p:clrMapOvr>
  <p:transition/>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4_text slide BLUE">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160804" y="152704"/>
            <a:ext cx="11735767" cy="664951"/>
          </a:xfrm>
        </p:spPr>
        <p:txBody>
          <a:bodyPr/>
          <a:lstStyle>
            <a:lvl1pPr>
              <a:defRPr sz="4798">
                <a:latin typeface="Segoe UI" pitchFamily="34" charset="0"/>
                <a:ea typeface="Segoe UI" pitchFamily="34" charset="0"/>
                <a:cs typeface="Segoe UI" pitchFamily="34" charset="0"/>
              </a:defRPr>
            </a:lvl1pPr>
          </a:lstStyle>
          <a:p>
            <a:r>
              <a:rPr lang="en-US" dirty="0" smtClean="0"/>
              <a:t>headline</a:t>
            </a:r>
            <a:endParaRPr lang="en-US" dirty="0"/>
          </a:p>
        </p:txBody>
      </p:sp>
      <p:sp>
        <p:nvSpPr>
          <p:cNvPr id="11" name="Text Placeholder 10"/>
          <p:cNvSpPr>
            <a:spLocks noGrp="1"/>
          </p:cNvSpPr>
          <p:nvPr>
            <p:ph type="body" sz="quarter" idx="11" hasCustomPrompt="1"/>
          </p:nvPr>
        </p:nvSpPr>
        <p:spPr>
          <a:xfrm>
            <a:off x="160804" y="1465395"/>
            <a:ext cx="11735767" cy="806982"/>
          </a:xfrm>
        </p:spPr>
        <p:txBody>
          <a:bodyPr>
            <a:normAutofit/>
          </a:bodyPr>
          <a:lstStyle>
            <a:lvl1pPr marL="0" indent="0">
              <a:buNone/>
              <a:defRPr sz="2799" b="0" i="0">
                <a:latin typeface="Segoe UI" pitchFamily="34" charset="0"/>
                <a:ea typeface="Segoe UI" pitchFamily="34" charset="0"/>
                <a:cs typeface="Segoe UI" pitchFamily="34" charset="0"/>
              </a:defRPr>
            </a:lvl1pPr>
          </a:lstStyle>
          <a:p>
            <a:pPr lvl="0"/>
            <a:r>
              <a:rPr lang="en-US" dirty="0" smtClean="0"/>
              <a:t>subhead</a:t>
            </a:r>
          </a:p>
        </p:txBody>
      </p:sp>
      <p:sp>
        <p:nvSpPr>
          <p:cNvPr id="4" name="Text Placeholder 3"/>
          <p:cNvSpPr>
            <a:spLocks noGrp="1"/>
          </p:cNvSpPr>
          <p:nvPr>
            <p:ph type="body" sz="quarter" idx="15" hasCustomPrompt="1"/>
          </p:nvPr>
        </p:nvSpPr>
        <p:spPr>
          <a:xfrm>
            <a:off x="166150" y="2386970"/>
            <a:ext cx="11730052" cy="2867691"/>
          </a:xfrm>
        </p:spPr>
        <p:txBody>
          <a:bodyPr>
            <a:normAutofit/>
          </a:bodyPr>
          <a:lstStyle>
            <a:lvl1pPr marL="0" indent="0">
              <a:buNone/>
              <a:defRPr sz="2399">
                <a:latin typeface="Segoe UI" pitchFamily="34" charset="0"/>
                <a:ea typeface="Segoe UI" pitchFamily="34" charset="0"/>
                <a:cs typeface="Segoe UI" pitchFamily="34" charset="0"/>
              </a:defRPr>
            </a:lvl1pPr>
          </a:lstStyle>
          <a:p>
            <a:pPr lvl="0"/>
            <a:r>
              <a:rPr lang="en-US" dirty="0" smtClean="0"/>
              <a:t>Click to add text</a:t>
            </a:r>
          </a:p>
        </p:txBody>
      </p:sp>
      <p:pic>
        <p:nvPicPr>
          <p:cNvPr id="6" name="Picture 5"/>
          <p:cNvPicPr>
            <a:picLocks noChangeAspect="1"/>
          </p:cNvPicPr>
          <p:nvPr userDrawn="1"/>
        </p:nvPicPr>
        <p:blipFill rotWithShape="1">
          <a:blip r:embed="rId2"/>
          <a:srcRect l="3791" t="24549" r="19021" b="69178"/>
          <a:stretch/>
        </p:blipFill>
        <p:spPr>
          <a:xfrm>
            <a:off x="0" y="6409491"/>
            <a:ext cx="12187238" cy="450101"/>
          </a:xfrm>
          <a:prstGeom prst="rect">
            <a:avLst/>
          </a:prstGeom>
        </p:spPr>
      </p:pic>
      <p:sp>
        <p:nvSpPr>
          <p:cNvPr id="3" name="Slide Number Placeholder 2"/>
          <p:cNvSpPr>
            <a:spLocks noGrp="1"/>
          </p:cNvSpPr>
          <p:nvPr>
            <p:ph type="sldNum" sz="quarter" idx="10"/>
          </p:nvPr>
        </p:nvSpPr>
        <p:spPr>
          <a:xfrm>
            <a:off x="8734187" y="6357824"/>
            <a:ext cx="2843689" cy="365210"/>
          </a:xfrm>
          <a:prstGeom prst="rect">
            <a:avLst/>
          </a:prstGeom>
        </p:spPr>
        <p:txBody>
          <a:bodyPr lIns="91430" tIns="45715" rIns="91430" bIns="45715"/>
          <a:lstStyle>
            <a:lvl1pPr>
              <a:defRPr>
                <a:solidFill>
                  <a:srgbClr val="FFFFFF"/>
                </a:solidFill>
              </a:defRPr>
            </a:lvl1pPr>
          </a:lstStyle>
          <a:p>
            <a:pPr defTabSz="932634"/>
            <a:fld id="{EEF83519-0986-6A4F-9867-35DB47F5FA02}" type="slidenum">
              <a:rPr lang="en-US" sz="1799" smtClean="0"/>
              <a:pPr defTabSz="932634"/>
              <a:t>‹#›</a:t>
            </a:fld>
            <a:endParaRPr lang="en-US" sz="1799" dirty="0"/>
          </a:p>
        </p:txBody>
      </p:sp>
    </p:spTree>
    <p:extLst>
      <p:ext uri="{BB962C8B-B14F-4D97-AF65-F5344CB8AC3E}">
        <p14:creationId xmlns:p14="http://schemas.microsoft.com/office/powerpoint/2010/main" val="326629395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ndara" pitchFamily="34" charset="0"/>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519047" y="1448154"/>
            <a:ext cx="11147560" cy="2436051"/>
          </a:xfrm>
        </p:spPr>
        <p:txBody>
          <a:bodyPr/>
          <a:lstStyle>
            <a:lvl1pPr>
              <a:defRPr>
                <a:latin typeface="Candara" pitchFamily="34" charset="0"/>
              </a:defRPr>
            </a:lvl1pPr>
            <a:lvl2pPr>
              <a:defRPr>
                <a:latin typeface="Candara" pitchFamily="34" charset="0"/>
              </a:defRPr>
            </a:lvl2pPr>
            <a:lvl3pPr>
              <a:defRPr>
                <a:latin typeface="Candara" pitchFamily="34" charset="0"/>
              </a:defRPr>
            </a:lvl3pPr>
            <a:lvl4pPr>
              <a:defRPr>
                <a:latin typeface="Candara" pitchFamily="34" charset="0"/>
              </a:defRPr>
            </a:lvl4pPr>
            <a:lvl5pPr>
              <a:defRPr>
                <a:latin typeface="Candar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695327288"/>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4"/>
            <a:ext cx="11147562" cy="757306"/>
          </a:xfrm>
        </p:spPr>
        <p:txBody>
          <a:bodyPr/>
          <a:lstStyle>
            <a:lvl1pPr>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19045" y="1448154"/>
            <a:ext cx="11147562" cy="243605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text slide BLUE">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160803" y="152706"/>
            <a:ext cx="11735768" cy="789447"/>
          </a:xfrm>
        </p:spPr>
        <p:txBody>
          <a:bodyPr/>
          <a:lstStyle>
            <a:lvl1pPr>
              <a:defRPr sz="5700">
                <a:latin typeface="Segoe UI" pitchFamily="34" charset="0"/>
                <a:ea typeface="Segoe UI" pitchFamily="34" charset="0"/>
                <a:cs typeface="Segoe UI" pitchFamily="34" charset="0"/>
              </a:defRPr>
            </a:lvl1pPr>
          </a:lstStyle>
          <a:p>
            <a:r>
              <a:rPr lang="en-US" dirty="0" smtClean="0"/>
              <a:t>headline</a:t>
            </a:r>
            <a:endParaRPr lang="en-US" dirty="0"/>
          </a:p>
        </p:txBody>
      </p:sp>
      <p:sp>
        <p:nvSpPr>
          <p:cNvPr id="11" name="Text Placeholder 10"/>
          <p:cNvSpPr>
            <a:spLocks noGrp="1"/>
          </p:cNvSpPr>
          <p:nvPr>
            <p:ph type="body" sz="quarter" idx="11" hasCustomPrompt="1"/>
          </p:nvPr>
        </p:nvSpPr>
        <p:spPr>
          <a:xfrm>
            <a:off x="160803" y="1465398"/>
            <a:ext cx="11735768" cy="806981"/>
          </a:xfrm>
        </p:spPr>
        <p:txBody>
          <a:bodyPr>
            <a:normAutofit/>
          </a:bodyPr>
          <a:lstStyle>
            <a:lvl1pPr marL="0" indent="0">
              <a:buNone/>
              <a:defRPr sz="3300" b="0" i="0">
                <a:latin typeface="Segoe UI" pitchFamily="34" charset="0"/>
                <a:ea typeface="Segoe UI" pitchFamily="34" charset="0"/>
                <a:cs typeface="Segoe UI" pitchFamily="34" charset="0"/>
              </a:defRPr>
            </a:lvl1pPr>
          </a:lstStyle>
          <a:p>
            <a:pPr lvl="0"/>
            <a:r>
              <a:rPr lang="en-US" dirty="0" smtClean="0"/>
              <a:t>subhead</a:t>
            </a:r>
          </a:p>
        </p:txBody>
      </p:sp>
      <p:sp>
        <p:nvSpPr>
          <p:cNvPr id="4" name="Text Placeholder 3"/>
          <p:cNvSpPr>
            <a:spLocks noGrp="1"/>
          </p:cNvSpPr>
          <p:nvPr>
            <p:ph type="body" sz="quarter" idx="15" hasCustomPrompt="1"/>
          </p:nvPr>
        </p:nvSpPr>
        <p:spPr>
          <a:xfrm>
            <a:off x="166150" y="2386971"/>
            <a:ext cx="11730051" cy="2867691"/>
          </a:xfrm>
        </p:spPr>
        <p:txBody>
          <a:bodyPr>
            <a:normAutofit/>
          </a:bodyPr>
          <a:lstStyle>
            <a:lvl1pPr marL="0" indent="0">
              <a:buNone/>
              <a:defRPr sz="2900">
                <a:latin typeface="Segoe UI" pitchFamily="34" charset="0"/>
                <a:ea typeface="Segoe UI" pitchFamily="34" charset="0"/>
                <a:cs typeface="Segoe UI" pitchFamily="34" charset="0"/>
              </a:defRPr>
            </a:lvl1pPr>
          </a:lstStyle>
          <a:p>
            <a:pPr lvl="0"/>
            <a:r>
              <a:rPr lang="en-US" dirty="0" smtClean="0"/>
              <a:t>Click to add text</a:t>
            </a:r>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6409492"/>
            <a:ext cx="12187238" cy="450102"/>
          </a:xfrm>
          <a:prstGeom prst="rect">
            <a:avLst/>
          </a:prstGeom>
        </p:spPr>
      </p:pic>
      <p:sp>
        <p:nvSpPr>
          <p:cNvPr id="3" name="Slide Number Placeholder 2"/>
          <p:cNvSpPr>
            <a:spLocks noGrp="1"/>
          </p:cNvSpPr>
          <p:nvPr>
            <p:ph type="sldNum" sz="quarter" idx="10"/>
          </p:nvPr>
        </p:nvSpPr>
        <p:spPr>
          <a:xfrm>
            <a:off x="8734187" y="6357822"/>
            <a:ext cx="2843689" cy="365210"/>
          </a:xfrm>
          <a:prstGeom prst="rect">
            <a:avLst/>
          </a:prstGeom>
        </p:spPr>
        <p:txBody>
          <a:bodyPr lIns="108772" tIns="54382" rIns="108772" bIns="54382"/>
          <a:lstStyle>
            <a:lvl1pPr>
              <a:defRPr>
                <a:solidFill>
                  <a:srgbClr val="FFFFFF"/>
                </a:solidFill>
              </a:defRPr>
            </a:lvl1pPr>
          </a:lstStyle>
          <a:p>
            <a:pPr defTabSz="1109938"/>
            <a:fld id="{EEF83519-0986-6A4F-9867-35DB47F5FA02}" type="slidenum">
              <a:rPr lang="en-US" smtClean="0"/>
              <a:pPr defTabSz="1109938"/>
              <a:t>‹#›</a:t>
            </a:fld>
            <a:endParaRPr lang="en-US" dirty="0"/>
          </a:p>
        </p:txBody>
      </p:sp>
    </p:spTree>
    <p:extLst>
      <p:ext uri="{BB962C8B-B14F-4D97-AF65-F5344CB8AC3E}">
        <p14:creationId xmlns:p14="http://schemas.microsoft.com/office/powerpoint/2010/main" val="130621311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Section Title Dark Teal">
    <p:bg>
      <p:bgPr>
        <a:solidFill>
          <a:srgbClr val="00827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795" i="0" kern="1200" spc="-100" baseline="0" dirty="0" smtClean="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77"/>
            <a:ext cx="10938892" cy="443070"/>
          </a:xfrm>
        </p:spPr>
        <p:txBody>
          <a:bodyPr/>
          <a:lstStyle>
            <a:lvl1pPr marL="0" indent="0">
              <a:buNone/>
              <a:defRPr lang="en-US" sz="3199" kern="1200" spc="-100" baseline="0" dirty="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3518842829"/>
      </p:ext>
    </p:extLst>
  </p:cSld>
  <p:clrMapOvr>
    <a:masterClrMapping/>
  </p:clrMapOvr>
  <p:transition spd="slow">
    <p:push/>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463" y="2327923"/>
            <a:ext cx="11171635" cy="757306"/>
          </a:xfrm>
        </p:spPr>
        <p:txBody>
          <a:bodyPr/>
          <a:lstStyle>
            <a:lvl1pPr algn="ctr">
              <a:defRPr>
                <a:latin typeface="Segoe Light" charset="0"/>
              </a:defRPr>
            </a:lvl1pPr>
          </a:lstStyle>
          <a:p>
            <a:r>
              <a:rPr lang="en-US" dirty="0" smtClean="0"/>
              <a:t>Click to edit Master title style</a:t>
            </a:r>
            <a:endParaRPr lang="en-GB" dirty="0"/>
          </a:p>
        </p:txBody>
      </p:sp>
    </p:spTree>
    <p:extLst>
      <p:ext uri="{BB962C8B-B14F-4D97-AF65-F5344CB8AC3E}">
        <p14:creationId xmlns:p14="http://schemas.microsoft.com/office/powerpoint/2010/main" val="161275981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9844" y="1448157"/>
            <a:ext cx="10241216" cy="1523850"/>
          </a:xfrm>
        </p:spPr>
        <p:txBody>
          <a:bodyPr anchor="ctr">
            <a:noAutofit/>
          </a:bodyPr>
          <a:lstStyle>
            <a:lvl1pPr>
              <a:lnSpc>
                <a:spcPct val="90000"/>
              </a:lnSpc>
              <a:defRPr sz="5900"/>
            </a:lvl1pPr>
          </a:lstStyle>
          <a:p>
            <a:r>
              <a:rPr lang="en-US" smtClean="0"/>
              <a:t>Click to edit Master title style</a:t>
            </a:r>
            <a:endParaRPr lang="en-US" dirty="0"/>
          </a:p>
        </p:txBody>
      </p:sp>
      <p:sp>
        <p:nvSpPr>
          <p:cNvPr id="3" name="Subtitle 2"/>
          <p:cNvSpPr>
            <a:spLocks noGrp="1"/>
          </p:cNvSpPr>
          <p:nvPr>
            <p:ph type="subTitle" idx="1"/>
          </p:nvPr>
        </p:nvSpPr>
        <p:spPr>
          <a:xfrm>
            <a:off x="969838" y="3875728"/>
            <a:ext cx="10241217" cy="463363"/>
          </a:xfrm>
        </p:spPr>
        <p:txBody>
          <a:bodyPr>
            <a:noAutofit/>
          </a:bodyPr>
          <a:lstStyle>
            <a:lvl1pPr marL="0" indent="0" algn="l">
              <a:lnSpc>
                <a:spcPct val="90000"/>
              </a:lnSpc>
              <a:spcBef>
                <a:spcPts val="0"/>
              </a:spcBef>
              <a:buNone/>
              <a:defRPr sz="3500">
                <a:gradFill>
                  <a:gsLst>
                    <a:gs pos="0">
                      <a:schemeClr val="tx1"/>
                    </a:gs>
                    <a:gs pos="86000">
                      <a:schemeClr val="tx1"/>
                    </a:gs>
                  </a:gsLst>
                  <a:lin ang="5400000" scaled="0"/>
                </a:gradFill>
              </a:defRPr>
            </a:lvl1pPr>
            <a:lvl2pPr marL="555092" indent="0" algn="ctr">
              <a:buNone/>
              <a:defRPr>
                <a:solidFill>
                  <a:schemeClr val="tx1">
                    <a:tint val="75000"/>
                  </a:schemeClr>
                </a:solidFill>
              </a:defRPr>
            </a:lvl2pPr>
            <a:lvl3pPr marL="1110188" indent="0" algn="ctr">
              <a:buNone/>
              <a:defRPr>
                <a:solidFill>
                  <a:schemeClr val="tx1">
                    <a:tint val="75000"/>
                  </a:schemeClr>
                </a:solidFill>
              </a:defRPr>
            </a:lvl3pPr>
            <a:lvl4pPr marL="1665277" indent="0" algn="ctr">
              <a:buNone/>
              <a:defRPr>
                <a:solidFill>
                  <a:schemeClr val="tx1">
                    <a:tint val="75000"/>
                  </a:schemeClr>
                </a:solidFill>
              </a:defRPr>
            </a:lvl4pPr>
            <a:lvl5pPr marL="2220370" indent="0" algn="ctr">
              <a:buNone/>
              <a:defRPr>
                <a:solidFill>
                  <a:schemeClr val="tx1">
                    <a:tint val="75000"/>
                  </a:schemeClr>
                </a:solidFill>
              </a:defRPr>
            </a:lvl5pPr>
            <a:lvl6pPr marL="2775465" indent="0" algn="ctr">
              <a:buNone/>
              <a:defRPr>
                <a:solidFill>
                  <a:schemeClr val="tx1">
                    <a:tint val="75000"/>
                  </a:schemeClr>
                </a:solidFill>
              </a:defRPr>
            </a:lvl6pPr>
            <a:lvl7pPr marL="3330554" indent="0" algn="ctr">
              <a:buNone/>
              <a:defRPr>
                <a:solidFill>
                  <a:schemeClr val="tx1">
                    <a:tint val="75000"/>
                  </a:schemeClr>
                </a:solidFill>
              </a:defRPr>
            </a:lvl7pPr>
            <a:lvl8pPr marL="3885645" indent="0" algn="ctr">
              <a:buNone/>
              <a:defRPr>
                <a:solidFill>
                  <a:schemeClr val="tx1">
                    <a:tint val="75000"/>
                  </a:schemeClr>
                </a:solidFill>
              </a:defRPr>
            </a:lvl8pPr>
            <a:lvl9pPr marL="4440735" indent="0" algn="ctr">
              <a:buNone/>
              <a:defRPr>
                <a:solidFill>
                  <a:schemeClr val="tx1">
                    <a:tint val="75000"/>
                  </a:schemeClr>
                </a:solidFill>
              </a:defRPr>
            </a:lvl9pPr>
          </a:lstStyle>
          <a:p>
            <a:r>
              <a:rPr lang="en-US" smtClean="0"/>
              <a:t>Click to edit Master subtitle style</a:t>
            </a:r>
            <a:endParaRPr lang="en-US" dirty="0"/>
          </a:p>
        </p:txBody>
      </p:sp>
      <p:pic>
        <p:nvPicPr>
          <p:cNvPr id="1026" name="Picture 2" descr="\\server3\Restrict\FTP_Root\Clients\White_Whale\7-20683_TechEd_Europe_Template\TechEd_Europe_Keynote_Template\SFP_Art\PNG\TechEd_Europe_2010_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08838" y="299014"/>
            <a:ext cx="2004577" cy="940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395427"/>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728834" y="1951278"/>
            <a:ext cx="10789877" cy="1523846"/>
          </a:xfrm>
        </p:spPr>
        <p:txBody>
          <a:bodyPr anchor="ctr" anchorCtr="0">
            <a:noAutofit/>
          </a:bodyPr>
          <a:lstStyle>
            <a:lvl1pPr>
              <a:lnSpc>
                <a:spcPct val="90000"/>
              </a:lnSpc>
              <a:defRPr sz="5900" b="1"/>
            </a:lvl1pPr>
          </a:lstStyle>
          <a:p>
            <a:r>
              <a:rPr lang="en-US" dirty="0" smtClean="0"/>
              <a:t>Click to edit Master title style</a:t>
            </a:r>
            <a:endParaRPr lang="en-US" dirty="0"/>
          </a:p>
        </p:txBody>
      </p:sp>
    </p:spTree>
    <p:extLst>
      <p:ext uri="{BB962C8B-B14F-4D97-AF65-F5344CB8AC3E}">
        <p14:creationId xmlns:p14="http://schemas.microsoft.com/office/powerpoint/2010/main" val="2212769756"/>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4"/>
            <a:ext cx="11147562" cy="757306"/>
          </a:xfrm>
        </p:spPr>
        <p:txBody>
          <a:bodyPr/>
          <a:lstStyle>
            <a:lvl1pPr>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19045" y="1448153"/>
            <a:ext cx="11147562" cy="243605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76364674"/>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480960" y="1429106"/>
            <a:ext cx="11147562" cy="243605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92700812"/>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045" y="1448139"/>
            <a:ext cx="5485686" cy="2577629"/>
          </a:xfrm>
        </p:spPr>
        <p:txBody>
          <a:bodyPr/>
          <a:lstStyle>
            <a:lvl1pPr marL="412782" indent="-412782">
              <a:lnSpc>
                <a:spcPct val="90000"/>
              </a:lnSpc>
              <a:defRPr sz="3500"/>
            </a:lvl1pPr>
            <a:lvl2pPr marL="817540" indent="-395120">
              <a:lnSpc>
                <a:spcPct val="90000"/>
              </a:lnSpc>
              <a:defRPr sz="2900"/>
            </a:lvl2pPr>
            <a:lvl3pPr marL="1158049" indent="-350143">
              <a:lnSpc>
                <a:spcPct val="90000"/>
              </a:lnSpc>
              <a:defRPr sz="2400"/>
            </a:lvl3pPr>
            <a:lvl4pPr marL="1490526" indent="-332478">
              <a:lnSpc>
                <a:spcPct val="90000"/>
              </a:lnSpc>
              <a:defRPr sz="2100"/>
            </a:lvl4pPr>
            <a:lvl5pPr marL="1840674" indent="-340510">
              <a:lnSpc>
                <a:spcPct val="90000"/>
              </a:lnSpc>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0919" y="1448139"/>
            <a:ext cx="5485686" cy="2577629"/>
          </a:xfrm>
        </p:spPr>
        <p:txBody>
          <a:bodyPr/>
          <a:lstStyle>
            <a:lvl1pPr marL="422425" indent="-422425">
              <a:lnSpc>
                <a:spcPct val="90000"/>
              </a:lnSpc>
              <a:defRPr sz="3500"/>
            </a:lvl1pPr>
            <a:lvl2pPr marL="817540" indent="-412782">
              <a:lnSpc>
                <a:spcPct val="90000"/>
              </a:lnSpc>
              <a:defRPr sz="2900"/>
            </a:lvl2pPr>
            <a:lvl3pPr marL="1167689" indent="-367810">
              <a:lnSpc>
                <a:spcPct val="90000"/>
              </a:lnSpc>
              <a:defRPr sz="2400"/>
            </a:lvl3pPr>
            <a:lvl4pPr marL="1490526" indent="-322839">
              <a:lnSpc>
                <a:spcPct val="90000"/>
              </a:lnSpc>
              <a:defRPr sz="2100"/>
            </a:lvl4pPr>
            <a:lvl5pPr marL="1840674" indent="-332478">
              <a:lnSpc>
                <a:spcPct val="90000"/>
              </a:lnSpc>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7911031"/>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045" y="1328870"/>
            <a:ext cx="5485686" cy="429347"/>
          </a:xfrm>
        </p:spPr>
        <p:txBody>
          <a:bodyPr anchor="b"/>
          <a:lstStyle>
            <a:lvl1pPr marL="0" indent="0">
              <a:lnSpc>
                <a:spcPct val="90000"/>
              </a:lnSpc>
              <a:spcBef>
                <a:spcPts val="0"/>
              </a:spcBef>
              <a:buNone/>
              <a:defRPr sz="3100" b="1"/>
            </a:lvl1pPr>
            <a:lvl2pPr marL="555092" indent="0">
              <a:buNone/>
              <a:defRPr sz="2400" b="1"/>
            </a:lvl2pPr>
            <a:lvl3pPr marL="1110188" indent="0">
              <a:buNone/>
              <a:defRPr sz="2100" b="1"/>
            </a:lvl3pPr>
            <a:lvl4pPr marL="1665277" indent="0">
              <a:buNone/>
              <a:defRPr sz="1900" b="1"/>
            </a:lvl4pPr>
            <a:lvl5pPr marL="2220370" indent="0">
              <a:buNone/>
              <a:defRPr sz="1900" b="1"/>
            </a:lvl5pPr>
            <a:lvl6pPr marL="2775465" indent="0">
              <a:buNone/>
              <a:defRPr sz="1900" b="1"/>
            </a:lvl6pPr>
            <a:lvl7pPr marL="3330554" indent="0">
              <a:buNone/>
              <a:defRPr sz="1900" b="1"/>
            </a:lvl7pPr>
            <a:lvl8pPr marL="3885645" indent="0">
              <a:buNone/>
              <a:defRPr sz="1900" b="1"/>
            </a:lvl8pPr>
            <a:lvl9pPr marL="4440735" indent="0">
              <a:buNone/>
              <a:defRPr sz="1900" b="1"/>
            </a:lvl9pPr>
          </a:lstStyle>
          <a:p>
            <a:pPr lvl="0"/>
            <a:r>
              <a:rPr lang="en-US" smtClean="0"/>
              <a:t>Click to edit Master text styles</a:t>
            </a:r>
          </a:p>
        </p:txBody>
      </p:sp>
      <p:sp>
        <p:nvSpPr>
          <p:cNvPr id="4" name="Content Placeholder 3"/>
          <p:cNvSpPr>
            <a:spLocks noGrp="1"/>
          </p:cNvSpPr>
          <p:nvPr>
            <p:ph sz="half" idx="2"/>
          </p:nvPr>
        </p:nvSpPr>
        <p:spPr>
          <a:xfrm>
            <a:off x="507804" y="2134099"/>
            <a:ext cx="5484257" cy="1896343"/>
          </a:xfrm>
        </p:spPr>
        <p:txBody>
          <a:bodyPr/>
          <a:lstStyle>
            <a:lvl1pPr marL="342115" indent="-342115">
              <a:defRPr sz="2900"/>
            </a:lvl1pPr>
            <a:lvl2pPr marL="682623" indent="-322839">
              <a:defRPr sz="2400"/>
            </a:lvl2pPr>
            <a:lvl3pPr marL="987794" indent="-295538">
              <a:defRPr sz="2100"/>
            </a:lvl3pPr>
            <a:lvl4pPr marL="1275297" indent="-277867">
              <a:defRPr sz="2100"/>
            </a:lvl4pPr>
            <a:lvl5pPr marL="1553175" indent="-250561">
              <a:defRPr sz="21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919" y="1328870"/>
            <a:ext cx="5485686" cy="429347"/>
          </a:xfrm>
        </p:spPr>
        <p:txBody>
          <a:bodyPr anchor="b"/>
          <a:lstStyle>
            <a:lvl1pPr marL="0" indent="0">
              <a:lnSpc>
                <a:spcPct val="90000"/>
              </a:lnSpc>
              <a:spcBef>
                <a:spcPts val="0"/>
              </a:spcBef>
              <a:buNone/>
              <a:defRPr sz="3100" b="1"/>
            </a:lvl1pPr>
            <a:lvl2pPr marL="555092" indent="0">
              <a:buNone/>
              <a:defRPr sz="2400" b="1"/>
            </a:lvl2pPr>
            <a:lvl3pPr marL="1110188" indent="0">
              <a:buNone/>
              <a:defRPr sz="2100" b="1"/>
            </a:lvl3pPr>
            <a:lvl4pPr marL="1665277" indent="0">
              <a:buNone/>
              <a:defRPr sz="1900" b="1"/>
            </a:lvl4pPr>
            <a:lvl5pPr marL="2220370" indent="0">
              <a:buNone/>
              <a:defRPr sz="1900" b="1"/>
            </a:lvl5pPr>
            <a:lvl6pPr marL="2775465" indent="0">
              <a:buNone/>
              <a:defRPr sz="1900" b="1"/>
            </a:lvl6pPr>
            <a:lvl7pPr marL="3330554" indent="0">
              <a:buNone/>
              <a:defRPr sz="1900" b="1"/>
            </a:lvl7pPr>
            <a:lvl8pPr marL="3885645" indent="0">
              <a:buNone/>
              <a:defRPr sz="1900" b="1"/>
            </a:lvl8pPr>
            <a:lvl9pPr marL="4440735" indent="0">
              <a:buNone/>
              <a:defRPr sz="1900" b="1"/>
            </a:lvl9pPr>
          </a:lstStyle>
          <a:p>
            <a:pPr lvl="0"/>
            <a:r>
              <a:rPr lang="en-US" smtClean="0"/>
              <a:t>Click to edit Master text styles</a:t>
            </a:r>
          </a:p>
        </p:txBody>
      </p:sp>
      <p:sp>
        <p:nvSpPr>
          <p:cNvPr id="6" name="Content Placeholder 5"/>
          <p:cNvSpPr>
            <a:spLocks noGrp="1"/>
          </p:cNvSpPr>
          <p:nvPr>
            <p:ph sz="quarter" idx="4"/>
          </p:nvPr>
        </p:nvSpPr>
        <p:spPr>
          <a:xfrm>
            <a:off x="6180919" y="2134110"/>
            <a:ext cx="5485686" cy="1896343"/>
          </a:xfrm>
        </p:spPr>
        <p:txBody>
          <a:bodyPr/>
          <a:lstStyle>
            <a:lvl1pPr marL="359778" indent="-359778">
              <a:defRPr sz="2900"/>
            </a:lvl1pPr>
            <a:lvl2pPr marL="692256" indent="-332478">
              <a:defRPr sz="2400"/>
            </a:lvl2pPr>
            <a:lvl3pPr marL="997435" indent="-297144">
              <a:defRPr sz="2100"/>
            </a:lvl3pPr>
            <a:lvl4pPr marL="1275297" indent="-287507">
              <a:defRPr sz="2100"/>
            </a:lvl4pPr>
            <a:lvl5pPr marL="1553175" indent="-268222">
              <a:defRPr sz="21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2910739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328882962"/>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480960" y="1429107"/>
            <a:ext cx="11147562" cy="243605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2721848"/>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ndara" pitchFamily="34" charset="0"/>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519047" y="1448153"/>
            <a:ext cx="11147560" cy="2436051"/>
          </a:xfrm>
        </p:spPr>
        <p:txBody>
          <a:bodyPr/>
          <a:lstStyle>
            <a:lvl1pPr>
              <a:defRPr>
                <a:latin typeface="Candara" pitchFamily="34" charset="0"/>
              </a:defRPr>
            </a:lvl1pPr>
            <a:lvl2pPr>
              <a:defRPr>
                <a:latin typeface="Candara" pitchFamily="34" charset="0"/>
              </a:defRPr>
            </a:lvl2pPr>
            <a:lvl3pPr>
              <a:defRPr>
                <a:latin typeface="Candara" pitchFamily="34" charset="0"/>
              </a:defRPr>
            </a:lvl3pPr>
            <a:lvl4pPr>
              <a:defRPr>
                <a:latin typeface="Candara" pitchFamily="34" charset="0"/>
              </a:defRPr>
            </a:lvl4pPr>
            <a:lvl5pPr>
              <a:defRPr>
                <a:latin typeface="Candar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535538776"/>
      </p:ext>
    </p:extLst>
  </p:cSld>
  <p:clrMapOvr>
    <a:masterClrMapping/>
  </p:clrMapOvr>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4_text slide BLUE">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160803" y="152706"/>
            <a:ext cx="11735768" cy="789447"/>
          </a:xfrm>
        </p:spPr>
        <p:txBody>
          <a:bodyPr/>
          <a:lstStyle>
            <a:lvl1pPr>
              <a:defRPr sz="5700">
                <a:latin typeface="Segoe UI" pitchFamily="34" charset="0"/>
                <a:ea typeface="Segoe UI" pitchFamily="34" charset="0"/>
                <a:cs typeface="Segoe UI" pitchFamily="34" charset="0"/>
              </a:defRPr>
            </a:lvl1pPr>
          </a:lstStyle>
          <a:p>
            <a:r>
              <a:rPr lang="en-US" dirty="0" smtClean="0"/>
              <a:t>headline</a:t>
            </a:r>
            <a:endParaRPr lang="en-US" dirty="0"/>
          </a:p>
        </p:txBody>
      </p:sp>
      <p:sp>
        <p:nvSpPr>
          <p:cNvPr id="11" name="Text Placeholder 10"/>
          <p:cNvSpPr>
            <a:spLocks noGrp="1"/>
          </p:cNvSpPr>
          <p:nvPr>
            <p:ph type="body" sz="quarter" idx="11" hasCustomPrompt="1"/>
          </p:nvPr>
        </p:nvSpPr>
        <p:spPr>
          <a:xfrm>
            <a:off x="160803" y="1465394"/>
            <a:ext cx="11735768" cy="806981"/>
          </a:xfrm>
        </p:spPr>
        <p:txBody>
          <a:bodyPr>
            <a:normAutofit/>
          </a:bodyPr>
          <a:lstStyle>
            <a:lvl1pPr marL="0" indent="0">
              <a:buNone/>
              <a:defRPr sz="3300" b="0" i="0">
                <a:latin typeface="Segoe UI" pitchFamily="34" charset="0"/>
                <a:ea typeface="Segoe UI" pitchFamily="34" charset="0"/>
                <a:cs typeface="Segoe UI" pitchFamily="34" charset="0"/>
              </a:defRPr>
            </a:lvl1pPr>
          </a:lstStyle>
          <a:p>
            <a:pPr lvl="0"/>
            <a:r>
              <a:rPr lang="en-US" dirty="0" smtClean="0"/>
              <a:t>subhead</a:t>
            </a:r>
          </a:p>
        </p:txBody>
      </p:sp>
      <p:sp>
        <p:nvSpPr>
          <p:cNvPr id="4" name="Text Placeholder 3"/>
          <p:cNvSpPr>
            <a:spLocks noGrp="1"/>
          </p:cNvSpPr>
          <p:nvPr>
            <p:ph type="body" sz="quarter" idx="15" hasCustomPrompt="1"/>
          </p:nvPr>
        </p:nvSpPr>
        <p:spPr>
          <a:xfrm>
            <a:off x="166150" y="2386971"/>
            <a:ext cx="11730051" cy="2867691"/>
          </a:xfrm>
        </p:spPr>
        <p:txBody>
          <a:bodyPr>
            <a:normAutofit/>
          </a:bodyPr>
          <a:lstStyle>
            <a:lvl1pPr marL="0" indent="0">
              <a:buNone/>
              <a:defRPr sz="2900">
                <a:latin typeface="Segoe UI" pitchFamily="34" charset="0"/>
                <a:ea typeface="Segoe UI" pitchFamily="34" charset="0"/>
                <a:cs typeface="Segoe UI" pitchFamily="34" charset="0"/>
              </a:defRPr>
            </a:lvl1pPr>
          </a:lstStyle>
          <a:p>
            <a:pPr lvl="0"/>
            <a:r>
              <a:rPr lang="en-US" dirty="0" smtClean="0"/>
              <a:t>Click to add text</a:t>
            </a:r>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6409490"/>
            <a:ext cx="12187238" cy="450102"/>
          </a:xfrm>
          <a:prstGeom prst="rect">
            <a:avLst/>
          </a:prstGeom>
        </p:spPr>
      </p:pic>
      <p:sp>
        <p:nvSpPr>
          <p:cNvPr id="3" name="Slide Number Placeholder 2"/>
          <p:cNvSpPr>
            <a:spLocks noGrp="1"/>
          </p:cNvSpPr>
          <p:nvPr>
            <p:ph type="sldNum" sz="quarter" idx="10"/>
          </p:nvPr>
        </p:nvSpPr>
        <p:spPr>
          <a:xfrm>
            <a:off x="8734187" y="6357822"/>
            <a:ext cx="2843689" cy="365210"/>
          </a:xfrm>
          <a:prstGeom prst="rect">
            <a:avLst/>
          </a:prstGeom>
        </p:spPr>
        <p:txBody>
          <a:bodyPr lIns="108796" tIns="54394" rIns="108796" bIns="54394"/>
          <a:lstStyle>
            <a:lvl1pPr>
              <a:defRPr>
                <a:solidFill>
                  <a:srgbClr val="FFFFFF"/>
                </a:solidFill>
              </a:defRPr>
            </a:lvl1pPr>
          </a:lstStyle>
          <a:p>
            <a:pPr defTabSz="1110188"/>
            <a:fld id="{EEF83519-0986-6A4F-9867-35DB47F5FA02}" type="slidenum">
              <a:rPr lang="en-US" smtClean="0"/>
              <a:pPr defTabSz="1110188"/>
              <a:t>‹#›</a:t>
            </a:fld>
            <a:endParaRPr lang="en-US" dirty="0"/>
          </a:p>
        </p:txBody>
      </p:sp>
    </p:spTree>
    <p:extLst>
      <p:ext uri="{BB962C8B-B14F-4D97-AF65-F5344CB8AC3E}">
        <p14:creationId xmlns:p14="http://schemas.microsoft.com/office/powerpoint/2010/main" val="1019684161"/>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Option 1">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737" tIns="194990" rIns="243737" bIns="194990" numCol="1" spcCol="0" rtlCol="0" fromWordArt="0" anchor="t" anchorCtr="0" forceAA="0" compatLnSpc="1">
            <a:prstTxWarp prst="textNoShape">
              <a:avLst/>
            </a:prstTxWarp>
            <a:noAutofit/>
          </a:bodyPr>
          <a:lstStyle/>
          <a:p>
            <a:pPr algn="ctr" defTabSz="1242766"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4097" rtl="0" eaLnBrk="1" latinLnBrk="0" hangingPunct="1">
              <a:lnSpc>
                <a:spcPct val="90000"/>
              </a:lnSpc>
              <a:spcBef>
                <a:spcPct val="20000"/>
              </a:spcBef>
              <a:buSzPct val="90000"/>
              <a:buFont typeface="Arial" pitchFamily="34" charset="0"/>
              <a:buNone/>
            </a:pPr>
            <a:r>
              <a:rPr lang="en-US" dirty="0" smtClean="0"/>
              <a:t>Presentation Title</a:t>
            </a:r>
          </a:p>
        </p:txBody>
      </p:sp>
      <p:sp>
        <p:nvSpPr>
          <p:cNvPr id="8" name="Text Placeholder 8"/>
          <p:cNvSpPr>
            <a:spLocks noGrp="1"/>
          </p:cNvSpPr>
          <p:nvPr>
            <p:ph type="body" sz="quarter" idx="11" hasCustomPrompt="1"/>
          </p:nvPr>
        </p:nvSpPr>
        <p:spPr>
          <a:xfrm>
            <a:off x="624174" y="4111486"/>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4097"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4097"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4097" rtl="0" eaLnBrk="1" latinLnBrk="0" hangingPunct="1">
              <a:lnSpc>
                <a:spcPct val="90000"/>
              </a:lnSpc>
              <a:spcBef>
                <a:spcPct val="20000"/>
              </a:spcBef>
              <a:buSzPct val="90000"/>
              <a:buFont typeface="Arial" pitchFamily="34" charset="0"/>
              <a:buNone/>
            </a:pPr>
            <a:r>
              <a:rPr lang="en-US" dirty="0" smtClean="0"/>
              <a:t>Contact Information</a:t>
            </a:r>
          </a:p>
        </p:txBody>
      </p:sp>
      <p:grpSp>
        <p:nvGrpSpPr>
          <p:cNvPr id="10" name="Group 9"/>
          <p:cNvGrpSpPr/>
          <p:nvPr userDrawn="1"/>
        </p:nvGrpSpPr>
        <p:grpSpPr>
          <a:xfrm>
            <a:off x="623148" y="383157"/>
            <a:ext cx="1631544" cy="604035"/>
            <a:chOff x="10186018" y="534632"/>
            <a:chExt cx="1706539" cy="631406"/>
          </a:xfrm>
        </p:grpSpPr>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2" name="TextBox 11"/>
            <p:cNvSpPr txBox="1"/>
            <p:nvPr userDrawn="1"/>
          </p:nvSpPr>
          <p:spPr>
            <a:xfrm>
              <a:off x="10576932" y="972960"/>
              <a:ext cx="498340" cy="193078"/>
            </a:xfrm>
            <a:prstGeom prst="rect">
              <a:avLst/>
            </a:prstGeom>
            <a:noFill/>
          </p:spPr>
          <p:txBody>
            <a:bodyPr wrap="none" lIns="0" tIns="0" rIns="0" bIns="0" rtlCol="0">
              <a:spAutoFit/>
            </a:bodyPr>
            <a:lstStyle/>
            <a:p>
              <a:pPr defTabSz="914097">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31426918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grpId="1" nodeType="withEffect">
                                  <p:stCondLst>
                                    <p:cond delay="500"/>
                                  </p:stCondLst>
                                  <p:childTnLst>
                                    <p:animMotion origin="layout" path="M 2.77778E-7 3.7037E-7 L 1.17344 3.7037E-7 " pathEditMode="relative" rAng="0" ptsTypes="AA">
                                      <p:cBhvr>
                                        <p:cTn id="8" dur="1000" spd="-100000" fill="hold"/>
                                        <p:tgtEl>
                                          <p:spTgt spid="5"/>
                                        </p:tgtEl>
                                        <p:attrNameLst>
                                          <p:attrName>ppt_x</p:attrName>
                                          <p:attrName>ppt_y</p:attrName>
                                        </p:attrNameLst>
                                      </p:cBhvr>
                                      <p:rCtr x="58663" y="0"/>
                                    </p:animMotion>
                                  </p:childTnLst>
                                </p:cTn>
                              </p:par>
                              <p:par>
                                <p:cTn id="9" presetID="1" presetClass="entr" presetSubtype="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childTnLst>
                                </p:cTn>
                              </p:par>
                              <p:par>
                                <p:cTn id="11" presetID="63" presetClass="path" presetSubtype="0" accel="50000" decel="50000" fill="hold" nodeType="withEffect">
                                  <p:stCondLst>
                                    <p:cond delay="500"/>
                                  </p:stCondLst>
                                  <p:childTnLst>
                                    <p:animMotion origin="layout" path="M 4.44444E-6 -4.07407E-6 L 1.40572 -4.07407E-6 " pathEditMode="relative" rAng="0" ptsTypes="AA">
                                      <p:cBhvr>
                                        <p:cTn id="12" dur="1000" spd="-100000" fill="hold"/>
                                        <p:tgtEl>
                                          <p:spTgt spid="10"/>
                                        </p:tgtEl>
                                        <p:attrNameLst>
                                          <p:attrName>ppt_x</p:attrName>
                                          <p:attrName>ppt_y</p:attrName>
                                        </p:attrNameLst>
                                      </p:cBhvr>
                                      <p:rCtr x="70278" y="0"/>
                                    </p:animMotion>
                                  </p:childTnLst>
                                </p:cTn>
                              </p:par>
                              <p:par>
                                <p:cTn id="13" presetID="1"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par>
                                <p:cTn id="15" presetID="63" presetClass="path" presetSubtype="0" accel="50000" decel="50000" fill="hold" nodeType="withEffect">
                                  <p:stCondLst>
                                    <p:cond delay="500"/>
                                  </p:stCondLst>
                                  <p:childTnLst>
                                    <p:animMotion origin="layout" path="M 2.5E-6 -3.20988E-6 L 0.67066 -3.20988E-6 " pathEditMode="relative" rAng="0" ptsTypes="AA">
                                      <p:cBhvr>
                                        <p:cTn id="16" dur="1000" spd="-100000" fill="hold"/>
                                        <p:tgtEl>
                                          <p:spTgt spid="9"/>
                                        </p:tgtEl>
                                        <p:attrNameLst>
                                          <p:attrName>ppt_x</p:attrName>
                                          <p:attrName>ppt_y</p:attrName>
                                        </p:attrNameLst>
                                      </p:cBhvr>
                                      <p:rCtr x="33524" y="0"/>
                                    </p:animMotion>
                                  </p:childTnLst>
                                </p:cTn>
                              </p:par>
                              <p:par>
                                <p:cTn id="17" presetID="1" presetClass="entr" presetSubtype="0" fill="hold" grpId="1" nodeType="with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par>
                                <p:cTn id="19" presetID="35" presetClass="path" presetSubtype="0" accel="50000" decel="50000" fill="hold" grpId="0" nodeType="withEffect">
                                  <p:stCondLst>
                                    <p:cond delay="500"/>
                                  </p:stCondLst>
                                  <p:childTnLst>
                                    <p:animMotion origin="layout" path="M -3.33333E-6 -1.23457E-7 L 1.175 -1.23457E-7 " pathEditMode="relative" rAng="0" ptsTypes="AA">
                                      <p:cBhvr>
                                        <p:cTn id="20" dur="1000" spd="-100000" fill="hold"/>
                                        <p:tgtEl>
                                          <p:spTgt spid="7"/>
                                        </p:tgtEl>
                                        <p:attrNameLst>
                                          <p:attrName>ppt_x</p:attrName>
                                          <p:attrName>ppt_y</p:attrName>
                                        </p:attrNameLst>
                                      </p:cBhvr>
                                      <p:rCtr x="58750" y="0"/>
                                    </p:animMotion>
                                  </p:childTnLst>
                                </p:cTn>
                              </p:par>
                              <p:par>
                                <p:cTn id="21" presetID="1" presetClass="entr" presetSubtype="0" fill="hold" grpId="1" nodeType="with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par>
                                <p:cTn id="23" presetID="35" presetClass="path" presetSubtype="0" accel="50000" decel="50000" fill="hold" grpId="0" nodeType="withEffect">
                                  <p:stCondLst>
                                    <p:cond delay="500"/>
                                  </p:stCondLst>
                                  <p:childTnLst>
                                    <p:animMotion origin="layout" path="M -3.33333E-6 -4.44444E-6 L 1.17622 -4.44444E-6 " pathEditMode="relative" rAng="0" ptsTypes="AA">
                                      <p:cBhvr>
                                        <p:cTn id="24" dur="1000" spd="-100000" fill="hold"/>
                                        <p:tgtEl>
                                          <p:spTgt spid="8"/>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7"/>
                        </p:tgtEl>
                        <p:attrNameLst>
                          <p:attrName>ppt_x</p:attrName>
                          <p:attrName>ppt_y</p:attrName>
                        </p:attrNameLst>
                      </p:cBhvr>
                      <p:rCtr x="58750" y="0"/>
                    </p:animMotion>
                  </p:childTnLst>
                </p:cTn>
              </p:par>
            </p:tnLst>
          </p:tmpl>
        </p:tmplLst>
      </p:bldP>
      <p:bldP spid="7" grpId="1">
        <p:tmplLst>
          <p:tmpl>
            <p:tnLst>
              <p:par>
                <p:cTn presetID="1"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8"/>
                        </p:tgtEl>
                        <p:attrNameLst>
                          <p:attrName>ppt_x</p:attrName>
                          <p:attrName>ppt_y</p:attrName>
                        </p:attrNameLst>
                      </p:cBhvr>
                      <p:rCtr x="58802" y="0"/>
                    </p:animMotion>
                  </p:childTnLst>
                </p:cTn>
              </p:par>
            </p:tnLst>
          </p:tmpl>
        </p:tmplLst>
      </p:bldP>
      <p:bldP spid="8" grpId="1">
        <p:tmplLst>
          <p:tmpl>
            <p:tnLst>
              <p:par>
                <p:cTn presetID="1"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737" tIns="194990" rIns="243737" bIns="194990" numCol="1" spcCol="0" rtlCol="0" fromWordArt="0" anchor="t" anchorCtr="0" forceAA="0" compatLnSpc="1">
            <a:prstTxWarp prst="textNoShape">
              <a:avLst/>
            </a:prstTxWarp>
            <a:noAutofit/>
          </a:bodyPr>
          <a:lstStyle/>
          <a:p>
            <a:pPr algn="ctr" defTabSz="1242766"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4097" rtl="0" eaLnBrk="1" latinLnBrk="0" hangingPunct="1">
              <a:lnSpc>
                <a:spcPct val="90000"/>
              </a:lnSpc>
              <a:spcBef>
                <a:spcPct val="20000"/>
              </a:spcBef>
              <a:buSzPct val="90000"/>
              <a:buFont typeface="Arial" pitchFamily="34" charset="0"/>
              <a:buNone/>
            </a:pPr>
            <a:r>
              <a:rPr lang="en-US" dirty="0" smtClean="0"/>
              <a:t>Presentation Title</a:t>
            </a:r>
          </a:p>
        </p:txBody>
      </p:sp>
      <p:sp>
        <p:nvSpPr>
          <p:cNvPr id="4" name="Text Placeholder 8"/>
          <p:cNvSpPr>
            <a:spLocks noGrp="1"/>
          </p:cNvSpPr>
          <p:nvPr>
            <p:ph type="body" sz="quarter" idx="11" hasCustomPrompt="1"/>
          </p:nvPr>
        </p:nvSpPr>
        <p:spPr>
          <a:xfrm>
            <a:off x="624174" y="4111486"/>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4097"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4097"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4097" rtl="0" eaLnBrk="1" latinLnBrk="0" hangingPunct="1">
              <a:lnSpc>
                <a:spcPct val="90000"/>
              </a:lnSpc>
              <a:spcBef>
                <a:spcPct val="20000"/>
              </a:spcBef>
              <a:buSzPct val="90000"/>
              <a:buFont typeface="Arial" pitchFamily="34" charset="0"/>
              <a:buNone/>
            </a:pPr>
            <a:r>
              <a:rPr lang="en-US" dirty="0" smtClean="0"/>
              <a:t>Contact Information</a:t>
            </a:r>
          </a:p>
        </p:txBody>
      </p:sp>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userDrawn="1"/>
        </p:nvGrpSpPr>
        <p:grpSpPr>
          <a:xfrm>
            <a:off x="594808" y="308495"/>
            <a:ext cx="1631544" cy="604035"/>
            <a:chOff x="10186018" y="534632"/>
            <a:chExt cx="1706539" cy="631406"/>
          </a:xfrm>
        </p:grpSpPr>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0" name="TextBox 9"/>
            <p:cNvSpPr txBox="1"/>
            <p:nvPr userDrawn="1"/>
          </p:nvSpPr>
          <p:spPr>
            <a:xfrm>
              <a:off x="10576932" y="972960"/>
              <a:ext cx="498340" cy="193078"/>
            </a:xfrm>
            <a:prstGeom prst="rect">
              <a:avLst/>
            </a:prstGeom>
            <a:noFill/>
          </p:spPr>
          <p:txBody>
            <a:bodyPr wrap="none" lIns="0" tIns="0" rIns="0" bIns="0" rtlCol="0">
              <a:spAutoFit/>
            </a:bodyPr>
            <a:lstStyle/>
            <a:p>
              <a:pPr defTabSz="914097">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14251579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500"/>
                                  </p:stCondLst>
                                  <p:childTnLst>
                                    <p:animMotion origin="layout" path="M 2.77778E-7 3.7037E-7 L 1.17344 3.7037E-7 " pathEditMode="relative" rAng="0" ptsTypes="AA">
                                      <p:cBhvr>
                                        <p:cTn id="10" dur="1000" spd="-100000" fill="hold"/>
                                        <p:tgtEl>
                                          <p:spTgt spid="5"/>
                                        </p:tgtEl>
                                        <p:attrNameLst>
                                          <p:attrName>ppt_x</p:attrName>
                                          <p:attrName>ppt_y</p:attrName>
                                        </p:attrNameLst>
                                      </p:cBhvr>
                                      <p:rCtr x="58663" y="0"/>
                                    </p:animMotion>
                                  </p:childTnLst>
                                </p:cTn>
                              </p:par>
                              <p:par>
                                <p:cTn id="11" presetID="1"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par>
                                <p:cTn id="13" presetID="63" presetClass="path" presetSubtype="0" accel="50000" decel="50000" fill="hold" nodeType="withEffect">
                                  <p:stCondLst>
                                    <p:cond delay="500"/>
                                  </p:stCondLst>
                                  <p:childTnLst>
                                    <p:animMotion origin="layout" path="M 5E-6 -1.60494E-6 L 1.41598 -1.60494E-6 " pathEditMode="relative" rAng="0" ptsTypes="AA">
                                      <p:cBhvr>
                                        <p:cTn id="14" dur="1000" spd="-100000" fill="hold"/>
                                        <p:tgtEl>
                                          <p:spTgt spid="7"/>
                                        </p:tgtEl>
                                        <p:attrNameLst>
                                          <p:attrName>ppt_x</p:attrName>
                                          <p:attrName>ppt_y</p:attrName>
                                        </p:attrNameLst>
                                      </p:cBhvr>
                                      <p:rCtr x="70799" y="0"/>
                                    </p:animMotion>
                                  </p:childTnLst>
                                </p:cTn>
                              </p:par>
                              <p:par>
                                <p:cTn id="15" presetID="1"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childTnLst>
                                </p:cTn>
                              </p:par>
                              <p:par>
                                <p:cTn id="17" presetID="63" presetClass="path" presetSubtype="0" accel="50000" decel="50000" fill="hold" nodeType="withEffect">
                                  <p:stCondLst>
                                    <p:cond delay="500"/>
                                  </p:stCondLst>
                                  <p:childTnLst>
                                    <p:animMotion origin="layout" path="M 2.5E-6 -3.20988E-6 L 0.67066 -3.20988E-6 " pathEditMode="relative" rAng="0" ptsTypes="AA">
                                      <p:cBhvr>
                                        <p:cTn id="18" dur="1000" spd="-100000" fill="hold"/>
                                        <p:tgtEl>
                                          <p:spTgt spid="9"/>
                                        </p:tgtEl>
                                        <p:attrNameLst>
                                          <p:attrName>ppt_x</p:attrName>
                                          <p:attrName>ppt_y</p:attrName>
                                        </p:attrNameLst>
                                      </p:cBhvr>
                                      <p:rCtr x="33524" y="0"/>
                                    </p:animMotion>
                                  </p:childTnLst>
                                </p:cTn>
                              </p:par>
                              <p:par>
                                <p:cTn id="19" presetID="1" presetClass="entr" presetSubtype="0" fill="hold" grpId="1" nodeType="withEffect">
                                  <p:stCondLst>
                                    <p:cond delay="500"/>
                                  </p:stCondLst>
                                  <p:childTnLst>
                                    <p:set>
                                      <p:cBhvr>
                                        <p:cTn id="20" dur="1" fill="hold">
                                          <p:stCondLst>
                                            <p:cond delay="0"/>
                                          </p:stCondLst>
                                        </p:cTn>
                                        <p:tgtEl>
                                          <p:spTgt spid="6"/>
                                        </p:tgtEl>
                                        <p:attrNameLst>
                                          <p:attrName>style.visibility</p:attrName>
                                        </p:attrNameLst>
                                      </p:cBhvr>
                                      <p:to>
                                        <p:strVal val="visible"/>
                                      </p:to>
                                    </p:set>
                                  </p:childTnLst>
                                </p:cTn>
                              </p:par>
                              <p:par>
                                <p:cTn id="21" presetID="35" presetClass="path" presetSubtype="0" accel="50000" decel="50000" fill="hold" grpId="0" nodeType="withEffect">
                                  <p:stCondLst>
                                    <p:cond delay="500"/>
                                  </p:stCondLst>
                                  <p:childTnLst>
                                    <p:animMotion origin="layout" path="M -3.33333E-6 -1.23457E-7 L 1.175 -1.23457E-7 " pathEditMode="relative" rAng="0" ptsTypes="AA">
                                      <p:cBhvr>
                                        <p:cTn id="22" dur="1000" spd="-100000" fill="hold"/>
                                        <p:tgtEl>
                                          <p:spTgt spid="6"/>
                                        </p:tgtEl>
                                        <p:attrNameLst>
                                          <p:attrName>ppt_x</p:attrName>
                                          <p:attrName>ppt_y</p:attrName>
                                        </p:attrNameLst>
                                      </p:cBhvr>
                                      <p:rCtr x="58750" y="0"/>
                                    </p:animMotion>
                                  </p:childTnLst>
                                </p:cTn>
                              </p:par>
                              <p:par>
                                <p:cTn id="23" presetID="1" presetClass="entr" presetSubtype="0" fill="hold" grpId="1" nodeType="with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par>
                                <p:cTn id="25" presetID="35" presetClass="path" presetSubtype="0" accel="50000" decel="50000" fill="hold" grpId="0" nodeType="withEffect">
                                  <p:stCondLst>
                                    <p:cond delay="500"/>
                                  </p:stCondLst>
                                  <p:childTnLst>
                                    <p:animMotion origin="layout" path="M -3.33333E-6 -4.44444E-6 L 1.17622 -4.44444E-6 " pathEditMode="relative" rAng="0" ptsTypes="AA">
                                      <p:cBhvr>
                                        <p:cTn id="26" dur="1000" spd="-100000" fill="hold"/>
                                        <p:tgtEl>
                                          <p:spTgt spid="4"/>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6"/>
                        </p:tgtEl>
                        <p:attrNameLst>
                          <p:attrName>ppt_x</p:attrName>
                          <p:attrName>ppt_y</p:attrName>
                        </p:attrNameLst>
                      </p:cBhvr>
                      <p:rCtr x="58750" y="0"/>
                    </p:animMotion>
                  </p:childTnLst>
                </p:cTn>
              </p:par>
            </p:tnLst>
          </p:tmpl>
        </p:tmplLst>
      </p:bldP>
      <p:bldP spid="6" grpId="1">
        <p:tmplLst>
          <p:tmpl>
            <p:tnLst>
              <p:par>
                <p:cTn presetID="1" presetClass="entr" presetSubtype="0" fill="hold" nodeType="withEffect">
                  <p:stCondLst>
                    <p:cond delay="5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4"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4"/>
                        </p:tgtEl>
                        <p:attrNameLst>
                          <p:attrName>ppt_x</p:attrName>
                          <p:attrName>ppt_y</p:attrName>
                        </p:attrNameLst>
                      </p:cBhvr>
                      <p:rCtr x="58802" y="0"/>
                    </p:animMotion>
                  </p:childTnLst>
                </p:cTn>
              </p:par>
            </p:tnLst>
          </p:tmpl>
        </p:tmplLst>
      </p:bldP>
      <p:bldP spid="4" grpId="1">
        <p:tmplLst>
          <p:tmpl>
            <p:tnLst>
              <p:par>
                <p:cTn presetID="1"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Agenda</a:t>
            </a:r>
            <a:endParaRPr lang="en-US" dirty="0"/>
          </a:p>
        </p:txBody>
      </p:sp>
      <p:sp>
        <p:nvSpPr>
          <p:cNvPr id="11" name="Content Placeholder 12"/>
          <p:cNvSpPr>
            <a:spLocks noGrp="1"/>
          </p:cNvSpPr>
          <p:nvPr>
            <p:ph sz="quarter" idx="10" hasCustomPrompt="1"/>
          </p:nvPr>
        </p:nvSpPr>
        <p:spPr>
          <a:xfrm>
            <a:off x="624174" y="1797467"/>
            <a:ext cx="8732072" cy="4321118"/>
          </a:xfrm>
        </p:spPr>
        <p:txBody>
          <a:bodyPr/>
          <a:lstStyle>
            <a:lvl1pPr marL="0" indent="0">
              <a:buNone/>
              <a:tabLst>
                <a:tab pos="7601905" algn="l"/>
              </a:tabLst>
              <a:defRPr sz="4000" baseline="0">
                <a:solidFill>
                  <a:schemeClr val="accent2"/>
                </a:solidFill>
              </a:defRPr>
            </a:lvl1pPr>
            <a:lvl2pPr marL="0" indent="0">
              <a:buNone/>
              <a:tabLst>
                <a:tab pos="7601905" algn="l"/>
              </a:tabLst>
              <a:defRPr sz="2000">
                <a:latin typeface="+mn-lt"/>
              </a:defRPr>
            </a:lvl2pPr>
            <a:lvl3pPr marL="460235" indent="-230122">
              <a:tabLst>
                <a:tab pos="7601905" algn="l"/>
              </a:tabLst>
              <a:defRPr sz="2000" baseline="0">
                <a:latin typeface="+mn-lt"/>
              </a:defRPr>
            </a:lvl3pPr>
          </a:lstStyle>
          <a:p>
            <a:pPr lvl="0"/>
            <a:r>
              <a:rPr lang="en-US" dirty="0" smtClean="0"/>
              <a:t>Topic	xx</a:t>
            </a:r>
          </a:p>
          <a:p>
            <a:pPr lvl="1"/>
            <a:r>
              <a:rPr lang="en-US" dirty="0" smtClean="0"/>
              <a:t>Subtopic	xx</a:t>
            </a:r>
          </a:p>
          <a:p>
            <a:pPr lvl="0"/>
            <a:r>
              <a:rPr lang="en-US" dirty="0" smtClean="0"/>
              <a:t>Topic	xx</a:t>
            </a:r>
          </a:p>
          <a:p>
            <a:pPr lvl="1"/>
            <a:r>
              <a:rPr lang="en-US" dirty="0" smtClean="0"/>
              <a:t>Subtopic	xx</a:t>
            </a:r>
          </a:p>
        </p:txBody>
      </p:sp>
      <p:sp>
        <p:nvSpPr>
          <p:cNvPr id="12" name="Rectangle 11"/>
          <p:cNvSpPr/>
          <p:nvPr userDrawn="1"/>
        </p:nvSpPr>
        <p:spPr bwMode="auto">
          <a:xfrm>
            <a:off x="9453573" y="1797467"/>
            <a:ext cx="2109493" cy="210233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12" tIns="45707" rIns="45707" bIns="91412" numCol="1" spcCol="0" rtlCol="0" fromWordArt="0" anchor="b" anchorCtr="0" forceAA="0" compatLnSpc="1">
            <a:prstTxWarp prst="textNoShape">
              <a:avLst/>
            </a:prstTxWarp>
            <a:noAutofit/>
          </a:bodyPr>
          <a:lstStyle/>
          <a:p>
            <a:pPr algn="ctr" defTabSz="913833" fontAlgn="base">
              <a:spcBef>
                <a:spcPct val="0"/>
              </a:spcBef>
              <a:spcAft>
                <a:spcPct val="0"/>
              </a:spcAft>
            </a:pPr>
            <a:endParaRPr lang="en-US" sz="1900" spc="-51"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075" name="Picture 3" descr="C:\Temp\Agenda.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181410" y="2224730"/>
            <a:ext cx="641765" cy="12770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9569993" y="3546406"/>
            <a:ext cx="833562" cy="292388"/>
          </a:xfrm>
          <a:prstGeom prst="rect">
            <a:avLst/>
          </a:prstGeom>
          <a:noFill/>
        </p:spPr>
        <p:txBody>
          <a:bodyPr wrap="none" lIns="0" tIns="0" rIns="0" bIns="0" rtlCol="0">
            <a:spAutoFit/>
          </a:bodyPr>
          <a:lstStyle/>
          <a:p>
            <a:pPr defTabSz="914097"/>
            <a:r>
              <a:rPr lang="en-US" sz="1900" dirty="0" smtClean="0">
                <a:solidFill>
                  <a:srgbClr val="FFFFFF"/>
                </a:solidFill>
              </a:rPr>
              <a:t>Agenda</a:t>
            </a:r>
          </a:p>
        </p:txBody>
      </p:sp>
    </p:spTree>
    <p:extLst>
      <p:ext uri="{BB962C8B-B14F-4D97-AF65-F5344CB8AC3E}">
        <p14:creationId xmlns:p14="http://schemas.microsoft.com/office/powerpoint/2010/main" val="34892764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3.70409E-6 -1.11111E-6 L 3.70409E-6 -0.05393 " pathEditMode="relative" rAng="0" ptsTypes="AA">
                                      <p:cBhvr>
                                        <p:cTn id="6" dur="500" fill="hold"/>
                                        <p:tgtEl>
                                          <p:spTgt spid="3075"/>
                                        </p:tgtEl>
                                        <p:attrNameLst>
                                          <p:attrName>ppt_x</p:attrName>
                                          <p:attrName>ppt_y</p:attrName>
                                        </p:attrNameLst>
                                      </p:cBhvr>
                                      <p:rCtr x="0" y="-2708"/>
                                    </p:animMotion>
                                  </p:childTnLst>
                                </p:cTn>
                              </p:par>
                              <p:par>
                                <p:cTn id="7" presetID="1" presetClass="entr" presetSubtype="0" fill="hold" grpId="0"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par>
                                <p:cTn id="9" presetID="42" presetClass="path" presetSubtype="0" accel="50000" decel="50000" fill="hold" grpId="1" nodeType="withEffect">
                                  <p:stCondLst>
                                    <p:cond delay="500"/>
                                  </p:stCondLst>
                                  <p:childTnLst>
                                    <p:animMotion origin="layout" path="M -4.17296E-6 2.96296E-6 L -4.17296E-6 0.04722 " pathEditMode="relative" rAng="0" ptsTypes="AA">
                                      <p:cBhvr>
                                        <p:cTn id="10" dur="500" spd="-100000" fill="hold"/>
                                        <p:tgtEl>
                                          <p:spTgt spid="14"/>
                                        </p:tgtEl>
                                        <p:attrNameLst>
                                          <p:attrName>ppt_x</p:attrName>
                                          <p:attrName>ppt_y</p:attrName>
                                        </p:attrNameLst>
                                      </p:cBhvr>
                                      <p:rCtr x="0" y="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pter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2785520"/>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4097" rtl="0" eaLnBrk="1" latinLnBrk="0" hangingPunct="1">
              <a:lnSpc>
                <a:spcPct val="90000"/>
              </a:lnSpc>
              <a:spcBef>
                <a:spcPct val="20000"/>
              </a:spcBef>
              <a:buSzPct val="90000"/>
              <a:buFont typeface="Arial" pitchFamily="34" charset="0"/>
              <a:buNone/>
            </a:pPr>
            <a:r>
              <a:rPr lang="en-US" dirty="0" smtClean="0"/>
              <a:t>Chapter title</a:t>
            </a:r>
          </a:p>
        </p:txBody>
      </p:sp>
      <p:sp>
        <p:nvSpPr>
          <p:cNvPr id="4" name="Text Placeholder 8"/>
          <p:cNvSpPr>
            <a:spLocks noGrp="1"/>
          </p:cNvSpPr>
          <p:nvPr>
            <p:ph type="body" sz="quarter" idx="11" hasCustomPrompt="1"/>
          </p:nvPr>
        </p:nvSpPr>
        <p:spPr>
          <a:xfrm>
            <a:off x="624174" y="1773657"/>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097"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11"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userDrawn="1"/>
        </p:nvGrpSpPr>
        <p:grpSpPr>
          <a:xfrm>
            <a:off x="623148" y="308488"/>
            <a:ext cx="1631544" cy="612004"/>
            <a:chOff x="10186018" y="534632"/>
            <a:chExt cx="1706539" cy="639737"/>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8" name="TextBox 7"/>
            <p:cNvSpPr txBox="1"/>
            <p:nvPr userDrawn="1"/>
          </p:nvSpPr>
          <p:spPr>
            <a:xfrm>
              <a:off x="10576932" y="981291"/>
              <a:ext cx="498340" cy="193078"/>
            </a:xfrm>
            <a:prstGeom prst="rect">
              <a:avLst/>
            </a:prstGeom>
            <a:noFill/>
          </p:spPr>
          <p:txBody>
            <a:bodyPr wrap="none" lIns="0" tIns="0" rIns="0" bIns="0" rtlCol="0">
              <a:spAutoFit/>
            </a:bodyPr>
            <a:lstStyle/>
            <a:p>
              <a:pPr defTabSz="914097">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5374176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5"/>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4"/>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6"/>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11"/>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6"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6"/>
                        </p:tgtEl>
                        <p:attrNameLst>
                          <p:attrName>ppt_x</p:attrName>
                          <p:attrName>ppt_y</p:attrName>
                        </p:attrNameLst>
                      </p:cBhvr>
                      <p:rCtr x="61706" y="0"/>
                    </p:animMotion>
                  </p:childTnLst>
                </p:cTn>
              </p:par>
            </p:tnLst>
          </p:tmpl>
        </p:tmplLst>
      </p:bldP>
      <p:bldP spid="4" grpId="0">
        <p:tmplLst>
          <p:tmpl>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4"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4"/>
                        </p:tgtEl>
                        <p:attrNameLst>
                          <p:attrName>ppt_x</p:attrName>
                          <p:attrName>ppt_y</p:attrName>
                        </p:attrNameLst>
                      </p:cBhvr>
                      <p:rCtr x="61758" y="0"/>
                    </p:animMotion>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pter Title Dark Teal">
    <p:bg>
      <p:bgPr>
        <a:solidFill>
          <a:srgbClr val="008272"/>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20"/>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4097"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57"/>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097"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4097">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258351372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hapter Title Plum">
    <p:bg>
      <p:bgPr>
        <a:solidFill>
          <a:srgbClr val="B4009E"/>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20"/>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4097"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57"/>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097"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4097">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262978651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4097"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097"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1812317059"/>
      </p:ext>
    </p:extLst>
  </p:cSld>
  <p:clrMapOvr>
    <a:masterClrMapping/>
  </p:clrMapOvr>
  <p:transition spd="slow">
    <p:push/>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045" y="1448139"/>
            <a:ext cx="5485686" cy="2577629"/>
          </a:xfrm>
        </p:spPr>
        <p:txBody>
          <a:bodyPr/>
          <a:lstStyle>
            <a:lvl1pPr marL="412736" indent="-412736">
              <a:lnSpc>
                <a:spcPct val="90000"/>
              </a:lnSpc>
              <a:defRPr sz="3500"/>
            </a:lvl1pPr>
            <a:lvl2pPr marL="817448" indent="-395078">
              <a:lnSpc>
                <a:spcPct val="90000"/>
              </a:lnSpc>
              <a:defRPr sz="2900"/>
            </a:lvl2pPr>
            <a:lvl3pPr marL="1157917" indent="-350103">
              <a:lnSpc>
                <a:spcPct val="90000"/>
              </a:lnSpc>
              <a:defRPr sz="2400"/>
            </a:lvl3pPr>
            <a:lvl4pPr marL="1490356" indent="-332440">
              <a:lnSpc>
                <a:spcPct val="90000"/>
              </a:lnSpc>
              <a:defRPr sz="2100"/>
            </a:lvl4pPr>
            <a:lvl5pPr marL="1840466" indent="-340470">
              <a:lnSpc>
                <a:spcPct val="90000"/>
              </a:lnSpc>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0919" y="1448139"/>
            <a:ext cx="5485686" cy="2577629"/>
          </a:xfrm>
        </p:spPr>
        <p:txBody>
          <a:bodyPr/>
          <a:lstStyle>
            <a:lvl1pPr marL="422375" indent="-422375">
              <a:lnSpc>
                <a:spcPct val="90000"/>
              </a:lnSpc>
              <a:defRPr sz="3500"/>
            </a:lvl1pPr>
            <a:lvl2pPr marL="817448" indent="-412736">
              <a:lnSpc>
                <a:spcPct val="90000"/>
              </a:lnSpc>
              <a:defRPr sz="2900"/>
            </a:lvl2pPr>
            <a:lvl3pPr marL="1167556" indent="-367766">
              <a:lnSpc>
                <a:spcPct val="90000"/>
              </a:lnSpc>
              <a:defRPr sz="2400"/>
            </a:lvl3pPr>
            <a:lvl4pPr marL="1490356" indent="-322803">
              <a:lnSpc>
                <a:spcPct val="90000"/>
              </a:lnSpc>
              <a:defRPr sz="2100"/>
            </a:lvl4pPr>
            <a:lvl5pPr marL="1840466" indent="-332440">
              <a:lnSpc>
                <a:spcPct val="90000"/>
              </a:lnSpc>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 Dark Teal">
    <p:bg>
      <p:bgPr>
        <a:solidFill>
          <a:srgbClr val="00827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4097"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097"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1827875069"/>
      </p:ext>
    </p:extLst>
  </p:cSld>
  <p:clrMapOvr>
    <a:masterClrMapping/>
  </p:clrMapOvr>
  <p:transition spd="slow">
    <p:push/>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Title Plum">
    <p:bg>
      <p:bgPr>
        <a:solidFill>
          <a:srgbClr val="B4009E"/>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4097"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097"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589604512"/>
      </p:ext>
    </p:extLst>
  </p:cSld>
  <p:clrMapOvr>
    <a:masterClrMapping/>
  </p:clrMapOvr>
  <p:transition spd="slow">
    <p:push/>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12"/>
          <p:cNvSpPr>
            <a:spLocks noGrp="1"/>
          </p:cNvSpPr>
          <p:nvPr>
            <p:ph sz="quarter" idx="10"/>
          </p:nvPr>
        </p:nvSpPr>
        <p:spPr>
          <a:xfrm>
            <a:off x="624174" y="1797467"/>
            <a:ext cx="10938892" cy="4321118"/>
          </a:xfrm>
        </p:spPr>
        <p:txBody>
          <a:bodyPr/>
          <a:lstStyle>
            <a:lvl1pPr marL="0" indent="0">
              <a:buNone/>
              <a:defRPr sz="4000"/>
            </a:lvl1pPr>
            <a:lvl2pPr marL="0" indent="0">
              <a:buNone/>
              <a:tabLst/>
              <a:defRPr sz="2000">
                <a:latin typeface="+mn-lt"/>
              </a:defRPr>
            </a:lvl2pPr>
            <a:lvl3pPr marL="241198" indent="-24119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839024092"/>
      </p:ext>
    </p:extLst>
  </p:cSld>
  <p:clrMapOvr>
    <a:masterClrMapping/>
  </p:clrMapOvr>
  <p:transition spd="slow">
    <p:push dir="u"/>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945076747"/>
      </p:ext>
    </p:extLst>
  </p:cSld>
  <p:clrMapOvr>
    <a:masterClrMapping/>
  </p:clrMapOvr>
  <p:transition spd="slow">
    <p:push dir="u"/>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828366"/>
      </p:ext>
    </p:extLst>
  </p:cSld>
  <p:clrMapOvr>
    <a:masterClrMapping/>
  </p:clrMapOvr>
  <p:transition spd="slow">
    <p:push dir="u"/>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12"/>
          <p:cNvSpPr>
            <a:spLocks noGrp="1"/>
          </p:cNvSpPr>
          <p:nvPr>
            <p:ph sz="quarter" idx="10"/>
          </p:nvPr>
        </p:nvSpPr>
        <p:spPr>
          <a:xfrm>
            <a:off x="624182" y="1797467"/>
            <a:ext cx="5397447" cy="4321118"/>
          </a:xfrm>
        </p:spPr>
        <p:txBody>
          <a:bodyPr/>
          <a:lstStyle>
            <a:lvl1pPr marL="0" indent="0">
              <a:buNone/>
              <a:defRPr sz="4000"/>
            </a:lvl1pPr>
            <a:lvl2pPr marL="0" indent="0">
              <a:buNone/>
              <a:tabLst/>
              <a:defRPr sz="2000">
                <a:latin typeface="+mn-lt"/>
              </a:defRPr>
            </a:lvl2pPr>
            <a:lvl3pPr marL="241198" indent="-24119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12"/>
          <p:cNvSpPr>
            <a:spLocks noGrp="1"/>
          </p:cNvSpPr>
          <p:nvPr>
            <p:ph sz="quarter" idx="11"/>
          </p:nvPr>
        </p:nvSpPr>
        <p:spPr>
          <a:xfrm>
            <a:off x="6158501" y="1797466"/>
            <a:ext cx="5404566" cy="4321116"/>
          </a:xfrm>
        </p:spPr>
        <p:txBody>
          <a:bodyPr/>
          <a:lstStyle>
            <a:lvl1pPr marL="0" indent="0">
              <a:buNone/>
              <a:defRPr sz="4000"/>
            </a:lvl1pPr>
            <a:lvl2pPr marL="0" indent="0">
              <a:buNone/>
              <a:tabLst/>
              <a:defRPr sz="2000">
                <a:latin typeface="+mn-lt"/>
              </a:defRPr>
            </a:lvl2pPr>
            <a:lvl3pPr marL="241198" indent="-24119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170705753"/>
      </p:ext>
    </p:extLst>
  </p:cSld>
  <p:clrMapOvr>
    <a:masterClrMapping/>
  </p:clrMapOvr>
  <p:transition spd="slow">
    <p:push dir="u"/>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Metro Blocks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3" name="Content Placeholder 12"/>
          <p:cNvSpPr>
            <a:spLocks noGrp="1"/>
          </p:cNvSpPr>
          <p:nvPr>
            <p:ph sz="quarter" idx="10"/>
          </p:nvPr>
        </p:nvSpPr>
        <p:spPr>
          <a:xfrm>
            <a:off x="624174" y="1797465"/>
            <a:ext cx="6525250" cy="4321118"/>
          </a:xfrm>
        </p:spPr>
        <p:txBody>
          <a:bodyPr/>
          <a:lstStyle>
            <a:lvl1pPr marL="0" indent="0">
              <a:buNone/>
              <a:defRPr sz="4000"/>
            </a:lvl1pPr>
            <a:lvl2pPr marL="0" indent="0">
              <a:buNone/>
              <a:tabLst/>
              <a:defRPr sz="2000">
                <a:latin typeface="+mn-lt"/>
              </a:defRPr>
            </a:lvl2pPr>
            <a:lvl3pPr marL="460235" indent="-23012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4" name="Picture Placeholder 3"/>
          <p:cNvSpPr>
            <a:spLocks noGrp="1"/>
          </p:cNvSpPr>
          <p:nvPr>
            <p:ph type="pic" sz="quarter" idx="11"/>
          </p:nvPr>
        </p:nvSpPr>
        <p:spPr>
          <a:xfrm>
            <a:off x="7244637" y="1797466"/>
            <a:ext cx="2111607"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794"/>
            <a:ext cx="2111607" cy="2112790"/>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542810" y="4001215"/>
            <a:ext cx="2020256" cy="2117377"/>
          </a:xfrm>
        </p:spPr>
        <p:txBody>
          <a:bodyPr/>
          <a:lstStyle/>
          <a:p>
            <a:r>
              <a:rPr lang="en-US" smtClean="0"/>
              <a:t>Click icon to add picture</a:t>
            </a:r>
            <a:endParaRPr lang="de-CH" dirty="0"/>
          </a:p>
        </p:txBody>
      </p:sp>
    </p:spTree>
    <p:extLst>
      <p:ext uri="{BB962C8B-B14F-4D97-AF65-F5344CB8AC3E}">
        <p14:creationId xmlns:p14="http://schemas.microsoft.com/office/powerpoint/2010/main" val="1187807623"/>
      </p:ext>
    </p:extLst>
  </p:cSld>
  <p:clrMapOvr>
    <a:masterClrMapping/>
  </p:clrMapOvr>
  <p:transition spd="slow">
    <p:push dir="u"/>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Metro Block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74"/>
            <a:ext cx="2109493" cy="4321119"/>
          </a:xfrm>
        </p:spPr>
        <p:txBody>
          <a:bodyPr/>
          <a:lstStyle/>
          <a:p>
            <a:r>
              <a:rPr lang="en-US" smtClean="0"/>
              <a:t>Click icon to add picture</a:t>
            </a:r>
            <a:endParaRPr lang="de-CH"/>
          </a:p>
        </p:txBody>
      </p:sp>
      <p:sp>
        <p:nvSpPr>
          <p:cNvPr id="8" name="Picture Placeholder 3"/>
          <p:cNvSpPr>
            <a:spLocks noGrp="1"/>
          </p:cNvSpPr>
          <p:nvPr>
            <p:ph type="pic" sz="quarter" idx="13"/>
          </p:nvPr>
        </p:nvSpPr>
        <p:spPr>
          <a:xfrm>
            <a:off x="7244638" y="4005661"/>
            <a:ext cx="2111608" cy="2112924"/>
          </a:xfrm>
        </p:spPr>
        <p:txBody>
          <a:bodyPr/>
          <a:lstStyle/>
          <a:p>
            <a:r>
              <a:rPr lang="en-US" smtClean="0"/>
              <a:t>Click icon to add picture</a:t>
            </a:r>
            <a:endParaRPr lang="de-CH"/>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60235" indent="-23012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625266023"/>
      </p:ext>
    </p:extLst>
  </p:cSld>
  <p:clrMapOvr>
    <a:masterClrMapping/>
  </p:clrMapOvr>
  <p:transition spd="slow">
    <p:push dir="u"/>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Metro Blocks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238"/>
            <a:ext cx="2111608" cy="4321348"/>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243"/>
            <a:ext cx="2109493" cy="2113155"/>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6" y="4005664"/>
            <a:ext cx="2109492" cy="2112922"/>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238"/>
            <a:ext cx="6525250" cy="4321348"/>
          </a:xfrm>
        </p:spPr>
        <p:txBody>
          <a:bodyPr/>
          <a:lstStyle>
            <a:lvl1pPr marL="0" indent="0">
              <a:buNone/>
              <a:defRPr sz="4000"/>
            </a:lvl1pPr>
            <a:lvl2pPr marL="0" indent="0">
              <a:buNone/>
              <a:tabLst/>
              <a:defRPr sz="2000">
                <a:latin typeface="+mn-lt"/>
              </a:defRPr>
            </a:lvl2pPr>
            <a:lvl3pPr marL="460235" indent="-23012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830094053"/>
      </p:ext>
    </p:extLst>
  </p:cSld>
  <p:clrMapOvr>
    <a:masterClrMapping/>
  </p:clrMapOvr>
  <p:transition spd="slow">
    <p:push dir="u"/>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Metro Blocks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5"/>
            <a:ext cx="4318430" cy="2112924"/>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664"/>
            <a:ext cx="2111607" cy="2112922"/>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3" y="4001215"/>
            <a:ext cx="2109493" cy="2117377"/>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60235" indent="-23012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049096858"/>
      </p:ext>
    </p:extLst>
  </p:cSld>
  <p:clrMapOvr>
    <a:masterClrMapping/>
  </p:clrMapOvr>
  <p:transition spd="slow">
    <p:push dir="u"/>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045" y="1328870"/>
            <a:ext cx="5485686" cy="429347"/>
          </a:xfrm>
        </p:spPr>
        <p:txBody>
          <a:bodyPr anchor="b"/>
          <a:lstStyle>
            <a:lvl1pPr marL="0" indent="0">
              <a:lnSpc>
                <a:spcPct val="90000"/>
              </a:lnSpc>
              <a:spcBef>
                <a:spcPts val="0"/>
              </a:spcBef>
              <a:buNone/>
              <a:defRPr sz="3100" b="1"/>
            </a:lvl1pPr>
            <a:lvl2pPr marL="555031" indent="0">
              <a:buNone/>
              <a:defRPr sz="2400" b="1"/>
            </a:lvl2pPr>
            <a:lvl3pPr marL="1110064" indent="0">
              <a:buNone/>
              <a:defRPr sz="2100" b="1"/>
            </a:lvl3pPr>
            <a:lvl4pPr marL="1665089" indent="0">
              <a:buNone/>
              <a:defRPr sz="1900" b="1"/>
            </a:lvl4pPr>
            <a:lvl5pPr marL="2220118" indent="0">
              <a:buNone/>
              <a:defRPr sz="1900" b="1"/>
            </a:lvl5pPr>
            <a:lvl6pPr marL="2775153" indent="0">
              <a:buNone/>
              <a:defRPr sz="1900" b="1"/>
            </a:lvl6pPr>
            <a:lvl7pPr marL="3330177" indent="0">
              <a:buNone/>
              <a:defRPr sz="1900" b="1"/>
            </a:lvl7pPr>
            <a:lvl8pPr marL="3885207" indent="0">
              <a:buNone/>
              <a:defRPr sz="1900" b="1"/>
            </a:lvl8pPr>
            <a:lvl9pPr marL="4440235" indent="0">
              <a:buNone/>
              <a:defRPr sz="1900" b="1"/>
            </a:lvl9pPr>
          </a:lstStyle>
          <a:p>
            <a:pPr lvl="0"/>
            <a:r>
              <a:rPr lang="en-US" smtClean="0"/>
              <a:t>Click to edit Master text styles</a:t>
            </a:r>
          </a:p>
        </p:txBody>
      </p:sp>
      <p:sp>
        <p:nvSpPr>
          <p:cNvPr id="4" name="Content Placeholder 3"/>
          <p:cNvSpPr>
            <a:spLocks noGrp="1"/>
          </p:cNvSpPr>
          <p:nvPr>
            <p:ph sz="half" idx="2"/>
          </p:nvPr>
        </p:nvSpPr>
        <p:spPr>
          <a:xfrm>
            <a:off x="507804" y="2134102"/>
            <a:ext cx="5484257" cy="1896343"/>
          </a:xfrm>
        </p:spPr>
        <p:txBody>
          <a:bodyPr/>
          <a:lstStyle>
            <a:lvl1pPr marL="342077" indent="-342077">
              <a:defRPr sz="2900"/>
            </a:lvl1pPr>
            <a:lvl2pPr marL="682547" indent="-322803">
              <a:defRPr sz="2400"/>
            </a:lvl2pPr>
            <a:lvl3pPr marL="987682" indent="-295504">
              <a:defRPr sz="2100"/>
            </a:lvl3pPr>
            <a:lvl4pPr marL="1275153" indent="-277838">
              <a:defRPr sz="2100"/>
            </a:lvl4pPr>
            <a:lvl5pPr marL="1552999" indent="-250533">
              <a:defRPr sz="21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919" y="1328870"/>
            <a:ext cx="5485686" cy="429347"/>
          </a:xfrm>
        </p:spPr>
        <p:txBody>
          <a:bodyPr anchor="b"/>
          <a:lstStyle>
            <a:lvl1pPr marL="0" indent="0">
              <a:lnSpc>
                <a:spcPct val="90000"/>
              </a:lnSpc>
              <a:spcBef>
                <a:spcPts val="0"/>
              </a:spcBef>
              <a:buNone/>
              <a:defRPr sz="3100" b="1"/>
            </a:lvl1pPr>
            <a:lvl2pPr marL="555031" indent="0">
              <a:buNone/>
              <a:defRPr sz="2400" b="1"/>
            </a:lvl2pPr>
            <a:lvl3pPr marL="1110064" indent="0">
              <a:buNone/>
              <a:defRPr sz="2100" b="1"/>
            </a:lvl3pPr>
            <a:lvl4pPr marL="1665089" indent="0">
              <a:buNone/>
              <a:defRPr sz="1900" b="1"/>
            </a:lvl4pPr>
            <a:lvl5pPr marL="2220118" indent="0">
              <a:buNone/>
              <a:defRPr sz="1900" b="1"/>
            </a:lvl5pPr>
            <a:lvl6pPr marL="2775153" indent="0">
              <a:buNone/>
              <a:defRPr sz="1900" b="1"/>
            </a:lvl6pPr>
            <a:lvl7pPr marL="3330177" indent="0">
              <a:buNone/>
              <a:defRPr sz="1900" b="1"/>
            </a:lvl7pPr>
            <a:lvl8pPr marL="3885207" indent="0">
              <a:buNone/>
              <a:defRPr sz="1900" b="1"/>
            </a:lvl8pPr>
            <a:lvl9pPr marL="4440235" indent="0">
              <a:buNone/>
              <a:defRPr sz="1900" b="1"/>
            </a:lvl9pPr>
          </a:lstStyle>
          <a:p>
            <a:pPr lvl="0"/>
            <a:r>
              <a:rPr lang="en-US" smtClean="0"/>
              <a:t>Click to edit Master text styles</a:t>
            </a:r>
          </a:p>
        </p:txBody>
      </p:sp>
      <p:sp>
        <p:nvSpPr>
          <p:cNvPr id="6" name="Content Placeholder 5"/>
          <p:cNvSpPr>
            <a:spLocks noGrp="1"/>
          </p:cNvSpPr>
          <p:nvPr>
            <p:ph sz="quarter" idx="4"/>
          </p:nvPr>
        </p:nvSpPr>
        <p:spPr>
          <a:xfrm>
            <a:off x="6180919" y="2134110"/>
            <a:ext cx="5485686" cy="1896343"/>
          </a:xfrm>
        </p:spPr>
        <p:txBody>
          <a:bodyPr/>
          <a:lstStyle>
            <a:lvl1pPr marL="359738" indent="-359738">
              <a:defRPr sz="2900"/>
            </a:lvl1pPr>
            <a:lvl2pPr marL="692182" indent="-332440">
              <a:defRPr sz="2400"/>
            </a:lvl2pPr>
            <a:lvl3pPr marL="997319" indent="-297112">
              <a:defRPr sz="2100"/>
            </a:lvl3pPr>
            <a:lvl4pPr marL="1275153" indent="-287474">
              <a:defRPr sz="2100"/>
            </a:lvl4pPr>
            <a:lvl5pPr marL="1552999" indent="-268194">
              <a:defRPr sz="21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etro Blocks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803"/>
            <a:ext cx="4318430" cy="2112789"/>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60235" indent="-23012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040178558"/>
      </p:ext>
    </p:extLst>
  </p:cSld>
  <p:clrMapOvr>
    <a:masterClrMapping/>
  </p:clrMapOvr>
  <p:transition spd="slow">
    <p:push dir="u"/>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etro Blocks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70"/>
            <a:ext cx="4318430" cy="4321116"/>
          </a:xfrm>
        </p:spPr>
        <p:txBody>
          <a:bodyPr/>
          <a:lstStyle/>
          <a:p>
            <a:r>
              <a:rPr lang="en-US" smtClean="0"/>
              <a:t>Click icon to add picture</a:t>
            </a:r>
            <a:endParaRPr lang="de-CH"/>
          </a:p>
        </p:txBody>
      </p:sp>
      <p:sp>
        <p:nvSpPr>
          <p:cNvPr id="6"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60235" indent="-23012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320938673"/>
      </p:ext>
    </p:extLst>
  </p:cSld>
  <p:clrMapOvr>
    <a:masterClrMapping/>
  </p:clrMapOvr>
  <p:transition spd="slow">
    <p:push dir="u"/>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4" name="Text Box 3"/>
          <p:cNvSpPr txBox="1">
            <a:spLocks noChangeArrowheads="1"/>
          </p:cNvSpPr>
          <p:nvPr userDrawn="1"/>
        </p:nvSpPr>
        <p:spPr bwMode="blackWhite">
          <a:xfrm>
            <a:off x="520632" y="6299757"/>
            <a:ext cx="11171635" cy="323165"/>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3833" eaLnBrk="0" hangingPunct="0"/>
            <a:r>
              <a:rPr lang="en-US" sz="700" dirty="0">
                <a:gradFill>
                  <a:gsLst>
                    <a:gs pos="0">
                      <a:srgbClr val="FFFFFF"/>
                    </a:gs>
                    <a:gs pos="100000">
                      <a:srgbClr val="FFFFFF"/>
                    </a:gs>
                  </a:gsLst>
                  <a:lin ang="5400000" scaled="0"/>
                </a:gradFill>
                <a:cs typeface="Arial" charset="0"/>
              </a:rPr>
              <a:t>© </a:t>
            </a:r>
            <a:r>
              <a:rPr lang="en-US" sz="700" dirty="0" smtClean="0">
                <a:gradFill>
                  <a:gsLst>
                    <a:gs pos="0">
                      <a:srgbClr val="FFFFFF"/>
                    </a:gs>
                    <a:gs pos="100000">
                      <a:srgbClr val="FFFFFF"/>
                    </a:gs>
                  </a:gsLst>
                  <a:lin ang="5400000" scaled="0"/>
                </a:gradFill>
                <a:cs typeface="Arial" charset="0"/>
              </a:rPr>
              <a:t>2012 Microsoft </a:t>
            </a:r>
            <a:r>
              <a:rPr lang="en-US" sz="700" dirty="0">
                <a:gradFill>
                  <a:gsLst>
                    <a:gs pos="0">
                      <a:srgbClr val="FFFFFF"/>
                    </a:gs>
                    <a:gs pos="100000">
                      <a:srgbClr val="FFFFFF"/>
                    </a:gs>
                  </a:gsLst>
                  <a:lin ang="5400000" scaled="0"/>
                </a:gradFill>
                <a:cs typeface="Arial" charset="0"/>
              </a:rPr>
              <a:t>Corporation. All rights reserved. Microsoft, Windows, Windows Vista and other product names are or may be registered trademarks and/or trademarks in the U.S. and/or other countries.</a:t>
            </a:r>
          </a:p>
          <a:p>
            <a:pPr algn="ctr" defTabSz="913833" eaLnBrk="0" hangingPunct="0"/>
            <a:r>
              <a:rPr lang="en-US" sz="700" dirty="0">
                <a:gradFill>
                  <a:gsLst>
                    <a:gs pos="0">
                      <a:srgbClr val="FFFFFF"/>
                    </a:gs>
                    <a:gs pos="100000">
                      <a:srgbClr val="FFFFFF"/>
                    </a:gs>
                  </a:gsLst>
                  <a:lin ang="5400000" scaled="0"/>
                </a:gra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700" dirty="0" smtClean="0">
                <a:gradFill>
                  <a:gsLst>
                    <a:gs pos="0">
                      <a:srgbClr val="FFFFFF"/>
                    </a:gs>
                    <a:gs pos="100000">
                      <a:srgbClr val="FFFFFF"/>
                    </a:gs>
                  </a:gsLst>
                  <a:lin ang="5400000" scaled="0"/>
                </a:gradFill>
                <a:cs typeface="Arial" charset="0"/>
              </a:rPr>
              <a:t>MICROSOFT </a:t>
            </a:r>
            <a:r>
              <a:rPr lang="en-US" sz="700" dirty="0">
                <a:gradFill>
                  <a:gsLst>
                    <a:gs pos="0">
                      <a:srgbClr val="FFFFFF"/>
                    </a:gs>
                    <a:gs pos="100000">
                      <a:srgbClr val="FFFFFF"/>
                    </a:gs>
                  </a:gsLst>
                  <a:lin ang="5400000" scaled="0"/>
                </a:gradFill>
                <a:cs typeface="Arial" charset="0"/>
              </a:rPr>
              <a:t>MAKES NO WARRANTIES, EXPRESS, IMPLIED OR STATUTORY, AS TO THE INFORMATION IN THIS PRESENTATION.</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203" y="1862757"/>
            <a:ext cx="8514834" cy="3134076"/>
          </a:xfrm>
          <a:prstGeom prst="rect">
            <a:avLst/>
          </a:prstGeom>
        </p:spPr>
      </p:pic>
    </p:spTree>
    <p:extLst>
      <p:ext uri="{BB962C8B-B14F-4D97-AF65-F5344CB8AC3E}">
        <p14:creationId xmlns:p14="http://schemas.microsoft.com/office/powerpoint/2010/main" val="3998541332"/>
      </p:ext>
    </p:extLst>
  </p:cSld>
  <p:clrMapOvr>
    <a:masterClrMapping/>
  </p:clrMapOvr>
  <p:transition spd="slow">
    <p:push/>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49509" y="2981414"/>
            <a:ext cx="7168600" cy="896760"/>
          </a:xfrm>
        </p:spPr>
        <p:txBody>
          <a:bodyPr wrap="square" lIns="0" tIns="0" rIns="0" bIns="0" anchor="ctr">
            <a:noAutofit/>
          </a:bodyPr>
          <a:lstStyle>
            <a:lvl1pPr>
              <a:lnSpc>
                <a:spcPct val="95000"/>
              </a:lnSpc>
              <a:spcBef>
                <a:spcPts val="0"/>
              </a:spcBef>
              <a:spcAft>
                <a:spcPts val="1600"/>
              </a:spcAft>
              <a:defRPr lang="en-US" sz="35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00"/>
              </a:spcBef>
              <a:defRPr sz="1900">
                <a:solidFill>
                  <a:srgbClr val="FFFFFF"/>
                </a:solidFill>
              </a:defRPr>
            </a:lvl2pPr>
            <a:lvl3pPr>
              <a:lnSpc>
                <a:spcPct val="100000"/>
              </a:lnSpc>
              <a:spcBef>
                <a:spcPts val="800"/>
              </a:spcBef>
              <a:defRPr sz="1900">
                <a:solidFill>
                  <a:srgbClr val="FFFFFF"/>
                </a:solidFill>
              </a:defRPr>
            </a:lvl3pPr>
            <a:lvl4pPr>
              <a:lnSpc>
                <a:spcPct val="100000"/>
              </a:lnSpc>
              <a:spcBef>
                <a:spcPts val="800"/>
              </a:spcBef>
              <a:defRPr sz="1900">
                <a:solidFill>
                  <a:srgbClr val="FFFFFF"/>
                </a:solidFill>
              </a:defRPr>
            </a:lvl4pPr>
            <a:lvl5pPr>
              <a:lnSpc>
                <a:spcPct val="100000"/>
              </a:lnSpc>
              <a:spcBef>
                <a:spcPts val="800"/>
              </a:spcBef>
              <a:defRPr sz="1900">
                <a:solidFill>
                  <a:srgbClr val="FFFFFF"/>
                </a:solidFill>
              </a:defRPr>
            </a:lvl5pPr>
          </a:lstStyle>
          <a:p>
            <a:pPr marL="0" lvl="0" indent="0" algn="l" defTabSz="895867"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69144" y="1507901"/>
            <a:ext cx="3853141" cy="384378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121867" tIns="0" rIns="121867" bIns="0" numCol="1" anchor="ctr" anchorCtr="0" compatLnSpc="1">
            <a:prstTxWarp prst="textNoShape">
              <a:avLst/>
            </a:prstTxWarp>
            <a:noAutofit/>
          </a:bodyPr>
          <a:lstStyle>
            <a:lvl1pPr>
              <a:lnSpc>
                <a:spcPct val="95000"/>
              </a:lnSpc>
              <a:defRPr lang="en-US" sz="39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8380"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29832408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34" y="1636304"/>
            <a:ext cx="2688224" cy="4930601"/>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41658943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ext Only_Large">
    <p:bg>
      <p:bgPr>
        <a:solidFill>
          <a:srgbClr val="505050"/>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65213" y="2084665"/>
            <a:ext cx="9856822" cy="488965"/>
          </a:xfrm>
        </p:spPr>
        <p:txBody>
          <a:bodyPr/>
          <a:lstStyle>
            <a:lvl1pPr>
              <a:defRPr sz="3500"/>
            </a:lvl1pPr>
          </a:lstStyle>
          <a:p>
            <a:r>
              <a:rPr lang="en-US" dirty="0" smtClean="0"/>
              <a:t>Click to edit master title style</a:t>
            </a:r>
            <a:endParaRPr lang="en-US" dirty="0"/>
          </a:p>
        </p:txBody>
      </p:sp>
    </p:spTree>
    <p:extLst>
      <p:ext uri="{BB962C8B-B14F-4D97-AF65-F5344CB8AC3E}">
        <p14:creationId xmlns:p14="http://schemas.microsoft.com/office/powerpoint/2010/main" val="1488124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Text Placeholder 2"/>
          <p:cNvSpPr>
            <a:spLocks noGrp="1"/>
          </p:cNvSpPr>
          <p:nvPr>
            <p:ph type="body"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Footer Placeholder 3"/>
          <p:cNvSpPr>
            <a:spLocks noGrp="1"/>
          </p:cNvSpPr>
          <p:nvPr>
            <p:ph type="ftr" sz="quarter" idx="10"/>
          </p:nvPr>
        </p:nvSpPr>
        <p:spPr>
          <a:xfrm>
            <a:off x="812493" y="6249663"/>
            <a:ext cx="7225287" cy="365210"/>
          </a:xfrm>
          <a:prstGeom prst="rect">
            <a:avLst/>
          </a:prstGeom>
        </p:spPr>
        <p:txBody>
          <a:bodyPr lIns="121867" tIns="60933" rIns="121867" bIns="60933"/>
          <a:lstStyle>
            <a:lvl1pPr>
              <a:defRPr/>
            </a:lvl1pPr>
          </a:lstStyle>
          <a:p>
            <a:pPr defTabSz="914097"/>
            <a:endParaRPr lang="en-GB" sz="1900">
              <a:solidFill>
                <a:srgbClr val="505050"/>
              </a:solidFill>
            </a:endParaRPr>
          </a:p>
        </p:txBody>
      </p:sp>
      <p:sp>
        <p:nvSpPr>
          <p:cNvPr id="5" name="Slide Number Placeholder 4"/>
          <p:cNvSpPr>
            <a:spLocks noGrp="1"/>
          </p:cNvSpPr>
          <p:nvPr>
            <p:ph type="sldNum" sz="quarter" idx="11"/>
          </p:nvPr>
        </p:nvSpPr>
        <p:spPr>
          <a:xfrm>
            <a:off x="0" y="1272526"/>
            <a:ext cx="710922" cy="244533"/>
          </a:xfrm>
          <a:prstGeom prst="rect">
            <a:avLst/>
          </a:prstGeom>
        </p:spPr>
        <p:txBody>
          <a:bodyPr lIns="121867" tIns="60933" rIns="121867" bIns="60933"/>
          <a:lstStyle>
            <a:lvl1pPr>
              <a:defRPr/>
            </a:lvl1pPr>
          </a:lstStyle>
          <a:p>
            <a:pPr defTabSz="914097"/>
            <a:fld id="{8BAA82A5-D41F-40B6-864A-06BCCF57D3E7}" type="slidenum">
              <a:rPr lang="en-GB" sz="1900" smtClean="0">
                <a:solidFill>
                  <a:srgbClr val="505050"/>
                </a:solidFill>
              </a:rPr>
              <a:pPr defTabSz="914097"/>
              <a:t>‹#›</a:t>
            </a:fld>
            <a:endParaRPr lang="en-GB" sz="1900">
              <a:solidFill>
                <a:srgbClr val="505050"/>
              </a:solidFill>
            </a:endParaRPr>
          </a:p>
        </p:txBody>
      </p:sp>
      <p:sp>
        <p:nvSpPr>
          <p:cNvPr id="6" name="Date Placeholder 5"/>
          <p:cNvSpPr>
            <a:spLocks noGrp="1"/>
          </p:cNvSpPr>
          <p:nvPr>
            <p:ph type="dt" sz="half" idx="12"/>
          </p:nvPr>
        </p:nvSpPr>
        <p:spPr>
          <a:xfrm>
            <a:off x="8124825" y="6249857"/>
            <a:ext cx="3554611" cy="365210"/>
          </a:xfrm>
          <a:prstGeom prst="rect">
            <a:avLst/>
          </a:prstGeom>
        </p:spPr>
        <p:txBody>
          <a:bodyPr lIns="121867" tIns="60933" rIns="121867" bIns="60933"/>
          <a:lstStyle>
            <a:lvl1pPr>
              <a:defRPr/>
            </a:lvl1pPr>
          </a:lstStyle>
          <a:p>
            <a:pPr defTabSz="914097"/>
            <a:endParaRPr lang="en-GB" sz="1900">
              <a:solidFill>
                <a:srgbClr val="505050"/>
              </a:solidFill>
            </a:endParaRPr>
          </a:p>
        </p:txBody>
      </p:sp>
    </p:spTree>
    <p:extLst>
      <p:ext uri="{BB962C8B-B14F-4D97-AF65-F5344CB8AC3E}">
        <p14:creationId xmlns:p14="http://schemas.microsoft.com/office/powerpoint/2010/main" val="1285805198"/>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462" y="2327912"/>
            <a:ext cx="11171635" cy="757306"/>
          </a:xfrm>
        </p:spPr>
        <p:txBody>
          <a:bodyPr/>
          <a:lstStyle>
            <a:lvl1pPr algn="ct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883136735"/>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3"/>
            <a:ext cx="11147562" cy="757306"/>
          </a:xfrm>
        </p:spPr>
        <p:txBody>
          <a:bodyPr/>
          <a:lstStyle>
            <a:lvl1pPr>
              <a:defRPr sz="5500"/>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045" y="1448135"/>
            <a:ext cx="11147562" cy="946632"/>
          </a:xfrm>
        </p:spPr>
        <p:txBody>
          <a:bodyPr/>
          <a:lstStyle>
            <a:lvl1pPr marL="3175" indent="0">
              <a:spcBef>
                <a:spcPts val="0"/>
              </a:spcBef>
              <a:spcAft>
                <a:spcPts val="900"/>
              </a:spcAft>
              <a:buSzPct val="80000"/>
              <a:buFont typeface="Arial" pitchFamily="34" charset="0"/>
              <a:buNone/>
              <a:defRPr sz="4000" spc="-100" baseline="0">
                <a:gradFill>
                  <a:gsLst>
                    <a:gs pos="0">
                      <a:srgbClr val="595959"/>
                    </a:gs>
                    <a:gs pos="86000">
                      <a:srgbClr val="595959"/>
                    </a:gs>
                  </a:gsLst>
                  <a:lin ang="5400000" scaled="0"/>
                </a:gradFill>
                <a:latin typeface="Segoe UI Light" pitchFamily="34" charset="0"/>
              </a:defRPr>
            </a:lvl1pPr>
            <a:lvl2pPr marL="3175" indent="0">
              <a:spcBef>
                <a:spcPts val="0"/>
              </a:spcBef>
              <a:buSzPct val="80000"/>
              <a:buFont typeface="Arial" pitchFamily="34" charset="0"/>
              <a:buNone/>
              <a:defRPr sz="2000" spc="-51" baseline="0">
                <a:gradFill>
                  <a:gsLst>
                    <a:gs pos="0">
                      <a:srgbClr val="595959"/>
                    </a:gs>
                    <a:gs pos="86000">
                      <a:srgbClr val="595959"/>
                    </a:gs>
                  </a:gsLst>
                  <a:lin ang="5400000" scaled="0"/>
                </a:gradFill>
              </a:defRPr>
            </a:lvl2pPr>
            <a:lvl3pPr marL="1258524" indent="-403111">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04488" indent="-345973">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40950" indent="-336452">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194988552"/>
      </p:ext>
    </p:extLst>
  </p:cSld>
  <p:clrMapOvr>
    <a:masterClrMapping/>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Option 1">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747" tIns="194998" rIns="243747" bIns="194998" numCol="1" spcCol="0" rtlCol="0" fromWordArt="0" anchor="t" anchorCtr="0" forceAA="0" compatLnSpc="1">
            <a:prstTxWarp prst="textNoShape">
              <a:avLst/>
            </a:prstTxWarp>
            <a:noAutofit/>
          </a:bodyPr>
          <a:lstStyle/>
          <a:p>
            <a:pPr algn="ctr" defTabSz="1242818"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4135" rtl="0" eaLnBrk="1" latinLnBrk="0" hangingPunct="1">
              <a:lnSpc>
                <a:spcPct val="90000"/>
              </a:lnSpc>
              <a:spcBef>
                <a:spcPct val="20000"/>
              </a:spcBef>
              <a:buSzPct val="90000"/>
              <a:buFont typeface="Arial" pitchFamily="34" charset="0"/>
              <a:buNone/>
            </a:pPr>
            <a:r>
              <a:rPr lang="en-US" dirty="0" smtClean="0"/>
              <a:t>Presentation Title</a:t>
            </a:r>
          </a:p>
        </p:txBody>
      </p:sp>
      <p:sp>
        <p:nvSpPr>
          <p:cNvPr id="8" name="Text Placeholder 8"/>
          <p:cNvSpPr>
            <a:spLocks noGrp="1"/>
          </p:cNvSpPr>
          <p:nvPr>
            <p:ph type="body" sz="quarter" idx="11" hasCustomPrompt="1"/>
          </p:nvPr>
        </p:nvSpPr>
        <p:spPr>
          <a:xfrm>
            <a:off x="624174" y="4111484"/>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4135"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4135"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4135" rtl="0" eaLnBrk="1" latinLnBrk="0" hangingPunct="1">
              <a:lnSpc>
                <a:spcPct val="90000"/>
              </a:lnSpc>
              <a:spcBef>
                <a:spcPct val="20000"/>
              </a:spcBef>
              <a:buSzPct val="90000"/>
              <a:buFont typeface="Arial" pitchFamily="34" charset="0"/>
              <a:buNone/>
            </a:pPr>
            <a:r>
              <a:rPr lang="en-US" dirty="0" smtClean="0"/>
              <a:t>Contact Information</a:t>
            </a:r>
          </a:p>
        </p:txBody>
      </p:sp>
      <p:grpSp>
        <p:nvGrpSpPr>
          <p:cNvPr id="10" name="Group 9"/>
          <p:cNvGrpSpPr/>
          <p:nvPr userDrawn="1"/>
        </p:nvGrpSpPr>
        <p:grpSpPr>
          <a:xfrm>
            <a:off x="623148" y="383156"/>
            <a:ext cx="1631544" cy="604035"/>
            <a:chOff x="10186018" y="534632"/>
            <a:chExt cx="1706539" cy="631406"/>
          </a:xfrm>
        </p:grpSpPr>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2" name="TextBox 11"/>
            <p:cNvSpPr txBox="1"/>
            <p:nvPr userDrawn="1"/>
          </p:nvSpPr>
          <p:spPr>
            <a:xfrm>
              <a:off x="10576932" y="972960"/>
              <a:ext cx="498340" cy="193078"/>
            </a:xfrm>
            <a:prstGeom prst="rect">
              <a:avLst/>
            </a:prstGeom>
            <a:noFill/>
          </p:spPr>
          <p:txBody>
            <a:bodyPr wrap="none" lIns="0" tIns="0" rIns="0" bIns="0" rtlCol="0">
              <a:spAutoFit/>
            </a:bodyPr>
            <a:lstStyle/>
            <a:p>
              <a:pPr defTabSz="914135">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153418985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grpId="1" nodeType="withEffect">
                                  <p:stCondLst>
                                    <p:cond delay="500"/>
                                  </p:stCondLst>
                                  <p:childTnLst>
                                    <p:animMotion origin="layout" path="M 2.77778E-7 3.7037E-7 L 1.17344 3.7037E-7 " pathEditMode="relative" rAng="0" ptsTypes="AA">
                                      <p:cBhvr>
                                        <p:cTn id="8" dur="1000" spd="-100000" fill="hold"/>
                                        <p:tgtEl>
                                          <p:spTgt spid="5"/>
                                        </p:tgtEl>
                                        <p:attrNameLst>
                                          <p:attrName>ppt_x</p:attrName>
                                          <p:attrName>ppt_y</p:attrName>
                                        </p:attrNameLst>
                                      </p:cBhvr>
                                      <p:rCtr x="58663" y="0"/>
                                    </p:animMotion>
                                  </p:childTnLst>
                                </p:cTn>
                              </p:par>
                              <p:par>
                                <p:cTn id="9" presetID="1" presetClass="entr" presetSubtype="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childTnLst>
                                </p:cTn>
                              </p:par>
                              <p:par>
                                <p:cTn id="11" presetID="63" presetClass="path" presetSubtype="0" accel="50000" decel="50000" fill="hold" nodeType="withEffect">
                                  <p:stCondLst>
                                    <p:cond delay="500"/>
                                  </p:stCondLst>
                                  <p:childTnLst>
                                    <p:animMotion origin="layout" path="M 4.44444E-6 -4.07407E-6 L 1.40572 -4.07407E-6 " pathEditMode="relative" rAng="0" ptsTypes="AA">
                                      <p:cBhvr>
                                        <p:cTn id="12" dur="1000" spd="-100000" fill="hold"/>
                                        <p:tgtEl>
                                          <p:spTgt spid="10"/>
                                        </p:tgtEl>
                                        <p:attrNameLst>
                                          <p:attrName>ppt_x</p:attrName>
                                          <p:attrName>ppt_y</p:attrName>
                                        </p:attrNameLst>
                                      </p:cBhvr>
                                      <p:rCtr x="70278" y="0"/>
                                    </p:animMotion>
                                  </p:childTnLst>
                                </p:cTn>
                              </p:par>
                              <p:par>
                                <p:cTn id="13" presetID="1"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par>
                                <p:cTn id="15" presetID="63" presetClass="path" presetSubtype="0" accel="50000" decel="50000" fill="hold" nodeType="withEffect">
                                  <p:stCondLst>
                                    <p:cond delay="500"/>
                                  </p:stCondLst>
                                  <p:childTnLst>
                                    <p:animMotion origin="layout" path="M 2.5E-6 -3.20988E-6 L 0.67066 -3.20988E-6 " pathEditMode="relative" rAng="0" ptsTypes="AA">
                                      <p:cBhvr>
                                        <p:cTn id="16" dur="1000" spd="-100000" fill="hold"/>
                                        <p:tgtEl>
                                          <p:spTgt spid="9"/>
                                        </p:tgtEl>
                                        <p:attrNameLst>
                                          <p:attrName>ppt_x</p:attrName>
                                          <p:attrName>ppt_y</p:attrName>
                                        </p:attrNameLst>
                                      </p:cBhvr>
                                      <p:rCtr x="33524" y="0"/>
                                    </p:animMotion>
                                  </p:childTnLst>
                                </p:cTn>
                              </p:par>
                              <p:par>
                                <p:cTn id="17" presetID="1" presetClass="entr" presetSubtype="0" fill="hold" grpId="1" nodeType="with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par>
                                <p:cTn id="19" presetID="35" presetClass="path" presetSubtype="0" accel="50000" decel="50000" fill="hold" grpId="0" nodeType="withEffect">
                                  <p:stCondLst>
                                    <p:cond delay="500"/>
                                  </p:stCondLst>
                                  <p:childTnLst>
                                    <p:animMotion origin="layout" path="M -3.33333E-6 -1.23457E-7 L 1.175 -1.23457E-7 " pathEditMode="relative" rAng="0" ptsTypes="AA">
                                      <p:cBhvr>
                                        <p:cTn id="20" dur="1000" spd="-100000" fill="hold"/>
                                        <p:tgtEl>
                                          <p:spTgt spid="7"/>
                                        </p:tgtEl>
                                        <p:attrNameLst>
                                          <p:attrName>ppt_x</p:attrName>
                                          <p:attrName>ppt_y</p:attrName>
                                        </p:attrNameLst>
                                      </p:cBhvr>
                                      <p:rCtr x="58750" y="0"/>
                                    </p:animMotion>
                                  </p:childTnLst>
                                </p:cTn>
                              </p:par>
                              <p:par>
                                <p:cTn id="21" presetID="1" presetClass="entr" presetSubtype="0" fill="hold" grpId="1" nodeType="with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par>
                                <p:cTn id="23" presetID="35" presetClass="path" presetSubtype="0" accel="50000" decel="50000" fill="hold" grpId="0" nodeType="withEffect">
                                  <p:stCondLst>
                                    <p:cond delay="500"/>
                                  </p:stCondLst>
                                  <p:childTnLst>
                                    <p:animMotion origin="layout" path="M -3.33333E-6 -4.44444E-6 L 1.17622 -4.44444E-6 " pathEditMode="relative" rAng="0" ptsTypes="AA">
                                      <p:cBhvr>
                                        <p:cTn id="24" dur="1000" spd="-100000" fill="hold"/>
                                        <p:tgtEl>
                                          <p:spTgt spid="8"/>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7"/>
                        </p:tgtEl>
                        <p:attrNameLst>
                          <p:attrName>ppt_x</p:attrName>
                          <p:attrName>ppt_y</p:attrName>
                        </p:attrNameLst>
                      </p:cBhvr>
                      <p:rCtr x="58750" y="0"/>
                    </p:animMotion>
                  </p:childTnLst>
                </p:cTn>
              </p:par>
            </p:tnLst>
          </p:tmpl>
        </p:tmplLst>
      </p:bldP>
      <p:bldP spid="7" grpId="1">
        <p:tmplLst>
          <p:tmpl>
            <p:tnLst>
              <p:par>
                <p:cTn presetID="1"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8"/>
                        </p:tgtEl>
                        <p:attrNameLst>
                          <p:attrName>ppt_x</p:attrName>
                          <p:attrName>ppt_y</p:attrName>
                        </p:attrNameLst>
                      </p:cBhvr>
                      <p:rCtr x="58802" y="0"/>
                    </p:animMotion>
                  </p:childTnLst>
                </p:cTn>
              </p:par>
            </p:tnLst>
          </p:tmpl>
        </p:tmplLst>
      </p:bldP>
      <p:bldP spid="8" grpId="1">
        <p:tmplLst>
          <p:tmpl>
            <p:tnLst>
              <p:par>
                <p:cTn presetID="1"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747" tIns="194998" rIns="243747" bIns="194998" numCol="1" spcCol="0" rtlCol="0" fromWordArt="0" anchor="t" anchorCtr="0" forceAA="0" compatLnSpc="1">
            <a:prstTxWarp prst="textNoShape">
              <a:avLst/>
            </a:prstTxWarp>
            <a:noAutofit/>
          </a:bodyPr>
          <a:lstStyle/>
          <a:p>
            <a:pPr algn="ctr" defTabSz="1242818"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4135" rtl="0" eaLnBrk="1" latinLnBrk="0" hangingPunct="1">
              <a:lnSpc>
                <a:spcPct val="90000"/>
              </a:lnSpc>
              <a:spcBef>
                <a:spcPct val="20000"/>
              </a:spcBef>
              <a:buSzPct val="90000"/>
              <a:buFont typeface="Arial" pitchFamily="34" charset="0"/>
              <a:buNone/>
            </a:pPr>
            <a:r>
              <a:rPr lang="en-US" dirty="0" smtClean="0"/>
              <a:t>Presentation Title</a:t>
            </a:r>
          </a:p>
        </p:txBody>
      </p:sp>
      <p:sp>
        <p:nvSpPr>
          <p:cNvPr id="4" name="Text Placeholder 8"/>
          <p:cNvSpPr>
            <a:spLocks noGrp="1"/>
          </p:cNvSpPr>
          <p:nvPr>
            <p:ph type="body" sz="quarter" idx="11" hasCustomPrompt="1"/>
          </p:nvPr>
        </p:nvSpPr>
        <p:spPr>
          <a:xfrm>
            <a:off x="624174" y="4111484"/>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4135"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4135"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4135" rtl="0" eaLnBrk="1" latinLnBrk="0" hangingPunct="1">
              <a:lnSpc>
                <a:spcPct val="90000"/>
              </a:lnSpc>
              <a:spcBef>
                <a:spcPct val="20000"/>
              </a:spcBef>
              <a:buSzPct val="90000"/>
              <a:buFont typeface="Arial" pitchFamily="34" charset="0"/>
              <a:buNone/>
            </a:pPr>
            <a:r>
              <a:rPr lang="en-US" dirty="0" smtClean="0"/>
              <a:t>Contact Information</a:t>
            </a:r>
          </a:p>
        </p:txBody>
      </p:sp>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userDrawn="1"/>
        </p:nvGrpSpPr>
        <p:grpSpPr>
          <a:xfrm>
            <a:off x="594808" y="308493"/>
            <a:ext cx="1631544" cy="604035"/>
            <a:chOff x="10186018" y="534632"/>
            <a:chExt cx="1706539" cy="631406"/>
          </a:xfrm>
        </p:grpSpPr>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0" name="TextBox 9"/>
            <p:cNvSpPr txBox="1"/>
            <p:nvPr userDrawn="1"/>
          </p:nvSpPr>
          <p:spPr>
            <a:xfrm>
              <a:off x="10576932" y="972960"/>
              <a:ext cx="498340" cy="193078"/>
            </a:xfrm>
            <a:prstGeom prst="rect">
              <a:avLst/>
            </a:prstGeom>
            <a:noFill/>
          </p:spPr>
          <p:txBody>
            <a:bodyPr wrap="none" lIns="0" tIns="0" rIns="0" bIns="0" rtlCol="0">
              <a:spAutoFit/>
            </a:bodyPr>
            <a:lstStyle/>
            <a:p>
              <a:pPr defTabSz="914135">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190980935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500"/>
                                  </p:stCondLst>
                                  <p:childTnLst>
                                    <p:animMotion origin="layout" path="M 2.77778E-7 3.7037E-7 L 1.17344 3.7037E-7 " pathEditMode="relative" rAng="0" ptsTypes="AA">
                                      <p:cBhvr>
                                        <p:cTn id="10" dur="1000" spd="-100000" fill="hold"/>
                                        <p:tgtEl>
                                          <p:spTgt spid="5"/>
                                        </p:tgtEl>
                                        <p:attrNameLst>
                                          <p:attrName>ppt_x</p:attrName>
                                          <p:attrName>ppt_y</p:attrName>
                                        </p:attrNameLst>
                                      </p:cBhvr>
                                      <p:rCtr x="58663" y="0"/>
                                    </p:animMotion>
                                  </p:childTnLst>
                                </p:cTn>
                              </p:par>
                              <p:par>
                                <p:cTn id="11" presetID="1"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par>
                                <p:cTn id="13" presetID="63" presetClass="path" presetSubtype="0" accel="50000" decel="50000" fill="hold" nodeType="withEffect">
                                  <p:stCondLst>
                                    <p:cond delay="500"/>
                                  </p:stCondLst>
                                  <p:childTnLst>
                                    <p:animMotion origin="layout" path="M 5E-6 -1.60494E-6 L 1.41598 -1.60494E-6 " pathEditMode="relative" rAng="0" ptsTypes="AA">
                                      <p:cBhvr>
                                        <p:cTn id="14" dur="1000" spd="-100000" fill="hold"/>
                                        <p:tgtEl>
                                          <p:spTgt spid="7"/>
                                        </p:tgtEl>
                                        <p:attrNameLst>
                                          <p:attrName>ppt_x</p:attrName>
                                          <p:attrName>ppt_y</p:attrName>
                                        </p:attrNameLst>
                                      </p:cBhvr>
                                      <p:rCtr x="70799" y="0"/>
                                    </p:animMotion>
                                  </p:childTnLst>
                                </p:cTn>
                              </p:par>
                              <p:par>
                                <p:cTn id="15" presetID="1"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childTnLst>
                                </p:cTn>
                              </p:par>
                              <p:par>
                                <p:cTn id="17" presetID="63" presetClass="path" presetSubtype="0" accel="50000" decel="50000" fill="hold" nodeType="withEffect">
                                  <p:stCondLst>
                                    <p:cond delay="500"/>
                                  </p:stCondLst>
                                  <p:childTnLst>
                                    <p:animMotion origin="layout" path="M 2.5E-6 -3.20988E-6 L 0.67066 -3.20988E-6 " pathEditMode="relative" rAng="0" ptsTypes="AA">
                                      <p:cBhvr>
                                        <p:cTn id="18" dur="1000" spd="-100000" fill="hold"/>
                                        <p:tgtEl>
                                          <p:spTgt spid="9"/>
                                        </p:tgtEl>
                                        <p:attrNameLst>
                                          <p:attrName>ppt_x</p:attrName>
                                          <p:attrName>ppt_y</p:attrName>
                                        </p:attrNameLst>
                                      </p:cBhvr>
                                      <p:rCtr x="33524" y="0"/>
                                    </p:animMotion>
                                  </p:childTnLst>
                                </p:cTn>
                              </p:par>
                              <p:par>
                                <p:cTn id="19" presetID="1" presetClass="entr" presetSubtype="0" fill="hold" grpId="1" nodeType="withEffect">
                                  <p:stCondLst>
                                    <p:cond delay="500"/>
                                  </p:stCondLst>
                                  <p:childTnLst>
                                    <p:set>
                                      <p:cBhvr>
                                        <p:cTn id="20" dur="1" fill="hold">
                                          <p:stCondLst>
                                            <p:cond delay="0"/>
                                          </p:stCondLst>
                                        </p:cTn>
                                        <p:tgtEl>
                                          <p:spTgt spid="6"/>
                                        </p:tgtEl>
                                        <p:attrNameLst>
                                          <p:attrName>style.visibility</p:attrName>
                                        </p:attrNameLst>
                                      </p:cBhvr>
                                      <p:to>
                                        <p:strVal val="visible"/>
                                      </p:to>
                                    </p:set>
                                  </p:childTnLst>
                                </p:cTn>
                              </p:par>
                              <p:par>
                                <p:cTn id="21" presetID="35" presetClass="path" presetSubtype="0" accel="50000" decel="50000" fill="hold" grpId="0" nodeType="withEffect">
                                  <p:stCondLst>
                                    <p:cond delay="500"/>
                                  </p:stCondLst>
                                  <p:childTnLst>
                                    <p:animMotion origin="layout" path="M -3.33333E-6 -1.23457E-7 L 1.175 -1.23457E-7 " pathEditMode="relative" rAng="0" ptsTypes="AA">
                                      <p:cBhvr>
                                        <p:cTn id="22" dur="1000" spd="-100000" fill="hold"/>
                                        <p:tgtEl>
                                          <p:spTgt spid="6"/>
                                        </p:tgtEl>
                                        <p:attrNameLst>
                                          <p:attrName>ppt_x</p:attrName>
                                          <p:attrName>ppt_y</p:attrName>
                                        </p:attrNameLst>
                                      </p:cBhvr>
                                      <p:rCtr x="58750" y="0"/>
                                    </p:animMotion>
                                  </p:childTnLst>
                                </p:cTn>
                              </p:par>
                              <p:par>
                                <p:cTn id="23" presetID="1" presetClass="entr" presetSubtype="0" fill="hold" grpId="1" nodeType="with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par>
                                <p:cTn id="25" presetID="35" presetClass="path" presetSubtype="0" accel="50000" decel="50000" fill="hold" grpId="0" nodeType="withEffect">
                                  <p:stCondLst>
                                    <p:cond delay="500"/>
                                  </p:stCondLst>
                                  <p:childTnLst>
                                    <p:animMotion origin="layout" path="M -3.33333E-6 -4.44444E-6 L 1.17622 -4.44444E-6 " pathEditMode="relative" rAng="0" ptsTypes="AA">
                                      <p:cBhvr>
                                        <p:cTn id="26" dur="1000" spd="-100000" fill="hold"/>
                                        <p:tgtEl>
                                          <p:spTgt spid="4"/>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6"/>
                        </p:tgtEl>
                        <p:attrNameLst>
                          <p:attrName>ppt_x</p:attrName>
                          <p:attrName>ppt_y</p:attrName>
                        </p:attrNameLst>
                      </p:cBhvr>
                      <p:rCtr x="58750" y="0"/>
                    </p:animMotion>
                  </p:childTnLst>
                </p:cTn>
              </p:par>
            </p:tnLst>
          </p:tmpl>
        </p:tmplLst>
      </p:bldP>
      <p:bldP spid="6" grpId="1">
        <p:tmplLst>
          <p:tmpl>
            <p:tnLst>
              <p:par>
                <p:cTn presetID="1" presetClass="entr" presetSubtype="0" fill="hold" nodeType="withEffect">
                  <p:stCondLst>
                    <p:cond delay="5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4"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4"/>
                        </p:tgtEl>
                        <p:attrNameLst>
                          <p:attrName>ppt_x</p:attrName>
                          <p:attrName>ppt_y</p:attrName>
                        </p:attrNameLst>
                      </p:cBhvr>
                      <p:rCtr x="58802" y="0"/>
                    </p:animMotion>
                  </p:childTnLst>
                </p:cTn>
              </p:par>
            </p:tnLst>
          </p:tmpl>
        </p:tmplLst>
      </p:bldP>
      <p:bldP spid="4" grpId="1">
        <p:tmplLst>
          <p:tmpl>
            <p:tnLst>
              <p:par>
                <p:cTn presetID="1"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childTnLst>
                </p:cTn>
              </p:par>
            </p:tnLst>
          </p:tmpl>
        </p:tmplLst>
      </p:bldP>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Agenda</a:t>
            </a:r>
            <a:endParaRPr lang="en-US" dirty="0"/>
          </a:p>
        </p:txBody>
      </p:sp>
      <p:sp>
        <p:nvSpPr>
          <p:cNvPr id="11" name="Content Placeholder 12"/>
          <p:cNvSpPr>
            <a:spLocks noGrp="1"/>
          </p:cNvSpPr>
          <p:nvPr>
            <p:ph sz="quarter" idx="10" hasCustomPrompt="1"/>
          </p:nvPr>
        </p:nvSpPr>
        <p:spPr>
          <a:xfrm>
            <a:off x="624174" y="1797467"/>
            <a:ext cx="8732072" cy="4321118"/>
          </a:xfrm>
        </p:spPr>
        <p:txBody>
          <a:bodyPr/>
          <a:lstStyle>
            <a:lvl1pPr marL="0" indent="0">
              <a:buNone/>
              <a:tabLst>
                <a:tab pos="7602223" algn="l"/>
              </a:tabLst>
              <a:defRPr sz="4000" baseline="0">
                <a:solidFill>
                  <a:schemeClr val="accent2"/>
                </a:solidFill>
              </a:defRPr>
            </a:lvl1pPr>
            <a:lvl2pPr marL="0" indent="0">
              <a:buNone/>
              <a:tabLst>
                <a:tab pos="7602223" algn="l"/>
              </a:tabLst>
              <a:defRPr sz="2000">
                <a:latin typeface="+mn-lt"/>
              </a:defRPr>
            </a:lvl2pPr>
            <a:lvl3pPr marL="460255" indent="-230132">
              <a:tabLst>
                <a:tab pos="7602223" algn="l"/>
              </a:tabLst>
              <a:defRPr sz="2000" baseline="0">
                <a:latin typeface="+mn-lt"/>
              </a:defRPr>
            </a:lvl3pPr>
          </a:lstStyle>
          <a:p>
            <a:pPr lvl="0"/>
            <a:r>
              <a:rPr lang="en-US" dirty="0" smtClean="0"/>
              <a:t>Topic	xx</a:t>
            </a:r>
          </a:p>
          <a:p>
            <a:pPr lvl="1"/>
            <a:r>
              <a:rPr lang="en-US" dirty="0" smtClean="0"/>
              <a:t>Subtopic	xx</a:t>
            </a:r>
          </a:p>
          <a:p>
            <a:pPr lvl="0"/>
            <a:r>
              <a:rPr lang="en-US" dirty="0" smtClean="0"/>
              <a:t>Topic	xx</a:t>
            </a:r>
          </a:p>
          <a:p>
            <a:pPr lvl="1"/>
            <a:r>
              <a:rPr lang="en-US" dirty="0" smtClean="0"/>
              <a:t>Subtopic	xx</a:t>
            </a:r>
          </a:p>
        </p:txBody>
      </p:sp>
      <p:sp>
        <p:nvSpPr>
          <p:cNvPr id="12" name="Rectangle 11"/>
          <p:cNvSpPr/>
          <p:nvPr userDrawn="1"/>
        </p:nvSpPr>
        <p:spPr bwMode="auto">
          <a:xfrm>
            <a:off x="9453573" y="1797467"/>
            <a:ext cx="2109493" cy="210233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16" tIns="45709" rIns="45709" bIns="91416" numCol="1" spcCol="0" rtlCol="0" fromWordArt="0" anchor="b" anchorCtr="0" forceAA="0" compatLnSpc="1">
            <a:prstTxWarp prst="textNoShape">
              <a:avLst/>
            </a:prstTxWarp>
            <a:noAutofit/>
          </a:bodyPr>
          <a:lstStyle/>
          <a:p>
            <a:pPr algn="ctr" defTabSz="913871" fontAlgn="base">
              <a:spcBef>
                <a:spcPct val="0"/>
              </a:spcBef>
              <a:spcAft>
                <a:spcPct val="0"/>
              </a:spcAft>
            </a:pPr>
            <a:endParaRPr lang="en-US" sz="1900" spc="-51"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075" name="Picture 3" descr="C:\Temp\Agenda.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181410" y="2224730"/>
            <a:ext cx="641765" cy="12770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9569993" y="3546406"/>
            <a:ext cx="833562" cy="292388"/>
          </a:xfrm>
          <a:prstGeom prst="rect">
            <a:avLst/>
          </a:prstGeom>
          <a:noFill/>
        </p:spPr>
        <p:txBody>
          <a:bodyPr wrap="none" lIns="0" tIns="0" rIns="0" bIns="0" rtlCol="0">
            <a:spAutoFit/>
          </a:bodyPr>
          <a:lstStyle/>
          <a:p>
            <a:pPr defTabSz="914135"/>
            <a:r>
              <a:rPr lang="en-US" sz="1900" dirty="0" smtClean="0">
                <a:solidFill>
                  <a:srgbClr val="FFFFFF"/>
                </a:solidFill>
              </a:rPr>
              <a:t>Agenda</a:t>
            </a:r>
          </a:p>
        </p:txBody>
      </p:sp>
    </p:spTree>
    <p:extLst>
      <p:ext uri="{BB962C8B-B14F-4D97-AF65-F5344CB8AC3E}">
        <p14:creationId xmlns:p14="http://schemas.microsoft.com/office/powerpoint/2010/main" val="40027022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3.70409E-6 -1.11111E-6 L 3.70409E-6 -0.05393 " pathEditMode="relative" rAng="0" ptsTypes="AA">
                                      <p:cBhvr>
                                        <p:cTn id="6" dur="500" fill="hold"/>
                                        <p:tgtEl>
                                          <p:spTgt spid="3075"/>
                                        </p:tgtEl>
                                        <p:attrNameLst>
                                          <p:attrName>ppt_x</p:attrName>
                                          <p:attrName>ppt_y</p:attrName>
                                        </p:attrNameLst>
                                      </p:cBhvr>
                                      <p:rCtr x="0" y="-2708"/>
                                    </p:animMotion>
                                  </p:childTnLst>
                                </p:cTn>
                              </p:par>
                              <p:par>
                                <p:cTn id="7" presetID="1" presetClass="entr" presetSubtype="0" fill="hold" grpId="0"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par>
                                <p:cTn id="9" presetID="42" presetClass="path" presetSubtype="0" accel="50000" decel="50000" fill="hold" grpId="1" nodeType="withEffect">
                                  <p:stCondLst>
                                    <p:cond delay="500"/>
                                  </p:stCondLst>
                                  <p:childTnLst>
                                    <p:animMotion origin="layout" path="M -4.17296E-6 2.96296E-6 L -4.17296E-6 0.04722 " pathEditMode="relative" rAng="0" ptsTypes="AA">
                                      <p:cBhvr>
                                        <p:cTn id="10" dur="500" spd="-100000" fill="hold"/>
                                        <p:tgtEl>
                                          <p:spTgt spid="14"/>
                                        </p:tgtEl>
                                        <p:attrNameLst>
                                          <p:attrName>ppt_x</p:attrName>
                                          <p:attrName>ppt_y</p:attrName>
                                        </p:attrNameLst>
                                      </p:cBhvr>
                                      <p:rCtr x="0" y="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hapter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2785519"/>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4135" rtl="0" eaLnBrk="1" latinLnBrk="0" hangingPunct="1">
              <a:lnSpc>
                <a:spcPct val="90000"/>
              </a:lnSpc>
              <a:spcBef>
                <a:spcPct val="20000"/>
              </a:spcBef>
              <a:buSzPct val="90000"/>
              <a:buFont typeface="Arial" pitchFamily="34" charset="0"/>
              <a:buNone/>
            </a:pPr>
            <a:r>
              <a:rPr lang="en-US" dirty="0" smtClean="0"/>
              <a:t>Chapter title</a:t>
            </a:r>
          </a:p>
        </p:txBody>
      </p:sp>
      <p:sp>
        <p:nvSpPr>
          <p:cNvPr id="4" name="Text Placeholder 8"/>
          <p:cNvSpPr>
            <a:spLocks noGrp="1"/>
          </p:cNvSpPr>
          <p:nvPr>
            <p:ph type="body" sz="quarter" idx="11" hasCustomPrompt="1"/>
          </p:nvPr>
        </p:nvSpPr>
        <p:spPr>
          <a:xfrm>
            <a:off x="624174" y="1773655"/>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135"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11"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userDrawn="1"/>
        </p:nvGrpSpPr>
        <p:grpSpPr>
          <a:xfrm>
            <a:off x="623148" y="308488"/>
            <a:ext cx="1631544" cy="612004"/>
            <a:chOff x="10186018" y="534632"/>
            <a:chExt cx="1706539" cy="639737"/>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8" name="TextBox 7"/>
            <p:cNvSpPr txBox="1"/>
            <p:nvPr userDrawn="1"/>
          </p:nvSpPr>
          <p:spPr>
            <a:xfrm>
              <a:off x="10576932" y="981291"/>
              <a:ext cx="498340" cy="193078"/>
            </a:xfrm>
            <a:prstGeom prst="rect">
              <a:avLst/>
            </a:prstGeom>
            <a:noFill/>
          </p:spPr>
          <p:txBody>
            <a:bodyPr wrap="none" lIns="0" tIns="0" rIns="0" bIns="0" rtlCol="0">
              <a:spAutoFit/>
            </a:bodyPr>
            <a:lstStyle/>
            <a:p>
              <a:pPr defTabSz="914135">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336232743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5"/>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4"/>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6"/>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11"/>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6"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6"/>
                        </p:tgtEl>
                        <p:attrNameLst>
                          <p:attrName>ppt_x</p:attrName>
                          <p:attrName>ppt_y</p:attrName>
                        </p:attrNameLst>
                      </p:cBhvr>
                      <p:rCtr x="61706" y="0"/>
                    </p:animMotion>
                  </p:childTnLst>
                </p:cTn>
              </p:par>
            </p:tnLst>
          </p:tmpl>
        </p:tmplLst>
      </p:bldP>
      <p:bldP spid="4" grpId="0">
        <p:tmplLst>
          <p:tmpl>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4"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4"/>
                        </p:tgtEl>
                        <p:attrNameLst>
                          <p:attrName>ppt_x</p:attrName>
                          <p:attrName>ppt_y</p:attrName>
                        </p:attrNameLst>
                      </p:cBhvr>
                      <p:rCtr x="61758" y="0"/>
                    </p:animMotion>
                  </p:childTnLst>
                </p:cTn>
              </p:par>
            </p:tnLst>
          </p:tmpl>
        </p:tmplLst>
      </p:bldP>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hapter Title Dark Teal">
    <p:bg>
      <p:bgPr>
        <a:solidFill>
          <a:srgbClr val="008272"/>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19"/>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4135"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55"/>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135"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4135">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67609531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hapter Title Plum">
    <p:bg>
      <p:bgPr>
        <a:solidFill>
          <a:srgbClr val="B4009E"/>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19"/>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4135"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55"/>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135"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4135">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134933449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4135"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135"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1572169928"/>
      </p:ext>
    </p:extLst>
  </p:cSld>
  <p:clrMapOvr>
    <a:masterClrMapping/>
  </p:clrMapOvr>
  <p:transition spd="slow">
    <p:push/>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Title Dark Teal">
    <p:bg>
      <p:bgPr>
        <a:solidFill>
          <a:srgbClr val="00827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4135"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135"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45967622"/>
      </p:ext>
    </p:extLst>
  </p:cSld>
  <p:clrMapOvr>
    <a:masterClrMapping/>
  </p:clrMapOvr>
  <p:transition spd="slow">
    <p:push/>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Title Plum">
    <p:bg>
      <p:bgPr>
        <a:solidFill>
          <a:srgbClr val="B4009E"/>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4135"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135"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465111060"/>
      </p:ext>
    </p:extLst>
  </p:cSld>
  <p:clrMapOvr>
    <a:masterClrMapping/>
  </p:clrMapOvr>
  <p:transition spd="slow">
    <p:push/>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12"/>
          <p:cNvSpPr>
            <a:spLocks noGrp="1"/>
          </p:cNvSpPr>
          <p:nvPr>
            <p:ph sz="quarter" idx="10"/>
          </p:nvPr>
        </p:nvSpPr>
        <p:spPr>
          <a:xfrm>
            <a:off x="624174" y="1797467"/>
            <a:ext cx="10938892" cy="4321118"/>
          </a:xfrm>
        </p:spPr>
        <p:txBody>
          <a:bodyPr/>
          <a:lstStyle>
            <a:lvl1pPr marL="0" indent="0">
              <a:buNone/>
              <a:defRPr sz="4000"/>
            </a:lvl1pPr>
            <a:lvl2pPr marL="0" indent="0">
              <a:buNone/>
              <a:tabLst/>
              <a:defRPr sz="2000">
                <a:latin typeface="+mn-lt"/>
              </a:defRPr>
            </a:lvl2pPr>
            <a:lvl3pPr marL="241208" indent="-24120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084026314"/>
      </p:ext>
    </p:extLst>
  </p:cSld>
  <p:clrMapOvr>
    <a:masterClrMapping/>
  </p:clrMapOvr>
  <p:transition spd="slow">
    <p:push dir="u"/>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041261332"/>
      </p:ext>
    </p:extLst>
  </p:cSld>
  <p:clrMapOvr>
    <a:masterClrMapping/>
  </p:clrMapOvr>
  <p:transition spd="slow">
    <p:push dir="u"/>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463" y="2327923"/>
            <a:ext cx="11171635" cy="757306"/>
          </a:xfrm>
        </p:spPr>
        <p:txBody>
          <a:bodyPr/>
          <a:lstStyle>
            <a:lvl1pPr algn="ctr">
              <a:defRPr>
                <a:latin typeface="Segoe Light" charset="0"/>
              </a:defRPr>
            </a:lvl1pPr>
          </a:lstStyle>
          <a:p>
            <a:r>
              <a:rPr lang="en-US" dirty="0" smtClean="0"/>
              <a:t>Click to edit Master title style</a:t>
            </a:r>
            <a:endParaRPr lang="en-GB" dirty="0"/>
          </a:p>
        </p:txBody>
      </p:sp>
    </p:spTree>
    <p:extLst>
      <p:ext uri="{BB962C8B-B14F-4D97-AF65-F5344CB8AC3E}">
        <p14:creationId xmlns:p14="http://schemas.microsoft.com/office/powerpoint/2010/main" val="1887219711"/>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5162606"/>
      </p:ext>
    </p:extLst>
  </p:cSld>
  <p:clrMapOvr>
    <a:masterClrMapping/>
  </p:clrMapOvr>
  <p:transition spd="slow">
    <p:push dir="u"/>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12"/>
          <p:cNvSpPr>
            <a:spLocks noGrp="1"/>
          </p:cNvSpPr>
          <p:nvPr>
            <p:ph sz="quarter" idx="10"/>
          </p:nvPr>
        </p:nvSpPr>
        <p:spPr>
          <a:xfrm>
            <a:off x="624181" y="1797467"/>
            <a:ext cx="5397447" cy="4321118"/>
          </a:xfrm>
        </p:spPr>
        <p:txBody>
          <a:bodyPr/>
          <a:lstStyle>
            <a:lvl1pPr marL="0" indent="0">
              <a:buNone/>
              <a:defRPr sz="4000"/>
            </a:lvl1pPr>
            <a:lvl2pPr marL="0" indent="0">
              <a:buNone/>
              <a:tabLst/>
              <a:defRPr sz="2000">
                <a:latin typeface="+mn-lt"/>
              </a:defRPr>
            </a:lvl2pPr>
            <a:lvl3pPr marL="241208" indent="-24120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12"/>
          <p:cNvSpPr>
            <a:spLocks noGrp="1"/>
          </p:cNvSpPr>
          <p:nvPr>
            <p:ph sz="quarter" idx="11"/>
          </p:nvPr>
        </p:nvSpPr>
        <p:spPr>
          <a:xfrm>
            <a:off x="6158501" y="1797466"/>
            <a:ext cx="5404566" cy="4321116"/>
          </a:xfrm>
        </p:spPr>
        <p:txBody>
          <a:bodyPr/>
          <a:lstStyle>
            <a:lvl1pPr marL="0" indent="0">
              <a:buNone/>
              <a:defRPr sz="4000"/>
            </a:lvl1pPr>
            <a:lvl2pPr marL="0" indent="0">
              <a:buNone/>
              <a:tabLst/>
              <a:defRPr sz="2000">
                <a:latin typeface="+mn-lt"/>
              </a:defRPr>
            </a:lvl2pPr>
            <a:lvl3pPr marL="241208" indent="-24120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248048613"/>
      </p:ext>
    </p:extLst>
  </p:cSld>
  <p:clrMapOvr>
    <a:masterClrMapping/>
  </p:clrMapOvr>
  <p:transition spd="slow">
    <p:push dir="u"/>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Metro Blocks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3" name="Content Placeholder 12"/>
          <p:cNvSpPr>
            <a:spLocks noGrp="1"/>
          </p:cNvSpPr>
          <p:nvPr>
            <p:ph sz="quarter" idx="10"/>
          </p:nvPr>
        </p:nvSpPr>
        <p:spPr>
          <a:xfrm>
            <a:off x="624174" y="1797465"/>
            <a:ext cx="6525250" cy="4321118"/>
          </a:xfrm>
        </p:spPr>
        <p:txBody>
          <a:bodyPr/>
          <a:lstStyle>
            <a:lvl1pPr marL="0" indent="0">
              <a:buNone/>
              <a:defRPr sz="4000"/>
            </a:lvl1pPr>
            <a:lvl2pPr marL="0" indent="0">
              <a:buNone/>
              <a:tabLst/>
              <a:defRPr sz="2000">
                <a:latin typeface="+mn-lt"/>
              </a:defRPr>
            </a:lvl2pPr>
            <a:lvl3pPr marL="460255" indent="-23013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4" name="Picture Placeholder 3"/>
          <p:cNvSpPr>
            <a:spLocks noGrp="1"/>
          </p:cNvSpPr>
          <p:nvPr>
            <p:ph type="pic" sz="quarter" idx="11"/>
          </p:nvPr>
        </p:nvSpPr>
        <p:spPr>
          <a:xfrm>
            <a:off x="7244637" y="1797466"/>
            <a:ext cx="2111607"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794"/>
            <a:ext cx="2111607" cy="2112790"/>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542810" y="4001214"/>
            <a:ext cx="2020256" cy="2117377"/>
          </a:xfrm>
        </p:spPr>
        <p:txBody>
          <a:bodyPr/>
          <a:lstStyle/>
          <a:p>
            <a:r>
              <a:rPr lang="en-US" smtClean="0"/>
              <a:t>Click icon to add picture</a:t>
            </a:r>
            <a:endParaRPr lang="de-CH" dirty="0"/>
          </a:p>
        </p:txBody>
      </p:sp>
    </p:spTree>
    <p:extLst>
      <p:ext uri="{BB962C8B-B14F-4D97-AF65-F5344CB8AC3E}">
        <p14:creationId xmlns:p14="http://schemas.microsoft.com/office/powerpoint/2010/main" val="2574463921"/>
      </p:ext>
    </p:extLst>
  </p:cSld>
  <p:clrMapOvr>
    <a:masterClrMapping/>
  </p:clrMapOvr>
  <p:transition spd="slow">
    <p:push dir="u"/>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Metro Block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73"/>
            <a:ext cx="2109493" cy="4321119"/>
          </a:xfrm>
        </p:spPr>
        <p:txBody>
          <a:bodyPr/>
          <a:lstStyle/>
          <a:p>
            <a:r>
              <a:rPr lang="en-US" smtClean="0"/>
              <a:t>Click icon to add picture</a:t>
            </a:r>
            <a:endParaRPr lang="de-CH"/>
          </a:p>
        </p:txBody>
      </p:sp>
      <p:sp>
        <p:nvSpPr>
          <p:cNvPr id="8" name="Picture Placeholder 3"/>
          <p:cNvSpPr>
            <a:spLocks noGrp="1"/>
          </p:cNvSpPr>
          <p:nvPr>
            <p:ph type="pic" sz="quarter" idx="13"/>
          </p:nvPr>
        </p:nvSpPr>
        <p:spPr>
          <a:xfrm>
            <a:off x="7244638" y="4005661"/>
            <a:ext cx="2111608" cy="2112924"/>
          </a:xfrm>
        </p:spPr>
        <p:txBody>
          <a:bodyPr/>
          <a:lstStyle/>
          <a:p>
            <a:r>
              <a:rPr lang="en-US" smtClean="0"/>
              <a:t>Click icon to add picture</a:t>
            </a:r>
            <a:endParaRPr lang="de-CH"/>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60255" indent="-23013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097459149"/>
      </p:ext>
    </p:extLst>
  </p:cSld>
  <p:clrMapOvr>
    <a:masterClrMapping/>
  </p:clrMapOvr>
  <p:transition spd="slow">
    <p:push dir="u"/>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Metro Blocks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238"/>
            <a:ext cx="2111608" cy="4321348"/>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242"/>
            <a:ext cx="2109493" cy="2113155"/>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6" y="4005664"/>
            <a:ext cx="2109492" cy="2112922"/>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238"/>
            <a:ext cx="6525250" cy="4321348"/>
          </a:xfrm>
        </p:spPr>
        <p:txBody>
          <a:bodyPr/>
          <a:lstStyle>
            <a:lvl1pPr marL="0" indent="0">
              <a:buNone/>
              <a:defRPr sz="4000"/>
            </a:lvl1pPr>
            <a:lvl2pPr marL="0" indent="0">
              <a:buNone/>
              <a:tabLst/>
              <a:defRPr sz="2000">
                <a:latin typeface="+mn-lt"/>
              </a:defRPr>
            </a:lvl2pPr>
            <a:lvl3pPr marL="460255" indent="-23013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516251023"/>
      </p:ext>
    </p:extLst>
  </p:cSld>
  <p:clrMapOvr>
    <a:masterClrMapping/>
  </p:clrMapOvr>
  <p:transition spd="slow">
    <p:push dir="u"/>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Metro Blocks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5"/>
            <a:ext cx="4318430" cy="2112924"/>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664"/>
            <a:ext cx="2111607" cy="2112922"/>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3" y="4001214"/>
            <a:ext cx="2109493" cy="2117377"/>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60255" indent="-23013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096545981"/>
      </p:ext>
    </p:extLst>
  </p:cSld>
  <p:clrMapOvr>
    <a:masterClrMapping/>
  </p:clrMapOvr>
  <p:transition spd="slow">
    <p:push dir="u"/>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Metro Blocks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801"/>
            <a:ext cx="4318430" cy="2112789"/>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60255" indent="-23013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860884247"/>
      </p:ext>
    </p:extLst>
  </p:cSld>
  <p:clrMapOvr>
    <a:masterClrMapping/>
  </p:clrMapOvr>
  <p:transition spd="slow">
    <p:push dir="u"/>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Metro Blocks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70"/>
            <a:ext cx="4318430" cy="4321116"/>
          </a:xfrm>
        </p:spPr>
        <p:txBody>
          <a:bodyPr/>
          <a:lstStyle/>
          <a:p>
            <a:r>
              <a:rPr lang="en-US" smtClean="0"/>
              <a:t>Click icon to add picture</a:t>
            </a:r>
            <a:endParaRPr lang="de-CH"/>
          </a:p>
        </p:txBody>
      </p:sp>
      <p:sp>
        <p:nvSpPr>
          <p:cNvPr id="6"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60255" indent="-23013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432339419"/>
      </p:ext>
    </p:extLst>
  </p:cSld>
  <p:clrMapOvr>
    <a:masterClrMapping/>
  </p:clrMapOvr>
  <p:transition spd="slow">
    <p:push dir="u"/>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4" name="Text Box 3"/>
          <p:cNvSpPr txBox="1">
            <a:spLocks noChangeArrowheads="1"/>
          </p:cNvSpPr>
          <p:nvPr userDrawn="1"/>
        </p:nvSpPr>
        <p:spPr bwMode="blackWhite">
          <a:xfrm>
            <a:off x="520632" y="6299757"/>
            <a:ext cx="11171635" cy="323165"/>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3871" eaLnBrk="0" hangingPunct="0"/>
            <a:r>
              <a:rPr lang="en-US" sz="700" dirty="0">
                <a:gradFill>
                  <a:gsLst>
                    <a:gs pos="0">
                      <a:srgbClr val="FFFFFF"/>
                    </a:gs>
                    <a:gs pos="100000">
                      <a:srgbClr val="FFFFFF"/>
                    </a:gs>
                  </a:gsLst>
                  <a:lin ang="5400000" scaled="0"/>
                </a:gradFill>
                <a:cs typeface="Arial" charset="0"/>
              </a:rPr>
              <a:t>© </a:t>
            </a:r>
            <a:r>
              <a:rPr lang="en-US" sz="700" dirty="0" smtClean="0">
                <a:gradFill>
                  <a:gsLst>
                    <a:gs pos="0">
                      <a:srgbClr val="FFFFFF"/>
                    </a:gs>
                    <a:gs pos="100000">
                      <a:srgbClr val="FFFFFF"/>
                    </a:gs>
                  </a:gsLst>
                  <a:lin ang="5400000" scaled="0"/>
                </a:gradFill>
                <a:cs typeface="Arial" charset="0"/>
              </a:rPr>
              <a:t>2012 Microsoft </a:t>
            </a:r>
            <a:r>
              <a:rPr lang="en-US" sz="700" dirty="0">
                <a:gradFill>
                  <a:gsLst>
                    <a:gs pos="0">
                      <a:srgbClr val="FFFFFF"/>
                    </a:gs>
                    <a:gs pos="100000">
                      <a:srgbClr val="FFFFFF"/>
                    </a:gs>
                  </a:gsLst>
                  <a:lin ang="5400000" scaled="0"/>
                </a:gradFill>
                <a:cs typeface="Arial" charset="0"/>
              </a:rPr>
              <a:t>Corporation. All rights reserved. Microsoft, Windows, Windows Vista and other product names are or may be registered trademarks and/or trademarks in the U.S. and/or other countries.</a:t>
            </a:r>
          </a:p>
          <a:p>
            <a:pPr algn="ctr" defTabSz="913871" eaLnBrk="0" hangingPunct="0"/>
            <a:r>
              <a:rPr lang="en-US" sz="700" dirty="0">
                <a:gradFill>
                  <a:gsLst>
                    <a:gs pos="0">
                      <a:srgbClr val="FFFFFF"/>
                    </a:gs>
                    <a:gs pos="100000">
                      <a:srgbClr val="FFFFFF"/>
                    </a:gs>
                  </a:gsLst>
                  <a:lin ang="5400000" scaled="0"/>
                </a:gra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700" dirty="0" smtClean="0">
                <a:gradFill>
                  <a:gsLst>
                    <a:gs pos="0">
                      <a:srgbClr val="FFFFFF"/>
                    </a:gs>
                    <a:gs pos="100000">
                      <a:srgbClr val="FFFFFF"/>
                    </a:gs>
                  </a:gsLst>
                  <a:lin ang="5400000" scaled="0"/>
                </a:gradFill>
                <a:cs typeface="Arial" charset="0"/>
              </a:rPr>
              <a:t>MICROSOFT </a:t>
            </a:r>
            <a:r>
              <a:rPr lang="en-US" sz="700" dirty="0">
                <a:gradFill>
                  <a:gsLst>
                    <a:gs pos="0">
                      <a:srgbClr val="FFFFFF"/>
                    </a:gs>
                    <a:gs pos="100000">
                      <a:srgbClr val="FFFFFF"/>
                    </a:gs>
                  </a:gsLst>
                  <a:lin ang="5400000" scaled="0"/>
                </a:gradFill>
                <a:cs typeface="Arial" charset="0"/>
              </a:rPr>
              <a:t>MAKES NO WARRANTIES, EXPRESS, IMPLIED OR STATUTORY, AS TO THE INFORMATION IN THIS PRESENTATION.</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203" y="1862757"/>
            <a:ext cx="8514834" cy="3134076"/>
          </a:xfrm>
          <a:prstGeom prst="rect">
            <a:avLst/>
          </a:prstGeom>
        </p:spPr>
      </p:pic>
    </p:spTree>
    <p:extLst>
      <p:ext uri="{BB962C8B-B14F-4D97-AF65-F5344CB8AC3E}">
        <p14:creationId xmlns:p14="http://schemas.microsoft.com/office/powerpoint/2010/main" val="235072926"/>
      </p:ext>
    </p:extLst>
  </p:cSld>
  <p:clrMapOvr>
    <a:masterClrMapping/>
  </p:clrMapOvr>
  <p:transition spd="slow">
    <p:push/>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49509" y="2981414"/>
            <a:ext cx="7168600" cy="896760"/>
          </a:xfrm>
        </p:spPr>
        <p:txBody>
          <a:bodyPr wrap="square" lIns="0" tIns="0" rIns="0" bIns="0" anchor="ctr">
            <a:noAutofit/>
          </a:bodyPr>
          <a:lstStyle>
            <a:lvl1pPr>
              <a:lnSpc>
                <a:spcPct val="95000"/>
              </a:lnSpc>
              <a:spcBef>
                <a:spcPts val="0"/>
              </a:spcBef>
              <a:spcAft>
                <a:spcPts val="1600"/>
              </a:spcAft>
              <a:defRPr lang="en-US" sz="35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00"/>
              </a:spcBef>
              <a:defRPr sz="1900">
                <a:solidFill>
                  <a:srgbClr val="FFFFFF"/>
                </a:solidFill>
              </a:defRPr>
            </a:lvl2pPr>
            <a:lvl3pPr>
              <a:lnSpc>
                <a:spcPct val="100000"/>
              </a:lnSpc>
              <a:spcBef>
                <a:spcPts val="800"/>
              </a:spcBef>
              <a:defRPr sz="1900">
                <a:solidFill>
                  <a:srgbClr val="FFFFFF"/>
                </a:solidFill>
              </a:defRPr>
            </a:lvl3pPr>
            <a:lvl4pPr>
              <a:lnSpc>
                <a:spcPct val="100000"/>
              </a:lnSpc>
              <a:spcBef>
                <a:spcPts val="800"/>
              </a:spcBef>
              <a:defRPr sz="1900">
                <a:solidFill>
                  <a:srgbClr val="FFFFFF"/>
                </a:solidFill>
              </a:defRPr>
            </a:lvl4pPr>
            <a:lvl5pPr>
              <a:lnSpc>
                <a:spcPct val="100000"/>
              </a:lnSpc>
              <a:spcBef>
                <a:spcPts val="800"/>
              </a:spcBef>
              <a:defRPr sz="1900">
                <a:solidFill>
                  <a:srgbClr val="FFFFFF"/>
                </a:solidFill>
              </a:defRPr>
            </a:lvl5pPr>
          </a:lstStyle>
          <a:p>
            <a:pPr marL="0" lvl="0" indent="0" algn="l" defTabSz="895905"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69142" y="1507901"/>
            <a:ext cx="3853141" cy="384378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121872" tIns="0" rIns="121872" bIns="0" numCol="1" anchor="ctr" anchorCtr="0" compatLnSpc="1">
            <a:prstTxWarp prst="textNoShape">
              <a:avLst/>
            </a:prstTxWarp>
            <a:noAutofit/>
          </a:bodyPr>
          <a:lstStyle>
            <a:lvl1pPr>
              <a:lnSpc>
                <a:spcPct val="95000"/>
              </a:lnSpc>
              <a:defRPr lang="en-US" sz="39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8431"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14296861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egoe Light" charset="0"/>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519047" y="1448154"/>
            <a:ext cx="11147560" cy="2436051"/>
          </a:xfrm>
        </p:spPr>
        <p:txBody>
          <a:bodyPr/>
          <a:lstStyle>
            <a:lvl1pPr>
              <a:defRPr>
                <a:latin typeface="Segoe Light" charset="0"/>
              </a:defRPr>
            </a:lvl1pPr>
            <a:lvl2pPr>
              <a:defRPr>
                <a:latin typeface="Segoe Light" charset="0"/>
              </a:defRPr>
            </a:lvl2pPr>
            <a:lvl3pPr>
              <a:defRPr>
                <a:latin typeface="Segoe Light" charset="0"/>
              </a:defRPr>
            </a:lvl3pPr>
            <a:lvl4pPr>
              <a:defRPr>
                <a:latin typeface="Segoe Light" charset="0"/>
              </a:defRPr>
            </a:lvl4pPr>
            <a:lvl5pPr>
              <a:defRPr>
                <a:latin typeface="Segoe Light"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59420136"/>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34" y="1636302"/>
            <a:ext cx="2688224" cy="4930601"/>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16505573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Text Only_Large">
    <p:bg>
      <p:bgPr>
        <a:solidFill>
          <a:srgbClr val="505050"/>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65213" y="2084663"/>
            <a:ext cx="9856822" cy="488965"/>
          </a:xfrm>
        </p:spPr>
        <p:txBody>
          <a:bodyPr/>
          <a:lstStyle>
            <a:lvl1pPr>
              <a:defRPr sz="3500"/>
            </a:lvl1pPr>
          </a:lstStyle>
          <a:p>
            <a:r>
              <a:rPr lang="en-US" dirty="0" smtClean="0"/>
              <a:t>Click to edit master title style</a:t>
            </a:r>
            <a:endParaRPr lang="en-US" dirty="0"/>
          </a:p>
        </p:txBody>
      </p:sp>
    </p:spTree>
    <p:extLst>
      <p:ext uri="{BB962C8B-B14F-4D97-AF65-F5344CB8AC3E}">
        <p14:creationId xmlns:p14="http://schemas.microsoft.com/office/powerpoint/2010/main" val="11443022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3"/>
            <a:ext cx="11147562" cy="757306"/>
          </a:xfrm>
        </p:spPr>
        <p:txBody>
          <a:bodyPr/>
          <a:lstStyle>
            <a:lvl1pPr>
              <a:defRPr sz="5500"/>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045" y="1448135"/>
            <a:ext cx="11147562" cy="946632"/>
          </a:xfrm>
        </p:spPr>
        <p:txBody>
          <a:bodyPr/>
          <a:lstStyle>
            <a:lvl1pPr marL="3175" indent="0">
              <a:spcBef>
                <a:spcPts val="0"/>
              </a:spcBef>
              <a:spcAft>
                <a:spcPts val="900"/>
              </a:spcAft>
              <a:buSzPct val="80000"/>
              <a:buFont typeface="Arial" pitchFamily="34" charset="0"/>
              <a:buNone/>
              <a:defRPr sz="4000" spc="-100" baseline="0">
                <a:gradFill>
                  <a:gsLst>
                    <a:gs pos="0">
                      <a:srgbClr val="595959"/>
                    </a:gs>
                    <a:gs pos="86000">
                      <a:srgbClr val="595959"/>
                    </a:gs>
                  </a:gsLst>
                  <a:lin ang="5400000" scaled="0"/>
                </a:gradFill>
                <a:latin typeface="Segoe UI Light" pitchFamily="34" charset="0"/>
              </a:defRPr>
            </a:lvl1pPr>
            <a:lvl2pPr marL="3175" indent="0">
              <a:spcBef>
                <a:spcPts val="0"/>
              </a:spcBef>
              <a:buSzPct val="80000"/>
              <a:buFont typeface="Arial" pitchFamily="34" charset="0"/>
              <a:buNone/>
              <a:defRPr sz="2000" spc="-51" baseline="0">
                <a:gradFill>
                  <a:gsLst>
                    <a:gs pos="0">
                      <a:srgbClr val="595959"/>
                    </a:gs>
                    <a:gs pos="86000">
                      <a:srgbClr val="595959"/>
                    </a:gs>
                  </a:gsLst>
                  <a:lin ang="5400000" scaled="0"/>
                </a:gradFill>
              </a:defRPr>
            </a:lvl2pPr>
            <a:lvl3pPr marL="1258576" indent="-403127">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04556" indent="-345987">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41030" indent="-336466">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160028793"/>
      </p:ext>
    </p:extLst>
  </p:cSld>
  <p:clrMapOvr>
    <a:masterClrMapping/>
  </p:clrMapOvr>
  <p:transition>
    <p:fad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lide Option 1">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767" tIns="195014" rIns="243767" bIns="195014" numCol="1" spcCol="0" rtlCol="0" fromWordArt="0" anchor="t" anchorCtr="0" forceAA="0" compatLnSpc="1">
            <a:prstTxWarp prst="textNoShape">
              <a:avLst/>
            </a:prstTxWarp>
            <a:noAutofit/>
          </a:bodyPr>
          <a:lstStyle/>
          <a:p>
            <a:pPr algn="ctr" defTabSz="1242922"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4211" rtl="0" eaLnBrk="1" latinLnBrk="0" hangingPunct="1">
              <a:lnSpc>
                <a:spcPct val="90000"/>
              </a:lnSpc>
              <a:spcBef>
                <a:spcPct val="20000"/>
              </a:spcBef>
              <a:buSzPct val="90000"/>
              <a:buFont typeface="Arial" pitchFamily="34" charset="0"/>
              <a:buNone/>
            </a:pPr>
            <a:r>
              <a:rPr lang="en-US" dirty="0" smtClean="0"/>
              <a:t>Presentation Title</a:t>
            </a:r>
          </a:p>
        </p:txBody>
      </p:sp>
      <p:sp>
        <p:nvSpPr>
          <p:cNvPr id="8" name="Text Placeholder 8"/>
          <p:cNvSpPr>
            <a:spLocks noGrp="1"/>
          </p:cNvSpPr>
          <p:nvPr>
            <p:ph type="body" sz="quarter" idx="11" hasCustomPrompt="1"/>
          </p:nvPr>
        </p:nvSpPr>
        <p:spPr>
          <a:xfrm>
            <a:off x="624174" y="4111482"/>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4211"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4211"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4211" rtl="0" eaLnBrk="1" latinLnBrk="0" hangingPunct="1">
              <a:lnSpc>
                <a:spcPct val="90000"/>
              </a:lnSpc>
              <a:spcBef>
                <a:spcPct val="20000"/>
              </a:spcBef>
              <a:buSzPct val="90000"/>
              <a:buFont typeface="Arial" pitchFamily="34" charset="0"/>
              <a:buNone/>
            </a:pPr>
            <a:r>
              <a:rPr lang="en-US" dirty="0" smtClean="0"/>
              <a:t>Contact Information</a:t>
            </a:r>
          </a:p>
        </p:txBody>
      </p:sp>
      <p:grpSp>
        <p:nvGrpSpPr>
          <p:cNvPr id="10" name="Group 9"/>
          <p:cNvGrpSpPr/>
          <p:nvPr userDrawn="1"/>
        </p:nvGrpSpPr>
        <p:grpSpPr>
          <a:xfrm>
            <a:off x="623148" y="383153"/>
            <a:ext cx="1631544" cy="604035"/>
            <a:chOff x="10186018" y="534632"/>
            <a:chExt cx="1706539" cy="631406"/>
          </a:xfrm>
        </p:grpSpPr>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2" name="TextBox 11"/>
            <p:cNvSpPr txBox="1"/>
            <p:nvPr userDrawn="1"/>
          </p:nvSpPr>
          <p:spPr>
            <a:xfrm>
              <a:off x="10576932" y="972960"/>
              <a:ext cx="498340" cy="193078"/>
            </a:xfrm>
            <a:prstGeom prst="rect">
              <a:avLst/>
            </a:prstGeom>
            <a:noFill/>
          </p:spPr>
          <p:txBody>
            <a:bodyPr wrap="none" lIns="0" tIns="0" rIns="0" bIns="0" rtlCol="0">
              <a:spAutoFit/>
            </a:bodyPr>
            <a:lstStyle/>
            <a:p>
              <a:pPr defTabSz="914211">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227859878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grpId="1" nodeType="withEffect">
                                  <p:stCondLst>
                                    <p:cond delay="500"/>
                                  </p:stCondLst>
                                  <p:childTnLst>
                                    <p:animMotion origin="layout" path="M 2.77778E-7 3.7037E-7 L 1.17344 3.7037E-7 " pathEditMode="relative" rAng="0" ptsTypes="AA">
                                      <p:cBhvr>
                                        <p:cTn id="8" dur="1000" spd="-100000" fill="hold"/>
                                        <p:tgtEl>
                                          <p:spTgt spid="5"/>
                                        </p:tgtEl>
                                        <p:attrNameLst>
                                          <p:attrName>ppt_x</p:attrName>
                                          <p:attrName>ppt_y</p:attrName>
                                        </p:attrNameLst>
                                      </p:cBhvr>
                                      <p:rCtr x="58663" y="0"/>
                                    </p:animMotion>
                                  </p:childTnLst>
                                </p:cTn>
                              </p:par>
                              <p:par>
                                <p:cTn id="9" presetID="1" presetClass="entr" presetSubtype="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childTnLst>
                                </p:cTn>
                              </p:par>
                              <p:par>
                                <p:cTn id="11" presetID="63" presetClass="path" presetSubtype="0" accel="50000" decel="50000" fill="hold" nodeType="withEffect">
                                  <p:stCondLst>
                                    <p:cond delay="500"/>
                                  </p:stCondLst>
                                  <p:childTnLst>
                                    <p:animMotion origin="layout" path="M 4.44444E-6 -4.07407E-6 L 1.40572 -4.07407E-6 " pathEditMode="relative" rAng="0" ptsTypes="AA">
                                      <p:cBhvr>
                                        <p:cTn id="12" dur="1000" spd="-100000" fill="hold"/>
                                        <p:tgtEl>
                                          <p:spTgt spid="10"/>
                                        </p:tgtEl>
                                        <p:attrNameLst>
                                          <p:attrName>ppt_x</p:attrName>
                                          <p:attrName>ppt_y</p:attrName>
                                        </p:attrNameLst>
                                      </p:cBhvr>
                                      <p:rCtr x="70278" y="0"/>
                                    </p:animMotion>
                                  </p:childTnLst>
                                </p:cTn>
                              </p:par>
                              <p:par>
                                <p:cTn id="13" presetID="1"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par>
                                <p:cTn id="15" presetID="63" presetClass="path" presetSubtype="0" accel="50000" decel="50000" fill="hold" nodeType="withEffect">
                                  <p:stCondLst>
                                    <p:cond delay="500"/>
                                  </p:stCondLst>
                                  <p:childTnLst>
                                    <p:animMotion origin="layout" path="M 2.5E-6 -3.20988E-6 L 0.67066 -3.20988E-6 " pathEditMode="relative" rAng="0" ptsTypes="AA">
                                      <p:cBhvr>
                                        <p:cTn id="16" dur="1000" spd="-100000" fill="hold"/>
                                        <p:tgtEl>
                                          <p:spTgt spid="9"/>
                                        </p:tgtEl>
                                        <p:attrNameLst>
                                          <p:attrName>ppt_x</p:attrName>
                                          <p:attrName>ppt_y</p:attrName>
                                        </p:attrNameLst>
                                      </p:cBhvr>
                                      <p:rCtr x="33524" y="0"/>
                                    </p:animMotion>
                                  </p:childTnLst>
                                </p:cTn>
                              </p:par>
                              <p:par>
                                <p:cTn id="17" presetID="1" presetClass="entr" presetSubtype="0" fill="hold" grpId="1" nodeType="with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par>
                                <p:cTn id="19" presetID="35" presetClass="path" presetSubtype="0" accel="50000" decel="50000" fill="hold" grpId="0" nodeType="withEffect">
                                  <p:stCondLst>
                                    <p:cond delay="500"/>
                                  </p:stCondLst>
                                  <p:childTnLst>
                                    <p:animMotion origin="layout" path="M -3.33333E-6 -1.23457E-7 L 1.175 -1.23457E-7 " pathEditMode="relative" rAng="0" ptsTypes="AA">
                                      <p:cBhvr>
                                        <p:cTn id="20" dur="1000" spd="-100000" fill="hold"/>
                                        <p:tgtEl>
                                          <p:spTgt spid="7"/>
                                        </p:tgtEl>
                                        <p:attrNameLst>
                                          <p:attrName>ppt_x</p:attrName>
                                          <p:attrName>ppt_y</p:attrName>
                                        </p:attrNameLst>
                                      </p:cBhvr>
                                      <p:rCtr x="58750" y="0"/>
                                    </p:animMotion>
                                  </p:childTnLst>
                                </p:cTn>
                              </p:par>
                              <p:par>
                                <p:cTn id="21" presetID="1" presetClass="entr" presetSubtype="0" fill="hold" grpId="1" nodeType="with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par>
                                <p:cTn id="23" presetID="35" presetClass="path" presetSubtype="0" accel="50000" decel="50000" fill="hold" grpId="0" nodeType="withEffect">
                                  <p:stCondLst>
                                    <p:cond delay="500"/>
                                  </p:stCondLst>
                                  <p:childTnLst>
                                    <p:animMotion origin="layout" path="M -3.33333E-6 -4.44444E-6 L 1.17622 -4.44444E-6 " pathEditMode="relative" rAng="0" ptsTypes="AA">
                                      <p:cBhvr>
                                        <p:cTn id="24" dur="1000" spd="-100000" fill="hold"/>
                                        <p:tgtEl>
                                          <p:spTgt spid="8"/>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7"/>
                        </p:tgtEl>
                        <p:attrNameLst>
                          <p:attrName>ppt_x</p:attrName>
                          <p:attrName>ppt_y</p:attrName>
                        </p:attrNameLst>
                      </p:cBhvr>
                      <p:rCtr x="58750" y="0"/>
                    </p:animMotion>
                  </p:childTnLst>
                </p:cTn>
              </p:par>
            </p:tnLst>
          </p:tmpl>
        </p:tmplLst>
      </p:bldP>
      <p:bldP spid="7" grpId="1">
        <p:tmplLst>
          <p:tmpl>
            <p:tnLst>
              <p:par>
                <p:cTn presetID="1"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8"/>
                        </p:tgtEl>
                        <p:attrNameLst>
                          <p:attrName>ppt_x</p:attrName>
                          <p:attrName>ppt_y</p:attrName>
                        </p:attrNameLst>
                      </p:cBhvr>
                      <p:rCtr x="58802" y="0"/>
                    </p:animMotion>
                  </p:childTnLst>
                </p:cTn>
              </p:par>
            </p:tnLst>
          </p:tmpl>
        </p:tmplLst>
      </p:bldP>
      <p:bldP spid="8" grpId="1">
        <p:tmplLst>
          <p:tmpl>
            <p:tnLst>
              <p:par>
                <p:cTn presetID="1"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767" tIns="195014" rIns="243767" bIns="195014" numCol="1" spcCol="0" rtlCol="0" fromWordArt="0" anchor="t" anchorCtr="0" forceAA="0" compatLnSpc="1">
            <a:prstTxWarp prst="textNoShape">
              <a:avLst/>
            </a:prstTxWarp>
            <a:noAutofit/>
          </a:bodyPr>
          <a:lstStyle/>
          <a:p>
            <a:pPr algn="ctr" defTabSz="1242922"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4211" rtl="0" eaLnBrk="1" latinLnBrk="0" hangingPunct="1">
              <a:lnSpc>
                <a:spcPct val="90000"/>
              </a:lnSpc>
              <a:spcBef>
                <a:spcPct val="20000"/>
              </a:spcBef>
              <a:buSzPct val="90000"/>
              <a:buFont typeface="Arial" pitchFamily="34" charset="0"/>
              <a:buNone/>
            </a:pPr>
            <a:r>
              <a:rPr lang="en-US" dirty="0" smtClean="0"/>
              <a:t>Presentation Title</a:t>
            </a:r>
          </a:p>
        </p:txBody>
      </p:sp>
      <p:sp>
        <p:nvSpPr>
          <p:cNvPr id="4" name="Text Placeholder 8"/>
          <p:cNvSpPr>
            <a:spLocks noGrp="1"/>
          </p:cNvSpPr>
          <p:nvPr>
            <p:ph type="body" sz="quarter" idx="11" hasCustomPrompt="1"/>
          </p:nvPr>
        </p:nvSpPr>
        <p:spPr>
          <a:xfrm>
            <a:off x="624174" y="4111482"/>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4211"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4211"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4211" rtl="0" eaLnBrk="1" latinLnBrk="0" hangingPunct="1">
              <a:lnSpc>
                <a:spcPct val="90000"/>
              </a:lnSpc>
              <a:spcBef>
                <a:spcPct val="20000"/>
              </a:spcBef>
              <a:buSzPct val="90000"/>
              <a:buFont typeface="Arial" pitchFamily="34" charset="0"/>
              <a:buNone/>
            </a:pPr>
            <a:r>
              <a:rPr lang="en-US" dirty="0" smtClean="0"/>
              <a:t>Contact Information</a:t>
            </a:r>
          </a:p>
        </p:txBody>
      </p:sp>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userDrawn="1"/>
        </p:nvGrpSpPr>
        <p:grpSpPr>
          <a:xfrm>
            <a:off x="594808" y="308490"/>
            <a:ext cx="1631544" cy="604035"/>
            <a:chOff x="10186018" y="534632"/>
            <a:chExt cx="1706539" cy="631406"/>
          </a:xfrm>
        </p:grpSpPr>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0" name="TextBox 9"/>
            <p:cNvSpPr txBox="1"/>
            <p:nvPr userDrawn="1"/>
          </p:nvSpPr>
          <p:spPr>
            <a:xfrm>
              <a:off x="10576932" y="972960"/>
              <a:ext cx="498340" cy="193078"/>
            </a:xfrm>
            <a:prstGeom prst="rect">
              <a:avLst/>
            </a:prstGeom>
            <a:noFill/>
          </p:spPr>
          <p:txBody>
            <a:bodyPr wrap="none" lIns="0" tIns="0" rIns="0" bIns="0" rtlCol="0">
              <a:spAutoFit/>
            </a:bodyPr>
            <a:lstStyle/>
            <a:p>
              <a:pPr defTabSz="914211">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424581551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500"/>
                                  </p:stCondLst>
                                  <p:childTnLst>
                                    <p:animMotion origin="layout" path="M 2.77778E-7 3.7037E-7 L 1.17344 3.7037E-7 " pathEditMode="relative" rAng="0" ptsTypes="AA">
                                      <p:cBhvr>
                                        <p:cTn id="10" dur="1000" spd="-100000" fill="hold"/>
                                        <p:tgtEl>
                                          <p:spTgt spid="5"/>
                                        </p:tgtEl>
                                        <p:attrNameLst>
                                          <p:attrName>ppt_x</p:attrName>
                                          <p:attrName>ppt_y</p:attrName>
                                        </p:attrNameLst>
                                      </p:cBhvr>
                                      <p:rCtr x="58663" y="0"/>
                                    </p:animMotion>
                                  </p:childTnLst>
                                </p:cTn>
                              </p:par>
                              <p:par>
                                <p:cTn id="11" presetID="1"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par>
                                <p:cTn id="13" presetID="63" presetClass="path" presetSubtype="0" accel="50000" decel="50000" fill="hold" nodeType="withEffect">
                                  <p:stCondLst>
                                    <p:cond delay="500"/>
                                  </p:stCondLst>
                                  <p:childTnLst>
                                    <p:animMotion origin="layout" path="M 5E-6 -1.60494E-6 L 1.41598 -1.60494E-6 " pathEditMode="relative" rAng="0" ptsTypes="AA">
                                      <p:cBhvr>
                                        <p:cTn id="14" dur="1000" spd="-100000" fill="hold"/>
                                        <p:tgtEl>
                                          <p:spTgt spid="7"/>
                                        </p:tgtEl>
                                        <p:attrNameLst>
                                          <p:attrName>ppt_x</p:attrName>
                                          <p:attrName>ppt_y</p:attrName>
                                        </p:attrNameLst>
                                      </p:cBhvr>
                                      <p:rCtr x="70799" y="0"/>
                                    </p:animMotion>
                                  </p:childTnLst>
                                </p:cTn>
                              </p:par>
                              <p:par>
                                <p:cTn id="15" presetID="1"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childTnLst>
                                </p:cTn>
                              </p:par>
                              <p:par>
                                <p:cTn id="17" presetID="63" presetClass="path" presetSubtype="0" accel="50000" decel="50000" fill="hold" nodeType="withEffect">
                                  <p:stCondLst>
                                    <p:cond delay="500"/>
                                  </p:stCondLst>
                                  <p:childTnLst>
                                    <p:animMotion origin="layout" path="M 2.5E-6 -3.20988E-6 L 0.67066 -3.20988E-6 " pathEditMode="relative" rAng="0" ptsTypes="AA">
                                      <p:cBhvr>
                                        <p:cTn id="18" dur="1000" spd="-100000" fill="hold"/>
                                        <p:tgtEl>
                                          <p:spTgt spid="9"/>
                                        </p:tgtEl>
                                        <p:attrNameLst>
                                          <p:attrName>ppt_x</p:attrName>
                                          <p:attrName>ppt_y</p:attrName>
                                        </p:attrNameLst>
                                      </p:cBhvr>
                                      <p:rCtr x="33524" y="0"/>
                                    </p:animMotion>
                                  </p:childTnLst>
                                </p:cTn>
                              </p:par>
                              <p:par>
                                <p:cTn id="19" presetID="1" presetClass="entr" presetSubtype="0" fill="hold" grpId="1" nodeType="withEffect">
                                  <p:stCondLst>
                                    <p:cond delay="500"/>
                                  </p:stCondLst>
                                  <p:childTnLst>
                                    <p:set>
                                      <p:cBhvr>
                                        <p:cTn id="20" dur="1" fill="hold">
                                          <p:stCondLst>
                                            <p:cond delay="0"/>
                                          </p:stCondLst>
                                        </p:cTn>
                                        <p:tgtEl>
                                          <p:spTgt spid="6"/>
                                        </p:tgtEl>
                                        <p:attrNameLst>
                                          <p:attrName>style.visibility</p:attrName>
                                        </p:attrNameLst>
                                      </p:cBhvr>
                                      <p:to>
                                        <p:strVal val="visible"/>
                                      </p:to>
                                    </p:set>
                                  </p:childTnLst>
                                </p:cTn>
                              </p:par>
                              <p:par>
                                <p:cTn id="21" presetID="35" presetClass="path" presetSubtype="0" accel="50000" decel="50000" fill="hold" grpId="0" nodeType="withEffect">
                                  <p:stCondLst>
                                    <p:cond delay="500"/>
                                  </p:stCondLst>
                                  <p:childTnLst>
                                    <p:animMotion origin="layout" path="M -3.33333E-6 -1.23457E-7 L 1.175 -1.23457E-7 " pathEditMode="relative" rAng="0" ptsTypes="AA">
                                      <p:cBhvr>
                                        <p:cTn id="22" dur="1000" spd="-100000" fill="hold"/>
                                        <p:tgtEl>
                                          <p:spTgt spid="6"/>
                                        </p:tgtEl>
                                        <p:attrNameLst>
                                          <p:attrName>ppt_x</p:attrName>
                                          <p:attrName>ppt_y</p:attrName>
                                        </p:attrNameLst>
                                      </p:cBhvr>
                                      <p:rCtr x="58750" y="0"/>
                                    </p:animMotion>
                                  </p:childTnLst>
                                </p:cTn>
                              </p:par>
                              <p:par>
                                <p:cTn id="23" presetID="1" presetClass="entr" presetSubtype="0" fill="hold" grpId="1" nodeType="with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par>
                                <p:cTn id="25" presetID="35" presetClass="path" presetSubtype="0" accel="50000" decel="50000" fill="hold" grpId="0" nodeType="withEffect">
                                  <p:stCondLst>
                                    <p:cond delay="500"/>
                                  </p:stCondLst>
                                  <p:childTnLst>
                                    <p:animMotion origin="layout" path="M -3.33333E-6 -4.44444E-6 L 1.17622 -4.44444E-6 " pathEditMode="relative" rAng="0" ptsTypes="AA">
                                      <p:cBhvr>
                                        <p:cTn id="26" dur="1000" spd="-100000" fill="hold"/>
                                        <p:tgtEl>
                                          <p:spTgt spid="4"/>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6"/>
                        </p:tgtEl>
                        <p:attrNameLst>
                          <p:attrName>ppt_x</p:attrName>
                          <p:attrName>ppt_y</p:attrName>
                        </p:attrNameLst>
                      </p:cBhvr>
                      <p:rCtr x="58750" y="0"/>
                    </p:animMotion>
                  </p:childTnLst>
                </p:cTn>
              </p:par>
            </p:tnLst>
          </p:tmpl>
        </p:tmplLst>
      </p:bldP>
      <p:bldP spid="6" grpId="1">
        <p:tmplLst>
          <p:tmpl>
            <p:tnLst>
              <p:par>
                <p:cTn presetID="1" presetClass="entr" presetSubtype="0" fill="hold" nodeType="withEffect">
                  <p:stCondLst>
                    <p:cond delay="5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4"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4"/>
                        </p:tgtEl>
                        <p:attrNameLst>
                          <p:attrName>ppt_x</p:attrName>
                          <p:attrName>ppt_y</p:attrName>
                        </p:attrNameLst>
                      </p:cBhvr>
                      <p:rCtr x="58802" y="0"/>
                    </p:animMotion>
                  </p:childTnLst>
                </p:cTn>
              </p:par>
            </p:tnLst>
          </p:tmpl>
        </p:tmplLst>
      </p:bldP>
      <p:bldP spid="4" grpId="1">
        <p:tmplLst>
          <p:tmpl>
            <p:tnLst>
              <p:par>
                <p:cTn presetID="1"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childTnLst>
                </p:cTn>
              </p:par>
            </p:tnLst>
          </p:tmpl>
        </p:tmplLst>
      </p:bldP>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Agenda</a:t>
            </a:r>
            <a:endParaRPr lang="en-US" dirty="0"/>
          </a:p>
        </p:txBody>
      </p:sp>
      <p:sp>
        <p:nvSpPr>
          <p:cNvPr id="11" name="Content Placeholder 12"/>
          <p:cNvSpPr>
            <a:spLocks noGrp="1"/>
          </p:cNvSpPr>
          <p:nvPr>
            <p:ph sz="quarter" idx="10" hasCustomPrompt="1"/>
          </p:nvPr>
        </p:nvSpPr>
        <p:spPr>
          <a:xfrm>
            <a:off x="624174" y="1797467"/>
            <a:ext cx="8732072" cy="4321118"/>
          </a:xfrm>
        </p:spPr>
        <p:txBody>
          <a:bodyPr/>
          <a:lstStyle>
            <a:lvl1pPr marL="0" indent="0">
              <a:buNone/>
              <a:tabLst>
                <a:tab pos="7602856" algn="l"/>
              </a:tabLst>
              <a:defRPr sz="4000" baseline="0">
                <a:solidFill>
                  <a:schemeClr val="accent2"/>
                </a:solidFill>
              </a:defRPr>
            </a:lvl1pPr>
            <a:lvl2pPr marL="0" indent="0">
              <a:buNone/>
              <a:tabLst>
                <a:tab pos="7602856" algn="l"/>
              </a:tabLst>
              <a:defRPr sz="2000">
                <a:latin typeface="+mn-lt"/>
              </a:defRPr>
            </a:lvl2pPr>
            <a:lvl3pPr marL="460295" indent="-230150">
              <a:tabLst>
                <a:tab pos="7602856" algn="l"/>
              </a:tabLst>
              <a:defRPr sz="2000" baseline="0">
                <a:latin typeface="+mn-lt"/>
              </a:defRPr>
            </a:lvl3pPr>
          </a:lstStyle>
          <a:p>
            <a:pPr lvl="0"/>
            <a:r>
              <a:rPr lang="en-US" dirty="0" smtClean="0"/>
              <a:t>Topic	xx</a:t>
            </a:r>
          </a:p>
          <a:p>
            <a:pPr lvl="1"/>
            <a:r>
              <a:rPr lang="en-US" dirty="0" smtClean="0"/>
              <a:t>Subtopic	xx</a:t>
            </a:r>
          </a:p>
          <a:p>
            <a:pPr lvl="0"/>
            <a:r>
              <a:rPr lang="en-US" dirty="0" smtClean="0"/>
              <a:t>Topic	xx</a:t>
            </a:r>
          </a:p>
          <a:p>
            <a:pPr lvl="1"/>
            <a:r>
              <a:rPr lang="en-US" dirty="0" smtClean="0"/>
              <a:t>Subtopic	xx</a:t>
            </a:r>
          </a:p>
        </p:txBody>
      </p:sp>
      <p:sp>
        <p:nvSpPr>
          <p:cNvPr id="12" name="Rectangle 11"/>
          <p:cNvSpPr/>
          <p:nvPr userDrawn="1"/>
        </p:nvSpPr>
        <p:spPr bwMode="auto">
          <a:xfrm>
            <a:off x="9453573" y="1797467"/>
            <a:ext cx="2109493" cy="210233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4" tIns="45713" rIns="45713" bIns="91424" numCol="1" spcCol="0" rtlCol="0" fromWordArt="0" anchor="b" anchorCtr="0" forceAA="0" compatLnSpc="1">
            <a:prstTxWarp prst="textNoShape">
              <a:avLst/>
            </a:prstTxWarp>
            <a:noAutofit/>
          </a:bodyPr>
          <a:lstStyle/>
          <a:p>
            <a:pPr algn="ctr" defTabSz="913947" fontAlgn="base">
              <a:spcBef>
                <a:spcPct val="0"/>
              </a:spcBef>
              <a:spcAft>
                <a:spcPct val="0"/>
              </a:spcAft>
            </a:pPr>
            <a:endParaRPr lang="en-US" sz="1900" spc="-51"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075" name="Picture 3" descr="C:\Temp\Agenda.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181410" y="2224730"/>
            <a:ext cx="641765" cy="12770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9569993" y="3546406"/>
            <a:ext cx="833562" cy="292388"/>
          </a:xfrm>
          <a:prstGeom prst="rect">
            <a:avLst/>
          </a:prstGeom>
          <a:noFill/>
        </p:spPr>
        <p:txBody>
          <a:bodyPr wrap="none" lIns="0" tIns="0" rIns="0" bIns="0" rtlCol="0">
            <a:spAutoFit/>
          </a:bodyPr>
          <a:lstStyle/>
          <a:p>
            <a:pPr defTabSz="914211"/>
            <a:r>
              <a:rPr lang="en-US" sz="1900" dirty="0" smtClean="0">
                <a:solidFill>
                  <a:srgbClr val="FFFFFF"/>
                </a:solidFill>
              </a:rPr>
              <a:t>Agenda</a:t>
            </a:r>
          </a:p>
        </p:txBody>
      </p:sp>
    </p:spTree>
    <p:extLst>
      <p:ext uri="{BB962C8B-B14F-4D97-AF65-F5344CB8AC3E}">
        <p14:creationId xmlns:p14="http://schemas.microsoft.com/office/powerpoint/2010/main" val="35509874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3.70409E-6 -1.11111E-6 L 3.70409E-6 -0.05393 " pathEditMode="relative" rAng="0" ptsTypes="AA">
                                      <p:cBhvr>
                                        <p:cTn id="6" dur="500" fill="hold"/>
                                        <p:tgtEl>
                                          <p:spTgt spid="3075"/>
                                        </p:tgtEl>
                                        <p:attrNameLst>
                                          <p:attrName>ppt_x</p:attrName>
                                          <p:attrName>ppt_y</p:attrName>
                                        </p:attrNameLst>
                                      </p:cBhvr>
                                      <p:rCtr x="0" y="-2708"/>
                                    </p:animMotion>
                                  </p:childTnLst>
                                </p:cTn>
                              </p:par>
                              <p:par>
                                <p:cTn id="7" presetID="1" presetClass="entr" presetSubtype="0" fill="hold" grpId="0"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par>
                                <p:cTn id="9" presetID="42" presetClass="path" presetSubtype="0" accel="50000" decel="50000" fill="hold" grpId="1" nodeType="withEffect">
                                  <p:stCondLst>
                                    <p:cond delay="500"/>
                                  </p:stCondLst>
                                  <p:childTnLst>
                                    <p:animMotion origin="layout" path="M -4.17296E-6 2.96296E-6 L -4.17296E-6 0.04722 " pathEditMode="relative" rAng="0" ptsTypes="AA">
                                      <p:cBhvr>
                                        <p:cTn id="10" dur="500" spd="-100000" fill="hold"/>
                                        <p:tgtEl>
                                          <p:spTgt spid="14"/>
                                        </p:tgtEl>
                                        <p:attrNameLst>
                                          <p:attrName>ppt_x</p:attrName>
                                          <p:attrName>ppt_y</p:attrName>
                                        </p:attrNameLst>
                                      </p:cBhvr>
                                      <p:rCtr x="0" y="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hapter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2785516"/>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4211" rtl="0" eaLnBrk="1" latinLnBrk="0" hangingPunct="1">
              <a:lnSpc>
                <a:spcPct val="90000"/>
              </a:lnSpc>
              <a:spcBef>
                <a:spcPct val="20000"/>
              </a:spcBef>
              <a:buSzPct val="90000"/>
              <a:buFont typeface="Arial" pitchFamily="34" charset="0"/>
              <a:buNone/>
            </a:pPr>
            <a:r>
              <a:rPr lang="en-US" dirty="0" smtClean="0"/>
              <a:t>Chapter title</a:t>
            </a:r>
          </a:p>
        </p:txBody>
      </p:sp>
      <p:sp>
        <p:nvSpPr>
          <p:cNvPr id="4" name="Text Placeholder 8"/>
          <p:cNvSpPr>
            <a:spLocks noGrp="1"/>
          </p:cNvSpPr>
          <p:nvPr>
            <p:ph type="body" sz="quarter" idx="11" hasCustomPrompt="1"/>
          </p:nvPr>
        </p:nvSpPr>
        <p:spPr>
          <a:xfrm>
            <a:off x="624174" y="1773653"/>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211"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11"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userDrawn="1"/>
        </p:nvGrpSpPr>
        <p:grpSpPr>
          <a:xfrm>
            <a:off x="623148" y="308488"/>
            <a:ext cx="1631544" cy="612004"/>
            <a:chOff x="10186018" y="534632"/>
            <a:chExt cx="1706539" cy="639737"/>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8" name="TextBox 7"/>
            <p:cNvSpPr txBox="1"/>
            <p:nvPr userDrawn="1"/>
          </p:nvSpPr>
          <p:spPr>
            <a:xfrm>
              <a:off x="10576932" y="981291"/>
              <a:ext cx="498340" cy="193078"/>
            </a:xfrm>
            <a:prstGeom prst="rect">
              <a:avLst/>
            </a:prstGeom>
            <a:noFill/>
          </p:spPr>
          <p:txBody>
            <a:bodyPr wrap="none" lIns="0" tIns="0" rIns="0" bIns="0" rtlCol="0">
              <a:spAutoFit/>
            </a:bodyPr>
            <a:lstStyle/>
            <a:p>
              <a:pPr defTabSz="914211">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197837829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5"/>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4"/>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6"/>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11"/>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6"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6"/>
                        </p:tgtEl>
                        <p:attrNameLst>
                          <p:attrName>ppt_x</p:attrName>
                          <p:attrName>ppt_y</p:attrName>
                        </p:attrNameLst>
                      </p:cBhvr>
                      <p:rCtr x="61706" y="0"/>
                    </p:animMotion>
                  </p:childTnLst>
                </p:cTn>
              </p:par>
            </p:tnLst>
          </p:tmpl>
        </p:tmplLst>
      </p:bldP>
      <p:bldP spid="4" grpId="0">
        <p:tmplLst>
          <p:tmpl>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4"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4"/>
                        </p:tgtEl>
                        <p:attrNameLst>
                          <p:attrName>ppt_x</p:attrName>
                          <p:attrName>ppt_y</p:attrName>
                        </p:attrNameLst>
                      </p:cBhvr>
                      <p:rCtr x="61758" y="0"/>
                    </p:animMotion>
                  </p:childTnLst>
                </p:cTn>
              </p:par>
            </p:tnLst>
          </p:tmpl>
        </p:tmplLst>
      </p:bldP>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hapter Title Dark Teal">
    <p:bg>
      <p:bgPr>
        <a:solidFill>
          <a:srgbClr val="008272"/>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16"/>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4211"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53"/>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211"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4211">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189549012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hapter Title Plum">
    <p:bg>
      <p:bgPr>
        <a:solidFill>
          <a:srgbClr val="B4009E"/>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16"/>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4211"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53"/>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211"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4211">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129908240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tion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4211"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211"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3031000344"/>
      </p:ext>
    </p:extLst>
  </p:cSld>
  <p:clrMapOvr>
    <a:masterClrMapping/>
  </p:clrMapOvr>
  <p:transition spd="slow">
    <p:push/>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18" Type="http://schemas.openxmlformats.org/officeDocument/2006/relationships/slideLayout" Target="../slideLayouts/slideLayout162.xml"/><Relationship Id="rId3" Type="http://schemas.openxmlformats.org/officeDocument/2006/relationships/slideLayout" Target="../slideLayouts/slideLayout147.xml"/><Relationship Id="rId21" Type="http://schemas.openxmlformats.org/officeDocument/2006/relationships/slideLayout" Target="../slideLayouts/slideLayout165.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slideLayout" Target="../slideLayouts/slideLayout161.xml"/><Relationship Id="rId25" Type="http://schemas.openxmlformats.org/officeDocument/2006/relationships/theme" Target="../theme/theme10.xml"/><Relationship Id="rId2" Type="http://schemas.openxmlformats.org/officeDocument/2006/relationships/slideLayout" Target="../slideLayouts/slideLayout146.xml"/><Relationship Id="rId16" Type="http://schemas.openxmlformats.org/officeDocument/2006/relationships/slideLayout" Target="../slideLayouts/slideLayout160.xml"/><Relationship Id="rId20" Type="http://schemas.openxmlformats.org/officeDocument/2006/relationships/slideLayout" Target="../slideLayouts/slideLayout164.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24" Type="http://schemas.openxmlformats.org/officeDocument/2006/relationships/slideLayout" Target="../slideLayouts/slideLayout168.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23" Type="http://schemas.openxmlformats.org/officeDocument/2006/relationships/slideLayout" Target="../slideLayouts/slideLayout167.xml"/><Relationship Id="rId10" Type="http://schemas.openxmlformats.org/officeDocument/2006/relationships/slideLayout" Target="../slideLayouts/slideLayout154.xml"/><Relationship Id="rId19" Type="http://schemas.openxmlformats.org/officeDocument/2006/relationships/slideLayout" Target="../slideLayouts/slideLayout163.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 Id="rId22" Type="http://schemas.openxmlformats.org/officeDocument/2006/relationships/slideLayout" Target="../slideLayouts/slideLayout16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18" Type="http://schemas.openxmlformats.org/officeDocument/2006/relationships/slideLayout" Target="../slideLayouts/slideLayout186.xml"/><Relationship Id="rId26" Type="http://schemas.openxmlformats.org/officeDocument/2006/relationships/slideLayout" Target="../slideLayouts/slideLayout194.xml"/><Relationship Id="rId3" Type="http://schemas.openxmlformats.org/officeDocument/2006/relationships/slideLayout" Target="../slideLayouts/slideLayout171.xml"/><Relationship Id="rId21" Type="http://schemas.openxmlformats.org/officeDocument/2006/relationships/slideLayout" Target="../slideLayouts/slideLayout189.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17" Type="http://schemas.openxmlformats.org/officeDocument/2006/relationships/slideLayout" Target="../slideLayouts/slideLayout185.xml"/><Relationship Id="rId25" Type="http://schemas.openxmlformats.org/officeDocument/2006/relationships/slideLayout" Target="../slideLayouts/slideLayout193.xml"/><Relationship Id="rId2" Type="http://schemas.openxmlformats.org/officeDocument/2006/relationships/slideLayout" Target="../slideLayouts/slideLayout170.xml"/><Relationship Id="rId16" Type="http://schemas.openxmlformats.org/officeDocument/2006/relationships/slideLayout" Target="../slideLayouts/slideLayout184.xml"/><Relationship Id="rId20" Type="http://schemas.openxmlformats.org/officeDocument/2006/relationships/slideLayout" Target="../slideLayouts/slideLayout188.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24" Type="http://schemas.openxmlformats.org/officeDocument/2006/relationships/slideLayout" Target="../slideLayouts/slideLayout192.xml"/><Relationship Id="rId5" Type="http://schemas.openxmlformats.org/officeDocument/2006/relationships/slideLayout" Target="../slideLayouts/slideLayout173.xml"/><Relationship Id="rId15" Type="http://schemas.openxmlformats.org/officeDocument/2006/relationships/slideLayout" Target="../slideLayouts/slideLayout183.xml"/><Relationship Id="rId23" Type="http://schemas.openxmlformats.org/officeDocument/2006/relationships/slideLayout" Target="../slideLayouts/slideLayout191.xml"/><Relationship Id="rId10" Type="http://schemas.openxmlformats.org/officeDocument/2006/relationships/slideLayout" Target="../slideLayouts/slideLayout178.xml"/><Relationship Id="rId19" Type="http://schemas.openxmlformats.org/officeDocument/2006/relationships/slideLayout" Target="../slideLayouts/slideLayout187.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slideLayout" Target="../slideLayouts/slideLayout182.xml"/><Relationship Id="rId22" Type="http://schemas.openxmlformats.org/officeDocument/2006/relationships/slideLayout" Target="../slideLayouts/slideLayout190.xml"/><Relationship Id="rId27"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18" Type="http://schemas.openxmlformats.org/officeDocument/2006/relationships/slideLayout" Target="../slideLayouts/slideLayout212.xml"/><Relationship Id="rId26" Type="http://schemas.openxmlformats.org/officeDocument/2006/relationships/slideLayout" Target="../slideLayouts/slideLayout220.xml"/><Relationship Id="rId3" Type="http://schemas.openxmlformats.org/officeDocument/2006/relationships/slideLayout" Target="../slideLayouts/slideLayout197.xml"/><Relationship Id="rId21" Type="http://schemas.openxmlformats.org/officeDocument/2006/relationships/slideLayout" Target="../slideLayouts/slideLayout215.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17" Type="http://schemas.openxmlformats.org/officeDocument/2006/relationships/slideLayout" Target="../slideLayouts/slideLayout211.xml"/><Relationship Id="rId25" Type="http://schemas.openxmlformats.org/officeDocument/2006/relationships/slideLayout" Target="../slideLayouts/slideLayout219.xml"/><Relationship Id="rId2" Type="http://schemas.openxmlformats.org/officeDocument/2006/relationships/slideLayout" Target="../slideLayouts/slideLayout196.xml"/><Relationship Id="rId16" Type="http://schemas.openxmlformats.org/officeDocument/2006/relationships/slideLayout" Target="../slideLayouts/slideLayout210.xml"/><Relationship Id="rId20" Type="http://schemas.openxmlformats.org/officeDocument/2006/relationships/slideLayout" Target="../slideLayouts/slideLayout214.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24" Type="http://schemas.openxmlformats.org/officeDocument/2006/relationships/slideLayout" Target="../slideLayouts/slideLayout218.xml"/><Relationship Id="rId5" Type="http://schemas.openxmlformats.org/officeDocument/2006/relationships/slideLayout" Target="../slideLayouts/slideLayout199.xml"/><Relationship Id="rId15" Type="http://schemas.openxmlformats.org/officeDocument/2006/relationships/slideLayout" Target="../slideLayouts/slideLayout209.xml"/><Relationship Id="rId23" Type="http://schemas.openxmlformats.org/officeDocument/2006/relationships/slideLayout" Target="../slideLayouts/slideLayout217.xml"/><Relationship Id="rId10" Type="http://schemas.openxmlformats.org/officeDocument/2006/relationships/slideLayout" Target="../slideLayouts/slideLayout204.xml"/><Relationship Id="rId19" Type="http://schemas.openxmlformats.org/officeDocument/2006/relationships/slideLayout" Target="../slideLayouts/slideLayout213.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slideLayout" Target="../slideLayouts/slideLayout208.xml"/><Relationship Id="rId22" Type="http://schemas.openxmlformats.org/officeDocument/2006/relationships/slideLayout" Target="../slideLayouts/slideLayout216.xml"/><Relationship Id="rId27"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2.pn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image" Target="../media/image1.png"/><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theme" Target="../theme/theme13.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slideLayout" Target="../slideLayouts/slideLayout243.xml"/><Relationship Id="rId18" Type="http://schemas.openxmlformats.org/officeDocument/2006/relationships/slideLayout" Target="../slideLayouts/slideLayout248.xml"/><Relationship Id="rId3" Type="http://schemas.openxmlformats.org/officeDocument/2006/relationships/slideLayout" Target="../slideLayouts/slideLayout233.xml"/><Relationship Id="rId21" Type="http://schemas.openxmlformats.org/officeDocument/2006/relationships/slideLayout" Target="../slideLayouts/slideLayout251.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17" Type="http://schemas.openxmlformats.org/officeDocument/2006/relationships/slideLayout" Target="../slideLayouts/slideLayout247.xml"/><Relationship Id="rId2" Type="http://schemas.openxmlformats.org/officeDocument/2006/relationships/slideLayout" Target="../slideLayouts/slideLayout232.xml"/><Relationship Id="rId16" Type="http://schemas.openxmlformats.org/officeDocument/2006/relationships/slideLayout" Target="../slideLayouts/slideLayout246.xml"/><Relationship Id="rId20" Type="http://schemas.openxmlformats.org/officeDocument/2006/relationships/slideLayout" Target="../slideLayouts/slideLayout250.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24" Type="http://schemas.openxmlformats.org/officeDocument/2006/relationships/theme" Target="../theme/theme14.xml"/><Relationship Id="rId5" Type="http://schemas.openxmlformats.org/officeDocument/2006/relationships/slideLayout" Target="../slideLayouts/slideLayout235.xml"/><Relationship Id="rId15" Type="http://schemas.openxmlformats.org/officeDocument/2006/relationships/slideLayout" Target="../slideLayouts/slideLayout245.xml"/><Relationship Id="rId23" Type="http://schemas.openxmlformats.org/officeDocument/2006/relationships/slideLayout" Target="../slideLayouts/slideLayout253.xml"/><Relationship Id="rId10" Type="http://schemas.openxmlformats.org/officeDocument/2006/relationships/slideLayout" Target="../slideLayouts/slideLayout240.xml"/><Relationship Id="rId19" Type="http://schemas.openxmlformats.org/officeDocument/2006/relationships/slideLayout" Target="../slideLayouts/slideLayout249.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slideLayout" Target="../slideLayouts/slideLayout244.xml"/><Relationship Id="rId22" Type="http://schemas.openxmlformats.org/officeDocument/2006/relationships/slideLayout" Target="../slideLayouts/slideLayout2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image" Target="../media/image2.png"/><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image" Target="../media/image1.png"/><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theme" Target="../theme/theme15.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71.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image" Target="../media/image2.png"/><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image" Target="../media/image1.png"/><Relationship Id="rId5" Type="http://schemas.openxmlformats.org/officeDocument/2006/relationships/slideLayout" Target="../slideLayouts/slideLayout268.xml"/><Relationship Id="rId10" Type="http://schemas.openxmlformats.org/officeDocument/2006/relationships/theme" Target="../theme/theme16.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image" Target="../media/image1.png"/><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17.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3.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4.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2.png"/><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2.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1.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5.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theme" Target="../theme/theme7.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26" Type="http://schemas.openxmlformats.org/officeDocument/2006/relationships/slideLayout" Target="../slideLayouts/slideLayout118.xml"/><Relationship Id="rId3" Type="http://schemas.openxmlformats.org/officeDocument/2006/relationships/slideLayout" Target="../slideLayouts/slideLayout95.xml"/><Relationship Id="rId21" Type="http://schemas.openxmlformats.org/officeDocument/2006/relationships/slideLayout" Target="../slideLayouts/slideLayout113.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24" Type="http://schemas.openxmlformats.org/officeDocument/2006/relationships/slideLayout" Target="../slideLayouts/slideLayout116.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 Type="http://schemas.openxmlformats.org/officeDocument/2006/relationships/slideLayout" Target="../slideLayouts/slideLayout121.xml"/><Relationship Id="rId21" Type="http://schemas.openxmlformats.org/officeDocument/2006/relationships/slideLayout" Target="../slideLayouts/slideLayout139.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045" y="228654"/>
            <a:ext cx="11147562" cy="757306"/>
          </a:xfrm>
          <a:prstGeom prst="rect">
            <a:avLst/>
          </a:prstGeom>
        </p:spPr>
        <p:txBody>
          <a:bodyPr vert="horz" wrap="square" lIns="0" tIns="0" rIns="0" bIns="0" rtlCol="0" anchor="t">
            <a:spAutoFit/>
          </a:bodyPr>
          <a:lstStyle/>
          <a:p>
            <a:endParaRPr lang="en-US" dirty="0"/>
          </a:p>
        </p:txBody>
      </p:sp>
      <p:sp>
        <p:nvSpPr>
          <p:cNvPr id="3" name="Text Placeholder 2"/>
          <p:cNvSpPr>
            <a:spLocks noGrp="1"/>
          </p:cNvSpPr>
          <p:nvPr>
            <p:ph type="body" idx="1"/>
          </p:nvPr>
        </p:nvSpPr>
        <p:spPr>
          <a:xfrm>
            <a:off x="519047" y="1448154"/>
            <a:ext cx="11147560" cy="2436051"/>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27" r:id="rId8"/>
    <p:sldLayoutId id="2147483805" r:id="rId9"/>
    <p:sldLayoutId id="2147484014" r:id="rId10"/>
  </p:sldLayoutIdLst>
  <p:transition>
    <p:fade/>
  </p:transition>
  <p:timing>
    <p:tnLst>
      <p:par>
        <p:cTn id="1" dur="indefinite" restart="never" nodeType="tmRoot"/>
      </p:par>
    </p:tnLst>
  </p:timing>
  <p:txStyles>
    <p:titleStyle>
      <a:lvl1pPr algn="l" defTabSz="1110064" rtl="0" eaLnBrk="1" latinLnBrk="0" hangingPunct="1">
        <a:lnSpc>
          <a:spcPct val="90000"/>
        </a:lnSpc>
        <a:spcBef>
          <a:spcPct val="0"/>
        </a:spcBef>
        <a:buNone/>
        <a:defRPr lang="en-US" sz="5500" b="0" kern="1200" cap="none" spc="-121" baseline="0" dirty="0" smtClean="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p:titleStyle>
    <p:bodyStyle>
      <a:lvl1pPr marL="558902" indent="-558902" algn="l" defTabSz="1110064" rtl="0" eaLnBrk="1" latinLnBrk="0" hangingPunct="1">
        <a:lnSpc>
          <a:spcPct val="90000"/>
        </a:lnSpc>
        <a:spcBef>
          <a:spcPct val="20000"/>
        </a:spcBef>
        <a:buSzPct val="90000"/>
        <a:buFontTx/>
        <a:buBlip>
          <a:blip r:embed="rId12"/>
        </a:buBlip>
        <a:defRPr sz="3900" kern="1200">
          <a:gradFill>
            <a:gsLst>
              <a:gs pos="0">
                <a:schemeClr val="tx1"/>
              </a:gs>
              <a:gs pos="86000">
                <a:schemeClr val="tx1"/>
              </a:gs>
            </a:gsLst>
            <a:lin ang="5400000" scaled="0"/>
          </a:gradFill>
          <a:latin typeface="Segoe Light" charset="0"/>
          <a:ea typeface="+mn-ea"/>
          <a:cs typeface="+mn-cs"/>
        </a:defRPr>
      </a:lvl1pPr>
      <a:lvl2pPr marL="1038790" indent="-479888" algn="l" defTabSz="1110064" rtl="0" eaLnBrk="1" latinLnBrk="0" hangingPunct="1">
        <a:lnSpc>
          <a:spcPct val="90000"/>
        </a:lnSpc>
        <a:spcBef>
          <a:spcPct val="20000"/>
        </a:spcBef>
        <a:buSzPct val="90000"/>
        <a:buFontTx/>
        <a:buBlip>
          <a:blip r:embed="rId13"/>
        </a:buBlip>
        <a:defRPr sz="3500" kern="1200">
          <a:gradFill>
            <a:gsLst>
              <a:gs pos="0">
                <a:schemeClr val="tx1"/>
              </a:gs>
              <a:gs pos="86000">
                <a:schemeClr val="tx1"/>
              </a:gs>
            </a:gsLst>
            <a:lin ang="5400000" scaled="0"/>
          </a:gradFill>
          <a:latin typeface="Segoe Light" charset="0"/>
          <a:ea typeface="+mn-ea"/>
          <a:cs typeface="+mn-cs"/>
        </a:defRPr>
      </a:lvl2pPr>
      <a:lvl3pPr marL="1528318" indent="-489524" algn="l" defTabSz="1110064" rtl="0" eaLnBrk="1" latinLnBrk="0" hangingPunct="1">
        <a:lnSpc>
          <a:spcPct val="90000"/>
        </a:lnSpc>
        <a:spcBef>
          <a:spcPct val="20000"/>
        </a:spcBef>
        <a:buSzPct val="90000"/>
        <a:buFontTx/>
        <a:buBlip>
          <a:blip r:embed="rId13"/>
        </a:buBlip>
        <a:defRPr sz="2900" kern="1200">
          <a:gradFill>
            <a:gsLst>
              <a:gs pos="0">
                <a:schemeClr val="tx1"/>
              </a:gs>
              <a:gs pos="86000">
                <a:schemeClr val="tx1"/>
              </a:gs>
            </a:gsLst>
            <a:lin ang="5400000" scaled="0"/>
          </a:gradFill>
          <a:latin typeface="Segoe Light" charset="0"/>
          <a:ea typeface="+mn-ea"/>
          <a:cs typeface="+mn-cs"/>
        </a:defRPr>
      </a:lvl3pPr>
      <a:lvl4pPr marL="1948463" indent="-420142" algn="l" defTabSz="1110064" rtl="0" eaLnBrk="1" latinLnBrk="0" hangingPunct="1">
        <a:lnSpc>
          <a:spcPct val="90000"/>
        </a:lnSpc>
        <a:spcBef>
          <a:spcPct val="20000"/>
        </a:spcBef>
        <a:buSzPct val="90000"/>
        <a:buFontTx/>
        <a:buBlip>
          <a:blip r:embed="rId13"/>
        </a:buBlip>
        <a:defRPr sz="2400" kern="1200">
          <a:gradFill>
            <a:gsLst>
              <a:gs pos="0">
                <a:schemeClr val="tx1"/>
              </a:gs>
              <a:gs pos="86000">
                <a:schemeClr val="tx1"/>
              </a:gs>
            </a:gsLst>
            <a:lin ang="5400000" scaled="0"/>
          </a:gradFill>
          <a:latin typeface="Segoe Light" charset="0"/>
          <a:ea typeface="+mn-ea"/>
          <a:cs typeface="+mn-cs"/>
        </a:defRPr>
      </a:lvl4pPr>
      <a:lvl5pPr marL="2357041" indent="-408579" algn="l" defTabSz="1110064" rtl="0" eaLnBrk="1" latinLnBrk="0" hangingPunct="1">
        <a:lnSpc>
          <a:spcPct val="90000"/>
        </a:lnSpc>
        <a:spcBef>
          <a:spcPct val="20000"/>
        </a:spcBef>
        <a:buSzPct val="90000"/>
        <a:buFontTx/>
        <a:buBlip>
          <a:blip r:embed="rId13"/>
        </a:buBlip>
        <a:defRPr sz="2400" kern="1200">
          <a:gradFill>
            <a:gsLst>
              <a:gs pos="0">
                <a:schemeClr val="tx1"/>
              </a:gs>
              <a:gs pos="86000">
                <a:schemeClr val="tx1"/>
              </a:gs>
            </a:gsLst>
            <a:lin ang="5400000" scaled="0"/>
          </a:gradFill>
          <a:latin typeface="Segoe Light" charset="0"/>
          <a:ea typeface="+mn-ea"/>
          <a:cs typeface="+mn-cs"/>
        </a:defRPr>
      </a:lvl5pPr>
      <a:lvl6pPr marL="3052660" indent="-277511" algn="l" defTabSz="1110064"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607691" indent="-277511" algn="l" defTabSz="1110064"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62723" indent="-277511" algn="l" defTabSz="1110064"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717753" indent="-277511" algn="l" defTabSz="1110064"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110064" rtl="0" eaLnBrk="1" latinLnBrk="0" hangingPunct="1">
        <a:defRPr sz="2100" kern="1200">
          <a:solidFill>
            <a:schemeClr val="tx1"/>
          </a:solidFill>
          <a:latin typeface="+mn-lt"/>
          <a:ea typeface="+mn-ea"/>
          <a:cs typeface="+mn-cs"/>
        </a:defRPr>
      </a:lvl1pPr>
      <a:lvl2pPr marL="555031" algn="l" defTabSz="1110064" rtl="0" eaLnBrk="1" latinLnBrk="0" hangingPunct="1">
        <a:defRPr sz="2100" kern="1200">
          <a:solidFill>
            <a:schemeClr val="tx1"/>
          </a:solidFill>
          <a:latin typeface="+mn-lt"/>
          <a:ea typeface="+mn-ea"/>
          <a:cs typeface="+mn-cs"/>
        </a:defRPr>
      </a:lvl2pPr>
      <a:lvl3pPr marL="1110064" algn="l" defTabSz="1110064" rtl="0" eaLnBrk="1" latinLnBrk="0" hangingPunct="1">
        <a:defRPr sz="2100" kern="1200">
          <a:solidFill>
            <a:schemeClr val="tx1"/>
          </a:solidFill>
          <a:latin typeface="+mn-lt"/>
          <a:ea typeface="+mn-ea"/>
          <a:cs typeface="+mn-cs"/>
        </a:defRPr>
      </a:lvl3pPr>
      <a:lvl4pPr marL="1665089" algn="l" defTabSz="1110064" rtl="0" eaLnBrk="1" latinLnBrk="0" hangingPunct="1">
        <a:defRPr sz="2100" kern="1200">
          <a:solidFill>
            <a:schemeClr val="tx1"/>
          </a:solidFill>
          <a:latin typeface="+mn-lt"/>
          <a:ea typeface="+mn-ea"/>
          <a:cs typeface="+mn-cs"/>
        </a:defRPr>
      </a:lvl4pPr>
      <a:lvl5pPr marL="2220118" algn="l" defTabSz="1110064" rtl="0" eaLnBrk="1" latinLnBrk="0" hangingPunct="1">
        <a:defRPr sz="2100" kern="1200">
          <a:solidFill>
            <a:schemeClr val="tx1"/>
          </a:solidFill>
          <a:latin typeface="+mn-lt"/>
          <a:ea typeface="+mn-ea"/>
          <a:cs typeface="+mn-cs"/>
        </a:defRPr>
      </a:lvl5pPr>
      <a:lvl6pPr marL="2775153" algn="l" defTabSz="1110064" rtl="0" eaLnBrk="1" latinLnBrk="0" hangingPunct="1">
        <a:defRPr sz="2100" kern="1200">
          <a:solidFill>
            <a:schemeClr val="tx1"/>
          </a:solidFill>
          <a:latin typeface="+mn-lt"/>
          <a:ea typeface="+mn-ea"/>
          <a:cs typeface="+mn-cs"/>
        </a:defRPr>
      </a:lvl6pPr>
      <a:lvl7pPr marL="3330177" algn="l" defTabSz="1110064" rtl="0" eaLnBrk="1" latinLnBrk="0" hangingPunct="1">
        <a:defRPr sz="2100" kern="1200">
          <a:solidFill>
            <a:schemeClr val="tx1"/>
          </a:solidFill>
          <a:latin typeface="+mn-lt"/>
          <a:ea typeface="+mn-ea"/>
          <a:cs typeface="+mn-cs"/>
        </a:defRPr>
      </a:lvl7pPr>
      <a:lvl8pPr marL="3885207" algn="l" defTabSz="1110064" rtl="0" eaLnBrk="1" latinLnBrk="0" hangingPunct="1">
        <a:defRPr sz="2100" kern="1200">
          <a:solidFill>
            <a:schemeClr val="tx1"/>
          </a:solidFill>
          <a:latin typeface="+mn-lt"/>
          <a:ea typeface="+mn-ea"/>
          <a:cs typeface="+mn-cs"/>
        </a:defRPr>
      </a:lvl8pPr>
      <a:lvl9pPr marL="4440235" algn="l" defTabSz="1110064" rtl="0" eaLnBrk="1" latinLnBrk="0" hangingPunct="1">
        <a:defRPr sz="21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4174" y="228653"/>
            <a:ext cx="10938892" cy="757306"/>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624173" y="1797467"/>
            <a:ext cx="10938894" cy="4336468"/>
          </a:xfrm>
          <a:prstGeom prst="rect">
            <a:avLst/>
          </a:prstGeom>
        </p:spPr>
        <p:txBody>
          <a:bodyPr vert="horz" wrap="square"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133455738"/>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 id="2147483974" r:id="rId14"/>
    <p:sldLayoutId id="2147483975" r:id="rId15"/>
    <p:sldLayoutId id="2147483976" r:id="rId16"/>
    <p:sldLayoutId id="2147483977" r:id="rId17"/>
    <p:sldLayoutId id="2147483978" r:id="rId18"/>
    <p:sldLayoutId id="2147483979" r:id="rId19"/>
    <p:sldLayoutId id="2147483980" r:id="rId20"/>
    <p:sldLayoutId id="2147483981" r:id="rId21"/>
    <p:sldLayoutId id="2147483982" r:id="rId22"/>
    <p:sldLayoutId id="2147483983" r:id="rId23"/>
    <p:sldLayoutId id="2147483986" r:id="rId24"/>
  </p:sldLayoutIdLst>
  <p:transition spd="slow">
    <p:push dir="u"/>
  </p:transition>
  <p:timing>
    <p:tnLst>
      <p:par>
        <p:cTn id="1" dur="indefinite" restart="never" nodeType="tmRoot"/>
      </p:par>
    </p:tnLst>
  </p:timing>
  <p:txStyles>
    <p:titleStyle>
      <a:lvl1pPr algn="l" defTabSz="914120" rtl="0" eaLnBrk="1" latinLnBrk="0" hangingPunct="1">
        <a:lnSpc>
          <a:spcPct val="90000"/>
        </a:lnSpc>
        <a:spcBef>
          <a:spcPct val="0"/>
        </a:spcBef>
        <a:buNone/>
        <a:defRPr lang="en-US" sz="5464" b="0" kern="1200" cap="none" spc="-100" baseline="0" dirty="0" smtClean="0">
          <a:ln w="3175">
            <a:noFill/>
          </a:ln>
          <a:solidFill>
            <a:srgbClr val="555555"/>
          </a:solidFill>
          <a:effectLst/>
          <a:latin typeface="Segoe UI Light" pitchFamily="34" charset="0"/>
          <a:ea typeface="+mn-ea"/>
          <a:cs typeface="Arial" charset="0"/>
        </a:defRPr>
      </a:lvl1pPr>
    </p:titleStyle>
    <p:bodyStyle>
      <a:lvl1pPr marL="0" indent="0" algn="l" defTabSz="914120" rtl="0" eaLnBrk="1" latinLnBrk="0" hangingPunct="1">
        <a:lnSpc>
          <a:spcPct val="90000"/>
        </a:lnSpc>
        <a:spcBef>
          <a:spcPct val="20000"/>
        </a:spcBef>
        <a:buSzPct val="90000"/>
        <a:buFont typeface="Wingdings" pitchFamily="2" charset="2"/>
        <a:buNone/>
        <a:defRPr sz="3998" kern="1200">
          <a:solidFill>
            <a:schemeClr val="tx1">
              <a:lumMod val="75000"/>
            </a:schemeClr>
          </a:solidFill>
          <a:latin typeface="+mj-lt"/>
          <a:ea typeface="+mn-ea"/>
          <a:cs typeface="+mn-cs"/>
        </a:defRPr>
      </a:lvl1pPr>
      <a:lvl2pPr marL="0" indent="0" algn="l" defTabSz="914120" rtl="0" eaLnBrk="1" latinLnBrk="0" hangingPunct="1">
        <a:lnSpc>
          <a:spcPct val="90000"/>
        </a:lnSpc>
        <a:spcBef>
          <a:spcPct val="20000"/>
        </a:spcBef>
        <a:buSzPct val="90000"/>
        <a:buFont typeface="Wingdings" pitchFamily="2" charset="2"/>
        <a:buNone/>
        <a:tabLst>
          <a:tab pos="630071" algn="l"/>
        </a:tabLst>
        <a:defRPr sz="1999" kern="1200">
          <a:solidFill>
            <a:schemeClr val="tx1">
              <a:lumMod val="75000"/>
            </a:schemeClr>
          </a:solidFill>
          <a:latin typeface="+mn-lt"/>
          <a:ea typeface="+mn-ea"/>
          <a:cs typeface="+mn-cs"/>
        </a:defRPr>
      </a:lvl2pPr>
      <a:lvl3pPr marL="236972" indent="-236972" algn="l" defTabSz="914120" rtl="0" eaLnBrk="1" latinLnBrk="0" hangingPunct="1">
        <a:lnSpc>
          <a:spcPct val="90000"/>
        </a:lnSpc>
        <a:spcBef>
          <a:spcPct val="20000"/>
        </a:spcBef>
        <a:buSzPct val="90000"/>
        <a:buFont typeface="Wingdings" pitchFamily="2" charset="2"/>
        <a:buChar char="§"/>
        <a:defRPr sz="1999" kern="1200">
          <a:solidFill>
            <a:schemeClr val="tx1">
              <a:lumMod val="75000"/>
            </a:schemeClr>
          </a:solidFill>
          <a:latin typeface="+mn-lt"/>
          <a:ea typeface="+mn-ea"/>
          <a:cs typeface="+mn-cs"/>
        </a:defRPr>
      </a:lvl3pPr>
      <a:lvl4pPr marL="1482329" indent="-223778" algn="l" defTabSz="914120" rtl="0" eaLnBrk="1" latinLnBrk="0" hangingPunct="1">
        <a:lnSpc>
          <a:spcPct val="90000"/>
        </a:lnSpc>
        <a:spcBef>
          <a:spcPct val="20000"/>
        </a:spcBef>
        <a:buSzPct val="90000"/>
        <a:buFont typeface="Wingdings" pitchFamily="2" charset="2"/>
        <a:buChar char="§"/>
        <a:tabLst>
          <a:tab pos="914156" algn="l"/>
        </a:tabLst>
        <a:defRPr sz="1999"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2456" indent="-230127" algn="l" defTabSz="914120" rtl="0" eaLnBrk="1" latinLnBrk="0" hangingPunct="1">
        <a:lnSpc>
          <a:spcPct val="90000"/>
        </a:lnSpc>
        <a:spcBef>
          <a:spcPct val="20000"/>
        </a:spcBef>
        <a:buSzPct val="90000"/>
        <a:buFont typeface="Wingdings" pitchFamily="2" charset="2"/>
        <a:buChar char="§"/>
        <a:defRPr sz="1999"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3829" indent="-228530" algn="l" defTabSz="914120"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889" indent="-228530" algn="l" defTabSz="914120"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948" indent="-228530" algn="l" defTabSz="914120"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5008" indent="-228530" algn="l" defTabSz="914120"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4120" rtl="0" eaLnBrk="1" latinLnBrk="0" hangingPunct="1">
        <a:defRPr sz="1866" kern="1200">
          <a:solidFill>
            <a:schemeClr val="tx1"/>
          </a:solidFill>
          <a:latin typeface="+mn-lt"/>
          <a:ea typeface="+mn-ea"/>
          <a:cs typeface="+mn-cs"/>
        </a:defRPr>
      </a:lvl1pPr>
      <a:lvl2pPr marL="457060" algn="l" defTabSz="914120" rtl="0" eaLnBrk="1" latinLnBrk="0" hangingPunct="1">
        <a:defRPr sz="1866" kern="1200">
          <a:solidFill>
            <a:schemeClr val="tx1"/>
          </a:solidFill>
          <a:latin typeface="+mn-lt"/>
          <a:ea typeface="+mn-ea"/>
          <a:cs typeface="+mn-cs"/>
        </a:defRPr>
      </a:lvl2pPr>
      <a:lvl3pPr marL="914120" algn="l" defTabSz="914120" rtl="0" eaLnBrk="1" latinLnBrk="0" hangingPunct="1">
        <a:defRPr sz="1866" kern="1200">
          <a:solidFill>
            <a:schemeClr val="tx1"/>
          </a:solidFill>
          <a:latin typeface="+mn-lt"/>
          <a:ea typeface="+mn-ea"/>
          <a:cs typeface="+mn-cs"/>
        </a:defRPr>
      </a:lvl3pPr>
      <a:lvl4pPr marL="1371179" algn="l" defTabSz="914120" rtl="0" eaLnBrk="1" latinLnBrk="0" hangingPunct="1">
        <a:defRPr sz="1866" kern="1200">
          <a:solidFill>
            <a:schemeClr val="tx1"/>
          </a:solidFill>
          <a:latin typeface="+mn-lt"/>
          <a:ea typeface="+mn-ea"/>
          <a:cs typeface="+mn-cs"/>
        </a:defRPr>
      </a:lvl4pPr>
      <a:lvl5pPr marL="1828239" algn="l" defTabSz="914120" rtl="0" eaLnBrk="1" latinLnBrk="0" hangingPunct="1">
        <a:defRPr sz="1866" kern="1200">
          <a:solidFill>
            <a:schemeClr val="tx1"/>
          </a:solidFill>
          <a:latin typeface="+mn-lt"/>
          <a:ea typeface="+mn-ea"/>
          <a:cs typeface="+mn-cs"/>
        </a:defRPr>
      </a:lvl5pPr>
      <a:lvl6pPr marL="2285299" algn="l" defTabSz="914120" rtl="0" eaLnBrk="1" latinLnBrk="0" hangingPunct="1">
        <a:defRPr sz="1866" kern="1200">
          <a:solidFill>
            <a:schemeClr val="tx1"/>
          </a:solidFill>
          <a:latin typeface="+mn-lt"/>
          <a:ea typeface="+mn-ea"/>
          <a:cs typeface="+mn-cs"/>
        </a:defRPr>
      </a:lvl6pPr>
      <a:lvl7pPr marL="2742359" algn="l" defTabSz="914120" rtl="0" eaLnBrk="1" latinLnBrk="0" hangingPunct="1">
        <a:defRPr sz="1866" kern="1200">
          <a:solidFill>
            <a:schemeClr val="tx1"/>
          </a:solidFill>
          <a:latin typeface="+mn-lt"/>
          <a:ea typeface="+mn-ea"/>
          <a:cs typeface="+mn-cs"/>
        </a:defRPr>
      </a:lvl7pPr>
      <a:lvl8pPr marL="3199418" algn="l" defTabSz="914120" rtl="0" eaLnBrk="1" latinLnBrk="0" hangingPunct="1">
        <a:defRPr sz="1866" kern="1200">
          <a:solidFill>
            <a:schemeClr val="tx1"/>
          </a:solidFill>
          <a:latin typeface="+mn-lt"/>
          <a:ea typeface="+mn-ea"/>
          <a:cs typeface="+mn-cs"/>
        </a:defRPr>
      </a:lvl8pPr>
      <a:lvl9pPr marL="3656478" algn="l" defTabSz="914120" rtl="0" eaLnBrk="1" latinLnBrk="0" hangingPunct="1">
        <a:defRPr sz="186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465">
          <p15:clr>
            <a:srgbClr val="F26B43"/>
          </p15:clr>
        </p15:guide>
        <p15:guide id="2" orient="horz" pos="1847">
          <p15:clr>
            <a:srgbClr val="F26B43"/>
          </p15:clr>
        </p15:guide>
        <p15:guide id="3" orient="horz" pos="2890">
          <p15:clr>
            <a:srgbClr val="F26B43"/>
          </p15:clr>
        </p15:guide>
        <p15:guide id="4" orient="horz" pos="123">
          <p15:clr>
            <a:srgbClr val="F26B43"/>
          </p15:clr>
        </p15:guide>
        <p15:guide id="5" pos="295">
          <p15:clr>
            <a:srgbClr val="F26B43"/>
          </p15:clr>
        </p15:guide>
        <p15:guide id="6" orient="horz" pos="1892">
          <p15:clr>
            <a:srgbClr val="F26B43"/>
          </p15:clr>
        </p15:guide>
        <p15:guide id="7" pos="1338">
          <p15:clr>
            <a:srgbClr val="F26B43"/>
          </p15:clr>
        </p15:guide>
        <p15:guide id="8" pos="1292">
          <p15:clr>
            <a:srgbClr val="F26B43"/>
          </p15:clr>
        </p15:guide>
        <p15:guide id="9" pos="2336">
          <p15:clr>
            <a:srgbClr val="F26B43"/>
          </p15:clr>
        </p15:guide>
        <p15:guide id="10" pos="2381">
          <p15:clr>
            <a:srgbClr val="F26B43"/>
          </p15:clr>
        </p15:guide>
        <p15:guide id="11" orient="horz" pos="849">
          <p15:clr>
            <a:srgbClr val="F26B43"/>
          </p15:clr>
        </p15:guide>
        <p15:guide id="12" pos="2880">
          <p15:clr>
            <a:srgbClr val="F26B43"/>
          </p15:clr>
        </p15:guide>
        <p15:guide id="13" pos="4422">
          <p15:clr>
            <a:srgbClr val="F26B43"/>
          </p15:clr>
        </p15:guide>
        <p15:guide id="14" pos="3424">
          <p15:clr>
            <a:srgbClr val="F26B43"/>
          </p15:clr>
        </p15:guide>
        <p15:guide id="15" pos="3379">
          <p15:clr>
            <a:srgbClr val="F26B43"/>
          </p15:clr>
        </p15:guide>
        <p15:guide id="16" pos="4468">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4174" y="228653"/>
            <a:ext cx="10938892" cy="757306"/>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624173" y="1797467"/>
            <a:ext cx="10938894" cy="4336468"/>
          </a:xfrm>
          <a:prstGeom prst="rect">
            <a:avLst/>
          </a:prstGeom>
        </p:spPr>
        <p:txBody>
          <a:bodyPr vert="horz" wrap="square"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742616341"/>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3999" r:id="rId12"/>
    <p:sldLayoutId id="2147484000" r:id="rId13"/>
    <p:sldLayoutId id="2147484001" r:id="rId14"/>
    <p:sldLayoutId id="2147484002" r:id="rId15"/>
    <p:sldLayoutId id="2147484003" r:id="rId16"/>
    <p:sldLayoutId id="2147484004" r:id="rId17"/>
    <p:sldLayoutId id="2147484005" r:id="rId18"/>
    <p:sldLayoutId id="2147484006" r:id="rId19"/>
    <p:sldLayoutId id="2147484007" r:id="rId20"/>
    <p:sldLayoutId id="2147484008" r:id="rId21"/>
    <p:sldLayoutId id="2147484009" r:id="rId22"/>
    <p:sldLayoutId id="2147484010" r:id="rId23"/>
    <p:sldLayoutId id="2147484011" r:id="rId24"/>
    <p:sldLayoutId id="2147484012" r:id="rId25"/>
    <p:sldLayoutId id="2147484013" r:id="rId26"/>
  </p:sldLayoutIdLst>
  <p:transition spd="slow">
    <p:push dir="u"/>
  </p:transition>
  <p:timing>
    <p:tnLst>
      <p:par>
        <p:cTn id="1" dur="indefinite" restart="never" nodeType="tmRoot"/>
      </p:par>
    </p:tnLst>
  </p:timing>
  <p:txStyles>
    <p:titleStyle>
      <a:lvl1pPr algn="l" defTabSz="914120" rtl="0" eaLnBrk="1" latinLnBrk="0" hangingPunct="1">
        <a:lnSpc>
          <a:spcPct val="90000"/>
        </a:lnSpc>
        <a:spcBef>
          <a:spcPct val="0"/>
        </a:spcBef>
        <a:buNone/>
        <a:defRPr lang="en-US" sz="5464" b="0" kern="1200" cap="none" spc="-100" baseline="0" dirty="0" smtClean="0">
          <a:ln w="3175">
            <a:noFill/>
          </a:ln>
          <a:solidFill>
            <a:srgbClr val="555555"/>
          </a:solidFill>
          <a:effectLst/>
          <a:latin typeface="Segoe UI Light" pitchFamily="34" charset="0"/>
          <a:ea typeface="+mn-ea"/>
          <a:cs typeface="Arial" charset="0"/>
        </a:defRPr>
      </a:lvl1pPr>
    </p:titleStyle>
    <p:bodyStyle>
      <a:lvl1pPr marL="0" indent="0" algn="l" defTabSz="914120" rtl="0" eaLnBrk="1" latinLnBrk="0" hangingPunct="1">
        <a:lnSpc>
          <a:spcPct val="90000"/>
        </a:lnSpc>
        <a:spcBef>
          <a:spcPct val="20000"/>
        </a:spcBef>
        <a:buSzPct val="90000"/>
        <a:buFont typeface="Wingdings" pitchFamily="2" charset="2"/>
        <a:buNone/>
        <a:defRPr sz="3998" kern="1200">
          <a:solidFill>
            <a:schemeClr val="tx1">
              <a:lumMod val="75000"/>
            </a:schemeClr>
          </a:solidFill>
          <a:latin typeface="+mj-lt"/>
          <a:ea typeface="+mn-ea"/>
          <a:cs typeface="+mn-cs"/>
        </a:defRPr>
      </a:lvl1pPr>
      <a:lvl2pPr marL="0" indent="0" algn="l" defTabSz="914120" rtl="0" eaLnBrk="1" latinLnBrk="0" hangingPunct="1">
        <a:lnSpc>
          <a:spcPct val="90000"/>
        </a:lnSpc>
        <a:spcBef>
          <a:spcPct val="20000"/>
        </a:spcBef>
        <a:buSzPct val="90000"/>
        <a:buFont typeface="Wingdings" pitchFamily="2" charset="2"/>
        <a:buNone/>
        <a:tabLst>
          <a:tab pos="630071" algn="l"/>
        </a:tabLst>
        <a:defRPr sz="1999" kern="1200">
          <a:solidFill>
            <a:schemeClr val="tx1">
              <a:lumMod val="75000"/>
            </a:schemeClr>
          </a:solidFill>
          <a:latin typeface="+mn-lt"/>
          <a:ea typeface="+mn-ea"/>
          <a:cs typeface="+mn-cs"/>
        </a:defRPr>
      </a:lvl2pPr>
      <a:lvl3pPr marL="236972" indent="-236972" algn="l" defTabSz="914120" rtl="0" eaLnBrk="1" latinLnBrk="0" hangingPunct="1">
        <a:lnSpc>
          <a:spcPct val="90000"/>
        </a:lnSpc>
        <a:spcBef>
          <a:spcPct val="20000"/>
        </a:spcBef>
        <a:buSzPct val="90000"/>
        <a:buFont typeface="Wingdings" pitchFamily="2" charset="2"/>
        <a:buChar char="§"/>
        <a:defRPr sz="1999" kern="1200">
          <a:solidFill>
            <a:schemeClr val="tx1">
              <a:lumMod val="75000"/>
            </a:schemeClr>
          </a:solidFill>
          <a:latin typeface="+mn-lt"/>
          <a:ea typeface="+mn-ea"/>
          <a:cs typeface="+mn-cs"/>
        </a:defRPr>
      </a:lvl3pPr>
      <a:lvl4pPr marL="1482329" indent="-223778" algn="l" defTabSz="914120" rtl="0" eaLnBrk="1" latinLnBrk="0" hangingPunct="1">
        <a:lnSpc>
          <a:spcPct val="90000"/>
        </a:lnSpc>
        <a:spcBef>
          <a:spcPct val="20000"/>
        </a:spcBef>
        <a:buSzPct val="90000"/>
        <a:buFont typeface="Wingdings" pitchFamily="2" charset="2"/>
        <a:buChar char="§"/>
        <a:tabLst>
          <a:tab pos="914156" algn="l"/>
        </a:tabLst>
        <a:defRPr sz="1999"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2456" indent="-230127" algn="l" defTabSz="914120" rtl="0" eaLnBrk="1" latinLnBrk="0" hangingPunct="1">
        <a:lnSpc>
          <a:spcPct val="90000"/>
        </a:lnSpc>
        <a:spcBef>
          <a:spcPct val="20000"/>
        </a:spcBef>
        <a:buSzPct val="90000"/>
        <a:buFont typeface="Wingdings" pitchFamily="2" charset="2"/>
        <a:buChar char="§"/>
        <a:defRPr sz="1999"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3829" indent="-228530" algn="l" defTabSz="914120"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889" indent="-228530" algn="l" defTabSz="914120"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948" indent="-228530" algn="l" defTabSz="914120"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5008" indent="-228530" algn="l" defTabSz="914120"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4120" rtl="0" eaLnBrk="1" latinLnBrk="0" hangingPunct="1">
        <a:defRPr sz="1866" kern="1200">
          <a:solidFill>
            <a:schemeClr val="tx1"/>
          </a:solidFill>
          <a:latin typeface="+mn-lt"/>
          <a:ea typeface="+mn-ea"/>
          <a:cs typeface="+mn-cs"/>
        </a:defRPr>
      </a:lvl1pPr>
      <a:lvl2pPr marL="457060" algn="l" defTabSz="914120" rtl="0" eaLnBrk="1" latinLnBrk="0" hangingPunct="1">
        <a:defRPr sz="1866" kern="1200">
          <a:solidFill>
            <a:schemeClr val="tx1"/>
          </a:solidFill>
          <a:latin typeface="+mn-lt"/>
          <a:ea typeface="+mn-ea"/>
          <a:cs typeface="+mn-cs"/>
        </a:defRPr>
      </a:lvl2pPr>
      <a:lvl3pPr marL="914120" algn="l" defTabSz="914120" rtl="0" eaLnBrk="1" latinLnBrk="0" hangingPunct="1">
        <a:defRPr sz="1866" kern="1200">
          <a:solidFill>
            <a:schemeClr val="tx1"/>
          </a:solidFill>
          <a:latin typeface="+mn-lt"/>
          <a:ea typeface="+mn-ea"/>
          <a:cs typeface="+mn-cs"/>
        </a:defRPr>
      </a:lvl3pPr>
      <a:lvl4pPr marL="1371179" algn="l" defTabSz="914120" rtl="0" eaLnBrk="1" latinLnBrk="0" hangingPunct="1">
        <a:defRPr sz="1866" kern="1200">
          <a:solidFill>
            <a:schemeClr val="tx1"/>
          </a:solidFill>
          <a:latin typeface="+mn-lt"/>
          <a:ea typeface="+mn-ea"/>
          <a:cs typeface="+mn-cs"/>
        </a:defRPr>
      </a:lvl4pPr>
      <a:lvl5pPr marL="1828239" algn="l" defTabSz="914120" rtl="0" eaLnBrk="1" latinLnBrk="0" hangingPunct="1">
        <a:defRPr sz="1866" kern="1200">
          <a:solidFill>
            <a:schemeClr val="tx1"/>
          </a:solidFill>
          <a:latin typeface="+mn-lt"/>
          <a:ea typeface="+mn-ea"/>
          <a:cs typeface="+mn-cs"/>
        </a:defRPr>
      </a:lvl5pPr>
      <a:lvl6pPr marL="2285299" algn="l" defTabSz="914120" rtl="0" eaLnBrk="1" latinLnBrk="0" hangingPunct="1">
        <a:defRPr sz="1866" kern="1200">
          <a:solidFill>
            <a:schemeClr val="tx1"/>
          </a:solidFill>
          <a:latin typeface="+mn-lt"/>
          <a:ea typeface="+mn-ea"/>
          <a:cs typeface="+mn-cs"/>
        </a:defRPr>
      </a:lvl6pPr>
      <a:lvl7pPr marL="2742359" algn="l" defTabSz="914120" rtl="0" eaLnBrk="1" latinLnBrk="0" hangingPunct="1">
        <a:defRPr sz="1866" kern="1200">
          <a:solidFill>
            <a:schemeClr val="tx1"/>
          </a:solidFill>
          <a:latin typeface="+mn-lt"/>
          <a:ea typeface="+mn-ea"/>
          <a:cs typeface="+mn-cs"/>
        </a:defRPr>
      </a:lvl7pPr>
      <a:lvl8pPr marL="3199418" algn="l" defTabSz="914120" rtl="0" eaLnBrk="1" latinLnBrk="0" hangingPunct="1">
        <a:defRPr sz="1866" kern="1200">
          <a:solidFill>
            <a:schemeClr val="tx1"/>
          </a:solidFill>
          <a:latin typeface="+mn-lt"/>
          <a:ea typeface="+mn-ea"/>
          <a:cs typeface="+mn-cs"/>
        </a:defRPr>
      </a:lvl8pPr>
      <a:lvl9pPr marL="3656478" algn="l" defTabSz="914120" rtl="0" eaLnBrk="1" latinLnBrk="0" hangingPunct="1">
        <a:defRPr sz="186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465">
          <p15:clr>
            <a:srgbClr val="F26B43"/>
          </p15:clr>
        </p15:guide>
        <p15:guide id="2" orient="horz" pos="1847">
          <p15:clr>
            <a:srgbClr val="F26B43"/>
          </p15:clr>
        </p15:guide>
        <p15:guide id="3" orient="horz" pos="2890">
          <p15:clr>
            <a:srgbClr val="F26B43"/>
          </p15:clr>
        </p15:guide>
        <p15:guide id="4" orient="horz" pos="123">
          <p15:clr>
            <a:srgbClr val="F26B43"/>
          </p15:clr>
        </p15:guide>
        <p15:guide id="5" pos="295">
          <p15:clr>
            <a:srgbClr val="F26B43"/>
          </p15:clr>
        </p15:guide>
        <p15:guide id="6" orient="horz" pos="1892">
          <p15:clr>
            <a:srgbClr val="F26B43"/>
          </p15:clr>
        </p15:guide>
        <p15:guide id="7" pos="1338">
          <p15:clr>
            <a:srgbClr val="F26B43"/>
          </p15:clr>
        </p15:guide>
        <p15:guide id="8" pos="1292">
          <p15:clr>
            <a:srgbClr val="F26B43"/>
          </p15:clr>
        </p15:guide>
        <p15:guide id="9" pos="2336">
          <p15:clr>
            <a:srgbClr val="F26B43"/>
          </p15:clr>
        </p15:guide>
        <p15:guide id="10" pos="2381">
          <p15:clr>
            <a:srgbClr val="F26B43"/>
          </p15:clr>
        </p15:guide>
        <p15:guide id="11" orient="horz" pos="849">
          <p15:clr>
            <a:srgbClr val="F26B43"/>
          </p15:clr>
        </p15:guide>
        <p15:guide id="12" pos="2880">
          <p15:clr>
            <a:srgbClr val="F26B43"/>
          </p15:clr>
        </p15:guide>
        <p15:guide id="13" pos="4422">
          <p15:clr>
            <a:srgbClr val="F26B43"/>
          </p15:clr>
        </p15:guide>
        <p15:guide id="14" pos="3424">
          <p15:clr>
            <a:srgbClr val="F26B43"/>
          </p15:clr>
        </p15:guide>
        <p15:guide id="15" pos="3379">
          <p15:clr>
            <a:srgbClr val="F26B43"/>
          </p15:clr>
        </p15:guide>
        <p15:guide id="16" pos="4468">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4174" y="228653"/>
            <a:ext cx="10938892" cy="757306"/>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624173" y="1797467"/>
            <a:ext cx="10938894" cy="4336468"/>
          </a:xfrm>
          <a:prstGeom prst="rect">
            <a:avLst/>
          </a:prstGeom>
        </p:spPr>
        <p:txBody>
          <a:bodyPr vert="horz" wrap="square"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736359217"/>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 id="2147484029" r:id="rId13"/>
    <p:sldLayoutId id="2147484030" r:id="rId14"/>
    <p:sldLayoutId id="2147484031" r:id="rId15"/>
    <p:sldLayoutId id="2147484032" r:id="rId16"/>
    <p:sldLayoutId id="2147484033" r:id="rId17"/>
    <p:sldLayoutId id="2147484034" r:id="rId18"/>
    <p:sldLayoutId id="2147484035" r:id="rId19"/>
    <p:sldLayoutId id="2147484036" r:id="rId20"/>
    <p:sldLayoutId id="2147484037" r:id="rId21"/>
    <p:sldLayoutId id="2147484038" r:id="rId22"/>
    <p:sldLayoutId id="2147484039" r:id="rId23"/>
    <p:sldLayoutId id="2147484040" r:id="rId24"/>
    <p:sldLayoutId id="2147484041" r:id="rId25"/>
    <p:sldLayoutId id="2147484042" r:id="rId26"/>
  </p:sldLayoutIdLst>
  <p:transition spd="slow">
    <p:push dir="u"/>
  </p:transition>
  <p:timing>
    <p:tnLst>
      <p:par>
        <p:cTn id="1" dur="indefinite" restart="never" nodeType="tmRoot"/>
      </p:par>
    </p:tnLst>
  </p:timing>
  <p:txStyles>
    <p:titleStyle>
      <a:lvl1pPr algn="l" defTabSz="914120" rtl="0" eaLnBrk="1" latinLnBrk="0" hangingPunct="1">
        <a:lnSpc>
          <a:spcPct val="90000"/>
        </a:lnSpc>
        <a:spcBef>
          <a:spcPct val="0"/>
        </a:spcBef>
        <a:buNone/>
        <a:defRPr lang="en-US" sz="5464" b="0" kern="1200" cap="none" spc="-100" baseline="0" dirty="0" smtClean="0">
          <a:ln w="3175">
            <a:noFill/>
          </a:ln>
          <a:solidFill>
            <a:srgbClr val="555555"/>
          </a:solidFill>
          <a:effectLst/>
          <a:latin typeface="Segoe UI Light" pitchFamily="34" charset="0"/>
          <a:ea typeface="+mn-ea"/>
          <a:cs typeface="Arial" charset="0"/>
        </a:defRPr>
      </a:lvl1pPr>
    </p:titleStyle>
    <p:bodyStyle>
      <a:lvl1pPr marL="0" indent="0" algn="l" defTabSz="914120" rtl="0" eaLnBrk="1" latinLnBrk="0" hangingPunct="1">
        <a:lnSpc>
          <a:spcPct val="90000"/>
        </a:lnSpc>
        <a:spcBef>
          <a:spcPct val="20000"/>
        </a:spcBef>
        <a:buSzPct val="90000"/>
        <a:buFont typeface="Wingdings" pitchFamily="2" charset="2"/>
        <a:buNone/>
        <a:defRPr sz="3998" kern="1200">
          <a:solidFill>
            <a:schemeClr val="tx1">
              <a:lumMod val="75000"/>
            </a:schemeClr>
          </a:solidFill>
          <a:latin typeface="+mj-lt"/>
          <a:ea typeface="+mn-ea"/>
          <a:cs typeface="+mn-cs"/>
        </a:defRPr>
      </a:lvl1pPr>
      <a:lvl2pPr marL="0" indent="0" algn="l" defTabSz="914120" rtl="0" eaLnBrk="1" latinLnBrk="0" hangingPunct="1">
        <a:lnSpc>
          <a:spcPct val="90000"/>
        </a:lnSpc>
        <a:spcBef>
          <a:spcPct val="20000"/>
        </a:spcBef>
        <a:buSzPct val="90000"/>
        <a:buFont typeface="Wingdings" pitchFamily="2" charset="2"/>
        <a:buNone/>
        <a:tabLst>
          <a:tab pos="630071" algn="l"/>
        </a:tabLst>
        <a:defRPr sz="1999" kern="1200">
          <a:solidFill>
            <a:schemeClr val="tx1">
              <a:lumMod val="75000"/>
            </a:schemeClr>
          </a:solidFill>
          <a:latin typeface="+mn-lt"/>
          <a:ea typeface="+mn-ea"/>
          <a:cs typeface="+mn-cs"/>
        </a:defRPr>
      </a:lvl2pPr>
      <a:lvl3pPr marL="236972" indent="-236972" algn="l" defTabSz="914120" rtl="0" eaLnBrk="1" latinLnBrk="0" hangingPunct="1">
        <a:lnSpc>
          <a:spcPct val="90000"/>
        </a:lnSpc>
        <a:spcBef>
          <a:spcPct val="20000"/>
        </a:spcBef>
        <a:buSzPct val="90000"/>
        <a:buFont typeface="Wingdings" pitchFamily="2" charset="2"/>
        <a:buChar char="§"/>
        <a:defRPr sz="1999" kern="1200">
          <a:solidFill>
            <a:schemeClr val="tx1">
              <a:lumMod val="75000"/>
            </a:schemeClr>
          </a:solidFill>
          <a:latin typeface="+mn-lt"/>
          <a:ea typeface="+mn-ea"/>
          <a:cs typeface="+mn-cs"/>
        </a:defRPr>
      </a:lvl3pPr>
      <a:lvl4pPr marL="1482329" indent="-223778" algn="l" defTabSz="914120" rtl="0" eaLnBrk="1" latinLnBrk="0" hangingPunct="1">
        <a:lnSpc>
          <a:spcPct val="90000"/>
        </a:lnSpc>
        <a:spcBef>
          <a:spcPct val="20000"/>
        </a:spcBef>
        <a:buSzPct val="90000"/>
        <a:buFont typeface="Wingdings" pitchFamily="2" charset="2"/>
        <a:buChar char="§"/>
        <a:tabLst>
          <a:tab pos="914156" algn="l"/>
        </a:tabLst>
        <a:defRPr sz="1999"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2456" indent="-230127" algn="l" defTabSz="914120" rtl="0" eaLnBrk="1" latinLnBrk="0" hangingPunct="1">
        <a:lnSpc>
          <a:spcPct val="90000"/>
        </a:lnSpc>
        <a:spcBef>
          <a:spcPct val="20000"/>
        </a:spcBef>
        <a:buSzPct val="90000"/>
        <a:buFont typeface="Wingdings" pitchFamily="2" charset="2"/>
        <a:buChar char="§"/>
        <a:defRPr sz="1999"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3829" indent="-228530" algn="l" defTabSz="914120"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889" indent="-228530" algn="l" defTabSz="914120"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948" indent="-228530" algn="l" defTabSz="914120"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5008" indent="-228530" algn="l" defTabSz="914120"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4120" rtl="0" eaLnBrk="1" latinLnBrk="0" hangingPunct="1">
        <a:defRPr sz="1866" kern="1200">
          <a:solidFill>
            <a:schemeClr val="tx1"/>
          </a:solidFill>
          <a:latin typeface="+mn-lt"/>
          <a:ea typeface="+mn-ea"/>
          <a:cs typeface="+mn-cs"/>
        </a:defRPr>
      </a:lvl1pPr>
      <a:lvl2pPr marL="457060" algn="l" defTabSz="914120" rtl="0" eaLnBrk="1" latinLnBrk="0" hangingPunct="1">
        <a:defRPr sz="1866" kern="1200">
          <a:solidFill>
            <a:schemeClr val="tx1"/>
          </a:solidFill>
          <a:latin typeface="+mn-lt"/>
          <a:ea typeface="+mn-ea"/>
          <a:cs typeface="+mn-cs"/>
        </a:defRPr>
      </a:lvl2pPr>
      <a:lvl3pPr marL="914120" algn="l" defTabSz="914120" rtl="0" eaLnBrk="1" latinLnBrk="0" hangingPunct="1">
        <a:defRPr sz="1866" kern="1200">
          <a:solidFill>
            <a:schemeClr val="tx1"/>
          </a:solidFill>
          <a:latin typeface="+mn-lt"/>
          <a:ea typeface="+mn-ea"/>
          <a:cs typeface="+mn-cs"/>
        </a:defRPr>
      </a:lvl3pPr>
      <a:lvl4pPr marL="1371179" algn="l" defTabSz="914120" rtl="0" eaLnBrk="1" latinLnBrk="0" hangingPunct="1">
        <a:defRPr sz="1866" kern="1200">
          <a:solidFill>
            <a:schemeClr val="tx1"/>
          </a:solidFill>
          <a:latin typeface="+mn-lt"/>
          <a:ea typeface="+mn-ea"/>
          <a:cs typeface="+mn-cs"/>
        </a:defRPr>
      </a:lvl4pPr>
      <a:lvl5pPr marL="1828239" algn="l" defTabSz="914120" rtl="0" eaLnBrk="1" latinLnBrk="0" hangingPunct="1">
        <a:defRPr sz="1866" kern="1200">
          <a:solidFill>
            <a:schemeClr val="tx1"/>
          </a:solidFill>
          <a:latin typeface="+mn-lt"/>
          <a:ea typeface="+mn-ea"/>
          <a:cs typeface="+mn-cs"/>
        </a:defRPr>
      </a:lvl5pPr>
      <a:lvl6pPr marL="2285299" algn="l" defTabSz="914120" rtl="0" eaLnBrk="1" latinLnBrk="0" hangingPunct="1">
        <a:defRPr sz="1866" kern="1200">
          <a:solidFill>
            <a:schemeClr val="tx1"/>
          </a:solidFill>
          <a:latin typeface="+mn-lt"/>
          <a:ea typeface="+mn-ea"/>
          <a:cs typeface="+mn-cs"/>
        </a:defRPr>
      </a:lvl6pPr>
      <a:lvl7pPr marL="2742359" algn="l" defTabSz="914120" rtl="0" eaLnBrk="1" latinLnBrk="0" hangingPunct="1">
        <a:defRPr sz="1866" kern="1200">
          <a:solidFill>
            <a:schemeClr val="tx1"/>
          </a:solidFill>
          <a:latin typeface="+mn-lt"/>
          <a:ea typeface="+mn-ea"/>
          <a:cs typeface="+mn-cs"/>
        </a:defRPr>
      </a:lvl7pPr>
      <a:lvl8pPr marL="3199418" algn="l" defTabSz="914120" rtl="0" eaLnBrk="1" latinLnBrk="0" hangingPunct="1">
        <a:defRPr sz="1866" kern="1200">
          <a:solidFill>
            <a:schemeClr val="tx1"/>
          </a:solidFill>
          <a:latin typeface="+mn-lt"/>
          <a:ea typeface="+mn-ea"/>
          <a:cs typeface="+mn-cs"/>
        </a:defRPr>
      </a:lvl8pPr>
      <a:lvl9pPr marL="3656478" algn="l" defTabSz="914120" rtl="0" eaLnBrk="1" latinLnBrk="0" hangingPunct="1">
        <a:defRPr sz="186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465">
          <p15:clr>
            <a:srgbClr val="F26B43"/>
          </p15:clr>
        </p15:guide>
        <p15:guide id="2" orient="horz" pos="1847">
          <p15:clr>
            <a:srgbClr val="F26B43"/>
          </p15:clr>
        </p15:guide>
        <p15:guide id="3" orient="horz" pos="2890">
          <p15:clr>
            <a:srgbClr val="F26B43"/>
          </p15:clr>
        </p15:guide>
        <p15:guide id="4" orient="horz" pos="123">
          <p15:clr>
            <a:srgbClr val="F26B43"/>
          </p15:clr>
        </p15:guide>
        <p15:guide id="5" pos="295">
          <p15:clr>
            <a:srgbClr val="F26B43"/>
          </p15:clr>
        </p15:guide>
        <p15:guide id="6" orient="horz" pos="1892">
          <p15:clr>
            <a:srgbClr val="F26B43"/>
          </p15:clr>
        </p15:guide>
        <p15:guide id="7" pos="1338">
          <p15:clr>
            <a:srgbClr val="F26B43"/>
          </p15:clr>
        </p15:guide>
        <p15:guide id="8" pos="1292">
          <p15:clr>
            <a:srgbClr val="F26B43"/>
          </p15:clr>
        </p15:guide>
        <p15:guide id="9" pos="2336">
          <p15:clr>
            <a:srgbClr val="F26B43"/>
          </p15:clr>
        </p15:guide>
        <p15:guide id="10" pos="2381">
          <p15:clr>
            <a:srgbClr val="F26B43"/>
          </p15:clr>
        </p15:guide>
        <p15:guide id="11" orient="horz" pos="849">
          <p15:clr>
            <a:srgbClr val="F26B43"/>
          </p15:clr>
        </p15:guide>
        <p15:guide id="12" pos="2880">
          <p15:clr>
            <a:srgbClr val="F26B43"/>
          </p15:clr>
        </p15:guide>
        <p15:guide id="13" pos="4422">
          <p15:clr>
            <a:srgbClr val="F26B43"/>
          </p15:clr>
        </p15:guide>
        <p15:guide id="14" pos="3424">
          <p15:clr>
            <a:srgbClr val="F26B43"/>
          </p15:clr>
        </p15:guide>
        <p15:guide id="15" pos="3379">
          <p15:clr>
            <a:srgbClr val="F26B43"/>
          </p15:clr>
        </p15:guide>
        <p15:guide id="16" pos="4468">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046" y="228654"/>
            <a:ext cx="11147561" cy="623392"/>
          </a:xfrm>
          <a:prstGeom prst="rect">
            <a:avLst/>
          </a:prstGeom>
        </p:spPr>
        <p:txBody>
          <a:bodyPr vert="horz" wrap="square" lIns="0" tIns="0" rIns="0" bIns="0" rtlCol="0" anchor="t">
            <a:spAutoFit/>
          </a:bodyPr>
          <a:lstStyle/>
          <a:p>
            <a:endParaRPr lang="en-US" dirty="0"/>
          </a:p>
        </p:txBody>
      </p:sp>
      <p:sp>
        <p:nvSpPr>
          <p:cNvPr id="3" name="Text Placeholder 2"/>
          <p:cNvSpPr>
            <a:spLocks noGrp="1"/>
          </p:cNvSpPr>
          <p:nvPr>
            <p:ph type="body" idx="1"/>
          </p:nvPr>
        </p:nvSpPr>
        <p:spPr>
          <a:xfrm>
            <a:off x="519047" y="1448146"/>
            <a:ext cx="11147560" cy="2031795"/>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48596409"/>
      </p:ext>
    </p:extLst>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Lst>
  <p:transition>
    <p:fade/>
  </p:transition>
  <p:timing>
    <p:tnLst>
      <p:par>
        <p:cTn id="1" dur="indefinite" restart="never" nodeType="tmRoot"/>
      </p:par>
    </p:tnLst>
  </p:timing>
  <p:txStyles>
    <p:titleStyle>
      <a:lvl1pPr algn="l" defTabSz="932634" rtl="0" eaLnBrk="1" latinLnBrk="0" hangingPunct="1">
        <a:lnSpc>
          <a:spcPct val="90000"/>
        </a:lnSpc>
        <a:spcBef>
          <a:spcPct val="0"/>
        </a:spcBef>
        <a:buNone/>
        <a:defRPr lang="en-US" sz="4498" b="0" kern="1200" cap="none" spc="-102" baseline="0" dirty="0" smtClean="0">
          <a:ln w="3175">
            <a:noFill/>
          </a:ln>
          <a:gradFill flip="none" rotWithShape="1">
            <a:gsLst>
              <a:gs pos="0">
                <a:schemeClr val="tx1"/>
              </a:gs>
              <a:gs pos="86000">
                <a:schemeClr val="tx1"/>
              </a:gs>
            </a:gsLst>
            <a:lin ang="5400000" scaled="0"/>
            <a:tileRect/>
          </a:gradFill>
          <a:effectLst/>
          <a:latin typeface="Candara" pitchFamily="34" charset="0"/>
          <a:ea typeface="+mn-ea"/>
          <a:cs typeface="Arial" charset="0"/>
        </a:defRPr>
      </a:lvl1pPr>
    </p:titleStyle>
    <p:bodyStyle>
      <a:lvl1pPr marL="469573" indent="-469573" algn="l" defTabSz="932634" rtl="0" eaLnBrk="1" latinLnBrk="0" hangingPunct="1">
        <a:lnSpc>
          <a:spcPct val="90000"/>
        </a:lnSpc>
        <a:spcBef>
          <a:spcPct val="20000"/>
        </a:spcBef>
        <a:buSzPct val="90000"/>
        <a:buFontTx/>
        <a:buBlip>
          <a:blip r:embed="rId12"/>
        </a:buBlip>
        <a:defRPr sz="3299" kern="1200">
          <a:gradFill>
            <a:gsLst>
              <a:gs pos="0">
                <a:schemeClr val="tx1"/>
              </a:gs>
              <a:gs pos="86000">
                <a:schemeClr val="tx1"/>
              </a:gs>
            </a:gsLst>
            <a:lin ang="5400000" scaled="0"/>
          </a:gradFill>
          <a:latin typeface="Candara" pitchFamily="34" charset="0"/>
          <a:ea typeface="+mn-ea"/>
          <a:cs typeface="+mn-cs"/>
        </a:defRPr>
      </a:lvl1pPr>
      <a:lvl2pPr marL="872758" indent="-403185" algn="l" defTabSz="932634" rtl="0" eaLnBrk="1" latinLnBrk="0" hangingPunct="1">
        <a:lnSpc>
          <a:spcPct val="90000"/>
        </a:lnSpc>
        <a:spcBef>
          <a:spcPct val="20000"/>
        </a:spcBef>
        <a:buSzPct val="90000"/>
        <a:buFontTx/>
        <a:buBlip>
          <a:blip r:embed="rId13"/>
        </a:buBlip>
        <a:defRPr sz="2899" kern="1200">
          <a:gradFill>
            <a:gsLst>
              <a:gs pos="0">
                <a:schemeClr val="tx1"/>
              </a:gs>
              <a:gs pos="86000">
                <a:schemeClr val="tx1"/>
              </a:gs>
            </a:gsLst>
            <a:lin ang="5400000" scaled="0"/>
          </a:gradFill>
          <a:latin typeface="Candara" pitchFamily="34" charset="0"/>
          <a:ea typeface="+mn-ea"/>
          <a:cs typeface="+mn-cs"/>
        </a:defRPr>
      </a:lvl2pPr>
      <a:lvl3pPr marL="1284039" indent="-411278" algn="l" defTabSz="932634" rtl="0" eaLnBrk="1" latinLnBrk="0" hangingPunct="1">
        <a:lnSpc>
          <a:spcPct val="90000"/>
        </a:lnSpc>
        <a:spcBef>
          <a:spcPct val="20000"/>
        </a:spcBef>
        <a:buSzPct val="90000"/>
        <a:buFontTx/>
        <a:buBlip>
          <a:blip r:embed="rId13"/>
        </a:buBlip>
        <a:defRPr sz="2399" kern="1200">
          <a:gradFill>
            <a:gsLst>
              <a:gs pos="0">
                <a:schemeClr val="tx1"/>
              </a:gs>
              <a:gs pos="86000">
                <a:schemeClr val="tx1"/>
              </a:gs>
            </a:gsLst>
            <a:lin ang="5400000" scaled="0"/>
          </a:gradFill>
          <a:latin typeface="Candara" pitchFamily="34" charset="0"/>
          <a:ea typeface="+mn-ea"/>
          <a:cs typeface="+mn-cs"/>
        </a:defRPr>
      </a:lvl3pPr>
      <a:lvl4pPr marL="1637029" indent="-352988" algn="l" defTabSz="932634" rtl="0" eaLnBrk="1" latinLnBrk="0" hangingPunct="1">
        <a:lnSpc>
          <a:spcPct val="90000"/>
        </a:lnSpc>
        <a:spcBef>
          <a:spcPct val="20000"/>
        </a:spcBef>
        <a:buSzPct val="90000"/>
        <a:buFontTx/>
        <a:buBlip>
          <a:blip r:embed="rId13"/>
        </a:buBlip>
        <a:defRPr sz="1999" kern="1200">
          <a:gradFill>
            <a:gsLst>
              <a:gs pos="0">
                <a:schemeClr val="tx1"/>
              </a:gs>
              <a:gs pos="86000">
                <a:schemeClr val="tx1"/>
              </a:gs>
            </a:gsLst>
            <a:lin ang="5400000" scaled="0"/>
          </a:gradFill>
          <a:latin typeface="Candara" pitchFamily="34" charset="0"/>
          <a:ea typeface="+mn-ea"/>
          <a:cs typeface="+mn-cs"/>
        </a:defRPr>
      </a:lvl4pPr>
      <a:lvl5pPr marL="1980302" indent="-343275" algn="l" defTabSz="932634" rtl="0" eaLnBrk="1" latinLnBrk="0" hangingPunct="1">
        <a:lnSpc>
          <a:spcPct val="90000"/>
        </a:lnSpc>
        <a:spcBef>
          <a:spcPct val="20000"/>
        </a:spcBef>
        <a:buSzPct val="90000"/>
        <a:buFontTx/>
        <a:buBlip>
          <a:blip r:embed="rId13"/>
        </a:buBlip>
        <a:defRPr sz="1999" kern="1200">
          <a:gradFill>
            <a:gsLst>
              <a:gs pos="0">
                <a:schemeClr val="tx1"/>
              </a:gs>
              <a:gs pos="86000">
                <a:schemeClr val="tx1"/>
              </a:gs>
            </a:gsLst>
            <a:lin ang="5400000" scaled="0"/>
          </a:gradFill>
          <a:latin typeface="Candara" pitchFamily="34" charset="0"/>
          <a:ea typeface="+mn-ea"/>
          <a:cs typeface="+mn-cs"/>
        </a:defRPr>
      </a:lvl5pPr>
      <a:lvl6pPr marL="2564736" indent="-233157" algn="l" defTabSz="932634"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3031053" indent="-233157" algn="l" defTabSz="932634"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97368" indent="-233157" algn="l" defTabSz="932634"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963683" indent="-233157" algn="l" defTabSz="932634"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32634" rtl="0" eaLnBrk="1" latinLnBrk="0" hangingPunct="1">
        <a:defRPr sz="1799" kern="1200">
          <a:solidFill>
            <a:schemeClr val="tx1"/>
          </a:solidFill>
          <a:latin typeface="+mn-lt"/>
          <a:ea typeface="+mn-ea"/>
          <a:cs typeface="+mn-cs"/>
        </a:defRPr>
      </a:lvl1pPr>
      <a:lvl2pPr marL="466315" algn="l" defTabSz="932634" rtl="0" eaLnBrk="1" latinLnBrk="0" hangingPunct="1">
        <a:defRPr sz="1799" kern="1200">
          <a:solidFill>
            <a:schemeClr val="tx1"/>
          </a:solidFill>
          <a:latin typeface="+mn-lt"/>
          <a:ea typeface="+mn-ea"/>
          <a:cs typeface="+mn-cs"/>
        </a:defRPr>
      </a:lvl2pPr>
      <a:lvl3pPr marL="932634" algn="l" defTabSz="932634" rtl="0" eaLnBrk="1" latinLnBrk="0" hangingPunct="1">
        <a:defRPr sz="1799" kern="1200">
          <a:solidFill>
            <a:schemeClr val="tx1"/>
          </a:solidFill>
          <a:latin typeface="+mn-lt"/>
          <a:ea typeface="+mn-ea"/>
          <a:cs typeface="+mn-cs"/>
        </a:defRPr>
      </a:lvl3pPr>
      <a:lvl4pPr marL="1398947" algn="l" defTabSz="932634" rtl="0" eaLnBrk="1" latinLnBrk="0" hangingPunct="1">
        <a:defRPr sz="1799" kern="1200">
          <a:solidFill>
            <a:schemeClr val="tx1"/>
          </a:solidFill>
          <a:latin typeface="+mn-lt"/>
          <a:ea typeface="+mn-ea"/>
          <a:cs typeface="+mn-cs"/>
        </a:defRPr>
      </a:lvl4pPr>
      <a:lvl5pPr marL="1865262" algn="l" defTabSz="932634" rtl="0" eaLnBrk="1" latinLnBrk="0" hangingPunct="1">
        <a:defRPr sz="1799" kern="1200">
          <a:solidFill>
            <a:schemeClr val="tx1"/>
          </a:solidFill>
          <a:latin typeface="+mn-lt"/>
          <a:ea typeface="+mn-ea"/>
          <a:cs typeface="+mn-cs"/>
        </a:defRPr>
      </a:lvl5pPr>
      <a:lvl6pPr marL="2331583" algn="l" defTabSz="932634" rtl="0" eaLnBrk="1" latinLnBrk="0" hangingPunct="1">
        <a:defRPr sz="1799" kern="1200">
          <a:solidFill>
            <a:schemeClr val="tx1"/>
          </a:solidFill>
          <a:latin typeface="+mn-lt"/>
          <a:ea typeface="+mn-ea"/>
          <a:cs typeface="+mn-cs"/>
        </a:defRPr>
      </a:lvl6pPr>
      <a:lvl7pPr marL="2797894" algn="l" defTabSz="932634" rtl="0" eaLnBrk="1" latinLnBrk="0" hangingPunct="1">
        <a:defRPr sz="1799" kern="1200">
          <a:solidFill>
            <a:schemeClr val="tx1"/>
          </a:solidFill>
          <a:latin typeface="+mn-lt"/>
          <a:ea typeface="+mn-ea"/>
          <a:cs typeface="+mn-cs"/>
        </a:defRPr>
      </a:lvl7pPr>
      <a:lvl8pPr marL="3264210" algn="l" defTabSz="932634" rtl="0" eaLnBrk="1" latinLnBrk="0" hangingPunct="1">
        <a:defRPr sz="1799" kern="1200">
          <a:solidFill>
            <a:schemeClr val="tx1"/>
          </a:solidFill>
          <a:latin typeface="+mn-lt"/>
          <a:ea typeface="+mn-ea"/>
          <a:cs typeface="+mn-cs"/>
        </a:defRPr>
      </a:lvl8pPr>
      <a:lvl9pPr marL="3730524" algn="l" defTabSz="932634" rtl="0" eaLnBrk="1" latinLnBrk="0" hangingPunct="1">
        <a:defRPr sz="1799"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0078D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135" y="289578"/>
            <a:ext cx="11651288" cy="899873"/>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69136" y="1189453"/>
            <a:ext cx="11648969" cy="2052506"/>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74406144"/>
      </p:ext>
    </p:extLst>
  </p:cSld>
  <p:clrMap bg1="dk1" tx1="lt1" bg2="dk2" tx2="lt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 id="2147484068" r:id="rId13"/>
    <p:sldLayoutId id="2147484069" r:id="rId14"/>
    <p:sldLayoutId id="2147484070" r:id="rId15"/>
    <p:sldLayoutId id="2147484071" r:id="rId16"/>
    <p:sldLayoutId id="2147484072" r:id="rId17"/>
    <p:sldLayoutId id="2147484073" r:id="rId18"/>
    <p:sldLayoutId id="2147484074" r:id="rId19"/>
    <p:sldLayoutId id="2147484075" r:id="rId20"/>
    <p:sldLayoutId id="2147484076" r:id="rId21"/>
    <p:sldLayoutId id="2147484077" r:id="rId22"/>
    <p:sldLayoutId id="2147484078" r:id="rId23"/>
  </p:sldLayoutIdLst>
  <p:transition>
    <p:fade/>
  </p:transition>
  <p:timing>
    <p:tnLst>
      <p:par>
        <p:cTn id="1" dur="indefinite" restart="never" nodeType="tmRoot"/>
      </p:par>
    </p:tnLst>
  </p:timing>
  <p:txStyles>
    <p:titleStyle>
      <a:lvl1pPr algn="l" defTabSz="914087" rtl="0" eaLnBrk="1" latinLnBrk="0" hangingPunct="1">
        <a:lnSpc>
          <a:spcPct val="90000"/>
        </a:lnSpc>
        <a:spcBef>
          <a:spcPct val="0"/>
        </a:spcBef>
        <a:buNone/>
        <a:defRPr lang="en-US" sz="470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42" marR="0" indent="-336042" algn="l" defTabSz="914087"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16" marR="0" indent="-236474" algn="l" defTabSz="914087"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2pPr>
      <a:lvl3pPr marL="784098" marR="0" indent="-224028" algn="l" defTabSz="914087"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3pPr>
      <a:lvl4pPr marL="1008126" marR="0" indent="-224028" algn="l" defTabSz="914087"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4pPr>
      <a:lvl5pPr marL="1232154" marR="0" indent="-224028" algn="l" defTabSz="914087"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5pPr>
      <a:lvl6pPr marL="2513739" indent="-228522" algn="l" defTabSz="914087"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0784" indent="-228522" algn="l" defTabSz="914087"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7827" indent="-228522" algn="l" defTabSz="914087"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4872" indent="-228522" algn="l" defTabSz="914087"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087" rtl="0" eaLnBrk="1" latinLnBrk="0" hangingPunct="1">
        <a:defRPr sz="1764" kern="1200">
          <a:solidFill>
            <a:schemeClr val="tx1"/>
          </a:solidFill>
          <a:latin typeface="+mn-lt"/>
          <a:ea typeface="+mn-ea"/>
          <a:cs typeface="+mn-cs"/>
        </a:defRPr>
      </a:lvl1pPr>
      <a:lvl2pPr marL="457044" algn="l" defTabSz="914087" rtl="0" eaLnBrk="1" latinLnBrk="0" hangingPunct="1">
        <a:defRPr sz="1764" kern="1200">
          <a:solidFill>
            <a:schemeClr val="tx1"/>
          </a:solidFill>
          <a:latin typeface="+mn-lt"/>
          <a:ea typeface="+mn-ea"/>
          <a:cs typeface="+mn-cs"/>
        </a:defRPr>
      </a:lvl2pPr>
      <a:lvl3pPr marL="914087" algn="l" defTabSz="914087" rtl="0" eaLnBrk="1" latinLnBrk="0" hangingPunct="1">
        <a:defRPr sz="1764" kern="1200">
          <a:solidFill>
            <a:schemeClr val="tx1"/>
          </a:solidFill>
          <a:latin typeface="+mn-lt"/>
          <a:ea typeface="+mn-ea"/>
          <a:cs typeface="+mn-cs"/>
        </a:defRPr>
      </a:lvl3pPr>
      <a:lvl4pPr marL="1371131" algn="l" defTabSz="914087" rtl="0" eaLnBrk="1" latinLnBrk="0" hangingPunct="1">
        <a:defRPr sz="1764" kern="1200">
          <a:solidFill>
            <a:schemeClr val="tx1"/>
          </a:solidFill>
          <a:latin typeface="+mn-lt"/>
          <a:ea typeface="+mn-ea"/>
          <a:cs typeface="+mn-cs"/>
        </a:defRPr>
      </a:lvl4pPr>
      <a:lvl5pPr marL="1828174" algn="l" defTabSz="914087" rtl="0" eaLnBrk="1" latinLnBrk="0" hangingPunct="1">
        <a:defRPr sz="1764" kern="1200">
          <a:solidFill>
            <a:schemeClr val="tx1"/>
          </a:solidFill>
          <a:latin typeface="+mn-lt"/>
          <a:ea typeface="+mn-ea"/>
          <a:cs typeface="+mn-cs"/>
        </a:defRPr>
      </a:lvl5pPr>
      <a:lvl6pPr marL="2285219" algn="l" defTabSz="914087" rtl="0" eaLnBrk="1" latinLnBrk="0" hangingPunct="1">
        <a:defRPr sz="1764" kern="1200">
          <a:solidFill>
            <a:schemeClr val="tx1"/>
          </a:solidFill>
          <a:latin typeface="+mn-lt"/>
          <a:ea typeface="+mn-ea"/>
          <a:cs typeface="+mn-cs"/>
        </a:defRPr>
      </a:lvl6pPr>
      <a:lvl7pPr marL="2742261" algn="l" defTabSz="914087" rtl="0" eaLnBrk="1" latinLnBrk="0" hangingPunct="1">
        <a:defRPr sz="1764" kern="1200">
          <a:solidFill>
            <a:schemeClr val="tx1"/>
          </a:solidFill>
          <a:latin typeface="+mn-lt"/>
          <a:ea typeface="+mn-ea"/>
          <a:cs typeface="+mn-cs"/>
        </a:defRPr>
      </a:lvl7pPr>
      <a:lvl8pPr marL="3199305" algn="l" defTabSz="914087" rtl="0" eaLnBrk="1" latinLnBrk="0" hangingPunct="1">
        <a:defRPr sz="1764" kern="1200">
          <a:solidFill>
            <a:schemeClr val="tx1"/>
          </a:solidFill>
          <a:latin typeface="+mn-lt"/>
          <a:ea typeface="+mn-ea"/>
          <a:cs typeface="+mn-cs"/>
        </a:defRPr>
      </a:lvl8pPr>
      <a:lvl9pPr marL="3656350" algn="l" defTabSz="914087" rtl="0" eaLnBrk="1" latinLnBrk="0" hangingPunct="1">
        <a:defRPr sz="176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046" y="228654"/>
            <a:ext cx="11147561" cy="623392"/>
          </a:xfrm>
          <a:prstGeom prst="rect">
            <a:avLst/>
          </a:prstGeom>
        </p:spPr>
        <p:txBody>
          <a:bodyPr vert="horz" wrap="square" lIns="0" tIns="0" rIns="0" bIns="0" rtlCol="0" anchor="t">
            <a:spAutoFit/>
          </a:bodyPr>
          <a:lstStyle/>
          <a:p>
            <a:endParaRPr lang="en-US" dirty="0"/>
          </a:p>
        </p:txBody>
      </p:sp>
      <p:sp>
        <p:nvSpPr>
          <p:cNvPr id="3" name="Text Placeholder 2"/>
          <p:cNvSpPr>
            <a:spLocks noGrp="1"/>
          </p:cNvSpPr>
          <p:nvPr>
            <p:ph type="body" idx="1"/>
          </p:nvPr>
        </p:nvSpPr>
        <p:spPr>
          <a:xfrm>
            <a:off x="519047" y="1448146"/>
            <a:ext cx="11147560" cy="2031795"/>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08178838"/>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Lst>
  <p:transition>
    <p:fade/>
  </p:transition>
  <p:timing>
    <p:tnLst>
      <p:par>
        <p:cTn id="1" dur="indefinite" restart="never" nodeType="tmRoot"/>
      </p:par>
    </p:tnLst>
  </p:timing>
  <p:txStyles>
    <p:titleStyle>
      <a:lvl1pPr algn="l" defTabSz="932634" rtl="0" eaLnBrk="1" latinLnBrk="0" hangingPunct="1">
        <a:lnSpc>
          <a:spcPct val="90000"/>
        </a:lnSpc>
        <a:spcBef>
          <a:spcPct val="0"/>
        </a:spcBef>
        <a:buNone/>
        <a:defRPr lang="en-US" sz="4498" b="0" kern="1200" cap="none" spc="-102" baseline="0" dirty="0" smtClean="0">
          <a:ln w="3175">
            <a:noFill/>
          </a:ln>
          <a:gradFill flip="none" rotWithShape="1">
            <a:gsLst>
              <a:gs pos="0">
                <a:schemeClr val="tx1"/>
              </a:gs>
              <a:gs pos="86000">
                <a:schemeClr val="tx1"/>
              </a:gs>
            </a:gsLst>
            <a:lin ang="5400000" scaled="0"/>
            <a:tileRect/>
          </a:gradFill>
          <a:effectLst/>
          <a:latin typeface="Candara" pitchFamily="34" charset="0"/>
          <a:ea typeface="+mn-ea"/>
          <a:cs typeface="Arial" charset="0"/>
        </a:defRPr>
      </a:lvl1pPr>
    </p:titleStyle>
    <p:bodyStyle>
      <a:lvl1pPr marL="469573" indent="-469573" algn="l" defTabSz="932634" rtl="0" eaLnBrk="1" latinLnBrk="0" hangingPunct="1">
        <a:lnSpc>
          <a:spcPct val="90000"/>
        </a:lnSpc>
        <a:spcBef>
          <a:spcPct val="20000"/>
        </a:spcBef>
        <a:buSzPct val="90000"/>
        <a:buFontTx/>
        <a:buBlip>
          <a:blip r:embed="rId12"/>
        </a:buBlip>
        <a:defRPr sz="3299" kern="1200">
          <a:gradFill>
            <a:gsLst>
              <a:gs pos="0">
                <a:schemeClr val="tx1"/>
              </a:gs>
              <a:gs pos="86000">
                <a:schemeClr val="tx1"/>
              </a:gs>
            </a:gsLst>
            <a:lin ang="5400000" scaled="0"/>
          </a:gradFill>
          <a:latin typeface="Candara" pitchFamily="34" charset="0"/>
          <a:ea typeface="+mn-ea"/>
          <a:cs typeface="+mn-cs"/>
        </a:defRPr>
      </a:lvl1pPr>
      <a:lvl2pPr marL="872758" indent="-403185" algn="l" defTabSz="932634" rtl="0" eaLnBrk="1" latinLnBrk="0" hangingPunct="1">
        <a:lnSpc>
          <a:spcPct val="90000"/>
        </a:lnSpc>
        <a:spcBef>
          <a:spcPct val="20000"/>
        </a:spcBef>
        <a:buSzPct val="90000"/>
        <a:buFontTx/>
        <a:buBlip>
          <a:blip r:embed="rId13"/>
        </a:buBlip>
        <a:defRPr sz="2899" kern="1200">
          <a:gradFill>
            <a:gsLst>
              <a:gs pos="0">
                <a:schemeClr val="tx1"/>
              </a:gs>
              <a:gs pos="86000">
                <a:schemeClr val="tx1"/>
              </a:gs>
            </a:gsLst>
            <a:lin ang="5400000" scaled="0"/>
          </a:gradFill>
          <a:latin typeface="Candara" pitchFamily="34" charset="0"/>
          <a:ea typeface="+mn-ea"/>
          <a:cs typeface="+mn-cs"/>
        </a:defRPr>
      </a:lvl2pPr>
      <a:lvl3pPr marL="1284039" indent="-411278" algn="l" defTabSz="932634" rtl="0" eaLnBrk="1" latinLnBrk="0" hangingPunct="1">
        <a:lnSpc>
          <a:spcPct val="90000"/>
        </a:lnSpc>
        <a:spcBef>
          <a:spcPct val="20000"/>
        </a:spcBef>
        <a:buSzPct val="90000"/>
        <a:buFontTx/>
        <a:buBlip>
          <a:blip r:embed="rId13"/>
        </a:buBlip>
        <a:defRPr sz="2399" kern="1200">
          <a:gradFill>
            <a:gsLst>
              <a:gs pos="0">
                <a:schemeClr val="tx1"/>
              </a:gs>
              <a:gs pos="86000">
                <a:schemeClr val="tx1"/>
              </a:gs>
            </a:gsLst>
            <a:lin ang="5400000" scaled="0"/>
          </a:gradFill>
          <a:latin typeface="Candara" pitchFamily="34" charset="0"/>
          <a:ea typeface="+mn-ea"/>
          <a:cs typeface="+mn-cs"/>
        </a:defRPr>
      </a:lvl3pPr>
      <a:lvl4pPr marL="1637029" indent="-352988" algn="l" defTabSz="932634" rtl="0" eaLnBrk="1" latinLnBrk="0" hangingPunct="1">
        <a:lnSpc>
          <a:spcPct val="90000"/>
        </a:lnSpc>
        <a:spcBef>
          <a:spcPct val="20000"/>
        </a:spcBef>
        <a:buSzPct val="90000"/>
        <a:buFontTx/>
        <a:buBlip>
          <a:blip r:embed="rId13"/>
        </a:buBlip>
        <a:defRPr sz="1999" kern="1200">
          <a:gradFill>
            <a:gsLst>
              <a:gs pos="0">
                <a:schemeClr val="tx1"/>
              </a:gs>
              <a:gs pos="86000">
                <a:schemeClr val="tx1"/>
              </a:gs>
            </a:gsLst>
            <a:lin ang="5400000" scaled="0"/>
          </a:gradFill>
          <a:latin typeface="Candara" pitchFamily="34" charset="0"/>
          <a:ea typeface="+mn-ea"/>
          <a:cs typeface="+mn-cs"/>
        </a:defRPr>
      </a:lvl4pPr>
      <a:lvl5pPr marL="1980302" indent="-343275" algn="l" defTabSz="932634" rtl="0" eaLnBrk="1" latinLnBrk="0" hangingPunct="1">
        <a:lnSpc>
          <a:spcPct val="90000"/>
        </a:lnSpc>
        <a:spcBef>
          <a:spcPct val="20000"/>
        </a:spcBef>
        <a:buSzPct val="90000"/>
        <a:buFontTx/>
        <a:buBlip>
          <a:blip r:embed="rId13"/>
        </a:buBlip>
        <a:defRPr sz="1999" kern="1200">
          <a:gradFill>
            <a:gsLst>
              <a:gs pos="0">
                <a:schemeClr val="tx1"/>
              </a:gs>
              <a:gs pos="86000">
                <a:schemeClr val="tx1"/>
              </a:gs>
            </a:gsLst>
            <a:lin ang="5400000" scaled="0"/>
          </a:gradFill>
          <a:latin typeface="Candara" pitchFamily="34" charset="0"/>
          <a:ea typeface="+mn-ea"/>
          <a:cs typeface="+mn-cs"/>
        </a:defRPr>
      </a:lvl5pPr>
      <a:lvl6pPr marL="2564736" indent="-233157" algn="l" defTabSz="932634"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3031053" indent="-233157" algn="l" defTabSz="932634"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97368" indent="-233157" algn="l" defTabSz="932634"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963683" indent="-233157" algn="l" defTabSz="932634"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32634" rtl="0" eaLnBrk="1" latinLnBrk="0" hangingPunct="1">
        <a:defRPr sz="1799" kern="1200">
          <a:solidFill>
            <a:schemeClr val="tx1"/>
          </a:solidFill>
          <a:latin typeface="+mn-lt"/>
          <a:ea typeface="+mn-ea"/>
          <a:cs typeface="+mn-cs"/>
        </a:defRPr>
      </a:lvl1pPr>
      <a:lvl2pPr marL="466315" algn="l" defTabSz="932634" rtl="0" eaLnBrk="1" latinLnBrk="0" hangingPunct="1">
        <a:defRPr sz="1799" kern="1200">
          <a:solidFill>
            <a:schemeClr val="tx1"/>
          </a:solidFill>
          <a:latin typeface="+mn-lt"/>
          <a:ea typeface="+mn-ea"/>
          <a:cs typeface="+mn-cs"/>
        </a:defRPr>
      </a:lvl2pPr>
      <a:lvl3pPr marL="932634" algn="l" defTabSz="932634" rtl="0" eaLnBrk="1" latinLnBrk="0" hangingPunct="1">
        <a:defRPr sz="1799" kern="1200">
          <a:solidFill>
            <a:schemeClr val="tx1"/>
          </a:solidFill>
          <a:latin typeface="+mn-lt"/>
          <a:ea typeface="+mn-ea"/>
          <a:cs typeface="+mn-cs"/>
        </a:defRPr>
      </a:lvl3pPr>
      <a:lvl4pPr marL="1398947" algn="l" defTabSz="932634" rtl="0" eaLnBrk="1" latinLnBrk="0" hangingPunct="1">
        <a:defRPr sz="1799" kern="1200">
          <a:solidFill>
            <a:schemeClr val="tx1"/>
          </a:solidFill>
          <a:latin typeface="+mn-lt"/>
          <a:ea typeface="+mn-ea"/>
          <a:cs typeface="+mn-cs"/>
        </a:defRPr>
      </a:lvl4pPr>
      <a:lvl5pPr marL="1865262" algn="l" defTabSz="932634" rtl="0" eaLnBrk="1" latinLnBrk="0" hangingPunct="1">
        <a:defRPr sz="1799" kern="1200">
          <a:solidFill>
            <a:schemeClr val="tx1"/>
          </a:solidFill>
          <a:latin typeface="+mn-lt"/>
          <a:ea typeface="+mn-ea"/>
          <a:cs typeface="+mn-cs"/>
        </a:defRPr>
      </a:lvl5pPr>
      <a:lvl6pPr marL="2331583" algn="l" defTabSz="932634" rtl="0" eaLnBrk="1" latinLnBrk="0" hangingPunct="1">
        <a:defRPr sz="1799" kern="1200">
          <a:solidFill>
            <a:schemeClr val="tx1"/>
          </a:solidFill>
          <a:latin typeface="+mn-lt"/>
          <a:ea typeface="+mn-ea"/>
          <a:cs typeface="+mn-cs"/>
        </a:defRPr>
      </a:lvl6pPr>
      <a:lvl7pPr marL="2797894" algn="l" defTabSz="932634" rtl="0" eaLnBrk="1" latinLnBrk="0" hangingPunct="1">
        <a:defRPr sz="1799" kern="1200">
          <a:solidFill>
            <a:schemeClr val="tx1"/>
          </a:solidFill>
          <a:latin typeface="+mn-lt"/>
          <a:ea typeface="+mn-ea"/>
          <a:cs typeface="+mn-cs"/>
        </a:defRPr>
      </a:lvl7pPr>
      <a:lvl8pPr marL="3264210" algn="l" defTabSz="932634" rtl="0" eaLnBrk="1" latinLnBrk="0" hangingPunct="1">
        <a:defRPr sz="1799" kern="1200">
          <a:solidFill>
            <a:schemeClr val="tx1"/>
          </a:solidFill>
          <a:latin typeface="+mn-lt"/>
          <a:ea typeface="+mn-ea"/>
          <a:cs typeface="+mn-cs"/>
        </a:defRPr>
      </a:lvl8pPr>
      <a:lvl9pPr marL="3730524" algn="l" defTabSz="932634" rtl="0" eaLnBrk="1" latinLnBrk="0" hangingPunct="1">
        <a:defRPr sz="1799"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045" y="228655"/>
            <a:ext cx="11147562" cy="757306"/>
          </a:xfrm>
          <a:prstGeom prst="rect">
            <a:avLst/>
          </a:prstGeom>
        </p:spPr>
        <p:txBody>
          <a:bodyPr vert="horz" wrap="square" lIns="0" tIns="0" rIns="0" bIns="0" rtlCol="0" anchor="t">
            <a:spAutoFit/>
          </a:bodyPr>
          <a:lstStyle/>
          <a:p>
            <a:endParaRPr lang="en-US" dirty="0"/>
          </a:p>
        </p:txBody>
      </p:sp>
      <p:sp>
        <p:nvSpPr>
          <p:cNvPr id="3" name="Text Placeholder 2"/>
          <p:cNvSpPr>
            <a:spLocks noGrp="1"/>
          </p:cNvSpPr>
          <p:nvPr>
            <p:ph type="body" idx="1"/>
          </p:nvPr>
        </p:nvSpPr>
        <p:spPr>
          <a:xfrm>
            <a:off x="519047" y="1448155"/>
            <a:ext cx="11147560" cy="2436051"/>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3918738"/>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Lst>
  <p:transition>
    <p:fade/>
  </p:transition>
  <p:timing>
    <p:tnLst>
      <p:par>
        <p:cTn id="1" dur="indefinite" restart="never" nodeType="tmRoot"/>
      </p:par>
    </p:tnLst>
  </p:timing>
  <p:txStyles>
    <p:titleStyle>
      <a:lvl1pPr algn="l" defTabSz="1109398" rtl="0" eaLnBrk="1" latinLnBrk="0" hangingPunct="1">
        <a:lnSpc>
          <a:spcPct val="90000"/>
        </a:lnSpc>
        <a:spcBef>
          <a:spcPct val="0"/>
        </a:spcBef>
        <a:buNone/>
        <a:defRPr lang="en-US" sz="5497" b="0" kern="1200" cap="none" spc="-121" baseline="0" dirty="0" smtClean="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p:titleStyle>
    <p:bodyStyle>
      <a:lvl1pPr marL="558566" indent="-558566" algn="l" defTabSz="1109398" rtl="0" eaLnBrk="1" latinLnBrk="0" hangingPunct="1">
        <a:lnSpc>
          <a:spcPct val="90000"/>
        </a:lnSpc>
        <a:spcBef>
          <a:spcPct val="20000"/>
        </a:spcBef>
        <a:buSzPct val="90000"/>
        <a:buFontTx/>
        <a:buBlip>
          <a:blip r:embed="rId11"/>
        </a:buBlip>
        <a:defRPr sz="3897" kern="1200">
          <a:gradFill>
            <a:gsLst>
              <a:gs pos="0">
                <a:schemeClr val="tx1"/>
              </a:gs>
              <a:gs pos="86000">
                <a:schemeClr val="tx1"/>
              </a:gs>
            </a:gsLst>
            <a:lin ang="5400000" scaled="0"/>
          </a:gradFill>
          <a:latin typeface="Segoe Light" charset="0"/>
          <a:ea typeface="+mn-ea"/>
          <a:cs typeface="+mn-cs"/>
        </a:defRPr>
      </a:lvl1pPr>
      <a:lvl2pPr marL="1038167" indent="-479600" algn="l" defTabSz="1109398" rtl="0" eaLnBrk="1" latinLnBrk="0" hangingPunct="1">
        <a:lnSpc>
          <a:spcPct val="90000"/>
        </a:lnSpc>
        <a:spcBef>
          <a:spcPct val="20000"/>
        </a:spcBef>
        <a:buSzPct val="90000"/>
        <a:buFontTx/>
        <a:buBlip>
          <a:blip r:embed="rId12"/>
        </a:buBlip>
        <a:defRPr sz="3498" kern="1200">
          <a:gradFill>
            <a:gsLst>
              <a:gs pos="0">
                <a:schemeClr val="tx1"/>
              </a:gs>
              <a:gs pos="86000">
                <a:schemeClr val="tx1"/>
              </a:gs>
            </a:gsLst>
            <a:lin ang="5400000" scaled="0"/>
          </a:gradFill>
          <a:latin typeface="Segoe Light" charset="0"/>
          <a:ea typeface="+mn-ea"/>
          <a:cs typeface="+mn-cs"/>
        </a:defRPr>
      </a:lvl2pPr>
      <a:lvl3pPr marL="1527401" indent="-489230" algn="l" defTabSz="1109398" rtl="0" eaLnBrk="1" latinLnBrk="0" hangingPunct="1">
        <a:lnSpc>
          <a:spcPct val="90000"/>
        </a:lnSpc>
        <a:spcBef>
          <a:spcPct val="20000"/>
        </a:spcBef>
        <a:buSzPct val="90000"/>
        <a:buFontTx/>
        <a:buBlip>
          <a:blip r:embed="rId12"/>
        </a:buBlip>
        <a:defRPr sz="2898" kern="1200">
          <a:gradFill>
            <a:gsLst>
              <a:gs pos="0">
                <a:schemeClr val="tx1"/>
              </a:gs>
              <a:gs pos="86000">
                <a:schemeClr val="tx1"/>
              </a:gs>
            </a:gsLst>
            <a:lin ang="5400000" scaled="0"/>
          </a:gradFill>
          <a:latin typeface="Segoe Light" charset="0"/>
          <a:ea typeface="+mn-ea"/>
          <a:cs typeface="+mn-cs"/>
        </a:defRPr>
      </a:lvl3pPr>
      <a:lvl4pPr marL="1947294" indent="-419890" algn="l" defTabSz="1109398" rtl="0" eaLnBrk="1" latinLnBrk="0" hangingPunct="1">
        <a:lnSpc>
          <a:spcPct val="90000"/>
        </a:lnSpc>
        <a:spcBef>
          <a:spcPct val="20000"/>
        </a:spcBef>
        <a:buSzPct val="90000"/>
        <a:buFontTx/>
        <a:buBlip>
          <a:blip r:embed="rId12"/>
        </a:buBlip>
        <a:defRPr sz="2399" kern="1200">
          <a:gradFill>
            <a:gsLst>
              <a:gs pos="0">
                <a:schemeClr val="tx1"/>
              </a:gs>
              <a:gs pos="86000">
                <a:schemeClr val="tx1"/>
              </a:gs>
            </a:gsLst>
            <a:lin ang="5400000" scaled="0"/>
          </a:gradFill>
          <a:latin typeface="Segoe Light" charset="0"/>
          <a:ea typeface="+mn-ea"/>
          <a:cs typeface="+mn-cs"/>
        </a:defRPr>
      </a:lvl4pPr>
      <a:lvl5pPr marL="2355627" indent="-408334" algn="l" defTabSz="1109398" rtl="0" eaLnBrk="1" latinLnBrk="0" hangingPunct="1">
        <a:lnSpc>
          <a:spcPct val="90000"/>
        </a:lnSpc>
        <a:spcBef>
          <a:spcPct val="20000"/>
        </a:spcBef>
        <a:buSzPct val="90000"/>
        <a:buFontTx/>
        <a:buBlip>
          <a:blip r:embed="rId12"/>
        </a:buBlip>
        <a:defRPr sz="2399" kern="1200">
          <a:gradFill>
            <a:gsLst>
              <a:gs pos="0">
                <a:schemeClr val="tx1"/>
              </a:gs>
              <a:gs pos="86000">
                <a:schemeClr val="tx1"/>
              </a:gs>
            </a:gsLst>
            <a:lin ang="5400000" scaled="0"/>
          </a:gradFill>
          <a:latin typeface="Segoe Light" charset="0"/>
          <a:ea typeface="+mn-ea"/>
          <a:cs typeface="+mn-cs"/>
        </a:defRPr>
      </a:lvl5pPr>
      <a:lvl6pPr marL="3050828" indent="-277344" algn="l" defTabSz="1109398"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605526" indent="-277344" algn="l" defTabSz="1109398"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160225" indent="-277344" algn="l" defTabSz="1109398"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714922" indent="-277344" algn="l" defTabSz="1109398"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109398" rtl="0" eaLnBrk="1" latinLnBrk="0" hangingPunct="1">
        <a:defRPr sz="2099" kern="1200">
          <a:solidFill>
            <a:schemeClr val="tx1"/>
          </a:solidFill>
          <a:latin typeface="+mn-lt"/>
          <a:ea typeface="+mn-ea"/>
          <a:cs typeface="+mn-cs"/>
        </a:defRPr>
      </a:lvl1pPr>
      <a:lvl2pPr marL="554698" algn="l" defTabSz="1109398" rtl="0" eaLnBrk="1" latinLnBrk="0" hangingPunct="1">
        <a:defRPr sz="2099" kern="1200">
          <a:solidFill>
            <a:schemeClr val="tx1"/>
          </a:solidFill>
          <a:latin typeface="+mn-lt"/>
          <a:ea typeface="+mn-ea"/>
          <a:cs typeface="+mn-cs"/>
        </a:defRPr>
      </a:lvl2pPr>
      <a:lvl3pPr marL="1109398" algn="l" defTabSz="1109398" rtl="0" eaLnBrk="1" latinLnBrk="0" hangingPunct="1">
        <a:defRPr sz="2099" kern="1200">
          <a:solidFill>
            <a:schemeClr val="tx1"/>
          </a:solidFill>
          <a:latin typeface="+mn-lt"/>
          <a:ea typeface="+mn-ea"/>
          <a:cs typeface="+mn-cs"/>
        </a:defRPr>
      </a:lvl3pPr>
      <a:lvl4pPr marL="1664090" algn="l" defTabSz="1109398" rtl="0" eaLnBrk="1" latinLnBrk="0" hangingPunct="1">
        <a:defRPr sz="2099" kern="1200">
          <a:solidFill>
            <a:schemeClr val="tx1"/>
          </a:solidFill>
          <a:latin typeface="+mn-lt"/>
          <a:ea typeface="+mn-ea"/>
          <a:cs typeface="+mn-cs"/>
        </a:defRPr>
      </a:lvl4pPr>
      <a:lvl5pPr marL="2218786" algn="l" defTabSz="1109398" rtl="0" eaLnBrk="1" latinLnBrk="0" hangingPunct="1">
        <a:defRPr sz="2099" kern="1200">
          <a:solidFill>
            <a:schemeClr val="tx1"/>
          </a:solidFill>
          <a:latin typeface="+mn-lt"/>
          <a:ea typeface="+mn-ea"/>
          <a:cs typeface="+mn-cs"/>
        </a:defRPr>
      </a:lvl5pPr>
      <a:lvl6pPr marL="2773488" algn="l" defTabSz="1109398" rtl="0" eaLnBrk="1" latinLnBrk="0" hangingPunct="1">
        <a:defRPr sz="2099" kern="1200">
          <a:solidFill>
            <a:schemeClr val="tx1"/>
          </a:solidFill>
          <a:latin typeface="+mn-lt"/>
          <a:ea typeface="+mn-ea"/>
          <a:cs typeface="+mn-cs"/>
        </a:defRPr>
      </a:lvl6pPr>
      <a:lvl7pPr marL="3328179" algn="l" defTabSz="1109398" rtl="0" eaLnBrk="1" latinLnBrk="0" hangingPunct="1">
        <a:defRPr sz="2099" kern="1200">
          <a:solidFill>
            <a:schemeClr val="tx1"/>
          </a:solidFill>
          <a:latin typeface="+mn-lt"/>
          <a:ea typeface="+mn-ea"/>
          <a:cs typeface="+mn-cs"/>
        </a:defRPr>
      </a:lvl7pPr>
      <a:lvl8pPr marL="3882876" algn="l" defTabSz="1109398" rtl="0" eaLnBrk="1" latinLnBrk="0" hangingPunct="1">
        <a:defRPr sz="2099" kern="1200">
          <a:solidFill>
            <a:schemeClr val="tx1"/>
          </a:solidFill>
          <a:latin typeface="+mn-lt"/>
          <a:ea typeface="+mn-ea"/>
          <a:cs typeface="+mn-cs"/>
        </a:defRPr>
      </a:lvl8pPr>
      <a:lvl9pPr marL="4437571" algn="l" defTabSz="1109398" rtl="0" eaLnBrk="1" latinLnBrk="0" hangingPunct="1">
        <a:defRPr sz="2099"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046" y="228654"/>
            <a:ext cx="11147561" cy="623392"/>
          </a:xfrm>
          <a:prstGeom prst="rect">
            <a:avLst/>
          </a:prstGeom>
        </p:spPr>
        <p:txBody>
          <a:bodyPr vert="horz" wrap="square" lIns="0" tIns="0" rIns="0" bIns="0" rtlCol="0" anchor="t">
            <a:spAutoFit/>
          </a:bodyPr>
          <a:lstStyle/>
          <a:p>
            <a:endParaRPr lang="en-US" dirty="0"/>
          </a:p>
        </p:txBody>
      </p:sp>
      <p:sp>
        <p:nvSpPr>
          <p:cNvPr id="3" name="Text Placeholder 2"/>
          <p:cNvSpPr>
            <a:spLocks noGrp="1"/>
          </p:cNvSpPr>
          <p:nvPr>
            <p:ph type="body" idx="1"/>
          </p:nvPr>
        </p:nvSpPr>
        <p:spPr>
          <a:xfrm>
            <a:off x="519047" y="1448146"/>
            <a:ext cx="11147560" cy="2031795"/>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53469483"/>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Lst>
  <p:transition>
    <p:fade/>
  </p:transition>
  <p:timing>
    <p:tnLst>
      <p:par>
        <p:cTn id="1" dur="indefinite" restart="never" nodeType="tmRoot"/>
      </p:par>
    </p:tnLst>
  </p:timing>
  <p:txStyles>
    <p:titleStyle>
      <a:lvl1pPr algn="l" defTabSz="932634" rtl="0" eaLnBrk="1" latinLnBrk="0" hangingPunct="1">
        <a:lnSpc>
          <a:spcPct val="90000"/>
        </a:lnSpc>
        <a:spcBef>
          <a:spcPct val="0"/>
        </a:spcBef>
        <a:buNone/>
        <a:defRPr lang="en-US" sz="4498" b="0" kern="1200" cap="none" spc="-102" baseline="0" dirty="0" smtClean="0">
          <a:ln w="3175">
            <a:noFill/>
          </a:ln>
          <a:gradFill flip="none" rotWithShape="1">
            <a:gsLst>
              <a:gs pos="0">
                <a:schemeClr val="tx1"/>
              </a:gs>
              <a:gs pos="86000">
                <a:schemeClr val="tx1"/>
              </a:gs>
            </a:gsLst>
            <a:lin ang="5400000" scaled="0"/>
            <a:tileRect/>
          </a:gradFill>
          <a:effectLst/>
          <a:latin typeface="Candara" pitchFamily="34" charset="0"/>
          <a:ea typeface="+mn-ea"/>
          <a:cs typeface="Arial" charset="0"/>
        </a:defRPr>
      </a:lvl1pPr>
    </p:titleStyle>
    <p:bodyStyle>
      <a:lvl1pPr marL="469573" indent="-469573" algn="l" defTabSz="932634" rtl="0" eaLnBrk="1" latinLnBrk="0" hangingPunct="1">
        <a:lnSpc>
          <a:spcPct val="90000"/>
        </a:lnSpc>
        <a:spcBef>
          <a:spcPct val="20000"/>
        </a:spcBef>
        <a:buSzPct val="90000"/>
        <a:buFontTx/>
        <a:buBlip>
          <a:blip r:embed="rId13"/>
        </a:buBlip>
        <a:defRPr sz="3299" kern="1200">
          <a:gradFill>
            <a:gsLst>
              <a:gs pos="0">
                <a:schemeClr val="tx1"/>
              </a:gs>
              <a:gs pos="86000">
                <a:schemeClr val="tx1"/>
              </a:gs>
            </a:gsLst>
            <a:lin ang="5400000" scaled="0"/>
          </a:gradFill>
          <a:latin typeface="Candara" pitchFamily="34" charset="0"/>
          <a:ea typeface="+mn-ea"/>
          <a:cs typeface="+mn-cs"/>
        </a:defRPr>
      </a:lvl1pPr>
      <a:lvl2pPr marL="872758" indent="-403185" algn="l" defTabSz="932634" rtl="0" eaLnBrk="1" latinLnBrk="0" hangingPunct="1">
        <a:lnSpc>
          <a:spcPct val="90000"/>
        </a:lnSpc>
        <a:spcBef>
          <a:spcPct val="20000"/>
        </a:spcBef>
        <a:buSzPct val="90000"/>
        <a:buFontTx/>
        <a:buBlip>
          <a:blip r:embed="rId14"/>
        </a:buBlip>
        <a:defRPr sz="2899" kern="1200">
          <a:gradFill>
            <a:gsLst>
              <a:gs pos="0">
                <a:schemeClr val="tx1"/>
              </a:gs>
              <a:gs pos="86000">
                <a:schemeClr val="tx1"/>
              </a:gs>
            </a:gsLst>
            <a:lin ang="5400000" scaled="0"/>
          </a:gradFill>
          <a:latin typeface="Candara" pitchFamily="34" charset="0"/>
          <a:ea typeface="+mn-ea"/>
          <a:cs typeface="+mn-cs"/>
        </a:defRPr>
      </a:lvl2pPr>
      <a:lvl3pPr marL="1284039" indent="-411278" algn="l" defTabSz="932634" rtl="0" eaLnBrk="1" latinLnBrk="0" hangingPunct="1">
        <a:lnSpc>
          <a:spcPct val="90000"/>
        </a:lnSpc>
        <a:spcBef>
          <a:spcPct val="20000"/>
        </a:spcBef>
        <a:buSzPct val="90000"/>
        <a:buFontTx/>
        <a:buBlip>
          <a:blip r:embed="rId14"/>
        </a:buBlip>
        <a:defRPr sz="2399" kern="1200">
          <a:gradFill>
            <a:gsLst>
              <a:gs pos="0">
                <a:schemeClr val="tx1"/>
              </a:gs>
              <a:gs pos="86000">
                <a:schemeClr val="tx1"/>
              </a:gs>
            </a:gsLst>
            <a:lin ang="5400000" scaled="0"/>
          </a:gradFill>
          <a:latin typeface="Candara" pitchFamily="34" charset="0"/>
          <a:ea typeface="+mn-ea"/>
          <a:cs typeface="+mn-cs"/>
        </a:defRPr>
      </a:lvl3pPr>
      <a:lvl4pPr marL="1637029" indent="-352988" algn="l" defTabSz="932634" rtl="0" eaLnBrk="1" latinLnBrk="0" hangingPunct="1">
        <a:lnSpc>
          <a:spcPct val="90000"/>
        </a:lnSpc>
        <a:spcBef>
          <a:spcPct val="20000"/>
        </a:spcBef>
        <a:buSzPct val="90000"/>
        <a:buFontTx/>
        <a:buBlip>
          <a:blip r:embed="rId14"/>
        </a:buBlip>
        <a:defRPr sz="1999" kern="1200">
          <a:gradFill>
            <a:gsLst>
              <a:gs pos="0">
                <a:schemeClr val="tx1"/>
              </a:gs>
              <a:gs pos="86000">
                <a:schemeClr val="tx1"/>
              </a:gs>
            </a:gsLst>
            <a:lin ang="5400000" scaled="0"/>
          </a:gradFill>
          <a:latin typeface="Candara" pitchFamily="34" charset="0"/>
          <a:ea typeface="+mn-ea"/>
          <a:cs typeface="+mn-cs"/>
        </a:defRPr>
      </a:lvl4pPr>
      <a:lvl5pPr marL="1980302" indent="-343275" algn="l" defTabSz="932634" rtl="0" eaLnBrk="1" latinLnBrk="0" hangingPunct="1">
        <a:lnSpc>
          <a:spcPct val="90000"/>
        </a:lnSpc>
        <a:spcBef>
          <a:spcPct val="20000"/>
        </a:spcBef>
        <a:buSzPct val="90000"/>
        <a:buFontTx/>
        <a:buBlip>
          <a:blip r:embed="rId14"/>
        </a:buBlip>
        <a:defRPr sz="1999" kern="1200">
          <a:gradFill>
            <a:gsLst>
              <a:gs pos="0">
                <a:schemeClr val="tx1"/>
              </a:gs>
              <a:gs pos="86000">
                <a:schemeClr val="tx1"/>
              </a:gs>
            </a:gsLst>
            <a:lin ang="5400000" scaled="0"/>
          </a:gradFill>
          <a:latin typeface="Candara" pitchFamily="34" charset="0"/>
          <a:ea typeface="+mn-ea"/>
          <a:cs typeface="+mn-cs"/>
        </a:defRPr>
      </a:lvl5pPr>
      <a:lvl6pPr marL="2564736" indent="-233157" algn="l" defTabSz="932634"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3031053" indent="-233157" algn="l" defTabSz="932634"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97368" indent="-233157" algn="l" defTabSz="932634"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963683" indent="-233157" algn="l" defTabSz="932634"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32634" rtl="0" eaLnBrk="1" latinLnBrk="0" hangingPunct="1">
        <a:defRPr sz="1799" kern="1200">
          <a:solidFill>
            <a:schemeClr val="tx1"/>
          </a:solidFill>
          <a:latin typeface="+mn-lt"/>
          <a:ea typeface="+mn-ea"/>
          <a:cs typeface="+mn-cs"/>
        </a:defRPr>
      </a:lvl1pPr>
      <a:lvl2pPr marL="466315" algn="l" defTabSz="932634" rtl="0" eaLnBrk="1" latinLnBrk="0" hangingPunct="1">
        <a:defRPr sz="1799" kern="1200">
          <a:solidFill>
            <a:schemeClr val="tx1"/>
          </a:solidFill>
          <a:latin typeface="+mn-lt"/>
          <a:ea typeface="+mn-ea"/>
          <a:cs typeface="+mn-cs"/>
        </a:defRPr>
      </a:lvl2pPr>
      <a:lvl3pPr marL="932634" algn="l" defTabSz="932634" rtl="0" eaLnBrk="1" latinLnBrk="0" hangingPunct="1">
        <a:defRPr sz="1799" kern="1200">
          <a:solidFill>
            <a:schemeClr val="tx1"/>
          </a:solidFill>
          <a:latin typeface="+mn-lt"/>
          <a:ea typeface="+mn-ea"/>
          <a:cs typeface="+mn-cs"/>
        </a:defRPr>
      </a:lvl3pPr>
      <a:lvl4pPr marL="1398947" algn="l" defTabSz="932634" rtl="0" eaLnBrk="1" latinLnBrk="0" hangingPunct="1">
        <a:defRPr sz="1799" kern="1200">
          <a:solidFill>
            <a:schemeClr val="tx1"/>
          </a:solidFill>
          <a:latin typeface="+mn-lt"/>
          <a:ea typeface="+mn-ea"/>
          <a:cs typeface="+mn-cs"/>
        </a:defRPr>
      </a:lvl4pPr>
      <a:lvl5pPr marL="1865262" algn="l" defTabSz="932634" rtl="0" eaLnBrk="1" latinLnBrk="0" hangingPunct="1">
        <a:defRPr sz="1799" kern="1200">
          <a:solidFill>
            <a:schemeClr val="tx1"/>
          </a:solidFill>
          <a:latin typeface="+mn-lt"/>
          <a:ea typeface="+mn-ea"/>
          <a:cs typeface="+mn-cs"/>
        </a:defRPr>
      </a:lvl5pPr>
      <a:lvl6pPr marL="2331583" algn="l" defTabSz="932634" rtl="0" eaLnBrk="1" latinLnBrk="0" hangingPunct="1">
        <a:defRPr sz="1799" kern="1200">
          <a:solidFill>
            <a:schemeClr val="tx1"/>
          </a:solidFill>
          <a:latin typeface="+mn-lt"/>
          <a:ea typeface="+mn-ea"/>
          <a:cs typeface="+mn-cs"/>
        </a:defRPr>
      </a:lvl6pPr>
      <a:lvl7pPr marL="2797894" algn="l" defTabSz="932634" rtl="0" eaLnBrk="1" latinLnBrk="0" hangingPunct="1">
        <a:defRPr sz="1799" kern="1200">
          <a:solidFill>
            <a:schemeClr val="tx1"/>
          </a:solidFill>
          <a:latin typeface="+mn-lt"/>
          <a:ea typeface="+mn-ea"/>
          <a:cs typeface="+mn-cs"/>
        </a:defRPr>
      </a:lvl7pPr>
      <a:lvl8pPr marL="3264210" algn="l" defTabSz="932634" rtl="0" eaLnBrk="1" latinLnBrk="0" hangingPunct="1">
        <a:defRPr sz="1799" kern="1200">
          <a:solidFill>
            <a:schemeClr val="tx1"/>
          </a:solidFill>
          <a:latin typeface="+mn-lt"/>
          <a:ea typeface="+mn-ea"/>
          <a:cs typeface="+mn-cs"/>
        </a:defRPr>
      </a:lvl8pPr>
      <a:lvl9pPr marL="3730524" algn="l" defTabSz="932634"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2">
            <a:extLst>
              <a:ext uri="{28A0092B-C50C-407E-A947-70E740481C1C}">
                <a14:useLocalDpi xmlns:a14="http://schemas.microsoft.com/office/drawing/2010/main" val="0"/>
              </a:ext>
            </a:extLst>
          </a:blip>
          <a:srcRect b="10453"/>
          <a:stretch>
            <a:fillRect/>
          </a:stretch>
        </p:blipFill>
        <p:spPr>
          <a:xfrm>
            <a:off x="0" y="1300018"/>
            <a:ext cx="12187238" cy="5559580"/>
          </a:xfrm>
          <a:prstGeom prst="rect">
            <a:avLst/>
          </a:prstGeom>
        </p:spPr>
      </p:pic>
      <p:sp>
        <p:nvSpPr>
          <p:cNvPr id="2" name="Title Placeholder 1"/>
          <p:cNvSpPr>
            <a:spLocks noGrp="1"/>
          </p:cNvSpPr>
          <p:nvPr>
            <p:ph type="title"/>
          </p:nvPr>
        </p:nvSpPr>
        <p:spPr>
          <a:xfrm>
            <a:off x="519045" y="228656"/>
            <a:ext cx="11147562" cy="757306"/>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046" y="1905479"/>
            <a:ext cx="11147559" cy="256377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dk1" tx1="lt1" bg2="dk2" tx2="lt2" accent1="accent1" accent2="accent2" accent3="accent3" accent4="accent4" accent5="accent5" accent6="accent6" hlink="hlink" folHlink="folHlink"/>
  <p:transition>
    <p:fade/>
  </p:transition>
  <p:txStyles>
    <p:titleStyle>
      <a:lvl1pPr algn="l" defTabSz="1110064" rtl="0" eaLnBrk="1" latinLnBrk="0" hangingPunct="1">
        <a:lnSpc>
          <a:spcPct val="90000"/>
        </a:lnSpc>
        <a:spcBef>
          <a:spcPct val="0"/>
        </a:spcBef>
        <a:buNone/>
        <a:defRPr lang="en-US" sz="5500" b="0" kern="1200" cap="none" spc="-121" baseline="0" dirty="0">
          <a:ln w="3175">
            <a:noFill/>
          </a:ln>
          <a:gradFill flip="none" rotWithShape="1">
            <a:gsLst>
              <a:gs pos="0">
                <a:schemeClr val="tx1"/>
              </a:gs>
              <a:gs pos="86000">
                <a:schemeClr val="tx1"/>
              </a:gs>
            </a:gsLst>
            <a:lin ang="5400000" scaled="0"/>
            <a:tileRect/>
          </a:gradFill>
          <a:effectLst/>
          <a:latin typeface="Segoe Light" pitchFamily="34" charset="0"/>
          <a:ea typeface="+mn-ea"/>
          <a:cs typeface="Arial" charset="0"/>
        </a:defRPr>
      </a:lvl1pPr>
    </p:titleStyle>
    <p:bodyStyle>
      <a:lvl1pPr marL="0" indent="0" algn="l" defTabSz="1110064" rtl="0" eaLnBrk="1" latinLnBrk="0" hangingPunct="1">
        <a:lnSpc>
          <a:spcPct val="90000"/>
        </a:lnSpc>
        <a:spcBef>
          <a:spcPct val="20000"/>
        </a:spcBef>
        <a:buFont typeface="Arial" pitchFamily="34" charset="0"/>
        <a:buNone/>
        <a:defRPr sz="3600" b="0" kern="1200">
          <a:gradFill>
            <a:gsLst>
              <a:gs pos="0">
                <a:srgbClr val="000000"/>
              </a:gs>
              <a:gs pos="86000">
                <a:srgbClr val="000000"/>
              </a:gs>
            </a:gsLst>
            <a:lin ang="5400000" scaled="0"/>
          </a:gradFill>
          <a:latin typeface="Consolas" pitchFamily="49" charset="0"/>
          <a:ea typeface="+mn-ea"/>
          <a:cs typeface="Consolas" pitchFamily="49" charset="0"/>
        </a:defRPr>
      </a:lvl1pPr>
      <a:lvl2pPr marL="467341" indent="-9637" algn="l" defTabSz="1110064" rtl="0" eaLnBrk="1" latinLnBrk="0" hangingPunct="1">
        <a:lnSpc>
          <a:spcPct val="90000"/>
        </a:lnSpc>
        <a:spcBef>
          <a:spcPct val="20000"/>
        </a:spcBef>
        <a:buFont typeface="Arial" pitchFamily="34" charset="0"/>
        <a:buNone/>
        <a:defRPr sz="3500" b="0" kern="1200">
          <a:gradFill>
            <a:gsLst>
              <a:gs pos="0">
                <a:srgbClr val="000000"/>
              </a:gs>
              <a:gs pos="86000">
                <a:srgbClr val="000000"/>
              </a:gs>
            </a:gsLst>
            <a:lin ang="5400000" scaled="0"/>
          </a:gradFill>
          <a:latin typeface="Consolas" pitchFamily="49" charset="0"/>
          <a:ea typeface="+mn-ea"/>
          <a:cs typeface="Consolas" pitchFamily="49" charset="0"/>
        </a:defRPr>
      </a:lvl2pPr>
      <a:lvl3pPr marL="925049" indent="-9637" algn="l" defTabSz="1110064" rtl="0" eaLnBrk="1" latinLnBrk="0" hangingPunct="1">
        <a:lnSpc>
          <a:spcPct val="90000"/>
        </a:lnSpc>
        <a:spcBef>
          <a:spcPct val="20000"/>
        </a:spcBef>
        <a:buFont typeface="Arial" pitchFamily="34" charset="0"/>
        <a:buNone/>
        <a:defRPr sz="29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328154" indent="9637" algn="l" defTabSz="1110064" rtl="0" eaLnBrk="1" latinLnBrk="0" hangingPunct="1">
        <a:lnSpc>
          <a:spcPct val="90000"/>
        </a:lnSpc>
        <a:spcBef>
          <a:spcPct val="20000"/>
        </a:spcBef>
        <a:buFont typeface="Arial" pitchFamily="34" charset="0"/>
        <a:buNone/>
        <a:defRPr sz="29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731258" indent="0" algn="l" defTabSz="1110064" rtl="0" eaLnBrk="1" latinLnBrk="0" hangingPunct="1">
        <a:lnSpc>
          <a:spcPct val="90000"/>
        </a:lnSpc>
        <a:spcBef>
          <a:spcPct val="20000"/>
        </a:spcBef>
        <a:buFont typeface="Arial" pitchFamily="34" charset="0"/>
        <a:buNone/>
        <a:defRPr sz="2900" b="0" kern="1200">
          <a:gradFill>
            <a:gsLst>
              <a:gs pos="0">
                <a:srgbClr val="000000"/>
              </a:gs>
              <a:gs pos="86000">
                <a:srgbClr val="000000"/>
              </a:gs>
            </a:gsLst>
            <a:lin ang="5400000" scaled="0"/>
          </a:gradFill>
          <a:latin typeface="Consolas" pitchFamily="49" charset="0"/>
          <a:ea typeface="+mn-ea"/>
          <a:cs typeface="Consolas" pitchFamily="49" charset="0"/>
        </a:defRPr>
      </a:lvl5pPr>
      <a:lvl6pPr marL="3052660" indent="-277511" algn="l" defTabSz="1110064"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607691" indent="-277511" algn="l" defTabSz="1110064"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62723" indent="-277511" algn="l" defTabSz="1110064"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717753" indent="-277511" algn="l" defTabSz="1110064"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110064" rtl="0" eaLnBrk="1" latinLnBrk="0" hangingPunct="1">
        <a:defRPr sz="2100" kern="1200">
          <a:solidFill>
            <a:schemeClr val="tx1"/>
          </a:solidFill>
          <a:latin typeface="+mn-lt"/>
          <a:ea typeface="+mn-ea"/>
          <a:cs typeface="+mn-cs"/>
        </a:defRPr>
      </a:lvl1pPr>
      <a:lvl2pPr marL="555031" algn="l" defTabSz="1110064" rtl="0" eaLnBrk="1" latinLnBrk="0" hangingPunct="1">
        <a:defRPr sz="2100" kern="1200">
          <a:solidFill>
            <a:schemeClr val="tx1"/>
          </a:solidFill>
          <a:latin typeface="+mn-lt"/>
          <a:ea typeface="+mn-ea"/>
          <a:cs typeface="+mn-cs"/>
        </a:defRPr>
      </a:lvl2pPr>
      <a:lvl3pPr marL="1110064" algn="l" defTabSz="1110064" rtl="0" eaLnBrk="1" latinLnBrk="0" hangingPunct="1">
        <a:defRPr sz="2100" kern="1200">
          <a:solidFill>
            <a:schemeClr val="tx1"/>
          </a:solidFill>
          <a:latin typeface="+mn-lt"/>
          <a:ea typeface="+mn-ea"/>
          <a:cs typeface="+mn-cs"/>
        </a:defRPr>
      </a:lvl3pPr>
      <a:lvl4pPr marL="1665089" algn="l" defTabSz="1110064" rtl="0" eaLnBrk="1" latinLnBrk="0" hangingPunct="1">
        <a:defRPr sz="2100" kern="1200">
          <a:solidFill>
            <a:schemeClr val="tx1"/>
          </a:solidFill>
          <a:latin typeface="+mn-lt"/>
          <a:ea typeface="+mn-ea"/>
          <a:cs typeface="+mn-cs"/>
        </a:defRPr>
      </a:lvl4pPr>
      <a:lvl5pPr marL="2220118" algn="l" defTabSz="1110064" rtl="0" eaLnBrk="1" latinLnBrk="0" hangingPunct="1">
        <a:defRPr sz="2100" kern="1200">
          <a:solidFill>
            <a:schemeClr val="tx1"/>
          </a:solidFill>
          <a:latin typeface="+mn-lt"/>
          <a:ea typeface="+mn-ea"/>
          <a:cs typeface="+mn-cs"/>
        </a:defRPr>
      </a:lvl5pPr>
      <a:lvl6pPr marL="2775153" algn="l" defTabSz="1110064" rtl="0" eaLnBrk="1" latinLnBrk="0" hangingPunct="1">
        <a:defRPr sz="2100" kern="1200">
          <a:solidFill>
            <a:schemeClr val="tx1"/>
          </a:solidFill>
          <a:latin typeface="+mn-lt"/>
          <a:ea typeface="+mn-ea"/>
          <a:cs typeface="+mn-cs"/>
        </a:defRPr>
      </a:lvl6pPr>
      <a:lvl7pPr marL="3330177" algn="l" defTabSz="1110064" rtl="0" eaLnBrk="1" latinLnBrk="0" hangingPunct="1">
        <a:defRPr sz="2100" kern="1200">
          <a:solidFill>
            <a:schemeClr val="tx1"/>
          </a:solidFill>
          <a:latin typeface="+mn-lt"/>
          <a:ea typeface="+mn-ea"/>
          <a:cs typeface="+mn-cs"/>
        </a:defRPr>
      </a:lvl7pPr>
      <a:lvl8pPr marL="3885207" algn="l" defTabSz="1110064" rtl="0" eaLnBrk="1" latinLnBrk="0" hangingPunct="1">
        <a:defRPr sz="2100" kern="1200">
          <a:solidFill>
            <a:schemeClr val="tx1"/>
          </a:solidFill>
          <a:latin typeface="+mn-lt"/>
          <a:ea typeface="+mn-ea"/>
          <a:cs typeface="+mn-cs"/>
        </a:defRPr>
      </a:lvl8pPr>
      <a:lvl9pPr marL="4440235" algn="l" defTabSz="1110064" rtl="0" eaLnBrk="1" latinLnBrk="0" hangingPunct="1">
        <a:defRPr sz="2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045" y="452987"/>
            <a:ext cx="11147562" cy="678646"/>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520633" y="1448149"/>
            <a:ext cx="11150736" cy="1797831"/>
          </a:xfrm>
          <a:prstGeom prst="rect">
            <a:avLst/>
          </a:prstGeom>
        </p:spPr>
        <p:txBody>
          <a:bodyPr vert="horz"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3"/>
          <p:cNvSpPr>
            <a:spLocks noGrp="1"/>
          </p:cNvSpPr>
          <p:nvPr>
            <p:ph type="dt" sz="half" idx="2"/>
          </p:nvPr>
        </p:nvSpPr>
        <p:spPr>
          <a:xfrm>
            <a:off x="457146" y="6407767"/>
            <a:ext cx="2133322" cy="273907"/>
          </a:xfrm>
          <a:prstGeom prst="rect">
            <a:avLst/>
          </a:prstGeom>
        </p:spPr>
        <p:txBody>
          <a:bodyPr vert="horz" lIns="81575" tIns="40790" rIns="81575" bIns="40790" rtlCol="0" anchor="ctr"/>
          <a:lstStyle>
            <a:lvl1pPr algn="l">
              <a:defRPr sz="1100">
                <a:solidFill>
                  <a:schemeClr val="tx1"/>
                </a:solidFill>
              </a:defRPr>
            </a:lvl1pPr>
          </a:lstStyle>
          <a:p>
            <a:pPr defTabSz="815743"/>
            <a:fld id="{20CE17AF-4091-48A7-8681-C3B1BE5CA3B0}" type="datetime1">
              <a:rPr lang="en-GB" smtClean="0">
                <a:solidFill>
                  <a:srgbClr val="FFFFFF"/>
                </a:solidFill>
              </a:rPr>
              <a:pPr defTabSz="815743"/>
              <a:t>10/02/2016</a:t>
            </a:fld>
            <a:endParaRPr lang="en-GB" dirty="0">
              <a:solidFill>
                <a:srgbClr val="FFFFFF"/>
              </a:solidFill>
            </a:endParaRPr>
          </a:p>
        </p:txBody>
      </p:sp>
      <p:sp>
        <p:nvSpPr>
          <p:cNvPr id="7" name="Footer Placeholder 4"/>
          <p:cNvSpPr>
            <a:spLocks noGrp="1"/>
          </p:cNvSpPr>
          <p:nvPr>
            <p:ph type="ftr" sz="quarter" idx="3"/>
          </p:nvPr>
        </p:nvSpPr>
        <p:spPr>
          <a:xfrm>
            <a:off x="3123793" y="6407767"/>
            <a:ext cx="5889637" cy="273907"/>
          </a:xfrm>
          <a:prstGeom prst="rect">
            <a:avLst/>
          </a:prstGeom>
        </p:spPr>
        <p:txBody>
          <a:bodyPr vert="horz" lIns="81575" tIns="40790" rIns="81575" bIns="40790" rtlCol="0" anchor="ctr"/>
          <a:lstStyle>
            <a:lvl1pPr algn="ctr">
              <a:defRPr sz="1100">
                <a:solidFill>
                  <a:schemeClr val="tx1"/>
                </a:solidFill>
              </a:defRPr>
            </a:lvl1pPr>
          </a:lstStyle>
          <a:p>
            <a:pPr defTabSz="815743"/>
            <a:endParaRPr lang="en-GB" dirty="0">
              <a:solidFill>
                <a:srgbClr val="FFFFFF"/>
              </a:solidFill>
            </a:endParaRPr>
          </a:p>
        </p:txBody>
      </p:sp>
      <p:sp>
        <p:nvSpPr>
          <p:cNvPr id="8" name="Slide Number Placeholder 5"/>
          <p:cNvSpPr>
            <a:spLocks noGrp="1"/>
          </p:cNvSpPr>
          <p:nvPr>
            <p:ph type="sldNum" sz="quarter" idx="4"/>
          </p:nvPr>
        </p:nvSpPr>
        <p:spPr>
          <a:xfrm>
            <a:off x="9533289" y="6407767"/>
            <a:ext cx="2133322" cy="273907"/>
          </a:xfrm>
          <a:prstGeom prst="rect">
            <a:avLst/>
          </a:prstGeom>
        </p:spPr>
        <p:txBody>
          <a:bodyPr vert="horz" lIns="81575" tIns="40790" rIns="81575" bIns="40790" rtlCol="0" anchor="ctr"/>
          <a:lstStyle>
            <a:lvl1pPr algn="r">
              <a:defRPr sz="1100">
                <a:solidFill>
                  <a:schemeClr val="tx1"/>
                </a:solidFill>
              </a:defRPr>
            </a:lvl1pPr>
          </a:lstStyle>
          <a:p>
            <a:pPr defTabSz="815743"/>
            <a:fld id="{66F9B19E-23E9-4120-A06C-57F6EDB783B3}" type="slidenum">
              <a:rPr lang="en-GB" smtClean="0">
                <a:solidFill>
                  <a:srgbClr val="FFFFFF"/>
                </a:solidFill>
              </a:rPr>
              <a:pPr defTabSz="815743"/>
              <a:t>‹#›</a:t>
            </a:fld>
            <a:endParaRPr lang="en-GB">
              <a:solidFill>
                <a:srgbClr val="FFFFFF"/>
              </a:solidFill>
            </a:endParaRPr>
          </a:p>
        </p:txBody>
      </p:sp>
    </p:spTree>
    <p:extLst>
      <p:ext uri="{BB962C8B-B14F-4D97-AF65-F5344CB8AC3E}">
        <p14:creationId xmlns:p14="http://schemas.microsoft.com/office/powerpoint/2010/main" val="573061119"/>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5" r:id="rId10"/>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p:txStyles>
    <p:titleStyle>
      <a:lvl1pPr algn="l" defTabSz="815743" rtl="0" eaLnBrk="1" latinLnBrk="0" hangingPunct="1">
        <a:lnSpc>
          <a:spcPct val="90000"/>
        </a:lnSpc>
        <a:spcBef>
          <a:spcPct val="0"/>
        </a:spcBef>
        <a:buNone/>
        <a:defRPr lang="en-US" sz="4900" b="0" kern="1200" cap="none" spc="-89" baseline="0" dirty="0" smtClean="0">
          <a:ln w="3175">
            <a:noFill/>
          </a:ln>
          <a:solidFill>
            <a:schemeClr val="tx2"/>
          </a:solidFill>
          <a:effectLst/>
          <a:latin typeface="+mj-lt"/>
          <a:ea typeface="+mn-ea"/>
          <a:cs typeface="Arial" charset="0"/>
        </a:defRPr>
      </a:lvl1pPr>
    </p:titleStyle>
    <p:bodyStyle>
      <a:lvl1pPr marL="303086" marR="0" indent="-303086" algn="l" defTabSz="815743" rtl="0" eaLnBrk="1" fontAlgn="auto" latinLnBrk="0" hangingPunct="1">
        <a:lnSpc>
          <a:spcPct val="90000"/>
        </a:lnSpc>
        <a:spcBef>
          <a:spcPct val="20000"/>
        </a:spcBef>
        <a:spcAft>
          <a:spcPts val="0"/>
        </a:spcAft>
        <a:buClrTx/>
        <a:buSzPct val="90000"/>
        <a:buFont typeface="Arial" pitchFamily="34" charset="0"/>
        <a:buChar char="•"/>
        <a:tabLst/>
        <a:defRPr sz="3200" kern="1200" spc="-63" baseline="0">
          <a:solidFill>
            <a:schemeClr val="tx2"/>
          </a:solidFill>
          <a:latin typeface="+mj-lt"/>
          <a:ea typeface="+mn-ea"/>
          <a:cs typeface="+mn-cs"/>
        </a:defRPr>
      </a:lvl1pPr>
      <a:lvl2pPr marL="511277" marR="0" indent="-208197" algn="l" defTabSz="815743" rtl="0" eaLnBrk="1" fontAlgn="auto" latinLnBrk="0" hangingPunct="1">
        <a:lnSpc>
          <a:spcPct val="90000"/>
        </a:lnSpc>
        <a:spcBef>
          <a:spcPct val="20000"/>
        </a:spcBef>
        <a:spcAft>
          <a:spcPts val="0"/>
        </a:spcAft>
        <a:buClrTx/>
        <a:buSzPct val="90000"/>
        <a:buFont typeface="Wingdings" pitchFamily="2" charset="2"/>
        <a:buChar char=""/>
        <a:tabLst/>
        <a:defRPr sz="2100" kern="1200" spc="0" baseline="0">
          <a:solidFill>
            <a:schemeClr val="tx2"/>
          </a:solidFill>
          <a:latin typeface="+mn-lt"/>
          <a:ea typeface="+mn-ea"/>
          <a:cs typeface="+mn-cs"/>
        </a:defRPr>
      </a:lvl2pPr>
      <a:lvl3pPr marL="712385" marR="0" indent="-201110" algn="l" defTabSz="815743" rtl="0" eaLnBrk="1" fontAlgn="auto" latinLnBrk="0" hangingPunct="1">
        <a:lnSpc>
          <a:spcPct val="90000"/>
        </a:lnSpc>
        <a:spcBef>
          <a:spcPct val="20000"/>
        </a:spcBef>
        <a:spcAft>
          <a:spcPts val="0"/>
        </a:spcAft>
        <a:buClrTx/>
        <a:buSzPct val="90000"/>
        <a:buFont typeface="Wingdings" pitchFamily="2" charset="2"/>
        <a:buChar char=""/>
        <a:tabLst>
          <a:tab pos="712385" algn="l"/>
        </a:tabLst>
        <a:defRPr sz="2100" kern="1200" spc="0" baseline="0">
          <a:solidFill>
            <a:schemeClr val="tx2"/>
          </a:solidFill>
          <a:latin typeface="+mn-lt"/>
          <a:ea typeface="+mn-ea"/>
          <a:cs typeface="+mn-cs"/>
        </a:defRPr>
      </a:lvl3pPr>
      <a:lvl4pPr marL="919163" marR="0" indent="-206776" algn="l" defTabSz="815743" rtl="0" eaLnBrk="1" fontAlgn="auto" latinLnBrk="0" hangingPunct="1">
        <a:lnSpc>
          <a:spcPct val="90000"/>
        </a:lnSpc>
        <a:spcBef>
          <a:spcPct val="20000"/>
        </a:spcBef>
        <a:spcAft>
          <a:spcPts val="0"/>
        </a:spcAft>
        <a:buClrTx/>
        <a:buSzPct val="90000"/>
        <a:buFont typeface="Wingdings" pitchFamily="2" charset="2"/>
        <a:buChar char=""/>
        <a:tabLst/>
        <a:defRPr sz="1900" kern="1200" spc="0" baseline="0">
          <a:solidFill>
            <a:schemeClr val="tx2"/>
          </a:solidFill>
          <a:latin typeface="+mn-lt"/>
          <a:ea typeface="+mn-ea"/>
          <a:cs typeface="+mn-cs"/>
        </a:defRPr>
      </a:lvl4pPr>
      <a:lvl5pPr marL="1120275" marR="0" indent="-201110" algn="l" defTabSz="815743" rtl="0" eaLnBrk="1" fontAlgn="auto" latinLnBrk="0" hangingPunct="1">
        <a:lnSpc>
          <a:spcPct val="90000"/>
        </a:lnSpc>
        <a:spcBef>
          <a:spcPct val="20000"/>
        </a:spcBef>
        <a:spcAft>
          <a:spcPts val="0"/>
        </a:spcAft>
        <a:buClrTx/>
        <a:buSzPct val="90000"/>
        <a:buFont typeface="Wingdings" pitchFamily="2" charset="2"/>
        <a:buChar char=""/>
        <a:tabLst>
          <a:tab pos="1120275" algn="l"/>
        </a:tabLst>
        <a:defRPr sz="1900" kern="1200" spc="0" baseline="0">
          <a:solidFill>
            <a:schemeClr val="tx2"/>
          </a:solidFill>
          <a:latin typeface="+mn-lt"/>
          <a:ea typeface="+mn-ea"/>
          <a:cs typeface="+mn-cs"/>
        </a:defRPr>
      </a:lvl5pPr>
      <a:lvl6pPr marL="2243293" indent="-203938" algn="l" defTabSz="815743"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2651161" indent="-203938" algn="l" defTabSz="815743"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059031" indent="-203938" algn="l" defTabSz="815743"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466908" indent="-203938" algn="l" defTabSz="815743" rtl="0" eaLnBrk="1" latinLnBrk="0" hangingPunct="1">
        <a:spcBef>
          <a:spcPct val="20000"/>
        </a:spcBef>
        <a:buFont typeface="Arial" pitchFamily="34" charset="0"/>
        <a:buChar char="•"/>
        <a:defRPr sz="1900" kern="1200">
          <a:solidFill>
            <a:schemeClr val="tx1"/>
          </a:solidFill>
          <a:latin typeface="+mn-lt"/>
          <a:ea typeface="+mn-ea"/>
          <a:cs typeface="+mn-cs"/>
        </a:defRPr>
      </a:lvl9pPr>
    </p:bodyStyle>
    <p:otherStyle>
      <a:defPPr>
        <a:defRPr lang="en-US"/>
      </a:defPPr>
      <a:lvl1pPr marL="0" algn="l" defTabSz="815743" rtl="0" eaLnBrk="1" latinLnBrk="0" hangingPunct="1">
        <a:defRPr sz="1700" kern="1200">
          <a:solidFill>
            <a:schemeClr val="tx1"/>
          </a:solidFill>
          <a:latin typeface="+mn-lt"/>
          <a:ea typeface="+mn-ea"/>
          <a:cs typeface="+mn-cs"/>
        </a:defRPr>
      </a:lvl1pPr>
      <a:lvl2pPr marL="407877" algn="l" defTabSz="815743" rtl="0" eaLnBrk="1" latinLnBrk="0" hangingPunct="1">
        <a:defRPr sz="1700" kern="1200">
          <a:solidFill>
            <a:schemeClr val="tx1"/>
          </a:solidFill>
          <a:latin typeface="+mn-lt"/>
          <a:ea typeface="+mn-ea"/>
          <a:cs typeface="+mn-cs"/>
        </a:defRPr>
      </a:lvl2pPr>
      <a:lvl3pPr marL="815743" algn="l" defTabSz="815743" rtl="0" eaLnBrk="1" latinLnBrk="0" hangingPunct="1">
        <a:defRPr sz="1700" kern="1200">
          <a:solidFill>
            <a:schemeClr val="tx1"/>
          </a:solidFill>
          <a:latin typeface="+mn-lt"/>
          <a:ea typeface="+mn-ea"/>
          <a:cs typeface="+mn-cs"/>
        </a:defRPr>
      </a:lvl3pPr>
      <a:lvl4pPr marL="1223612" algn="l" defTabSz="815743" rtl="0" eaLnBrk="1" latinLnBrk="0" hangingPunct="1">
        <a:defRPr sz="1700" kern="1200">
          <a:solidFill>
            <a:schemeClr val="tx1"/>
          </a:solidFill>
          <a:latin typeface="+mn-lt"/>
          <a:ea typeface="+mn-ea"/>
          <a:cs typeface="+mn-cs"/>
        </a:defRPr>
      </a:lvl4pPr>
      <a:lvl5pPr marL="1631485" algn="l" defTabSz="815743" rtl="0" eaLnBrk="1" latinLnBrk="0" hangingPunct="1">
        <a:defRPr sz="1700" kern="1200">
          <a:solidFill>
            <a:schemeClr val="tx1"/>
          </a:solidFill>
          <a:latin typeface="+mn-lt"/>
          <a:ea typeface="+mn-ea"/>
          <a:cs typeface="+mn-cs"/>
        </a:defRPr>
      </a:lvl5pPr>
      <a:lvl6pPr marL="2039354" algn="l" defTabSz="815743" rtl="0" eaLnBrk="1" latinLnBrk="0" hangingPunct="1">
        <a:defRPr sz="1700" kern="1200">
          <a:solidFill>
            <a:schemeClr val="tx1"/>
          </a:solidFill>
          <a:latin typeface="+mn-lt"/>
          <a:ea typeface="+mn-ea"/>
          <a:cs typeface="+mn-cs"/>
        </a:defRPr>
      </a:lvl6pPr>
      <a:lvl7pPr marL="2447230" algn="l" defTabSz="815743" rtl="0" eaLnBrk="1" latinLnBrk="0" hangingPunct="1">
        <a:defRPr sz="1700" kern="1200">
          <a:solidFill>
            <a:schemeClr val="tx1"/>
          </a:solidFill>
          <a:latin typeface="+mn-lt"/>
          <a:ea typeface="+mn-ea"/>
          <a:cs typeface="+mn-cs"/>
        </a:defRPr>
      </a:lvl7pPr>
      <a:lvl8pPr marL="2855099" algn="l" defTabSz="815743" rtl="0" eaLnBrk="1" latinLnBrk="0" hangingPunct="1">
        <a:defRPr sz="1700" kern="1200">
          <a:solidFill>
            <a:schemeClr val="tx1"/>
          </a:solidFill>
          <a:latin typeface="+mn-lt"/>
          <a:ea typeface="+mn-ea"/>
          <a:cs typeface="+mn-cs"/>
        </a:defRPr>
      </a:lvl8pPr>
      <a:lvl9pPr marL="3262969" algn="l" defTabSz="815743" rtl="0" eaLnBrk="1" latinLnBrk="0" hangingPunct="1">
        <a:defRPr sz="1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045" y="228654"/>
            <a:ext cx="11147562" cy="757306"/>
          </a:xfrm>
          <a:prstGeom prst="rect">
            <a:avLst/>
          </a:prstGeom>
        </p:spPr>
        <p:txBody>
          <a:bodyPr vert="horz" wrap="square" lIns="0" tIns="0" rIns="0" bIns="0" rtlCol="0" anchor="t">
            <a:spAutoFit/>
          </a:bodyPr>
          <a:lstStyle/>
          <a:p>
            <a:endParaRPr lang="en-US" dirty="0"/>
          </a:p>
        </p:txBody>
      </p:sp>
      <p:sp>
        <p:nvSpPr>
          <p:cNvPr id="3" name="Text Placeholder 2"/>
          <p:cNvSpPr>
            <a:spLocks noGrp="1"/>
          </p:cNvSpPr>
          <p:nvPr>
            <p:ph type="body" idx="1"/>
          </p:nvPr>
        </p:nvSpPr>
        <p:spPr>
          <a:xfrm>
            <a:off x="519047" y="1448154"/>
            <a:ext cx="11147560" cy="2436051"/>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62018248"/>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5" r:id="rId8"/>
    <p:sldLayoutId id="2147483836" r:id="rId9"/>
    <p:sldLayoutId id="2147483837" r:id="rId10"/>
    <p:sldLayoutId id="2147484079" r:id="rId11"/>
    <p:sldLayoutId id="2147484113" r:id="rId12"/>
  </p:sldLayoutIdLst>
  <p:transition>
    <p:fade/>
  </p:transition>
  <p:timing>
    <p:tnLst>
      <p:par>
        <p:cTn id="1" dur="indefinite" restart="never" nodeType="tmRoot"/>
      </p:par>
    </p:tnLst>
  </p:timing>
  <p:txStyles>
    <p:titleStyle>
      <a:lvl1pPr algn="l" defTabSz="1109938" rtl="0" eaLnBrk="1" latinLnBrk="0" hangingPunct="1">
        <a:lnSpc>
          <a:spcPct val="90000"/>
        </a:lnSpc>
        <a:spcBef>
          <a:spcPct val="0"/>
        </a:spcBef>
        <a:buNone/>
        <a:defRPr lang="en-US" sz="5500" b="0" kern="1200" cap="none" spc="-121" baseline="0" dirty="0" smtClean="0">
          <a:ln w="3175">
            <a:noFill/>
          </a:ln>
          <a:gradFill flip="none" rotWithShape="1">
            <a:gsLst>
              <a:gs pos="0">
                <a:schemeClr val="tx1"/>
              </a:gs>
              <a:gs pos="86000">
                <a:schemeClr val="tx1"/>
              </a:gs>
            </a:gsLst>
            <a:lin ang="5400000" scaled="0"/>
            <a:tileRect/>
          </a:gradFill>
          <a:effectLst/>
          <a:latin typeface="Candara" pitchFamily="34" charset="0"/>
          <a:ea typeface="+mn-ea"/>
          <a:cs typeface="Arial" charset="0"/>
        </a:defRPr>
      </a:lvl1pPr>
    </p:titleStyle>
    <p:bodyStyle>
      <a:lvl1pPr marL="558842" indent="-558842" algn="l" defTabSz="1109938" rtl="0" eaLnBrk="1" latinLnBrk="0" hangingPunct="1">
        <a:lnSpc>
          <a:spcPct val="90000"/>
        </a:lnSpc>
        <a:spcBef>
          <a:spcPct val="20000"/>
        </a:spcBef>
        <a:buSzPct val="90000"/>
        <a:buFontTx/>
        <a:buBlip>
          <a:blip r:embed="rId14"/>
        </a:buBlip>
        <a:defRPr sz="3900" kern="1200">
          <a:gradFill>
            <a:gsLst>
              <a:gs pos="0">
                <a:schemeClr val="tx1"/>
              </a:gs>
              <a:gs pos="86000">
                <a:schemeClr val="tx1"/>
              </a:gs>
            </a:gsLst>
            <a:lin ang="5400000" scaled="0"/>
          </a:gradFill>
          <a:latin typeface="Candara" pitchFamily="34" charset="0"/>
          <a:ea typeface="+mn-ea"/>
          <a:cs typeface="+mn-cs"/>
        </a:defRPr>
      </a:lvl1pPr>
      <a:lvl2pPr marL="1038674" indent="-479833" algn="l" defTabSz="1109938" rtl="0" eaLnBrk="1" latinLnBrk="0" hangingPunct="1">
        <a:lnSpc>
          <a:spcPct val="90000"/>
        </a:lnSpc>
        <a:spcBef>
          <a:spcPct val="20000"/>
        </a:spcBef>
        <a:buSzPct val="90000"/>
        <a:buFontTx/>
        <a:buBlip>
          <a:blip r:embed="rId15"/>
        </a:buBlip>
        <a:defRPr sz="3500" kern="1200">
          <a:gradFill>
            <a:gsLst>
              <a:gs pos="0">
                <a:schemeClr val="tx1"/>
              </a:gs>
              <a:gs pos="86000">
                <a:schemeClr val="tx1"/>
              </a:gs>
            </a:gsLst>
            <a:lin ang="5400000" scaled="0"/>
          </a:gradFill>
          <a:latin typeface="Candara" pitchFamily="34" charset="0"/>
          <a:ea typeface="+mn-ea"/>
          <a:cs typeface="+mn-cs"/>
        </a:defRPr>
      </a:lvl2pPr>
      <a:lvl3pPr marL="1528146" indent="-489469" algn="l" defTabSz="1109938" rtl="0" eaLnBrk="1" latinLnBrk="0" hangingPunct="1">
        <a:lnSpc>
          <a:spcPct val="90000"/>
        </a:lnSpc>
        <a:spcBef>
          <a:spcPct val="20000"/>
        </a:spcBef>
        <a:buSzPct val="90000"/>
        <a:buFontTx/>
        <a:buBlip>
          <a:blip r:embed="rId15"/>
        </a:buBlip>
        <a:defRPr sz="2900" kern="1200">
          <a:gradFill>
            <a:gsLst>
              <a:gs pos="0">
                <a:schemeClr val="tx1"/>
              </a:gs>
              <a:gs pos="86000">
                <a:schemeClr val="tx1"/>
              </a:gs>
            </a:gsLst>
            <a:lin ang="5400000" scaled="0"/>
          </a:gradFill>
          <a:latin typeface="Candara" pitchFamily="34" charset="0"/>
          <a:ea typeface="+mn-ea"/>
          <a:cs typeface="+mn-cs"/>
        </a:defRPr>
      </a:lvl3pPr>
      <a:lvl4pPr marL="1948243" indent="-420096" algn="l" defTabSz="1109938" rtl="0" eaLnBrk="1" latinLnBrk="0" hangingPunct="1">
        <a:lnSpc>
          <a:spcPct val="90000"/>
        </a:lnSpc>
        <a:spcBef>
          <a:spcPct val="20000"/>
        </a:spcBef>
        <a:buSzPct val="90000"/>
        <a:buFontTx/>
        <a:buBlip>
          <a:blip r:embed="rId15"/>
        </a:buBlip>
        <a:defRPr sz="2400" kern="1200">
          <a:gradFill>
            <a:gsLst>
              <a:gs pos="0">
                <a:schemeClr val="tx1"/>
              </a:gs>
              <a:gs pos="86000">
                <a:schemeClr val="tx1"/>
              </a:gs>
            </a:gsLst>
            <a:lin ang="5400000" scaled="0"/>
          </a:gradFill>
          <a:latin typeface="Candara" pitchFamily="34" charset="0"/>
          <a:ea typeface="+mn-ea"/>
          <a:cs typeface="+mn-cs"/>
        </a:defRPr>
      </a:lvl4pPr>
      <a:lvl5pPr marL="2356773" indent="-408534" algn="l" defTabSz="1109938" rtl="0" eaLnBrk="1" latinLnBrk="0" hangingPunct="1">
        <a:lnSpc>
          <a:spcPct val="90000"/>
        </a:lnSpc>
        <a:spcBef>
          <a:spcPct val="20000"/>
        </a:spcBef>
        <a:buSzPct val="90000"/>
        <a:buFontTx/>
        <a:buBlip>
          <a:blip r:embed="rId15"/>
        </a:buBlip>
        <a:defRPr sz="2400" kern="1200">
          <a:gradFill>
            <a:gsLst>
              <a:gs pos="0">
                <a:schemeClr val="tx1"/>
              </a:gs>
              <a:gs pos="86000">
                <a:schemeClr val="tx1"/>
              </a:gs>
            </a:gsLst>
            <a:lin ang="5400000" scaled="0"/>
          </a:gradFill>
          <a:latin typeface="Candara" pitchFamily="34" charset="0"/>
          <a:ea typeface="+mn-ea"/>
          <a:cs typeface="+mn-cs"/>
        </a:defRPr>
      </a:lvl5pPr>
      <a:lvl6pPr marL="3052312" indent="-277479" algn="l" defTabSz="110993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607286" indent="-277479" algn="l" defTabSz="110993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62253" indent="-277479" algn="l" defTabSz="110993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717220" indent="-277479" algn="l" defTabSz="110993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109938" rtl="0" eaLnBrk="1" latinLnBrk="0" hangingPunct="1">
        <a:defRPr sz="2100" kern="1200">
          <a:solidFill>
            <a:schemeClr val="tx1"/>
          </a:solidFill>
          <a:latin typeface="+mn-lt"/>
          <a:ea typeface="+mn-ea"/>
          <a:cs typeface="+mn-cs"/>
        </a:defRPr>
      </a:lvl1pPr>
      <a:lvl2pPr marL="554968" algn="l" defTabSz="1109938" rtl="0" eaLnBrk="1" latinLnBrk="0" hangingPunct="1">
        <a:defRPr sz="2100" kern="1200">
          <a:solidFill>
            <a:schemeClr val="tx1"/>
          </a:solidFill>
          <a:latin typeface="+mn-lt"/>
          <a:ea typeface="+mn-ea"/>
          <a:cs typeface="+mn-cs"/>
        </a:defRPr>
      </a:lvl2pPr>
      <a:lvl3pPr marL="1109938" algn="l" defTabSz="1109938" rtl="0" eaLnBrk="1" latinLnBrk="0" hangingPunct="1">
        <a:defRPr sz="2100" kern="1200">
          <a:solidFill>
            <a:schemeClr val="tx1"/>
          </a:solidFill>
          <a:latin typeface="+mn-lt"/>
          <a:ea typeface="+mn-ea"/>
          <a:cs typeface="+mn-cs"/>
        </a:defRPr>
      </a:lvl3pPr>
      <a:lvl4pPr marL="1664901" algn="l" defTabSz="1109938" rtl="0" eaLnBrk="1" latinLnBrk="0" hangingPunct="1">
        <a:defRPr sz="2100" kern="1200">
          <a:solidFill>
            <a:schemeClr val="tx1"/>
          </a:solidFill>
          <a:latin typeface="+mn-lt"/>
          <a:ea typeface="+mn-ea"/>
          <a:cs typeface="+mn-cs"/>
        </a:defRPr>
      </a:lvl4pPr>
      <a:lvl5pPr marL="2219869" algn="l" defTabSz="1109938" rtl="0" eaLnBrk="1" latinLnBrk="0" hangingPunct="1">
        <a:defRPr sz="2100" kern="1200">
          <a:solidFill>
            <a:schemeClr val="tx1"/>
          </a:solidFill>
          <a:latin typeface="+mn-lt"/>
          <a:ea typeface="+mn-ea"/>
          <a:cs typeface="+mn-cs"/>
        </a:defRPr>
      </a:lvl5pPr>
      <a:lvl6pPr marL="2774838" algn="l" defTabSz="1109938" rtl="0" eaLnBrk="1" latinLnBrk="0" hangingPunct="1">
        <a:defRPr sz="2100" kern="1200">
          <a:solidFill>
            <a:schemeClr val="tx1"/>
          </a:solidFill>
          <a:latin typeface="+mn-lt"/>
          <a:ea typeface="+mn-ea"/>
          <a:cs typeface="+mn-cs"/>
        </a:defRPr>
      </a:lvl6pPr>
      <a:lvl7pPr marL="3329801" algn="l" defTabSz="1109938" rtl="0" eaLnBrk="1" latinLnBrk="0" hangingPunct="1">
        <a:defRPr sz="2100" kern="1200">
          <a:solidFill>
            <a:schemeClr val="tx1"/>
          </a:solidFill>
          <a:latin typeface="+mn-lt"/>
          <a:ea typeface="+mn-ea"/>
          <a:cs typeface="+mn-cs"/>
        </a:defRPr>
      </a:lvl7pPr>
      <a:lvl8pPr marL="3884767" algn="l" defTabSz="1109938" rtl="0" eaLnBrk="1" latinLnBrk="0" hangingPunct="1">
        <a:defRPr sz="2100" kern="1200">
          <a:solidFill>
            <a:schemeClr val="tx1"/>
          </a:solidFill>
          <a:latin typeface="+mn-lt"/>
          <a:ea typeface="+mn-ea"/>
          <a:cs typeface="+mn-cs"/>
        </a:defRPr>
      </a:lvl8pPr>
      <a:lvl9pPr marL="4439732" algn="l" defTabSz="1109938" rtl="0" eaLnBrk="1" latinLnBrk="0" hangingPunct="1">
        <a:defRPr sz="21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045" y="228654"/>
            <a:ext cx="11147562" cy="757306"/>
          </a:xfrm>
          <a:prstGeom prst="rect">
            <a:avLst/>
          </a:prstGeom>
        </p:spPr>
        <p:txBody>
          <a:bodyPr vert="horz" wrap="square" lIns="0" tIns="0" rIns="0" bIns="0" rtlCol="0" anchor="t">
            <a:spAutoFit/>
          </a:bodyPr>
          <a:lstStyle/>
          <a:p>
            <a:endParaRPr lang="en-US" dirty="0"/>
          </a:p>
        </p:txBody>
      </p:sp>
      <p:sp>
        <p:nvSpPr>
          <p:cNvPr id="3" name="Text Placeholder 2"/>
          <p:cNvSpPr>
            <a:spLocks noGrp="1"/>
          </p:cNvSpPr>
          <p:nvPr>
            <p:ph type="body" idx="1"/>
          </p:nvPr>
        </p:nvSpPr>
        <p:spPr>
          <a:xfrm>
            <a:off x="519047" y="1448153"/>
            <a:ext cx="11147560" cy="2436051"/>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33312765"/>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7" r:id="rId8"/>
    <p:sldLayoutId id="2147483848" r:id="rId9"/>
    <p:sldLayoutId id="2147483849" r:id="rId10"/>
  </p:sldLayoutIdLst>
  <p:transition>
    <p:fade/>
  </p:transition>
  <p:timing>
    <p:tnLst>
      <p:par>
        <p:cTn id="1" dur="indefinite" restart="never" nodeType="tmRoot"/>
      </p:par>
    </p:tnLst>
  </p:timing>
  <p:txStyles>
    <p:titleStyle>
      <a:lvl1pPr algn="l" defTabSz="1110188" rtl="0" eaLnBrk="1" latinLnBrk="0" hangingPunct="1">
        <a:lnSpc>
          <a:spcPct val="90000"/>
        </a:lnSpc>
        <a:spcBef>
          <a:spcPct val="0"/>
        </a:spcBef>
        <a:buNone/>
        <a:defRPr lang="en-US" sz="5500" b="0" kern="1200" cap="none" spc="-121" baseline="0" dirty="0" smtClean="0">
          <a:ln w="3175">
            <a:noFill/>
          </a:ln>
          <a:gradFill flip="none" rotWithShape="1">
            <a:gsLst>
              <a:gs pos="0">
                <a:schemeClr val="tx1"/>
              </a:gs>
              <a:gs pos="86000">
                <a:schemeClr val="tx1"/>
              </a:gs>
            </a:gsLst>
            <a:lin ang="5400000" scaled="0"/>
            <a:tileRect/>
          </a:gradFill>
          <a:effectLst/>
          <a:latin typeface="Candara" pitchFamily="34" charset="0"/>
          <a:ea typeface="+mn-ea"/>
          <a:cs typeface="Arial" charset="0"/>
        </a:defRPr>
      </a:lvl1pPr>
    </p:titleStyle>
    <p:bodyStyle>
      <a:lvl1pPr marL="558966" indent="-558966" algn="l" defTabSz="1110188" rtl="0" eaLnBrk="1" latinLnBrk="0" hangingPunct="1">
        <a:lnSpc>
          <a:spcPct val="90000"/>
        </a:lnSpc>
        <a:spcBef>
          <a:spcPct val="20000"/>
        </a:spcBef>
        <a:buSzPct val="90000"/>
        <a:buFontTx/>
        <a:buBlip>
          <a:blip r:embed="rId12"/>
        </a:buBlip>
        <a:defRPr sz="3900" kern="1200">
          <a:gradFill>
            <a:gsLst>
              <a:gs pos="0">
                <a:schemeClr val="tx1"/>
              </a:gs>
              <a:gs pos="86000">
                <a:schemeClr val="tx1"/>
              </a:gs>
            </a:gsLst>
            <a:lin ang="5400000" scaled="0"/>
          </a:gradFill>
          <a:latin typeface="Candara" pitchFamily="34" charset="0"/>
          <a:ea typeface="+mn-ea"/>
          <a:cs typeface="+mn-cs"/>
        </a:defRPr>
      </a:lvl1pPr>
      <a:lvl2pPr marL="1038910" indent="-479943" algn="l" defTabSz="1110188" rtl="0" eaLnBrk="1" latinLnBrk="0" hangingPunct="1">
        <a:lnSpc>
          <a:spcPct val="90000"/>
        </a:lnSpc>
        <a:spcBef>
          <a:spcPct val="20000"/>
        </a:spcBef>
        <a:buSzPct val="90000"/>
        <a:buFontTx/>
        <a:buBlip>
          <a:blip r:embed="rId13"/>
        </a:buBlip>
        <a:defRPr sz="3500" kern="1200">
          <a:gradFill>
            <a:gsLst>
              <a:gs pos="0">
                <a:schemeClr val="tx1"/>
              </a:gs>
              <a:gs pos="86000">
                <a:schemeClr val="tx1"/>
              </a:gs>
            </a:gsLst>
            <a:lin ang="5400000" scaled="0"/>
          </a:gradFill>
          <a:latin typeface="Candara" pitchFamily="34" charset="0"/>
          <a:ea typeface="+mn-ea"/>
          <a:cs typeface="+mn-cs"/>
        </a:defRPr>
      </a:lvl2pPr>
      <a:lvl3pPr marL="1528491" indent="-489577" algn="l" defTabSz="1110188" rtl="0" eaLnBrk="1" latinLnBrk="0" hangingPunct="1">
        <a:lnSpc>
          <a:spcPct val="90000"/>
        </a:lnSpc>
        <a:spcBef>
          <a:spcPct val="20000"/>
        </a:spcBef>
        <a:buSzPct val="90000"/>
        <a:buFontTx/>
        <a:buBlip>
          <a:blip r:embed="rId13"/>
        </a:buBlip>
        <a:defRPr sz="2900" kern="1200">
          <a:gradFill>
            <a:gsLst>
              <a:gs pos="0">
                <a:schemeClr val="tx1"/>
              </a:gs>
              <a:gs pos="86000">
                <a:schemeClr val="tx1"/>
              </a:gs>
            </a:gsLst>
            <a:lin ang="5400000" scaled="0"/>
          </a:gradFill>
          <a:latin typeface="Candara" pitchFamily="34" charset="0"/>
          <a:ea typeface="+mn-ea"/>
          <a:cs typeface="+mn-cs"/>
        </a:defRPr>
      </a:lvl3pPr>
      <a:lvl4pPr marL="1948683" indent="-420190" algn="l" defTabSz="1110188" rtl="0" eaLnBrk="1" latinLnBrk="0" hangingPunct="1">
        <a:lnSpc>
          <a:spcPct val="90000"/>
        </a:lnSpc>
        <a:spcBef>
          <a:spcPct val="20000"/>
        </a:spcBef>
        <a:buSzPct val="90000"/>
        <a:buFontTx/>
        <a:buBlip>
          <a:blip r:embed="rId13"/>
        </a:buBlip>
        <a:defRPr sz="2400" kern="1200">
          <a:gradFill>
            <a:gsLst>
              <a:gs pos="0">
                <a:schemeClr val="tx1"/>
              </a:gs>
              <a:gs pos="86000">
                <a:schemeClr val="tx1"/>
              </a:gs>
            </a:gsLst>
            <a:lin ang="5400000" scaled="0"/>
          </a:gradFill>
          <a:latin typeface="Candara" pitchFamily="34" charset="0"/>
          <a:ea typeface="+mn-ea"/>
          <a:cs typeface="+mn-cs"/>
        </a:defRPr>
      </a:lvl4pPr>
      <a:lvl5pPr marL="2357309" indent="-408626" algn="l" defTabSz="1110188" rtl="0" eaLnBrk="1" latinLnBrk="0" hangingPunct="1">
        <a:lnSpc>
          <a:spcPct val="90000"/>
        </a:lnSpc>
        <a:spcBef>
          <a:spcPct val="20000"/>
        </a:spcBef>
        <a:buSzPct val="90000"/>
        <a:buFontTx/>
        <a:buBlip>
          <a:blip r:embed="rId13"/>
        </a:buBlip>
        <a:defRPr sz="2400" kern="1200">
          <a:gradFill>
            <a:gsLst>
              <a:gs pos="0">
                <a:schemeClr val="tx1"/>
              </a:gs>
              <a:gs pos="86000">
                <a:schemeClr val="tx1"/>
              </a:gs>
            </a:gsLst>
            <a:lin ang="5400000" scaled="0"/>
          </a:gradFill>
          <a:latin typeface="Candara" pitchFamily="34" charset="0"/>
          <a:ea typeface="+mn-ea"/>
          <a:cs typeface="+mn-cs"/>
        </a:defRPr>
      </a:lvl5pPr>
      <a:lvl6pPr marL="3053004" indent="-277542" algn="l" defTabSz="111018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608099" indent="-277542" algn="l" defTabSz="111018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63193" indent="-277542" algn="l" defTabSz="111018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718285" indent="-277542" algn="l" defTabSz="111018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110188" rtl="0" eaLnBrk="1" latinLnBrk="0" hangingPunct="1">
        <a:defRPr sz="2100" kern="1200">
          <a:solidFill>
            <a:schemeClr val="tx1"/>
          </a:solidFill>
          <a:latin typeface="+mn-lt"/>
          <a:ea typeface="+mn-ea"/>
          <a:cs typeface="+mn-cs"/>
        </a:defRPr>
      </a:lvl1pPr>
      <a:lvl2pPr marL="555092" algn="l" defTabSz="1110188" rtl="0" eaLnBrk="1" latinLnBrk="0" hangingPunct="1">
        <a:defRPr sz="2100" kern="1200">
          <a:solidFill>
            <a:schemeClr val="tx1"/>
          </a:solidFill>
          <a:latin typeface="+mn-lt"/>
          <a:ea typeface="+mn-ea"/>
          <a:cs typeface="+mn-cs"/>
        </a:defRPr>
      </a:lvl2pPr>
      <a:lvl3pPr marL="1110188" algn="l" defTabSz="1110188" rtl="0" eaLnBrk="1" latinLnBrk="0" hangingPunct="1">
        <a:defRPr sz="2100" kern="1200">
          <a:solidFill>
            <a:schemeClr val="tx1"/>
          </a:solidFill>
          <a:latin typeface="+mn-lt"/>
          <a:ea typeface="+mn-ea"/>
          <a:cs typeface="+mn-cs"/>
        </a:defRPr>
      </a:lvl3pPr>
      <a:lvl4pPr marL="1665277" algn="l" defTabSz="1110188" rtl="0" eaLnBrk="1" latinLnBrk="0" hangingPunct="1">
        <a:defRPr sz="2100" kern="1200">
          <a:solidFill>
            <a:schemeClr val="tx1"/>
          </a:solidFill>
          <a:latin typeface="+mn-lt"/>
          <a:ea typeface="+mn-ea"/>
          <a:cs typeface="+mn-cs"/>
        </a:defRPr>
      </a:lvl4pPr>
      <a:lvl5pPr marL="2220370" algn="l" defTabSz="1110188" rtl="0" eaLnBrk="1" latinLnBrk="0" hangingPunct="1">
        <a:defRPr sz="2100" kern="1200">
          <a:solidFill>
            <a:schemeClr val="tx1"/>
          </a:solidFill>
          <a:latin typeface="+mn-lt"/>
          <a:ea typeface="+mn-ea"/>
          <a:cs typeface="+mn-cs"/>
        </a:defRPr>
      </a:lvl5pPr>
      <a:lvl6pPr marL="2775465" algn="l" defTabSz="1110188" rtl="0" eaLnBrk="1" latinLnBrk="0" hangingPunct="1">
        <a:defRPr sz="2100" kern="1200">
          <a:solidFill>
            <a:schemeClr val="tx1"/>
          </a:solidFill>
          <a:latin typeface="+mn-lt"/>
          <a:ea typeface="+mn-ea"/>
          <a:cs typeface="+mn-cs"/>
        </a:defRPr>
      </a:lvl6pPr>
      <a:lvl7pPr marL="3330554" algn="l" defTabSz="1110188" rtl="0" eaLnBrk="1" latinLnBrk="0" hangingPunct="1">
        <a:defRPr sz="2100" kern="1200">
          <a:solidFill>
            <a:schemeClr val="tx1"/>
          </a:solidFill>
          <a:latin typeface="+mn-lt"/>
          <a:ea typeface="+mn-ea"/>
          <a:cs typeface="+mn-cs"/>
        </a:defRPr>
      </a:lvl7pPr>
      <a:lvl8pPr marL="3885645" algn="l" defTabSz="1110188" rtl="0" eaLnBrk="1" latinLnBrk="0" hangingPunct="1">
        <a:defRPr sz="2100" kern="1200">
          <a:solidFill>
            <a:schemeClr val="tx1"/>
          </a:solidFill>
          <a:latin typeface="+mn-lt"/>
          <a:ea typeface="+mn-ea"/>
          <a:cs typeface="+mn-cs"/>
        </a:defRPr>
      </a:lvl8pPr>
      <a:lvl9pPr marL="4440735" algn="l" defTabSz="1110188" rtl="0" eaLnBrk="1" latinLnBrk="0" hangingPunct="1">
        <a:defRPr sz="21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4174" y="228653"/>
            <a:ext cx="10938892" cy="757306"/>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624173" y="1797467"/>
            <a:ext cx="10938894" cy="4336468"/>
          </a:xfrm>
          <a:prstGeom prst="rect">
            <a:avLst/>
          </a:prstGeom>
        </p:spPr>
        <p:txBody>
          <a:bodyPr vert="horz" wrap="square"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263553767"/>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 id="2147483866" r:id="rId15"/>
    <p:sldLayoutId id="2147483867" r:id="rId16"/>
    <p:sldLayoutId id="2147483868" r:id="rId17"/>
    <p:sldLayoutId id="2147483869" r:id="rId18"/>
    <p:sldLayoutId id="2147483870" r:id="rId19"/>
    <p:sldLayoutId id="2147483871" r:id="rId20"/>
    <p:sldLayoutId id="2147483872" r:id="rId21"/>
    <p:sldLayoutId id="2147483873" r:id="rId22"/>
    <p:sldLayoutId id="2147483874" r:id="rId23"/>
    <p:sldLayoutId id="2147483875" r:id="rId24"/>
    <p:sldLayoutId id="2147483876" r:id="rId25"/>
    <p:sldLayoutId id="2147483877" r:id="rId26"/>
  </p:sldLayoutIdLst>
  <p:transition spd="slow">
    <p:push dir="u"/>
  </p:transition>
  <p:timing>
    <p:tnLst>
      <p:par>
        <p:cTn id="1" dur="indefinite" restart="never" nodeType="tmRoot"/>
      </p:par>
    </p:tnLst>
  </p:timing>
  <p:txStyles>
    <p:titleStyle>
      <a:lvl1pPr algn="l" defTabSz="914097" rtl="0" eaLnBrk="1" latinLnBrk="0" hangingPunct="1">
        <a:lnSpc>
          <a:spcPct val="90000"/>
        </a:lnSpc>
        <a:spcBef>
          <a:spcPct val="0"/>
        </a:spcBef>
        <a:buNone/>
        <a:defRPr lang="en-US" sz="5500" b="0" kern="1200" cap="none" spc="-100" baseline="0" dirty="0" smtClean="0">
          <a:ln w="3175">
            <a:noFill/>
          </a:ln>
          <a:solidFill>
            <a:srgbClr val="555555"/>
          </a:solidFill>
          <a:effectLst/>
          <a:latin typeface="Segoe UI Light" pitchFamily="34" charset="0"/>
          <a:ea typeface="+mn-ea"/>
          <a:cs typeface="Arial" charset="0"/>
        </a:defRPr>
      </a:lvl1pPr>
    </p:titleStyle>
    <p:bodyStyle>
      <a:lvl1pPr marL="0" indent="0" algn="l" defTabSz="914097" rtl="0" eaLnBrk="1" latinLnBrk="0" hangingPunct="1">
        <a:lnSpc>
          <a:spcPct val="90000"/>
        </a:lnSpc>
        <a:spcBef>
          <a:spcPct val="20000"/>
        </a:spcBef>
        <a:buSzPct val="90000"/>
        <a:buFont typeface="Wingdings" pitchFamily="2" charset="2"/>
        <a:buNone/>
        <a:defRPr sz="4000" kern="1200">
          <a:solidFill>
            <a:schemeClr val="tx1">
              <a:lumMod val="75000"/>
            </a:schemeClr>
          </a:solidFill>
          <a:latin typeface="+mj-lt"/>
          <a:ea typeface="+mn-ea"/>
          <a:cs typeface="+mn-cs"/>
        </a:defRPr>
      </a:lvl1pPr>
      <a:lvl2pPr marL="0" indent="0" algn="l" defTabSz="914097" rtl="0" eaLnBrk="1" latinLnBrk="0" hangingPunct="1">
        <a:lnSpc>
          <a:spcPct val="90000"/>
        </a:lnSpc>
        <a:spcBef>
          <a:spcPct val="20000"/>
        </a:spcBef>
        <a:buSzPct val="90000"/>
        <a:buFont typeface="Wingdings" pitchFamily="2" charset="2"/>
        <a:buNone/>
        <a:tabLst>
          <a:tab pos="630056" algn="l"/>
        </a:tabLst>
        <a:defRPr sz="2000" kern="1200">
          <a:solidFill>
            <a:schemeClr val="tx1">
              <a:lumMod val="75000"/>
            </a:schemeClr>
          </a:solidFill>
          <a:latin typeface="+mn-lt"/>
          <a:ea typeface="+mn-ea"/>
          <a:cs typeface="+mn-cs"/>
        </a:defRPr>
      </a:lvl2pPr>
      <a:lvl3pPr marL="236965" indent="-236965" algn="l" defTabSz="914097" rtl="0" eaLnBrk="1" latinLnBrk="0" hangingPunct="1">
        <a:lnSpc>
          <a:spcPct val="90000"/>
        </a:lnSpc>
        <a:spcBef>
          <a:spcPct val="20000"/>
        </a:spcBef>
        <a:buSzPct val="90000"/>
        <a:buFont typeface="Wingdings" pitchFamily="2" charset="2"/>
        <a:buChar char="§"/>
        <a:defRPr sz="2000" kern="1200">
          <a:solidFill>
            <a:schemeClr val="tx1">
              <a:lumMod val="75000"/>
            </a:schemeClr>
          </a:solidFill>
          <a:latin typeface="+mn-lt"/>
          <a:ea typeface="+mn-ea"/>
          <a:cs typeface="+mn-cs"/>
        </a:defRPr>
      </a:lvl3pPr>
      <a:lvl4pPr marL="1482293" indent="-223773" algn="l" defTabSz="914097" rtl="0" eaLnBrk="1" latinLnBrk="0" hangingPunct="1">
        <a:lnSpc>
          <a:spcPct val="90000"/>
        </a:lnSpc>
        <a:spcBef>
          <a:spcPct val="20000"/>
        </a:spcBef>
        <a:buSzPct val="90000"/>
        <a:buFont typeface="Wingdings" pitchFamily="2" charset="2"/>
        <a:buChar char="§"/>
        <a:tabLst>
          <a:tab pos="914133"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2412" indent="-230122" algn="l" defTabSz="914097" rtl="0" eaLnBrk="1" latinLnBrk="0" hangingPunct="1">
        <a:lnSpc>
          <a:spcPct val="90000"/>
        </a:lnSpc>
        <a:spcBef>
          <a:spcPct val="20000"/>
        </a:spcBef>
        <a:buSzPct val="90000"/>
        <a:buFont typeface="Wingdings" pitchFamily="2" charset="2"/>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3771" indent="-228525" algn="l" defTabSz="91409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13" indent="-228525" algn="l" defTabSz="91409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64" indent="-228525" algn="l" defTabSz="91409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11" indent="-228525" algn="l" defTabSz="91409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97" rtl="0" eaLnBrk="1" latinLnBrk="0" hangingPunct="1">
        <a:defRPr sz="1900" kern="1200">
          <a:solidFill>
            <a:schemeClr val="tx1"/>
          </a:solidFill>
          <a:latin typeface="+mn-lt"/>
          <a:ea typeface="+mn-ea"/>
          <a:cs typeface="+mn-cs"/>
        </a:defRPr>
      </a:lvl1pPr>
      <a:lvl2pPr marL="457045" algn="l" defTabSz="914097" rtl="0" eaLnBrk="1" latinLnBrk="0" hangingPunct="1">
        <a:defRPr sz="1900" kern="1200">
          <a:solidFill>
            <a:schemeClr val="tx1"/>
          </a:solidFill>
          <a:latin typeface="+mn-lt"/>
          <a:ea typeface="+mn-ea"/>
          <a:cs typeface="+mn-cs"/>
        </a:defRPr>
      </a:lvl2pPr>
      <a:lvl3pPr marL="914097" algn="l" defTabSz="914097" rtl="0" eaLnBrk="1" latinLnBrk="0" hangingPunct="1">
        <a:defRPr sz="1900" kern="1200">
          <a:solidFill>
            <a:schemeClr val="tx1"/>
          </a:solidFill>
          <a:latin typeface="+mn-lt"/>
          <a:ea typeface="+mn-ea"/>
          <a:cs typeface="+mn-cs"/>
        </a:defRPr>
      </a:lvl3pPr>
      <a:lvl4pPr marL="1371144" algn="l" defTabSz="914097" rtl="0" eaLnBrk="1" latinLnBrk="0" hangingPunct="1">
        <a:defRPr sz="1900" kern="1200">
          <a:solidFill>
            <a:schemeClr val="tx1"/>
          </a:solidFill>
          <a:latin typeface="+mn-lt"/>
          <a:ea typeface="+mn-ea"/>
          <a:cs typeface="+mn-cs"/>
        </a:defRPr>
      </a:lvl4pPr>
      <a:lvl5pPr marL="1828195" algn="l" defTabSz="914097" rtl="0" eaLnBrk="1" latinLnBrk="0" hangingPunct="1">
        <a:defRPr sz="1900" kern="1200">
          <a:solidFill>
            <a:schemeClr val="tx1"/>
          </a:solidFill>
          <a:latin typeface="+mn-lt"/>
          <a:ea typeface="+mn-ea"/>
          <a:cs typeface="+mn-cs"/>
        </a:defRPr>
      </a:lvl5pPr>
      <a:lvl6pPr marL="2285237" algn="l" defTabSz="914097" rtl="0" eaLnBrk="1" latinLnBrk="0" hangingPunct="1">
        <a:defRPr sz="1900" kern="1200">
          <a:solidFill>
            <a:schemeClr val="tx1"/>
          </a:solidFill>
          <a:latin typeface="+mn-lt"/>
          <a:ea typeface="+mn-ea"/>
          <a:cs typeface="+mn-cs"/>
        </a:defRPr>
      </a:lvl6pPr>
      <a:lvl7pPr marL="2742291" algn="l" defTabSz="914097" rtl="0" eaLnBrk="1" latinLnBrk="0" hangingPunct="1">
        <a:defRPr sz="1900" kern="1200">
          <a:solidFill>
            <a:schemeClr val="tx1"/>
          </a:solidFill>
          <a:latin typeface="+mn-lt"/>
          <a:ea typeface="+mn-ea"/>
          <a:cs typeface="+mn-cs"/>
        </a:defRPr>
      </a:lvl7pPr>
      <a:lvl8pPr marL="3199339" algn="l" defTabSz="914097" rtl="0" eaLnBrk="1" latinLnBrk="0" hangingPunct="1">
        <a:defRPr sz="1900" kern="1200">
          <a:solidFill>
            <a:schemeClr val="tx1"/>
          </a:solidFill>
          <a:latin typeface="+mn-lt"/>
          <a:ea typeface="+mn-ea"/>
          <a:cs typeface="+mn-cs"/>
        </a:defRPr>
      </a:lvl8pPr>
      <a:lvl9pPr marL="3656388" algn="l" defTabSz="914097" rtl="0" eaLnBrk="1" latinLnBrk="0" hangingPunct="1">
        <a:defRPr sz="19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465" userDrawn="1">
          <p15:clr>
            <a:srgbClr val="F26B43"/>
          </p15:clr>
        </p15:guide>
        <p15:guide id="2" orient="horz" pos="1847" userDrawn="1">
          <p15:clr>
            <a:srgbClr val="F26B43"/>
          </p15:clr>
        </p15:guide>
        <p15:guide id="3" orient="horz" pos="2890" userDrawn="1">
          <p15:clr>
            <a:srgbClr val="F26B43"/>
          </p15:clr>
        </p15:guide>
        <p15:guide id="4" orient="horz" pos="123" userDrawn="1">
          <p15:clr>
            <a:srgbClr val="F26B43"/>
          </p15:clr>
        </p15:guide>
        <p15:guide id="5" pos="295" userDrawn="1">
          <p15:clr>
            <a:srgbClr val="F26B43"/>
          </p15:clr>
        </p15:guide>
        <p15:guide id="6" orient="horz" pos="1892" userDrawn="1">
          <p15:clr>
            <a:srgbClr val="F26B43"/>
          </p15:clr>
        </p15:guide>
        <p15:guide id="7" pos="1338" userDrawn="1">
          <p15:clr>
            <a:srgbClr val="F26B43"/>
          </p15:clr>
        </p15:guide>
        <p15:guide id="8" pos="1292" userDrawn="1">
          <p15:clr>
            <a:srgbClr val="F26B43"/>
          </p15:clr>
        </p15:guide>
        <p15:guide id="9" pos="2336" userDrawn="1">
          <p15:clr>
            <a:srgbClr val="F26B43"/>
          </p15:clr>
        </p15:guide>
        <p15:guide id="10" pos="2381" userDrawn="1">
          <p15:clr>
            <a:srgbClr val="F26B43"/>
          </p15:clr>
        </p15:guide>
        <p15:guide id="11" orient="horz" pos="849" userDrawn="1">
          <p15:clr>
            <a:srgbClr val="F26B43"/>
          </p15:clr>
        </p15:guide>
        <p15:guide id="12" pos="2880" userDrawn="1">
          <p15:clr>
            <a:srgbClr val="F26B43"/>
          </p15:clr>
        </p15:guide>
        <p15:guide id="13" pos="4422" userDrawn="1">
          <p15:clr>
            <a:srgbClr val="F26B43"/>
          </p15:clr>
        </p15:guide>
        <p15:guide id="14" pos="3424" userDrawn="1">
          <p15:clr>
            <a:srgbClr val="F26B43"/>
          </p15:clr>
        </p15:guide>
        <p15:guide id="15" pos="3379" userDrawn="1">
          <p15:clr>
            <a:srgbClr val="F26B43"/>
          </p15:clr>
        </p15:guide>
        <p15:guide id="16" pos="4468"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4174" y="228653"/>
            <a:ext cx="10938892" cy="757306"/>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624173" y="1797467"/>
            <a:ext cx="10938894" cy="4336468"/>
          </a:xfrm>
          <a:prstGeom prst="rect">
            <a:avLst/>
          </a:prstGeom>
        </p:spPr>
        <p:txBody>
          <a:bodyPr vert="horz" wrap="square"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009426731"/>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 id="2147483893" r:id="rId15"/>
    <p:sldLayoutId id="2147483894" r:id="rId16"/>
    <p:sldLayoutId id="2147483895" r:id="rId17"/>
    <p:sldLayoutId id="2147483896" r:id="rId18"/>
    <p:sldLayoutId id="2147483897" r:id="rId19"/>
    <p:sldLayoutId id="2147483898" r:id="rId20"/>
    <p:sldLayoutId id="2147483899" r:id="rId21"/>
    <p:sldLayoutId id="2147483900" r:id="rId22"/>
    <p:sldLayoutId id="2147483901" r:id="rId23"/>
    <p:sldLayoutId id="2147483904" r:id="rId24"/>
  </p:sldLayoutIdLst>
  <p:transition spd="slow">
    <p:push dir="u"/>
  </p:transition>
  <p:timing>
    <p:tnLst>
      <p:par>
        <p:cTn id="1" dur="indefinite" restart="never" nodeType="tmRoot"/>
      </p:par>
    </p:tnLst>
  </p:timing>
  <p:txStyles>
    <p:titleStyle>
      <a:lvl1pPr algn="l" defTabSz="914135" rtl="0" eaLnBrk="1" latinLnBrk="0" hangingPunct="1">
        <a:lnSpc>
          <a:spcPct val="90000"/>
        </a:lnSpc>
        <a:spcBef>
          <a:spcPct val="0"/>
        </a:spcBef>
        <a:buNone/>
        <a:defRPr lang="en-US" sz="5500" b="0" kern="1200" cap="none" spc="-100" baseline="0" dirty="0" smtClean="0">
          <a:ln w="3175">
            <a:noFill/>
          </a:ln>
          <a:solidFill>
            <a:srgbClr val="555555"/>
          </a:solidFill>
          <a:effectLst/>
          <a:latin typeface="Segoe UI Light" pitchFamily="34" charset="0"/>
          <a:ea typeface="+mn-ea"/>
          <a:cs typeface="Arial" charset="0"/>
        </a:defRPr>
      </a:lvl1pPr>
    </p:titleStyle>
    <p:bodyStyle>
      <a:lvl1pPr marL="0" indent="0" algn="l" defTabSz="914135" rtl="0" eaLnBrk="1" latinLnBrk="0" hangingPunct="1">
        <a:lnSpc>
          <a:spcPct val="90000"/>
        </a:lnSpc>
        <a:spcBef>
          <a:spcPct val="20000"/>
        </a:spcBef>
        <a:buSzPct val="90000"/>
        <a:buFont typeface="Wingdings" pitchFamily="2" charset="2"/>
        <a:buNone/>
        <a:defRPr sz="4000" kern="1200">
          <a:solidFill>
            <a:schemeClr val="tx1">
              <a:lumMod val="75000"/>
            </a:schemeClr>
          </a:solidFill>
          <a:latin typeface="+mj-lt"/>
          <a:ea typeface="+mn-ea"/>
          <a:cs typeface="+mn-cs"/>
        </a:defRPr>
      </a:lvl1pPr>
      <a:lvl2pPr marL="0" indent="0" algn="l" defTabSz="914135" rtl="0" eaLnBrk="1" latinLnBrk="0" hangingPunct="1">
        <a:lnSpc>
          <a:spcPct val="90000"/>
        </a:lnSpc>
        <a:spcBef>
          <a:spcPct val="20000"/>
        </a:spcBef>
        <a:buSzPct val="90000"/>
        <a:buFont typeface="Wingdings" pitchFamily="2" charset="2"/>
        <a:buNone/>
        <a:tabLst>
          <a:tab pos="630082" algn="l"/>
        </a:tabLst>
        <a:defRPr sz="2000" kern="1200">
          <a:solidFill>
            <a:schemeClr val="tx1">
              <a:lumMod val="75000"/>
            </a:schemeClr>
          </a:solidFill>
          <a:latin typeface="+mn-lt"/>
          <a:ea typeface="+mn-ea"/>
          <a:cs typeface="+mn-cs"/>
        </a:defRPr>
      </a:lvl2pPr>
      <a:lvl3pPr marL="236975" indent="-236975" algn="l" defTabSz="914135" rtl="0" eaLnBrk="1" latinLnBrk="0" hangingPunct="1">
        <a:lnSpc>
          <a:spcPct val="90000"/>
        </a:lnSpc>
        <a:spcBef>
          <a:spcPct val="20000"/>
        </a:spcBef>
        <a:buSzPct val="90000"/>
        <a:buFont typeface="Wingdings" pitchFamily="2" charset="2"/>
        <a:buChar char="§"/>
        <a:defRPr sz="2000" kern="1200">
          <a:solidFill>
            <a:schemeClr val="tx1">
              <a:lumMod val="75000"/>
            </a:schemeClr>
          </a:solidFill>
          <a:latin typeface="+mn-lt"/>
          <a:ea typeface="+mn-ea"/>
          <a:cs typeface="+mn-cs"/>
        </a:defRPr>
      </a:lvl3pPr>
      <a:lvl4pPr marL="1482355" indent="-223782" algn="l" defTabSz="914135" rtl="0" eaLnBrk="1" latinLnBrk="0" hangingPunct="1">
        <a:lnSpc>
          <a:spcPct val="90000"/>
        </a:lnSpc>
        <a:spcBef>
          <a:spcPct val="20000"/>
        </a:spcBef>
        <a:buSzPct val="90000"/>
        <a:buFont typeface="Wingdings" pitchFamily="2" charset="2"/>
        <a:buChar char="§"/>
        <a:tabLst>
          <a:tab pos="914171"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2484" indent="-230132" algn="l" defTabSz="914135" rtl="0" eaLnBrk="1" latinLnBrk="0" hangingPunct="1">
        <a:lnSpc>
          <a:spcPct val="90000"/>
        </a:lnSpc>
        <a:spcBef>
          <a:spcPct val="20000"/>
        </a:spcBef>
        <a:buSzPct val="90000"/>
        <a:buFont typeface="Wingdings" pitchFamily="2" charset="2"/>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3875" indent="-228535" algn="l" defTabSz="91413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37" indent="-228535" algn="l" defTabSz="91413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007" indent="-228535" algn="l" defTabSz="91413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73" indent="-228535" algn="l" defTabSz="91413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35" rtl="0" eaLnBrk="1" latinLnBrk="0" hangingPunct="1">
        <a:defRPr sz="1900" kern="1200">
          <a:solidFill>
            <a:schemeClr val="tx1"/>
          </a:solidFill>
          <a:latin typeface="+mn-lt"/>
          <a:ea typeface="+mn-ea"/>
          <a:cs typeface="+mn-cs"/>
        </a:defRPr>
      </a:lvl1pPr>
      <a:lvl2pPr marL="457065" algn="l" defTabSz="914135" rtl="0" eaLnBrk="1" latinLnBrk="0" hangingPunct="1">
        <a:defRPr sz="1900" kern="1200">
          <a:solidFill>
            <a:schemeClr val="tx1"/>
          </a:solidFill>
          <a:latin typeface="+mn-lt"/>
          <a:ea typeface="+mn-ea"/>
          <a:cs typeface="+mn-cs"/>
        </a:defRPr>
      </a:lvl2pPr>
      <a:lvl3pPr marL="914135" algn="l" defTabSz="914135" rtl="0" eaLnBrk="1" latinLnBrk="0" hangingPunct="1">
        <a:defRPr sz="1900" kern="1200">
          <a:solidFill>
            <a:schemeClr val="tx1"/>
          </a:solidFill>
          <a:latin typeface="+mn-lt"/>
          <a:ea typeface="+mn-ea"/>
          <a:cs typeface="+mn-cs"/>
        </a:defRPr>
      </a:lvl3pPr>
      <a:lvl4pPr marL="1371201" algn="l" defTabSz="914135" rtl="0" eaLnBrk="1" latinLnBrk="0" hangingPunct="1">
        <a:defRPr sz="1900" kern="1200">
          <a:solidFill>
            <a:schemeClr val="tx1"/>
          </a:solidFill>
          <a:latin typeface="+mn-lt"/>
          <a:ea typeface="+mn-ea"/>
          <a:cs typeface="+mn-cs"/>
        </a:defRPr>
      </a:lvl4pPr>
      <a:lvl5pPr marL="1828271" algn="l" defTabSz="914135" rtl="0" eaLnBrk="1" latinLnBrk="0" hangingPunct="1">
        <a:defRPr sz="1900" kern="1200">
          <a:solidFill>
            <a:schemeClr val="tx1"/>
          </a:solidFill>
          <a:latin typeface="+mn-lt"/>
          <a:ea typeface="+mn-ea"/>
          <a:cs typeface="+mn-cs"/>
        </a:defRPr>
      </a:lvl5pPr>
      <a:lvl6pPr marL="2285333" algn="l" defTabSz="914135" rtl="0" eaLnBrk="1" latinLnBrk="0" hangingPunct="1">
        <a:defRPr sz="1900" kern="1200">
          <a:solidFill>
            <a:schemeClr val="tx1"/>
          </a:solidFill>
          <a:latin typeface="+mn-lt"/>
          <a:ea typeface="+mn-ea"/>
          <a:cs typeface="+mn-cs"/>
        </a:defRPr>
      </a:lvl6pPr>
      <a:lvl7pPr marL="2742405" algn="l" defTabSz="914135" rtl="0" eaLnBrk="1" latinLnBrk="0" hangingPunct="1">
        <a:defRPr sz="1900" kern="1200">
          <a:solidFill>
            <a:schemeClr val="tx1"/>
          </a:solidFill>
          <a:latin typeface="+mn-lt"/>
          <a:ea typeface="+mn-ea"/>
          <a:cs typeface="+mn-cs"/>
        </a:defRPr>
      </a:lvl7pPr>
      <a:lvl8pPr marL="3199472" algn="l" defTabSz="914135" rtl="0" eaLnBrk="1" latinLnBrk="0" hangingPunct="1">
        <a:defRPr sz="1900" kern="1200">
          <a:solidFill>
            <a:schemeClr val="tx1"/>
          </a:solidFill>
          <a:latin typeface="+mn-lt"/>
          <a:ea typeface="+mn-ea"/>
          <a:cs typeface="+mn-cs"/>
        </a:defRPr>
      </a:lvl8pPr>
      <a:lvl9pPr marL="3656540" algn="l" defTabSz="914135" rtl="0" eaLnBrk="1" latinLnBrk="0" hangingPunct="1">
        <a:defRPr sz="19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465" userDrawn="1">
          <p15:clr>
            <a:srgbClr val="F26B43"/>
          </p15:clr>
        </p15:guide>
        <p15:guide id="2" orient="horz" pos="1847" userDrawn="1">
          <p15:clr>
            <a:srgbClr val="F26B43"/>
          </p15:clr>
        </p15:guide>
        <p15:guide id="3" orient="horz" pos="2890" userDrawn="1">
          <p15:clr>
            <a:srgbClr val="F26B43"/>
          </p15:clr>
        </p15:guide>
        <p15:guide id="4" orient="horz" pos="123" userDrawn="1">
          <p15:clr>
            <a:srgbClr val="F26B43"/>
          </p15:clr>
        </p15:guide>
        <p15:guide id="5" pos="295" userDrawn="1">
          <p15:clr>
            <a:srgbClr val="F26B43"/>
          </p15:clr>
        </p15:guide>
        <p15:guide id="6" orient="horz" pos="1892" userDrawn="1">
          <p15:clr>
            <a:srgbClr val="F26B43"/>
          </p15:clr>
        </p15:guide>
        <p15:guide id="7" pos="1338" userDrawn="1">
          <p15:clr>
            <a:srgbClr val="F26B43"/>
          </p15:clr>
        </p15:guide>
        <p15:guide id="8" pos="1292" userDrawn="1">
          <p15:clr>
            <a:srgbClr val="F26B43"/>
          </p15:clr>
        </p15:guide>
        <p15:guide id="9" pos="2336" userDrawn="1">
          <p15:clr>
            <a:srgbClr val="F26B43"/>
          </p15:clr>
        </p15:guide>
        <p15:guide id="10" pos="2381" userDrawn="1">
          <p15:clr>
            <a:srgbClr val="F26B43"/>
          </p15:clr>
        </p15:guide>
        <p15:guide id="11" orient="horz" pos="849" userDrawn="1">
          <p15:clr>
            <a:srgbClr val="F26B43"/>
          </p15:clr>
        </p15:guide>
        <p15:guide id="12" pos="2880" userDrawn="1">
          <p15:clr>
            <a:srgbClr val="F26B43"/>
          </p15:clr>
        </p15:guide>
        <p15:guide id="13" pos="4422" userDrawn="1">
          <p15:clr>
            <a:srgbClr val="F26B43"/>
          </p15:clr>
        </p15:guide>
        <p15:guide id="14" pos="3424" userDrawn="1">
          <p15:clr>
            <a:srgbClr val="F26B43"/>
          </p15:clr>
        </p15:guide>
        <p15:guide id="15" pos="3379" userDrawn="1">
          <p15:clr>
            <a:srgbClr val="F26B43"/>
          </p15:clr>
        </p15:guide>
        <p15:guide id="16" pos="4468"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4174" y="228653"/>
            <a:ext cx="10938892" cy="757306"/>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624173" y="1797467"/>
            <a:ext cx="10938894" cy="4336468"/>
          </a:xfrm>
          <a:prstGeom prst="rect">
            <a:avLst/>
          </a:prstGeom>
        </p:spPr>
        <p:txBody>
          <a:bodyPr vert="horz" wrap="square"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855772747"/>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 id="2147483921" r:id="rId15"/>
    <p:sldLayoutId id="2147483922" r:id="rId16"/>
    <p:sldLayoutId id="2147483923" r:id="rId17"/>
    <p:sldLayoutId id="2147483924" r:id="rId18"/>
    <p:sldLayoutId id="2147483925" r:id="rId19"/>
    <p:sldLayoutId id="2147483926" r:id="rId20"/>
    <p:sldLayoutId id="2147483927" r:id="rId21"/>
    <p:sldLayoutId id="2147483928" r:id="rId22"/>
    <p:sldLayoutId id="2147483929" r:id="rId23"/>
    <p:sldLayoutId id="2147483930" r:id="rId24"/>
    <p:sldLayoutId id="2147483931" r:id="rId25"/>
    <p:sldLayoutId id="2147483932" r:id="rId26"/>
  </p:sldLayoutIdLst>
  <p:transition spd="slow">
    <p:push dir="u"/>
  </p:transition>
  <p:timing>
    <p:tnLst>
      <p:par>
        <p:cTn id="1" dur="indefinite" restart="never" nodeType="tmRoot"/>
      </p:par>
    </p:tnLst>
  </p:timing>
  <p:txStyles>
    <p:titleStyle>
      <a:lvl1pPr algn="l" defTabSz="914211" rtl="0" eaLnBrk="1" latinLnBrk="0" hangingPunct="1">
        <a:lnSpc>
          <a:spcPct val="90000"/>
        </a:lnSpc>
        <a:spcBef>
          <a:spcPct val="0"/>
        </a:spcBef>
        <a:buNone/>
        <a:defRPr lang="en-US" sz="5500" b="0" kern="1200" cap="none" spc="-100" baseline="0" dirty="0" smtClean="0">
          <a:ln w="3175">
            <a:noFill/>
          </a:ln>
          <a:solidFill>
            <a:srgbClr val="555555"/>
          </a:solidFill>
          <a:effectLst/>
          <a:latin typeface="Segoe UI Light" pitchFamily="34" charset="0"/>
          <a:ea typeface="+mn-ea"/>
          <a:cs typeface="Arial" charset="0"/>
        </a:defRPr>
      </a:lvl1pPr>
    </p:titleStyle>
    <p:bodyStyle>
      <a:lvl1pPr marL="0" indent="0" algn="l" defTabSz="914211" rtl="0" eaLnBrk="1" latinLnBrk="0" hangingPunct="1">
        <a:lnSpc>
          <a:spcPct val="90000"/>
        </a:lnSpc>
        <a:spcBef>
          <a:spcPct val="20000"/>
        </a:spcBef>
        <a:buSzPct val="90000"/>
        <a:buFont typeface="Wingdings" pitchFamily="2" charset="2"/>
        <a:buNone/>
        <a:defRPr sz="4000" kern="1200">
          <a:solidFill>
            <a:schemeClr val="tx1">
              <a:lumMod val="75000"/>
            </a:schemeClr>
          </a:solidFill>
          <a:latin typeface="+mj-lt"/>
          <a:ea typeface="+mn-ea"/>
          <a:cs typeface="+mn-cs"/>
        </a:defRPr>
      </a:lvl1pPr>
      <a:lvl2pPr marL="0" indent="0" algn="l" defTabSz="914211" rtl="0" eaLnBrk="1" latinLnBrk="0" hangingPunct="1">
        <a:lnSpc>
          <a:spcPct val="90000"/>
        </a:lnSpc>
        <a:spcBef>
          <a:spcPct val="20000"/>
        </a:spcBef>
        <a:buSzPct val="90000"/>
        <a:buFont typeface="Wingdings" pitchFamily="2" charset="2"/>
        <a:buNone/>
        <a:tabLst>
          <a:tab pos="630134" algn="l"/>
        </a:tabLst>
        <a:defRPr sz="2000" kern="1200">
          <a:solidFill>
            <a:schemeClr val="tx1">
              <a:lumMod val="75000"/>
            </a:schemeClr>
          </a:solidFill>
          <a:latin typeface="+mn-lt"/>
          <a:ea typeface="+mn-ea"/>
          <a:cs typeface="+mn-cs"/>
        </a:defRPr>
      </a:lvl2pPr>
      <a:lvl3pPr marL="236995" indent="-236995" algn="l" defTabSz="914211" rtl="0" eaLnBrk="1" latinLnBrk="0" hangingPunct="1">
        <a:lnSpc>
          <a:spcPct val="90000"/>
        </a:lnSpc>
        <a:spcBef>
          <a:spcPct val="20000"/>
        </a:spcBef>
        <a:buSzPct val="90000"/>
        <a:buFont typeface="Wingdings" pitchFamily="2" charset="2"/>
        <a:buChar char="§"/>
        <a:defRPr sz="2000" kern="1200">
          <a:solidFill>
            <a:schemeClr val="tx1">
              <a:lumMod val="75000"/>
            </a:schemeClr>
          </a:solidFill>
          <a:latin typeface="+mn-lt"/>
          <a:ea typeface="+mn-ea"/>
          <a:cs typeface="+mn-cs"/>
        </a:defRPr>
      </a:lvl3pPr>
      <a:lvl4pPr marL="1482479" indent="-223801" algn="l" defTabSz="914211" rtl="0" eaLnBrk="1" latinLnBrk="0" hangingPunct="1">
        <a:lnSpc>
          <a:spcPct val="90000"/>
        </a:lnSpc>
        <a:spcBef>
          <a:spcPct val="20000"/>
        </a:spcBef>
        <a:buSzPct val="90000"/>
        <a:buFont typeface="Wingdings" pitchFamily="2" charset="2"/>
        <a:buChar char="§"/>
        <a:tabLst>
          <a:tab pos="914247"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2628" indent="-230150" algn="l" defTabSz="914211" rtl="0" eaLnBrk="1" latinLnBrk="0" hangingPunct="1">
        <a:lnSpc>
          <a:spcPct val="90000"/>
        </a:lnSpc>
        <a:spcBef>
          <a:spcPct val="20000"/>
        </a:spcBef>
        <a:buSzPct val="90000"/>
        <a:buFont typeface="Wingdings" pitchFamily="2" charset="2"/>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083" indent="-228553" algn="l" defTabSz="91421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85" indent="-228553" algn="l" defTabSz="91421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92" indent="-228553" algn="l" defTabSz="91421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97" indent="-228553" algn="l" defTabSz="91421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11" rtl="0" eaLnBrk="1" latinLnBrk="0" hangingPunct="1">
        <a:defRPr sz="1900" kern="1200">
          <a:solidFill>
            <a:schemeClr val="tx1"/>
          </a:solidFill>
          <a:latin typeface="+mn-lt"/>
          <a:ea typeface="+mn-ea"/>
          <a:cs typeface="+mn-cs"/>
        </a:defRPr>
      </a:lvl1pPr>
      <a:lvl2pPr marL="457105" algn="l" defTabSz="914211" rtl="0" eaLnBrk="1" latinLnBrk="0" hangingPunct="1">
        <a:defRPr sz="1900" kern="1200">
          <a:solidFill>
            <a:schemeClr val="tx1"/>
          </a:solidFill>
          <a:latin typeface="+mn-lt"/>
          <a:ea typeface="+mn-ea"/>
          <a:cs typeface="+mn-cs"/>
        </a:defRPr>
      </a:lvl2pPr>
      <a:lvl3pPr marL="914211" algn="l" defTabSz="914211" rtl="0" eaLnBrk="1" latinLnBrk="0" hangingPunct="1">
        <a:defRPr sz="1900" kern="1200">
          <a:solidFill>
            <a:schemeClr val="tx1"/>
          </a:solidFill>
          <a:latin typeface="+mn-lt"/>
          <a:ea typeface="+mn-ea"/>
          <a:cs typeface="+mn-cs"/>
        </a:defRPr>
      </a:lvl3pPr>
      <a:lvl4pPr marL="1371316" algn="l" defTabSz="914211" rtl="0" eaLnBrk="1" latinLnBrk="0" hangingPunct="1">
        <a:defRPr sz="1900" kern="1200">
          <a:solidFill>
            <a:schemeClr val="tx1"/>
          </a:solidFill>
          <a:latin typeface="+mn-lt"/>
          <a:ea typeface="+mn-ea"/>
          <a:cs typeface="+mn-cs"/>
        </a:defRPr>
      </a:lvl4pPr>
      <a:lvl5pPr marL="1828423" algn="l" defTabSz="914211" rtl="0" eaLnBrk="1" latinLnBrk="0" hangingPunct="1">
        <a:defRPr sz="1900" kern="1200">
          <a:solidFill>
            <a:schemeClr val="tx1"/>
          </a:solidFill>
          <a:latin typeface="+mn-lt"/>
          <a:ea typeface="+mn-ea"/>
          <a:cs typeface="+mn-cs"/>
        </a:defRPr>
      </a:lvl5pPr>
      <a:lvl6pPr marL="2285525" algn="l" defTabSz="914211" rtl="0" eaLnBrk="1" latinLnBrk="0" hangingPunct="1">
        <a:defRPr sz="1900" kern="1200">
          <a:solidFill>
            <a:schemeClr val="tx1"/>
          </a:solidFill>
          <a:latin typeface="+mn-lt"/>
          <a:ea typeface="+mn-ea"/>
          <a:cs typeface="+mn-cs"/>
        </a:defRPr>
      </a:lvl6pPr>
      <a:lvl7pPr marL="2742633" algn="l" defTabSz="914211" rtl="0" eaLnBrk="1" latinLnBrk="0" hangingPunct="1">
        <a:defRPr sz="1900" kern="1200">
          <a:solidFill>
            <a:schemeClr val="tx1"/>
          </a:solidFill>
          <a:latin typeface="+mn-lt"/>
          <a:ea typeface="+mn-ea"/>
          <a:cs typeface="+mn-cs"/>
        </a:defRPr>
      </a:lvl7pPr>
      <a:lvl8pPr marL="3199739" algn="l" defTabSz="914211" rtl="0" eaLnBrk="1" latinLnBrk="0" hangingPunct="1">
        <a:defRPr sz="1900" kern="1200">
          <a:solidFill>
            <a:schemeClr val="tx1"/>
          </a:solidFill>
          <a:latin typeface="+mn-lt"/>
          <a:ea typeface="+mn-ea"/>
          <a:cs typeface="+mn-cs"/>
        </a:defRPr>
      </a:lvl8pPr>
      <a:lvl9pPr marL="3656844" algn="l" defTabSz="914211" rtl="0" eaLnBrk="1" latinLnBrk="0" hangingPunct="1">
        <a:defRPr sz="19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465" userDrawn="1">
          <p15:clr>
            <a:srgbClr val="F26B43"/>
          </p15:clr>
        </p15:guide>
        <p15:guide id="2" orient="horz" pos="1847" userDrawn="1">
          <p15:clr>
            <a:srgbClr val="F26B43"/>
          </p15:clr>
        </p15:guide>
        <p15:guide id="3" orient="horz" pos="2890" userDrawn="1">
          <p15:clr>
            <a:srgbClr val="F26B43"/>
          </p15:clr>
        </p15:guide>
        <p15:guide id="4" orient="horz" pos="123" userDrawn="1">
          <p15:clr>
            <a:srgbClr val="F26B43"/>
          </p15:clr>
        </p15:guide>
        <p15:guide id="5" pos="295" userDrawn="1">
          <p15:clr>
            <a:srgbClr val="F26B43"/>
          </p15:clr>
        </p15:guide>
        <p15:guide id="6" orient="horz" pos="1892" userDrawn="1">
          <p15:clr>
            <a:srgbClr val="F26B43"/>
          </p15:clr>
        </p15:guide>
        <p15:guide id="7" pos="1338" userDrawn="1">
          <p15:clr>
            <a:srgbClr val="F26B43"/>
          </p15:clr>
        </p15:guide>
        <p15:guide id="8" pos="1292" userDrawn="1">
          <p15:clr>
            <a:srgbClr val="F26B43"/>
          </p15:clr>
        </p15:guide>
        <p15:guide id="9" pos="2336" userDrawn="1">
          <p15:clr>
            <a:srgbClr val="F26B43"/>
          </p15:clr>
        </p15:guide>
        <p15:guide id="10" pos="2381" userDrawn="1">
          <p15:clr>
            <a:srgbClr val="F26B43"/>
          </p15:clr>
        </p15:guide>
        <p15:guide id="11" orient="horz" pos="849" userDrawn="1">
          <p15:clr>
            <a:srgbClr val="F26B43"/>
          </p15:clr>
        </p15:guide>
        <p15:guide id="12" pos="2880" userDrawn="1">
          <p15:clr>
            <a:srgbClr val="F26B43"/>
          </p15:clr>
        </p15:guide>
        <p15:guide id="13" pos="4422" userDrawn="1">
          <p15:clr>
            <a:srgbClr val="F26B43"/>
          </p15:clr>
        </p15:guide>
        <p15:guide id="14" pos="3424" userDrawn="1">
          <p15:clr>
            <a:srgbClr val="F26B43"/>
          </p15:clr>
        </p15:guide>
        <p15:guide id="15" pos="3379" userDrawn="1">
          <p15:clr>
            <a:srgbClr val="F26B43"/>
          </p15:clr>
        </p15:guide>
        <p15:guide id="16" pos="4468"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4174" y="228653"/>
            <a:ext cx="10938892" cy="757306"/>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624173" y="1797467"/>
            <a:ext cx="10938894" cy="4336468"/>
          </a:xfrm>
          <a:prstGeom prst="rect">
            <a:avLst/>
          </a:prstGeom>
        </p:spPr>
        <p:txBody>
          <a:bodyPr vert="horz" wrap="square"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121889806"/>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946" r:id="rId13"/>
    <p:sldLayoutId id="2147483947" r:id="rId14"/>
    <p:sldLayoutId id="2147483948" r:id="rId15"/>
    <p:sldLayoutId id="2147483949" r:id="rId16"/>
    <p:sldLayoutId id="2147483950" r:id="rId17"/>
    <p:sldLayoutId id="2147483951" r:id="rId18"/>
    <p:sldLayoutId id="2147483952" r:id="rId19"/>
    <p:sldLayoutId id="2147483953" r:id="rId20"/>
    <p:sldLayoutId id="2147483954" r:id="rId21"/>
    <p:sldLayoutId id="2147483955" r:id="rId22"/>
    <p:sldLayoutId id="2147483956" r:id="rId23"/>
    <p:sldLayoutId id="2147483957" r:id="rId24"/>
    <p:sldLayoutId id="2147483958" r:id="rId25"/>
    <p:sldLayoutId id="2147483959" r:id="rId26"/>
  </p:sldLayoutIdLst>
  <p:transition spd="slow">
    <p:push dir="u"/>
  </p:transition>
  <p:timing>
    <p:tnLst>
      <p:par>
        <p:cTn id="1" dur="indefinite" restart="never" nodeType="tmRoot"/>
      </p:par>
    </p:tnLst>
  </p:timing>
  <p:txStyles>
    <p:titleStyle>
      <a:lvl1pPr algn="l" defTabSz="914325" rtl="0" eaLnBrk="1" latinLnBrk="0" hangingPunct="1">
        <a:lnSpc>
          <a:spcPct val="90000"/>
        </a:lnSpc>
        <a:spcBef>
          <a:spcPct val="0"/>
        </a:spcBef>
        <a:buNone/>
        <a:defRPr lang="en-US" sz="5500" b="0" kern="1200" cap="none" spc="-100" baseline="0" dirty="0" smtClean="0">
          <a:ln w="3175">
            <a:noFill/>
          </a:ln>
          <a:solidFill>
            <a:srgbClr val="555555"/>
          </a:solidFill>
          <a:effectLst/>
          <a:latin typeface="Segoe UI Light" pitchFamily="34" charset="0"/>
          <a:ea typeface="+mn-ea"/>
          <a:cs typeface="Arial" charset="0"/>
        </a:defRPr>
      </a:lvl1pPr>
    </p:titleStyle>
    <p:bodyStyle>
      <a:lvl1pPr marL="0" indent="0" algn="l" defTabSz="914325" rtl="0" eaLnBrk="1" latinLnBrk="0" hangingPunct="1">
        <a:lnSpc>
          <a:spcPct val="90000"/>
        </a:lnSpc>
        <a:spcBef>
          <a:spcPct val="20000"/>
        </a:spcBef>
        <a:buSzPct val="90000"/>
        <a:buFont typeface="Wingdings" pitchFamily="2" charset="2"/>
        <a:buNone/>
        <a:defRPr sz="4000" kern="1200">
          <a:solidFill>
            <a:schemeClr val="tx1">
              <a:lumMod val="75000"/>
            </a:schemeClr>
          </a:solidFill>
          <a:latin typeface="+mj-lt"/>
          <a:ea typeface="+mn-ea"/>
          <a:cs typeface="+mn-cs"/>
        </a:defRPr>
      </a:lvl1pPr>
      <a:lvl2pPr marL="0" indent="0" algn="l" defTabSz="914325" rtl="0" eaLnBrk="1" latinLnBrk="0" hangingPunct="1">
        <a:lnSpc>
          <a:spcPct val="90000"/>
        </a:lnSpc>
        <a:spcBef>
          <a:spcPct val="20000"/>
        </a:spcBef>
        <a:buSzPct val="90000"/>
        <a:buFont typeface="Wingdings" pitchFamily="2" charset="2"/>
        <a:buNone/>
        <a:tabLst>
          <a:tab pos="630212" algn="l"/>
        </a:tabLst>
        <a:defRPr sz="2000" kern="1200">
          <a:solidFill>
            <a:schemeClr val="tx1">
              <a:lumMod val="75000"/>
            </a:schemeClr>
          </a:solidFill>
          <a:latin typeface="+mn-lt"/>
          <a:ea typeface="+mn-ea"/>
          <a:cs typeface="+mn-cs"/>
        </a:defRPr>
      </a:lvl2pPr>
      <a:lvl3pPr marL="237025" indent="-237025" algn="l" defTabSz="914325" rtl="0" eaLnBrk="1" latinLnBrk="0" hangingPunct="1">
        <a:lnSpc>
          <a:spcPct val="90000"/>
        </a:lnSpc>
        <a:spcBef>
          <a:spcPct val="20000"/>
        </a:spcBef>
        <a:buSzPct val="90000"/>
        <a:buFont typeface="Wingdings" pitchFamily="2" charset="2"/>
        <a:buChar char="§"/>
        <a:defRPr sz="2000" kern="1200">
          <a:solidFill>
            <a:schemeClr val="tx1">
              <a:lumMod val="75000"/>
            </a:schemeClr>
          </a:solidFill>
          <a:latin typeface="+mn-lt"/>
          <a:ea typeface="+mn-ea"/>
          <a:cs typeface="+mn-cs"/>
        </a:defRPr>
      </a:lvl3pPr>
      <a:lvl4pPr marL="1482663" indent="-223829" algn="l" defTabSz="914325" rtl="0" eaLnBrk="1" latinLnBrk="0" hangingPunct="1">
        <a:lnSpc>
          <a:spcPct val="90000"/>
        </a:lnSpc>
        <a:spcBef>
          <a:spcPct val="20000"/>
        </a:spcBef>
        <a:buSzPct val="90000"/>
        <a:buFont typeface="Wingdings" pitchFamily="2" charset="2"/>
        <a:buChar char="§"/>
        <a:tabLst>
          <a:tab pos="914361"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2842" indent="-230178" algn="l" defTabSz="914325" rtl="0" eaLnBrk="1" latinLnBrk="0" hangingPunct="1">
        <a:lnSpc>
          <a:spcPct val="90000"/>
        </a:lnSpc>
        <a:spcBef>
          <a:spcPct val="20000"/>
        </a:spcBef>
        <a:buSzPct val="90000"/>
        <a:buFont typeface="Wingdings" pitchFamily="2" charset="2"/>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395"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57"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20"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83"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25" rtl="0" eaLnBrk="1" latinLnBrk="0" hangingPunct="1">
        <a:defRPr sz="1900" kern="1200">
          <a:solidFill>
            <a:schemeClr val="tx1"/>
          </a:solidFill>
          <a:latin typeface="+mn-lt"/>
          <a:ea typeface="+mn-ea"/>
          <a:cs typeface="+mn-cs"/>
        </a:defRPr>
      </a:lvl1pPr>
      <a:lvl2pPr marL="457163" algn="l" defTabSz="914325" rtl="0" eaLnBrk="1" latinLnBrk="0" hangingPunct="1">
        <a:defRPr sz="1900" kern="1200">
          <a:solidFill>
            <a:schemeClr val="tx1"/>
          </a:solidFill>
          <a:latin typeface="+mn-lt"/>
          <a:ea typeface="+mn-ea"/>
          <a:cs typeface="+mn-cs"/>
        </a:defRPr>
      </a:lvl2pPr>
      <a:lvl3pPr marL="914325" algn="l" defTabSz="914325" rtl="0" eaLnBrk="1" latinLnBrk="0" hangingPunct="1">
        <a:defRPr sz="1900" kern="1200">
          <a:solidFill>
            <a:schemeClr val="tx1"/>
          </a:solidFill>
          <a:latin typeface="+mn-lt"/>
          <a:ea typeface="+mn-ea"/>
          <a:cs typeface="+mn-cs"/>
        </a:defRPr>
      </a:lvl3pPr>
      <a:lvl4pPr marL="1371488" algn="l" defTabSz="914325" rtl="0" eaLnBrk="1" latinLnBrk="0" hangingPunct="1">
        <a:defRPr sz="1900" kern="1200">
          <a:solidFill>
            <a:schemeClr val="tx1"/>
          </a:solidFill>
          <a:latin typeface="+mn-lt"/>
          <a:ea typeface="+mn-ea"/>
          <a:cs typeface="+mn-cs"/>
        </a:defRPr>
      </a:lvl4pPr>
      <a:lvl5pPr marL="1828651" algn="l" defTabSz="914325" rtl="0" eaLnBrk="1" latinLnBrk="0" hangingPunct="1">
        <a:defRPr sz="1900" kern="1200">
          <a:solidFill>
            <a:schemeClr val="tx1"/>
          </a:solidFill>
          <a:latin typeface="+mn-lt"/>
          <a:ea typeface="+mn-ea"/>
          <a:cs typeface="+mn-cs"/>
        </a:defRPr>
      </a:lvl5pPr>
      <a:lvl6pPr marL="2285813" algn="l" defTabSz="914325" rtl="0" eaLnBrk="1" latinLnBrk="0" hangingPunct="1">
        <a:defRPr sz="1900" kern="1200">
          <a:solidFill>
            <a:schemeClr val="tx1"/>
          </a:solidFill>
          <a:latin typeface="+mn-lt"/>
          <a:ea typeface="+mn-ea"/>
          <a:cs typeface="+mn-cs"/>
        </a:defRPr>
      </a:lvl6pPr>
      <a:lvl7pPr marL="2742976" algn="l" defTabSz="914325" rtl="0" eaLnBrk="1" latinLnBrk="0" hangingPunct="1">
        <a:defRPr sz="1900" kern="1200">
          <a:solidFill>
            <a:schemeClr val="tx1"/>
          </a:solidFill>
          <a:latin typeface="+mn-lt"/>
          <a:ea typeface="+mn-ea"/>
          <a:cs typeface="+mn-cs"/>
        </a:defRPr>
      </a:lvl7pPr>
      <a:lvl8pPr marL="3200139" algn="l" defTabSz="914325" rtl="0" eaLnBrk="1" latinLnBrk="0" hangingPunct="1">
        <a:defRPr sz="1900" kern="1200">
          <a:solidFill>
            <a:schemeClr val="tx1"/>
          </a:solidFill>
          <a:latin typeface="+mn-lt"/>
          <a:ea typeface="+mn-ea"/>
          <a:cs typeface="+mn-cs"/>
        </a:defRPr>
      </a:lvl8pPr>
      <a:lvl9pPr marL="3657301" algn="l" defTabSz="914325" rtl="0" eaLnBrk="1" latinLnBrk="0" hangingPunct="1">
        <a:defRPr sz="19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465" userDrawn="1">
          <p15:clr>
            <a:srgbClr val="F26B43"/>
          </p15:clr>
        </p15:guide>
        <p15:guide id="2" orient="horz" pos="1847" userDrawn="1">
          <p15:clr>
            <a:srgbClr val="F26B43"/>
          </p15:clr>
        </p15:guide>
        <p15:guide id="3" orient="horz" pos="2890" userDrawn="1">
          <p15:clr>
            <a:srgbClr val="F26B43"/>
          </p15:clr>
        </p15:guide>
        <p15:guide id="4" orient="horz" pos="123" userDrawn="1">
          <p15:clr>
            <a:srgbClr val="F26B43"/>
          </p15:clr>
        </p15:guide>
        <p15:guide id="5" pos="295" userDrawn="1">
          <p15:clr>
            <a:srgbClr val="F26B43"/>
          </p15:clr>
        </p15:guide>
        <p15:guide id="6" orient="horz" pos="1892" userDrawn="1">
          <p15:clr>
            <a:srgbClr val="F26B43"/>
          </p15:clr>
        </p15:guide>
        <p15:guide id="7" pos="1338" userDrawn="1">
          <p15:clr>
            <a:srgbClr val="F26B43"/>
          </p15:clr>
        </p15:guide>
        <p15:guide id="8" pos="1292" userDrawn="1">
          <p15:clr>
            <a:srgbClr val="F26B43"/>
          </p15:clr>
        </p15:guide>
        <p15:guide id="9" pos="2336" userDrawn="1">
          <p15:clr>
            <a:srgbClr val="F26B43"/>
          </p15:clr>
        </p15:guide>
        <p15:guide id="10" pos="2381" userDrawn="1">
          <p15:clr>
            <a:srgbClr val="F26B43"/>
          </p15:clr>
        </p15:guide>
        <p15:guide id="11" orient="horz" pos="849" userDrawn="1">
          <p15:clr>
            <a:srgbClr val="F26B43"/>
          </p15:clr>
        </p15:guide>
        <p15:guide id="12" pos="2880" userDrawn="1">
          <p15:clr>
            <a:srgbClr val="F26B43"/>
          </p15:clr>
        </p15:guide>
        <p15:guide id="13" pos="4422" userDrawn="1">
          <p15:clr>
            <a:srgbClr val="F26B43"/>
          </p15:clr>
        </p15:guide>
        <p15:guide id="14" pos="3424" userDrawn="1">
          <p15:clr>
            <a:srgbClr val="F26B43"/>
          </p15:clr>
        </p15:guide>
        <p15:guide id="15" pos="3379" userDrawn="1">
          <p15:clr>
            <a:srgbClr val="F26B43"/>
          </p15:clr>
        </p15:guide>
        <p15:guide id="16" pos="446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3.xml"/><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7.xml.rels><?xml version="1.0" encoding="UTF-8" standalone="yes"?>
<Relationships xmlns="http://schemas.openxmlformats.org/package/2006/relationships"><Relationship Id="rId3" Type="http://schemas.openxmlformats.org/officeDocument/2006/relationships/hyperlink" Target="http://simontcousins.azurewebsites.net/does-the-language-you-use-make-a-difference-revisited/" TargetMode="External"/><Relationship Id="rId2" Type="http://schemas.openxmlformats.org/officeDocument/2006/relationships/hyperlink" Target="http://www2.nationalgrid.com/uk/services/balancing-services/" TargetMode="External"/><Relationship Id="rId1" Type="http://schemas.openxmlformats.org/officeDocument/2006/relationships/slideLayout" Target="../slideLayouts/slideLayout154.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hyperlink" Target="http://simontcousins.azurewebsites.net/does-the-language-you-use-make-a-difference-revisited/" TargetMode="External"/><Relationship Id="rId2" Type="http://schemas.openxmlformats.org/officeDocument/2006/relationships/hyperlink" Target="http://www2.nationalgrid.com/uk/services/balancing-services/" TargetMode="External"/><Relationship Id="rId1" Type="http://schemas.openxmlformats.org/officeDocument/2006/relationships/slideLayout" Target="../slideLayouts/slideLayout154.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4.xml"/></Relationships>
</file>

<file path=ppt/slides/_rels/slide21.xml.rels><?xml version="1.0" encoding="UTF-8" standalone="yes"?>
<Relationships xmlns="http://schemas.openxmlformats.org/package/2006/relationships"><Relationship Id="rId2" Type="http://schemas.openxmlformats.org/officeDocument/2006/relationships/hyperlink" Target="http://fsharp.org/testimonials" TargetMode="External"/><Relationship Id="rId1" Type="http://schemas.openxmlformats.org/officeDocument/2006/relationships/slideLayout" Target="../slideLayouts/slideLayout154.xml"/></Relationships>
</file>

<file path=ppt/slides/_rels/slide22.xml.rels><?xml version="1.0" encoding="UTF-8" standalone="yes"?>
<Relationships xmlns="http://schemas.openxmlformats.org/package/2006/relationships"><Relationship Id="rId3" Type="http://schemas.openxmlformats.org/officeDocument/2006/relationships/hyperlink" Target="http://fsharp.org/use/ios" TargetMode="External"/><Relationship Id="rId2" Type="http://schemas.openxmlformats.org/officeDocument/2006/relationships/hyperlink" Target="http://fsharp.org/use/android" TargetMode="External"/><Relationship Id="rId1" Type="http://schemas.openxmlformats.org/officeDocument/2006/relationships/slideLayout" Target="../slideLayouts/slideLayout8.xml"/><Relationship Id="rId5" Type="http://schemas.openxmlformats.org/officeDocument/2006/relationships/hyperlink" Target="http://fsharp.org/use/mac" TargetMode="External"/><Relationship Id="rId4" Type="http://schemas.openxmlformats.org/officeDocument/2006/relationships/hyperlink" Target="http://fsharp.org/use/linux"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5.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3.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images.google.com/url?sa=i&amp;rct=j&amp;q=all+your+base+are+belong+to+us&amp;source=images&amp;cd=&amp;cad=rja&amp;docid=fthtY-W0WA-vAM&amp;tbnid=IgTVQrfWZR0kjM:&amp;ved=0CAUQjRw&amp;url=http://www.albinoblacksheep.com/flash/base&amp;ei=wRhCUfbcNJGb1AXo64GADg&amp;bvm=bv.43287494,d.d2k&amp;psig=AFQjCNG-aFIKU-kMBz9FgaM5qPZMpP0Fhw&amp;ust=1363372602916995" TargetMode="External"/><Relationship Id="rId1" Type="http://schemas.openxmlformats.org/officeDocument/2006/relationships/slideLayout" Target="../slideLayouts/slideLayout260.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70.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70.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70.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70.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70.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7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70.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70.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70.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70.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8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3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8.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8.xml"/><Relationship Id="rId4" Type="http://schemas.openxmlformats.org/officeDocument/2006/relationships/image" Target="../media/image52.jpeg"/></Relationships>
</file>

<file path=ppt/slides/_rels/slide5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0.jpeg"/><Relationship Id="rId1" Type="http://schemas.openxmlformats.org/officeDocument/2006/relationships/slideLayout" Target="../slideLayouts/slideLayout8.xml"/><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8.xml"/><Relationship Id="rId4" Type="http://schemas.openxmlformats.org/officeDocument/2006/relationships/image" Target="../media/image5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7.png"/><Relationship Id="rId1" Type="http://schemas.openxmlformats.org/officeDocument/2006/relationships/slideLayout" Target="../slideLayouts/slideLayout223.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a:lum/>
            <a:extLst>
              <a:ext uri="{28A0092B-C50C-407E-A947-70E740481C1C}">
                <a14:useLocalDpi xmlns:a14="http://schemas.microsoft.com/office/drawing/2010/main" val="0"/>
              </a:ext>
            </a:extLst>
          </a:blip>
          <a:srcRect/>
          <a:stretch>
            <a:fillRect t="-17000" b="-17000"/>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p:txBody>
          <a:bodyPr>
            <a:normAutofit/>
          </a:bodyPr>
          <a:lstStyle/>
          <a:p>
            <a:r>
              <a:rPr lang="en-GB" sz="5500" dirty="0"/>
              <a:t>Data, </a:t>
            </a:r>
            <a:r>
              <a:rPr lang="en-GB" sz="5500" dirty="0" smtClean="0"/>
              <a:t>Programming, Cloud</a:t>
            </a:r>
            <a:endParaRPr lang="en-US" sz="5500" dirty="0"/>
          </a:p>
        </p:txBody>
      </p:sp>
      <p:sp>
        <p:nvSpPr>
          <p:cNvPr id="2" name="Text Placeholder 1"/>
          <p:cNvSpPr>
            <a:spLocks noGrp="1"/>
          </p:cNvSpPr>
          <p:nvPr>
            <p:ph type="body" sz="quarter" idx="11"/>
          </p:nvPr>
        </p:nvSpPr>
        <p:spPr/>
        <p:txBody>
          <a:bodyPr>
            <a:normAutofit/>
          </a:bodyPr>
          <a:lstStyle/>
          <a:p>
            <a:endParaRPr lang="en-GB" sz="2800" dirty="0">
              <a:ea typeface="Segoe UI" pitchFamily="34" charset="0"/>
              <a:cs typeface="Segoe UI" pitchFamily="34" charset="0"/>
              <a:sym typeface="Wingdings" pitchFamily="2" charset="2"/>
            </a:endParaRPr>
          </a:p>
          <a:p>
            <a:r>
              <a:rPr lang="en-GB" dirty="0"/>
              <a:t>Don </a:t>
            </a:r>
            <a:r>
              <a:rPr lang="en-GB" dirty="0" smtClean="0"/>
              <a:t>Syme, </a:t>
            </a:r>
            <a:r>
              <a:rPr lang="en-GB" dirty="0"/>
              <a:t>@</a:t>
            </a:r>
            <a:r>
              <a:rPr lang="en-GB" dirty="0" err="1"/>
              <a:t>dsyme</a:t>
            </a:r>
            <a:endParaRPr lang="en-GB" dirty="0" smtClean="0"/>
          </a:p>
          <a:p>
            <a:r>
              <a:rPr lang="en-GB" dirty="0" smtClean="0"/>
              <a:t>Microsoft Research, F# Community Contributor </a:t>
            </a:r>
          </a:p>
          <a:p>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39" y="305600"/>
            <a:ext cx="2551703" cy="990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39" y="458001"/>
            <a:ext cx="2551703" cy="990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2799" y="6009921"/>
            <a:ext cx="2335094" cy="821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1848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4"/>
            <a:ext cx="11171635" cy="2285241"/>
          </a:xfrm>
        </p:spPr>
        <p:txBody>
          <a:bodyPr/>
          <a:lstStyle/>
          <a:p>
            <a:pPr algn="ctr"/>
            <a:r>
              <a:rPr lang="en-GB" dirty="0" smtClean="0">
                <a:latin typeface="Segoe Light" charset="0"/>
              </a:rPr>
              <a:t>Proposition </a:t>
            </a:r>
            <a:r>
              <a:rPr lang="en-GB" dirty="0"/>
              <a:t>2</a:t>
            </a:r>
            <a:r>
              <a:rPr lang="en-GB" dirty="0" smtClean="0">
                <a:latin typeface="Segoe Light" charset="0"/>
              </a:rPr>
              <a:t/>
            </a:r>
            <a:br>
              <a:rPr lang="en-GB" dirty="0" smtClean="0">
                <a:latin typeface="Segoe Light" charset="0"/>
              </a:rPr>
            </a:br>
            <a:r>
              <a:rPr lang="en-GB" dirty="0" smtClean="0">
                <a:latin typeface="Segoe Light" charset="0"/>
              </a:rPr>
              <a:t>Our </a:t>
            </a:r>
            <a:r>
              <a:rPr lang="en-GB" dirty="0" smtClean="0"/>
              <a:t>programming </a:t>
            </a:r>
            <a:r>
              <a:rPr lang="en-GB" dirty="0" smtClean="0">
                <a:latin typeface="Segoe Light" charset="0"/>
              </a:rPr>
              <a:t>languages are </a:t>
            </a:r>
            <a:r>
              <a:rPr lang="en-GB" b="1" dirty="0" smtClean="0">
                <a:latin typeface="Segoe Light" charset="0"/>
              </a:rPr>
              <a:t>information-sparse</a:t>
            </a:r>
            <a:endParaRPr lang="en-GB" b="1" dirty="0">
              <a:latin typeface="Segoe Light" charset="0"/>
            </a:endParaRPr>
          </a:p>
        </p:txBody>
      </p:sp>
    </p:spTree>
    <p:extLst>
      <p:ext uri="{BB962C8B-B14F-4D97-AF65-F5344CB8AC3E}">
        <p14:creationId xmlns:p14="http://schemas.microsoft.com/office/powerpoint/2010/main" val="487559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4"/>
            <a:ext cx="11171635" cy="3019288"/>
          </a:xfrm>
        </p:spPr>
        <p:txBody>
          <a:bodyPr/>
          <a:lstStyle/>
          <a:p>
            <a:pPr algn="ctr"/>
            <a:r>
              <a:rPr lang="en-GB" dirty="0" smtClean="0">
                <a:latin typeface="Segoe Light" charset="0"/>
              </a:rPr>
              <a:t>Proposition </a:t>
            </a:r>
            <a:r>
              <a:rPr lang="en-GB" dirty="0" smtClean="0"/>
              <a:t>3</a:t>
            </a:r>
            <a:r>
              <a:rPr lang="en-GB" dirty="0" smtClean="0">
                <a:latin typeface="Segoe Light" charset="0"/>
              </a:rPr>
              <a:t/>
            </a:r>
            <a:br>
              <a:rPr lang="en-GB" dirty="0" smtClean="0">
                <a:latin typeface="Segoe Light" charset="0"/>
              </a:rPr>
            </a:br>
            <a:r>
              <a:rPr lang="en-GB" dirty="0" smtClean="0">
                <a:latin typeface="Segoe Light" charset="0"/>
              </a:rPr>
              <a:t>This is a big problem </a:t>
            </a:r>
            <a:br>
              <a:rPr lang="en-GB" dirty="0" smtClean="0">
                <a:latin typeface="Segoe Light" charset="0"/>
              </a:rPr>
            </a:br>
            <a:r>
              <a:rPr lang="en-GB" sz="3600" dirty="0"/>
              <a:t/>
            </a:r>
            <a:br>
              <a:rPr lang="en-GB" sz="3600" dirty="0"/>
            </a:br>
            <a:r>
              <a:rPr lang="en-GB" sz="3600" dirty="0" smtClean="0"/>
              <a:t>for all languages</a:t>
            </a:r>
            <a:br>
              <a:rPr lang="en-GB" sz="3600" dirty="0" smtClean="0"/>
            </a:br>
            <a:r>
              <a:rPr lang="en-GB" sz="3600" dirty="0" smtClean="0"/>
              <a:t>(Java, C#, F#, Python, C++, …)</a:t>
            </a:r>
            <a:endParaRPr lang="en-GB" b="1" dirty="0">
              <a:latin typeface="Segoe Light" charset="0"/>
            </a:endParaRPr>
          </a:p>
        </p:txBody>
      </p:sp>
    </p:spTree>
    <p:extLst>
      <p:ext uri="{BB962C8B-B14F-4D97-AF65-F5344CB8AC3E}">
        <p14:creationId xmlns:p14="http://schemas.microsoft.com/office/powerpoint/2010/main" val="3291764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7"/>
            <a:ext cx="11171635" cy="2826044"/>
          </a:xfrm>
        </p:spPr>
        <p:txBody>
          <a:bodyPr/>
          <a:lstStyle/>
          <a:p>
            <a:pPr algn="ctr"/>
            <a:r>
              <a:rPr lang="en-GB" dirty="0" smtClean="0">
                <a:latin typeface="Segoe Light" charset="0"/>
              </a:rPr>
              <a:t>We need to bring information </a:t>
            </a:r>
            <a:r>
              <a:rPr lang="en-GB" b="1" dirty="0" smtClean="0">
                <a:latin typeface="Segoe Light" charset="0"/>
              </a:rPr>
              <a:t>into</a:t>
            </a:r>
            <a:r>
              <a:rPr lang="en-GB" dirty="0" smtClean="0">
                <a:latin typeface="Segoe Light" charset="0"/>
              </a:rPr>
              <a:t> the language…</a:t>
            </a:r>
            <a:br>
              <a:rPr lang="en-GB" dirty="0" smtClean="0">
                <a:latin typeface="Segoe Light" charset="0"/>
              </a:rPr>
            </a:br>
            <a:r>
              <a:rPr lang="en-GB" dirty="0" smtClean="0">
                <a:latin typeface="Segoe Light" charset="0"/>
              </a:rPr>
              <a:t/>
            </a:r>
            <a:br>
              <a:rPr lang="en-GB" dirty="0" smtClean="0">
                <a:latin typeface="Segoe Light" charset="0"/>
              </a:rPr>
            </a:br>
            <a:r>
              <a:rPr lang="en-GB" sz="4000" dirty="0"/>
              <a:t>At </a:t>
            </a:r>
            <a:r>
              <a:rPr lang="en-GB" sz="4000" b="1" dirty="0"/>
              <a:t>internet-scale</a:t>
            </a:r>
            <a:r>
              <a:rPr lang="en-GB" sz="4000" dirty="0"/>
              <a:t>, </a:t>
            </a:r>
            <a:r>
              <a:rPr lang="en-GB" sz="4000" b="1" dirty="0"/>
              <a:t>strongly tooled</a:t>
            </a:r>
            <a:r>
              <a:rPr lang="en-GB" sz="4000" dirty="0"/>
              <a:t>, </a:t>
            </a:r>
            <a:r>
              <a:rPr lang="en-GB" sz="4000" b="1" dirty="0"/>
              <a:t>strongly typed</a:t>
            </a:r>
            <a:endParaRPr lang="en-GB" b="1" dirty="0"/>
          </a:p>
        </p:txBody>
      </p:sp>
    </p:spTree>
    <p:extLst>
      <p:ext uri="{BB962C8B-B14F-4D97-AF65-F5344CB8AC3E}">
        <p14:creationId xmlns:p14="http://schemas.microsoft.com/office/powerpoint/2010/main" val="1404748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6"/>
            <a:ext cx="11171635" cy="2285241"/>
          </a:xfrm>
        </p:spPr>
        <p:txBody>
          <a:bodyPr/>
          <a:lstStyle/>
          <a:p>
            <a:pPr algn="ctr"/>
            <a:r>
              <a:rPr lang="en-GB" dirty="0" smtClean="0">
                <a:latin typeface="Segoe Light" charset="0"/>
              </a:rPr>
              <a:t>But before we get into that…</a:t>
            </a:r>
            <a:br>
              <a:rPr lang="en-GB" dirty="0" smtClean="0">
                <a:latin typeface="Segoe Light" charset="0"/>
              </a:rPr>
            </a:br>
            <a:r>
              <a:rPr lang="en-GB" dirty="0"/>
              <a:t/>
            </a:r>
            <a:br>
              <a:rPr lang="en-GB" dirty="0"/>
            </a:br>
            <a:r>
              <a:rPr lang="en-GB" dirty="0" smtClean="0"/>
              <a:t>A bit about F#</a:t>
            </a:r>
            <a:endParaRPr lang="en-GB" b="1" dirty="0"/>
          </a:p>
        </p:txBody>
      </p:sp>
    </p:spTree>
    <p:extLst>
      <p:ext uri="{BB962C8B-B14F-4D97-AF65-F5344CB8AC3E}">
        <p14:creationId xmlns:p14="http://schemas.microsoft.com/office/powerpoint/2010/main" val="2834811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07522827"/>
              </p:ext>
            </p:extLst>
          </p:nvPr>
        </p:nvGraphicFramePr>
        <p:xfrm>
          <a:off x="708338" y="321972"/>
          <a:ext cx="10225845" cy="60140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00065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5DBDC61F-9554-4F83-A359-6FE8F2984F7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8EC5806E-B9F9-4F58-BF9D-78EE42A9E0D5}"/>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F5E4E151-5F61-4D19-81B2-C2E65E140FDE}"/>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3BA32929-EE9C-4E0C-85E5-8B6344E85F5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EEABEB6C-F727-47C6-9ED2-69321E699B00}"/>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graphicEl>
                                              <a:dgm id="{EFEE37CB-8353-4BE7-B437-3CC87860D94D}"/>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graphicEl>
                                              <a:dgm id="{C74EC330-05F3-47AC-A5BF-0DC71ACE6964}"/>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graphicEl>
                                              <a:dgm id="{DF40C980-9347-4C22-83A1-20A3752A422D}"/>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graphicEl>
                                              <a:dgm id="{8FEC98EA-4517-449C-B5C5-71439C1390F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174" y="228653"/>
            <a:ext cx="10938892" cy="664797"/>
          </a:xfrm>
        </p:spPr>
        <p:txBody>
          <a:bodyPr/>
          <a:lstStyle/>
          <a:p>
            <a:r>
              <a:rPr lang="en-US" sz="4800" dirty="0" smtClean="0"/>
              <a:t>Example #1 (power </a:t>
            </a:r>
            <a:r>
              <a:rPr lang="en-US" sz="4800" dirty="0"/>
              <a:t>c</a:t>
            </a:r>
            <a:r>
              <a:rPr lang="en-US" sz="4800" dirty="0" smtClean="0"/>
              <a:t>ompany)</a:t>
            </a:r>
            <a:endParaRPr lang="en-US" sz="4800" dirty="0"/>
          </a:p>
        </p:txBody>
      </p:sp>
      <p:sp>
        <p:nvSpPr>
          <p:cNvPr id="4" name="Content Placeholder 3"/>
          <p:cNvSpPr>
            <a:spLocks noGrp="1"/>
          </p:cNvSpPr>
          <p:nvPr>
            <p:ph idx="4294967295"/>
          </p:nvPr>
        </p:nvSpPr>
        <p:spPr>
          <a:xfrm>
            <a:off x="519045" y="1449367"/>
            <a:ext cx="11147561" cy="5168627"/>
          </a:xfrm>
          <a:prstGeom prst="rect">
            <a:avLst/>
          </a:prstGeom>
        </p:spPr>
        <p:txBody>
          <a:bodyPr/>
          <a:lstStyle/>
          <a:p>
            <a:pPr marL="236972" indent="-236972"/>
            <a:r>
              <a:rPr lang="en-GB" sz="3199" b="1" dirty="0" smtClean="0"/>
              <a:t>We </a:t>
            </a:r>
            <a:r>
              <a:rPr lang="en-GB" sz="3199" b="1" dirty="0"/>
              <a:t>have written </a:t>
            </a:r>
            <a:r>
              <a:rPr lang="en-GB" sz="3199" b="1" dirty="0">
                <a:solidFill>
                  <a:schemeClr val="tx2"/>
                </a:solidFill>
              </a:rPr>
              <a:t>an application to balance the national power generation schedule </a:t>
            </a:r>
            <a:r>
              <a:rPr lang="en-GB" sz="3199" b="1" dirty="0"/>
              <a:t>… for an energy company. </a:t>
            </a:r>
          </a:p>
          <a:p>
            <a:pPr marL="236972" indent="-236972"/>
            <a:endParaRPr lang="en-GB" sz="3199" b="1" dirty="0"/>
          </a:p>
          <a:p>
            <a:pPr marL="236972" indent="-236972"/>
            <a:r>
              <a:rPr lang="en-GB" sz="3199" b="1" dirty="0"/>
              <a:t>...</a:t>
            </a:r>
            <a:r>
              <a:rPr lang="en-GB" sz="3199" b="1" dirty="0">
                <a:solidFill>
                  <a:schemeClr val="tx2"/>
                </a:solidFill>
              </a:rPr>
              <a:t>the calculation engine was written in F#</a:t>
            </a:r>
            <a:r>
              <a:rPr lang="en-GB" sz="3199" b="1" dirty="0"/>
              <a:t>. </a:t>
            </a:r>
          </a:p>
          <a:p>
            <a:pPr marL="236972" indent="-236972"/>
            <a:endParaRPr lang="en-GB" sz="3199" b="1" dirty="0"/>
          </a:p>
          <a:p>
            <a:pPr marL="236972" indent="-236972"/>
            <a:r>
              <a:rPr lang="en-GB" sz="3199" b="1" dirty="0"/>
              <a:t>The use of F# to </a:t>
            </a:r>
            <a:r>
              <a:rPr lang="en-GB" sz="3199" b="1" dirty="0">
                <a:solidFill>
                  <a:schemeClr val="tx2"/>
                </a:solidFill>
              </a:rPr>
              <a:t>address the complexity at the heart of this application</a:t>
            </a:r>
            <a:r>
              <a:rPr lang="en-GB" sz="3199" b="1" dirty="0">
                <a:solidFill>
                  <a:srgbClr val="FFFF00"/>
                </a:solidFill>
              </a:rPr>
              <a:t> </a:t>
            </a:r>
            <a:r>
              <a:rPr lang="en-GB" sz="3199" b="1" dirty="0"/>
              <a:t>clearly demonstrates a sweet spot for the language … </a:t>
            </a:r>
            <a:r>
              <a:rPr lang="en-GB" sz="3199" b="1" dirty="0">
                <a:solidFill>
                  <a:schemeClr val="tx2"/>
                </a:solidFill>
              </a:rPr>
              <a:t>algorithmic analysis of large data sets</a:t>
            </a:r>
            <a:r>
              <a:rPr lang="en-GB" sz="3199" b="1" dirty="0"/>
              <a:t>. </a:t>
            </a:r>
          </a:p>
          <a:p>
            <a:pPr marL="236972" indent="-236972"/>
            <a:endParaRPr lang="en-GB" sz="3199" b="1" dirty="0"/>
          </a:p>
          <a:p>
            <a:pPr marL="236972" indent="-236972" algn="r"/>
            <a:r>
              <a:rPr lang="en-GB" sz="3199" b="1" dirty="0"/>
              <a:t>Simon Cousins (Eon </a:t>
            </a:r>
            <a:r>
              <a:rPr lang="en-GB" sz="3199" b="1" dirty="0" err="1"/>
              <a:t>Powergen</a:t>
            </a:r>
            <a:r>
              <a:rPr lang="en-GB" sz="3199" b="1" dirty="0"/>
              <a:t>)</a:t>
            </a:r>
          </a:p>
        </p:txBody>
      </p:sp>
    </p:spTree>
    <p:extLst>
      <p:ext uri="{BB962C8B-B14F-4D97-AF65-F5344CB8AC3E}">
        <p14:creationId xmlns:p14="http://schemas.microsoft.com/office/powerpoint/2010/main" val="1142835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174" y="228653"/>
            <a:ext cx="10938892" cy="664797"/>
          </a:xfrm>
        </p:spPr>
        <p:txBody>
          <a:bodyPr/>
          <a:lstStyle/>
          <a:p>
            <a:r>
              <a:rPr lang="en-US" sz="4800" dirty="0" smtClean="0"/>
              <a:t>Example #1 (power company)</a:t>
            </a:r>
            <a:endParaRPr lang="en-US" sz="4800" dirty="0"/>
          </a:p>
        </p:txBody>
      </p:sp>
      <p:sp>
        <p:nvSpPr>
          <p:cNvPr id="3" name="Content Placeholder 2"/>
          <p:cNvSpPr>
            <a:spLocks noGrp="1"/>
          </p:cNvSpPr>
          <p:nvPr>
            <p:ph idx="4294967295"/>
          </p:nvPr>
        </p:nvSpPr>
        <p:spPr>
          <a:xfrm>
            <a:off x="391431" y="1286454"/>
            <a:ext cx="11171634" cy="5564976"/>
          </a:xfrm>
          <a:prstGeom prst="rect">
            <a:avLst/>
          </a:prstGeom>
        </p:spPr>
        <p:txBody>
          <a:bodyPr numCol="2">
            <a:noAutofit/>
          </a:bodyPr>
          <a:lstStyle/>
          <a:p>
            <a:pPr marL="473944" indent="-346994"/>
            <a:r>
              <a:rPr lang="en-GB" sz="2666" b="1" dirty="0">
                <a:solidFill>
                  <a:schemeClr val="tx2"/>
                </a:solidFill>
              </a:rPr>
              <a:t>Interoperation</a:t>
            </a:r>
            <a:r>
              <a:rPr lang="en-GB" sz="2132" dirty="0">
                <a:solidFill>
                  <a:schemeClr val="tx2"/>
                </a:solidFill>
              </a:rPr>
              <a:t> </a:t>
            </a:r>
            <a:r>
              <a:rPr lang="en-GB" sz="2132" dirty="0">
                <a:solidFill>
                  <a:schemeClr val="tx1"/>
                </a:solidFill>
              </a:rPr>
              <a:t>... </a:t>
            </a:r>
            <a:r>
              <a:rPr lang="en-GB" sz="2132" b="1" dirty="0">
                <a:solidFill>
                  <a:schemeClr val="tx1"/>
                </a:solidFill>
              </a:rPr>
              <a:t>Seamless. The C# programmer need never know</a:t>
            </a:r>
            <a:r>
              <a:rPr lang="en-GB" sz="2132" dirty="0">
                <a:solidFill>
                  <a:schemeClr val="tx1"/>
                </a:solidFill>
              </a:rPr>
              <a:t>.</a:t>
            </a:r>
          </a:p>
          <a:p>
            <a:pPr marL="473944" indent="-346994"/>
            <a:endParaRPr lang="en-GB" sz="2132" dirty="0"/>
          </a:p>
          <a:p>
            <a:pPr marL="473944" indent="-346994"/>
            <a:r>
              <a:rPr lang="en-GB" sz="2666" b="1" dirty="0">
                <a:solidFill>
                  <a:schemeClr val="tx2"/>
                </a:solidFill>
              </a:rPr>
              <a:t>Units of measure</a:t>
            </a:r>
            <a:r>
              <a:rPr lang="en-GB" sz="2666" dirty="0">
                <a:solidFill>
                  <a:schemeClr val="tx2"/>
                </a:solidFill>
              </a:rPr>
              <a:t> </a:t>
            </a:r>
            <a:r>
              <a:rPr lang="en-GB" sz="2132" dirty="0">
                <a:solidFill>
                  <a:schemeClr val="tx1"/>
                </a:solidFill>
              </a:rPr>
              <a:t>… a huge time saver...</a:t>
            </a:r>
            <a:r>
              <a:rPr lang="en-GB" sz="2132" b="1" dirty="0">
                <a:solidFill>
                  <a:schemeClr val="tx1"/>
                </a:solidFill>
              </a:rPr>
              <a:t>it eradicates a whole class of errors</a:t>
            </a:r>
            <a:r>
              <a:rPr lang="en-GB" sz="2132" dirty="0">
                <a:solidFill>
                  <a:schemeClr val="tx1"/>
                </a:solidFill>
              </a:rPr>
              <a:t>…</a:t>
            </a:r>
          </a:p>
          <a:p>
            <a:pPr marL="473944" indent="-346994"/>
            <a:endParaRPr lang="en-GB" sz="2132" dirty="0"/>
          </a:p>
          <a:p>
            <a:pPr marL="473944" indent="-346994"/>
            <a:r>
              <a:rPr lang="en-GB" sz="2666" b="1" dirty="0">
                <a:solidFill>
                  <a:schemeClr val="tx2"/>
                </a:solidFill>
              </a:rPr>
              <a:t>Exploratory programming</a:t>
            </a:r>
            <a:r>
              <a:rPr lang="en-GB" sz="2132" dirty="0">
                <a:solidFill>
                  <a:schemeClr val="tx2"/>
                </a:solidFill>
              </a:rPr>
              <a:t> </a:t>
            </a:r>
            <a:r>
              <a:rPr lang="en-GB" sz="2132" dirty="0">
                <a:solidFill>
                  <a:schemeClr val="tx1"/>
                </a:solidFill>
              </a:rPr>
              <a:t>…Working with F# Interactive allowed me to </a:t>
            </a:r>
            <a:r>
              <a:rPr lang="en-GB" sz="2132" b="1" dirty="0">
                <a:solidFill>
                  <a:schemeClr val="tx1"/>
                </a:solidFill>
              </a:rPr>
              <a:t>explore the solution space more effectively</a:t>
            </a:r>
            <a:r>
              <a:rPr lang="en-GB" sz="2132" dirty="0">
                <a:solidFill>
                  <a:schemeClr val="tx1"/>
                </a:solidFill>
              </a:rPr>
              <a:t>.</a:t>
            </a:r>
          </a:p>
          <a:p>
            <a:pPr marL="473944" indent="-346994"/>
            <a:endParaRPr lang="en-GB" sz="2132" dirty="0"/>
          </a:p>
          <a:p>
            <a:pPr marL="473944" indent="-346994"/>
            <a:r>
              <a:rPr lang="en-GB" sz="2666" b="1" dirty="0">
                <a:solidFill>
                  <a:schemeClr val="tx2"/>
                </a:solidFill>
              </a:rPr>
              <a:t>Unit testing</a:t>
            </a:r>
            <a:r>
              <a:rPr lang="en-GB" sz="2666" dirty="0">
                <a:solidFill>
                  <a:schemeClr val="tx2"/>
                </a:solidFill>
              </a:rPr>
              <a:t> </a:t>
            </a:r>
            <a:r>
              <a:rPr lang="en-GB" sz="2132" dirty="0">
                <a:solidFill>
                  <a:schemeClr val="tx1"/>
                </a:solidFill>
              </a:rPr>
              <a:t>…a joy to test.</a:t>
            </a:r>
            <a:r>
              <a:rPr lang="en-GB" sz="2132" b="1" dirty="0">
                <a:solidFill>
                  <a:schemeClr val="tx1"/>
                </a:solidFill>
              </a:rPr>
              <a:t> There are no complex time-dependent interactions to screw things up….</a:t>
            </a:r>
          </a:p>
          <a:p>
            <a:pPr marL="473944" indent="-346994"/>
            <a:endParaRPr lang="en-GB" sz="2132" b="1" dirty="0">
              <a:solidFill>
                <a:schemeClr val="bg2">
                  <a:lumMod val="50000"/>
                </a:schemeClr>
              </a:solidFill>
            </a:endParaRPr>
          </a:p>
          <a:p>
            <a:pPr marL="473944" indent="-346994"/>
            <a:endParaRPr lang="en-GB" sz="2666" dirty="0"/>
          </a:p>
          <a:p>
            <a:pPr marL="473944" indent="-346994"/>
            <a:r>
              <a:rPr lang="en-GB" sz="2666" b="1" dirty="0">
                <a:solidFill>
                  <a:schemeClr val="tx2"/>
                </a:solidFill>
              </a:rPr>
              <a:t>Parallelism</a:t>
            </a:r>
            <a:r>
              <a:rPr lang="en-GB" sz="2132" dirty="0">
                <a:solidFill>
                  <a:schemeClr val="tx2"/>
                </a:solidFill>
              </a:rPr>
              <a:t> </a:t>
            </a:r>
            <a:r>
              <a:rPr lang="en-GB" sz="2132" dirty="0">
                <a:solidFill>
                  <a:schemeClr val="tx1"/>
                </a:solidFill>
              </a:rPr>
              <a:t>…The functional purity ... makes it ripe for exploiting </a:t>
            </a:r>
            <a:r>
              <a:rPr lang="en-GB" sz="2132" b="1" dirty="0">
                <a:solidFill>
                  <a:schemeClr val="tx1"/>
                </a:solidFill>
              </a:rPr>
              <a:t>the inherent parallelism in processing vectors of data</a:t>
            </a:r>
            <a:r>
              <a:rPr lang="en-GB" sz="2132" dirty="0">
                <a:solidFill>
                  <a:schemeClr val="tx1"/>
                </a:solidFill>
              </a:rPr>
              <a:t>. </a:t>
            </a:r>
          </a:p>
          <a:p>
            <a:pPr marL="473944" indent="-346994"/>
            <a:endParaRPr lang="en-GB" sz="2132" b="1" dirty="0">
              <a:solidFill>
                <a:schemeClr val="bg2">
                  <a:lumMod val="50000"/>
                </a:schemeClr>
              </a:solidFill>
            </a:endParaRPr>
          </a:p>
          <a:p>
            <a:pPr marL="473944" indent="-346994"/>
            <a:r>
              <a:rPr lang="en-GB" sz="2666" b="1" dirty="0">
                <a:solidFill>
                  <a:schemeClr val="tx2"/>
                </a:solidFill>
              </a:rPr>
              <a:t>Code reduction</a:t>
            </a:r>
            <a:r>
              <a:rPr lang="en-GB" sz="2666" b="1" dirty="0">
                <a:solidFill>
                  <a:schemeClr val="tx1"/>
                </a:solidFill>
              </a:rPr>
              <a:t>…</a:t>
            </a:r>
            <a:r>
              <a:rPr lang="en-GB" sz="2666" dirty="0">
                <a:solidFill>
                  <a:schemeClr val="tx1"/>
                </a:solidFill>
              </a:rPr>
              <a:t> </a:t>
            </a:r>
            <a:r>
              <a:rPr lang="en-GB" sz="2132" dirty="0">
                <a:solidFill>
                  <a:schemeClr val="tx1"/>
                </a:solidFill>
              </a:rPr>
              <a:t>… vectors and matrices…higher order functions eat these for breakfast with </a:t>
            </a:r>
            <a:r>
              <a:rPr lang="en-GB" sz="2132" b="1" dirty="0">
                <a:solidFill>
                  <a:schemeClr val="tx1"/>
                </a:solidFill>
              </a:rPr>
              <a:t>minimal fuss, minimal code. Beautiful.</a:t>
            </a:r>
          </a:p>
          <a:p>
            <a:pPr marL="473944" indent="-346994"/>
            <a:endParaRPr lang="en-GB" sz="2132" b="1" dirty="0">
              <a:solidFill>
                <a:srgbClr val="FFFF00"/>
              </a:solidFill>
            </a:endParaRPr>
          </a:p>
          <a:p>
            <a:pPr marL="473944" indent="-346994"/>
            <a:r>
              <a:rPr lang="en-GB" sz="2666" b="1" dirty="0">
                <a:solidFill>
                  <a:schemeClr val="tx2"/>
                </a:solidFill>
              </a:rPr>
              <a:t>Lack of bugs</a:t>
            </a:r>
            <a:r>
              <a:rPr lang="en-GB" sz="2666" b="1" dirty="0">
                <a:solidFill>
                  <a:schemeClr val="tx1"/>
                </a:solidFill>
              </a:rPr>
              <a:t>…</a:t>
            </a:r>
            <a:r>
              <a:rPr lang="en-GB" sz="2132" dirty="0">
                <a:solidFill>
                  <a:schemeClr val="tx1"/>
                </a:solidFill>
              </a:rPr>
              <a:t> Functional programming can feel strange.  .. once the type checker is satisfied </a:t>
            </a:r>
            <a:r>
              <a:rPr lang="en-GB" sz="2132" b="1" dirty="0">
                <a:solidFill>
                  <a:schemeClr val="tx1"/>
                </a:solidFill>
              </a:rPr>
              <a:t>that’s often it, it works</a:t>
            </a:r>
            <a:r>
              <a:rPr lang="en-GB" sz="2132" dirty="0">
                <a:solidFill>
                  <a:schemeClr val="tx1"/>
                </a:solidFill>
              </a:rPr>
              <a:t>. </a:t>
            </a:r>
          </a:p>
          <a:p>
            <a:pPr marL="473944" indent="-346994"/>
            <a:endParaRPr lang="en-GB" sz="2132" dirty="0"/>
          </a:p>
        </p:txBody>
      </p:sp>
      <p:sp>
        <p:nvSpPr>
          <p:cNvPr id="4" name="Rectangular Callout 3"/>
          <p:cNvSpPr/>
          <p:nvPr/>
        </p:nvSpPr>
        <p:spPr bwMode="auto">
          <a:xfrm>
            <a:off x="4170779" y="1990163"/>
            <a:ext cx="2251279" cy="615372"/>
          </a:xfrm>
          <a:prstGeom prst="wedgeRectCallout">
            <a:avLst>
              <a:gd name="adj1" fmla="val -79603"/>
              <a:gd name="adj2" fmla="val 74496"/>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867" tIns="60934" rIns="121867" bIns="60934" numCol="1" rtlCol="0" anchor="ctr" anchorCtr="0" compatLnSpc="1">
            <a:prstTxWarp prst="textNoShape">
              <a:avLst/>
            </a:prstTxWarp>
            <a:spAutoFit/>
          </a:bodyPr>
          <a:lstStyle/>
          <a:p>
            <a:pPr algn="ctr" defTabSz="1218311" fontAlgn="base">
              <a:spcBef>
                <a:spcPct val="0"/>
              </a:spcBef>
              <a:spcAft>
                <a:spcPct val="0"/>
              </a:spcAft>
            </a:pPr>
            <a:r>
              <a:rPr lang="en-GB" sz="3199" b="1" dirty="0">
                <a:gradFill>
                  <a:gsLst>
                    <a:gs pos="0">
                      <a:srgbClr val="FFFFFF"/>
                    </a:gs>
                    <a:gs pos="100000">
                      <a:srgbClr val="FFFFFF"/>
                    </a:gs>
                  </a:gsLst>
                  <a:lin ang="5400000" scaled="0"/>
                </a:gradFill>
                <a:latin typeface="+mj-lt"/>
              </a:rPr>
              <a:t>Correctness</a:t>
            </a:r>
          </a:p>
        </p:txBody>
      </p:sp>
      <p:sp>
        <p:nvSpPr>
          <p:cNvPr id="5" name="Rectangular Callout 4"/>
          <p:cNvSpPr/>
          <p:nvPr/>
        </p:nvSpPr>
        <p:spPr bwMode="auto">
          <a:xfrm>
            <a:off x="3220279" y="2931959"/>
            <a:ext cx="2854200" cy="615372"/>
          </a:xfrm>
          <a:prstGeom prst="wedgeRectCallout">
            <a:avLst>
              <a:gd name="adj1" fmla="val -8487"/>
              <a:gd name="adj2" fmla="val 131087"/>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867" tIns="60934" rIns="121867" bIns="60934" numCol="1" rtlCol="0" anchor="ctr" anchorCtr="0" compatLnSpc="1">
            <a:prstTxWarp prst="textNoShape">
              <a:avLst/>
            </a:prstTxWarp>
            <a:spAutoFit/>
          </a:bodyPr>
          <a:lstStyle/>
          <a:p>
            <a:pPr algn="ctr" defTabSz="1218311" fontAlgn="base">
              <a:spcBef>
                <a:spcPct val="0"/>
              </a:spcBef>
              <a:spcAft>
                <a:spcPct val="0"/>
              </a:spcAft>
            </a:pPr>
            <a:r>
              <a:rPr lang="en-GB" sz="3199" b="1" dirty="0">
                <a:gradFill>
                  <a:gsLst>
                    <a:gs pos="0">
                      <a:srgbClr val="FFFFFF"/>
                    </a:gs>
                    <a:gs pos="100000">
                      <a:srgbClr val="FFFFFF"/>
                    </a:gs>
                  </a:gsLst>
                  <a:lin ang="5400000" scaled="0"/>
                </a:gradFill>
                <a:latin typeface="+mj-lt"/>
              </a:rPr>
              <a:t>Time to Market</a:t>
            </a:r>
          </a:p>
        </p:txBody>
      </p:sp>
      <p:sp>
        <p:nvSpPr>
          <p:cNvPr id="6" name="Rectangular Callout 5"/>
          <p:cNvSpPr/>
          <p:nvPr/>
        </p:nvSpPr>
        <p:spPr bwMode="auto">
          <a:xfrm>
            <a:off x="3521737" y="4327748"/>
            <a:ext cx="2251279" cy="615372"/>
          </a:xfrm>
          <a:prstGeom prst="wedgeRectCallout">
            <a:avLst>
              <a:gd name="adj1" fmla="val 20075"/>
              <a:gd name="adj2" fmla="val 82041"/>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867" tIns="60934" rIns="121867" bIns="60934" numCol="1" rtlCol="0" anchor="ctr" anchorCtr="0" compatLnSpc="1">
            <a:prstTxWarp prst="textNoShape">
              <a:avLst/>
            </a:prstTxWarp>
            <a:spAutoFit/>
          </a:bodyPr>
          <a:lstStyle/>
          <a:p>
            <a:pPr algn="ctr" defTabSz="1218311" fontAlgn="base">
              <a:spcBef>
                <a:spcPct val="0"/>
              </a:spcBef>
              <a:spcAft>
                <a:spcPct val="0"/>
              </a:spcAft>
            </a:pPr>
            <a:r>
              <a:rPr lang="en-GB" sz="3199" b="1" dirty="0">
                <a:gradFill>
                  <a:gsLst>
                    <a:gs pos="0">
                      <a:srgbClr val="FFFFFF"/>
                    </a:gs>
                    <a:gs pos="100000">
                      <a:srgbClr val="FFFFFF"/>
                    </a:gs>
                  </a:gsLst>
                  <a:lin ang="5400000" scaled="0"/>
                </a:gradFill>
                <a:latin typeface="+mj-lt"/>
              </a:rPr>
              <a:t>Correctness</a:t>
            </a:r>
          </a:p>
        </p:txBody>
      </p:sp>
      <p:sp>
        <p:nvSpPr>
          <p:cNvPr id="7" name="Rectangular Callout 6"/>
          <p:cNvSpPr/>
          <p:nvPr/>
        </p:nvSpPr>
        <p:spPr bwMode="auto">
          <a:xfrm>
            <a:off x="9190658" y="4282078"/>
            <a:ext cx="2251279" cy="615372"/>
          </a:xfrm>
          <a:prstGeom prst="wedgeRectCallout">
            <a:avLst>
              <a:gd name="adj1" fmla="val -79603"/>
              <a:gd name="adj2" fmla="val 74496"/>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867" tIns="60934" rIns="121867" bIns="60934" numCol="1" rtlCol="0" anchor="ctr" anchorCtr="0" compatLnSpc="1">
            <a:prstTxWarp prst="textNoShape">
              <a:avLst/>
            </a:prstTxWarp>
            <a:spAutoFit/>
          </a:bodyPr>
          <a:lstStyle/>
          <a:p>
            <a:pPr algn="ctr" defTabSz="1218311" fontAlgn="base">
              <a:spcBef>
                <a:spcPct val="0"/>
              </a:spcBef>
              <a:spcAft>
                <a:spcPct val="0"/>
              </a:spcAft>
            </a:pPr>
            <a:r>
              <a:rPr lang="en-GB" sz="3199" b="1">
                <a:gradFill>
                  <a:gsLst>
                    <a:gs pos="0">
                      <a:srgbClr val="FFFFFF"/>
                    </a:gs>
                    <a:gs pos="100000">
                      <a:srgbClr val="FFFFFF"/>
                    </a:gs>
                  </a:gsLst>
                  <a:lin ang="5400000" scaled="0"/>
                </a:gradFill>
                <a:latin typeface="+mj-lt"/>
              </a:rPr>
              <a:t>Correctness</a:t>
            </a:r>
            <a:endParaRPr lang="en-GB" sz="3199" b="1" dirty="0">
              <a:gradFill>
                <a:gsLst>
                  <a:gs pos="0">
                    <a:srgbClr val="FFFFFF"/>
                  </a:gs>
                  <a:gs pos="100000">
                    <a:srgbClr val="FFFFFF"/>
                  </a:gs>
                </a:gsLst>
                <a:lin ang="5400000" scaled="0"/>
              </a:gradFill>
              <a:latin typeface="+mj-lt"/>
            </a:endParaRPr>
          </a:p>
        </p:txBody>
      </p:sp>
      <p:sp>
        <p:nvSpPr>
          <p:cNvPr id="8" name="Rectangular Callout 7"/>
          <p:cNvSpPr/>
          <p:nvPr/>
        </p:nvSpPr>
        <p:spPr bwMode="auto">
          <a:xfrm>
            <a:off x="9402960" y="934564"/>
            <a:ext cx="1826675" cy="615372"/>
          </a:xfrm>
          <a:prstGeom prst="wedgeRectCallout">
            <a:avLst>
              <a:gd name="adj1" fmla="val -79603"/>
              <a:gd name="adj2" fmla="val 74496"/>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867" tIns="60934" rIns="121867" bIns="60934" numCol="1" rtlCol="0" anchor="ctr" anchorCtr="0" compatLnSpc="1">
            <a:prstTxWarp prst="textNoShape">
              <a:avLst/>
            </a:prstTxWarp>
            <a:spAutoFit/>
          </a:bodyPr>
          <a:lstStyle/>
          <a:p>
            <a:pPr algn="ctr" defTabSz="1218311" fontAlgn="base">
              <a:spcBef>
                <a:spcPct val="0"/>
              </a:spcBef>
              <a:spcAft>
                <a:spcPct val="0"/>
              </a:spcAft>
            </a:pPr>
            <a:r>
              <a:rPr lang="en-GB" sz="3199" b="1" dirty="0">
                <a:gradFill>
                  <a:gsLst>
                    <a:gs pos="0">
                      <a:srgbClr val="FFFFFF"/>
                    </a:gs>
                    <a:gs pos="100000">
                      <a:srgbClr val="FFFFFF"/>
                    </a:gs>
                  </a:gsLst>
                  <a:lin ang="5400000" scaled="0"/>
                </a:gradFill>
                <a:latin typeface="+mj-lt"/>
              </a:rPr>
              <a:t>Efficiency</a:t>
            </a:r>
          </a:p>
        </p:txBody>
      </p:sp>
      <p:sp>
        <p:nvSpPr>
          <p:cNvPr id="9" name="Rectangular Callout 8"/>
          <p:cNvSpPr/>
          <p:nvPr/>
        </p:nvSpPr>
        <p:spPr bwMode="auto">
          <a:xfrm>
            <a:off x="9174773" y="2486365"/>
            <a:ext cx="2854200" cy="615372"/>
          </a:xfrm>
          <a:prstGeom prst="wedgeRectCallout">
            <a:avLst>
              <a:gd name="adj1" fmla="val -47749"/>
              <a:gd name="adj2" fmla="val 99019"/>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867" tIns="60934" rIns="121867" bIns="60934" numCol="1" rtlCol="0" anchor="ctr" anchorCtr="0" compatLnSpc="1">
            <a:prstTxWarp prst="textNoShape">
              <a:avLst/>
            </a:prstTxWarp>
            <a:spAutoFit/>
          </a:bodyPr>
          <a:lstStyle/>
          <a:p>
            <a:pPr algn="ctr" defTabSz="1218311" fontAlgn="base">
              <a:spcBef>
                <a:spcPct val="0"/>
              </a:spcBef>
              <a:spcAft>
                <a:spcPct val="0"/>
              </a:spcAft>
            </a:pPr>
            <a:r>
              <a:rPr lang="en-GB" sz="3199" b="1" dirty="0">
                <a:gradFill>
                  <a:gsLst>
                    <a:gs pos="0">
                      <a:srgbClr val="FFFFFF"/>
                    </a:gs>
                    <a:gs pos="100000">
                      <a:srgbClr val="FFFFFF"/>
                    </a:gs>
                  </a:gsLst>
                  <a:lin ang="5400000" scaled="0"/>
                </a:gradFill>
                <a:latin typeface="+mj-lt"/>
              </a:rPr>
              <a:t>Time to Market</a:t>
            </a:r>
          </a:p>
        </p:txBody>
      </p:sp>
      <p:sp>
        <p:nvSpPr>
          <p:cNvPr id="10" name="Rectangular Callout 9"/>
          <p:cNvSpPr/>
          <p:nvPr/>
        </p:nvSpPr>
        <p:spPr bwMode="auto">
          <a:xfrm>
            <a:off x="5190954" y="626909"/>
            <a:ext cx="2854200" cy="615372"/>
          </a:xfrm>
          <a:prstGeom prst="wedgeRectCallout">
            <a:avLst>
              <a:gd name="adj1" fmla="val -79603"/>
              <a:gd name="adj2" fmla="val 74496"/>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867" tIns="60934" rIns="121867" bIns="60934" numCol="1" rtlCol="0" anchor="ctr" anchorCtr="0" compatLnSpc="1">
            <a:prstTxWarp prst="textNoShape">
              <a:avLst/>
            </a:prstTxWarp>
            <a:spAutoFit/>
          </a:bodyPr>
          <a:lstStyle/>
          <a:p>
            <a:pPr algn="ctr" defTabSz="1218311" fontAlgn="base">
              <a:spcBef>
                <a:spcPct val="0"/>
              </a:spcBef>
              <a:spcAft>
                <a:spcPct val="0"/>
              </a:spcAft>
            </a:pPr>
            <a:r>
              <a:rPr lang="en-GB" sz="3199" b="1" dirty="0">
                <a:gradFill>
                  <a:gsLst>
                    <a:gs pos="0">
                      <a:srgbClr val="FFFFFF"/>
                    </a:gs>
                    <a:gs pos="100000">
                      <a:srgbClr val="FFFFFF"/>
                    </a:gs>
                  </a:gsLst>
                  <a:lin ang="5400000" scaled="0"/>
                </a:gradFill>
                <a:latin typeface="+mj-lt"/>
              </a:rPr>
              <a:t>Time to Market</a:t>
            </a:r>
          </a:p>
        </p:txBody>
      </p:sp>
    </p:spTree>
    <p:extLst>
      <p:ext uri="{BB962C8B-B14F-4D97-AF65-F5344CB8AC3E}">
        <p14:creationId xmlns:p14="http://schemas.microsoft.com/office/powerpoint/2010/main" val="3200271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513" y="230645"/>
            <a:ext cx="11140629" cy="756810"/>
          </a:xfrm>
        </p:spPr>
        <p:txBody>
          <a:bodyPr/>
          <a:lstStyle/>
          <a:p>
            <a:r>
              <a:rPr lang="en-GB" sz="4000" dirty="0" smtClean="0"/>
              <a:t>Example #1</a:t>
            </a:r>
            <a:r>
              <a:rPr lang="en-GB" dirty="0" smtClean="0"/>
              <a:t> </a:t>
            </a:r>
            <a:r>
              <a:rPr lang="en-GB" sz="3597" dirty="0"/>
              <a:t>(Simon Cousins, Energy Sector)</a:t>
            </a:r>
            <a:endParaRPr lang="en-GB" dirty="0"/>
          </a:p>
        </p:txBody>
      </p:sp>
      <p:sp>
        <p:nvSpPr>
          <p:cNvPr id="4" name="TextBox 3"/>
          <p:cNvSpPr txBox="1"/>
          <p:nvPr/>
        </p:nvSpPr>
        <p:spPr>
          <a:xfrm>
            <a:off x="752667" y="1607439"/>
            <a:ext cx="3888885" cy="2336665"/>
          </a:xfrm>
          <a:prstGeom prst="rect">
            <a:avLst/>
          </a:prstGeom>
          <a:noFill/>
        </p:spPr>
        <p:txBody>
          <a:bodyPr wrap="none" lIns="0" tIns="0" rIns="0" bIns="0" rtlCol="0">
            <a:spAutoFit/>
          </a:bodyPr>
          <a:lstStyle/>
          <a:p>
            <a:pPr algn="ctr"/>
            <a:r>
              <a:rPr lang="en-GB" sz="8790" dirty="0"/>
              <a:t>350,000</a:t>
            </a:r>
            <a:endParaRPr lang="en-GB" sz="10654" dirty="0"/>
          </a:p>
          <a:p>
            <a:pPr algn="ctr"/>
            <a:r>
              <a:rPr lang="en-GB" sz="3197" dirty="0">
                <a:latin typeface="Segoe UI Light" pitchFamily="34" charset="0"/>
              </a:rPr>
              <a:t>lines of C# OO</a:t>
            </a:r>
          </a:p>
          <a:p>
            <a:pPr algn="ctr"/>
            <a:r>
              <a:rPr lang="en-GB" sz="3197" dirty="0">
                <a:latin typeface="Segoe UI Light" pitchFamily="34" charset="0"/>
              </a:rPr>
              <a:t>by offshore team</a:t>
            </a:r>
            <a:endParaRPr lang="en-GB" sz="133" dirty="0">
              <a:latin typeface="Segoe UI Light" pitchFamily="34" charset="0"/>
            </a:endParaRPr>
          </a:p>
        </p:txBody>
      </p:sp>
      <p:sp>
        <p:nvSpPr>
          <p:cNvPr id="5" name="TextBox 4"/>
          <p:cNvSpPr txBox="1"/>
          <p:nvPr/>
        </p:nvSpPr>
        <p:spPr>
          <a:xfrm>
            <a:off x="6968222" y="3525708"/>
            <a:ext cx="3970253" cy="2336665"/>
          </a:xfrm>
          <a:prstGeom prst="rect">
            <a:avLst/>
          </a:prstGeom>
          <a:noFill/>
        </p:spPr>
        <p:txBody>
          <a:bodyPr wrap="none" lIns="0" tIns="0" rIns="0" bIns="0" rtlCol="0">
            <a:spAutoFit/>
          </a:bodyPr>
          <a:lstStyle/>
          <a:p>
            <a:pPr algn="ctr"/>
            <a:r>
              <a:rPr lang="en-GB" sz="8790" dirty="0"/>
              <a:t>30,000</a:t>
            </a:r>
            <a:endParaRPr lang="en-GB" sz="10654" dirty="0"/>
          </a:p>
          <a:p>
            <a:pPr algn="ctr"/>
            <a:r>
              <a:rPr lang="en-GB" sz="3197" dirty="0">
                <a:latin typeface="Segoe UI Light" pitchFamily="34" charset="0"/>
              </a:rPr>
              <a:t>lines of robust F#, with </a:t>
            </a:r>
          </a:p>
          <a:p>
            <a:pPr algn="ctr"/>
            <a:r>
              <a:rPr lang="en-GB" sz="3197" dirty="0">
                <a:latin typeface="Segoe UI Light" pitchFamily="34" charset="0"/>
              </a:rPr>
              <a:t>parallel +more features</a:t>
            </a:r>
            <a:endParaRPr lang="en-GB" sz="133" dirty="0">
              <a:latin typeface="Segoe UI Light" pitchFamily="34" charset="0"/>
            </a:endParaRPr>
          </a:p>
        </p:txBody>
      </p:sp>
      <p:sp>
        <p:nvSpPr>
          <p:cNvPr id="6" name="TextBox 5"/>
          <p:cNvSpPr txBox="1"/>
          <p:nvPr/>
        </p:nvSpPr>
        <p:spPr>
          <a:xfrm>
            <a:off x="218807" y="5862457"/>
            <a:ext cx="4956606" cy="846386"/>
          </a:xfrm>
          <a:prstGeom prst="rect">
            <a:avLst/>
          </a:prstGeom>
          <a:noFill/>
        </p:spPr>
        <p:txBody>
          <a:bodyPr wrap="square" lIns="0" tIns="0" rIns="0" bIns="0" rtlCol="0">
            <a:spAutoFit/>
          </a:bodyPr>
          <a:lstStyle/>
          <a:p>
            <a:r>
              <a:rPr lang="en-GB" sz="1100" dirty="0"/>
              <a:t>An application to evaluate the revenue due from </a:t>
            </a:r>
            <a:r>
              <a:rPr lang="en-GB" sz="1100" dirty="0">
                <a:hlinkClick r:id="rId2"/>
              </a:rPr>
              <a:t>Balancing Services</a:t>
            </a:r>
            <a:r>
              <a:rPr lang="en-GB" sz="1100" dirty="0"/>
              <a:t> contracts in the UK energy industry</a:t>
            </a:r>
          </a:p>
          <a:p>
            <a:endParaRPr lang="en-GB" sz="1100" dirty="0"/>
          </a:p>
          <a:p>
            <a:r>
              <a:rPr lang="en-GB" sz="1100" dirty="0">
                <a:hlinkClick r:id="rId3"/>
              </a:rPr>
              <a:t>http://simontcousins.azurewebsites.net/does-the-language-you-use-make-a-difference-revisited/</a:t>
            </a:r>
            <a:r>
              <a:rPr lang="en-GB" sz="1100" dirty="0"/>
              <a:t> </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370" y="1288990"/>
            <a:ext cx="7211501" cy="2212771"/>
          </a:xfrm>
          <a:prstGeom prst="rect">
            <a:avLst/>
          </a:prstGeom>
        </p:spPr>
      </p:pic>
    </p:spTree>
    <p:extLst>
      <p:ext uri="{BB962C8B-B14F-4D97-AF65-F5344CB8AC3E}">
        <p14:creationId xmlns:p14="http://schemas.microsoft.com/office/powerpoint/2010/main" val="2078044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513" y="230645"/>
            <a:ext cx="11140629" cy="498598"/>
          </a:xfrm>
        </p:spPr>
        <p:txBody>
          <a:bodyPr/>
          <a:lstStyle/>
          <a:p>
            <a:r>
              <a:rPr lang="en-GB" sz="3600" dirty="0"/>
              <a:t>Example #</a:t>
            </a:r>
            <a:r>
              <a:rPr lang="en-GB" sz="3600" dirty="0" smtClean="0"/>
              <a:t>1 </a:t>
            </a:r>
            <a:r>
              <a:rPr lang="en-GB" sz="3597" dirty="0" smtClean="0"/>
              <a:t>(Simon </a:t>
            </a:r>
            <a:r>
              <a:rPr lang="en-GB" sz="3597" dirty="0"/>
              <a:t>Cousins, Energy Sector)</a:t>
            </a:r>
            <a:endParaRPr lang="en-GB" dirty="0"/>
          </a:p>
        </p:txBody>
      </p:sp>
      <p:sp>
        <p:nvSpPr>
          <p:cNvPr id="4" name="TextBox 3"/>
          <p:cNvSpPr txBox="1"/>
          <p:nvPr/>
        </p:nvSpPr>
        <p:spPr>
          <a:xfrm>
            <a:off x="574738" y="1607438"/>
            <a:ext cx="4244752" cy="1844672"/>
          </a:xfrm>
          <a:prstGeom prst="rect">
            <a:avLst/>
          </a:prstGeom>
          <a:noFill/>
        </p:spPr>
        <p:txBody>
          <a:bodyPr wrap="none" lIns="0" tIns="0" rIns="0" bIns="0" rtlCol="0">
            <a:spAutoFit/>
          </a:bodyPr>
          <a:lstStyle/>
          <a:p>
            <a:pPr algn="ctr"/>
            <a:r>
              <a:rPr lang="en-GB" sz="8790" dirty="0"/>
              <a:t>Zero</a:t>
            </a:r>
            <a:endParaRPr lang="en-GB" sz="10654" dirty="0"/>
          </a:p>
          <a:p>
            <a:pPr algn="ctr"/>
            <a:r>
              <a:rPr lang="en-GB" sz="3197" dirty="0">
                <a:latin typeface="Segoe UI Light" pitchFamily="34" charset="0"/>
              </a:rPr>
              <a:t>bugs in deployed system</a:t>
            </a:r>
            <a:endParaRPr lang="en-GB" sz="133" dirty="0">
              <a:latin typeface="Segoe UI Light" pitchFamily="34" charset="0"/>
            </a:endParaRPr>
          </a:p>
        </p:txBody>
      </p:sp>
      <p:sp>
        <p:nvSpPr>
          <p:cNvPr id="5" name="TextBox 4"/>
          <p:cNvSpPr txBox="1"/>
          <p:nvPr/>
        </p:nvSpPr>
        <p:spPr>
          <a:xfrm>
            <a:off x="2899901" y="3994462"/>
            <a:ext cx="9006504" cy="1312667"/>
          </a:xfrm>
          <a:prstGeom prst="rect">
            <a:avLst/>
          </a:prstGeom>
          <a:noFill/>
        </p:spPr>
        <p:txBody>
          <a:bodyPr wrap="none" lIns="0" tIns="0" rIns="0" bIns="0" rtlCol="0">
            <a:spAutoFit/>
          </a:bodyPr>
          <a:lstStyle/>
          <a:p>
            <a:pPr algn="ctr"/>
            <a:r>
              <a:rPr lang="en-GB" sz="4265" dirty="0"/>
              <a:t>“F# is the safe choice for this project, </a:t>
            </a:r>
          </a:p>
          <a:p>
            <a:pPr algn="ctr"/>
            <a:r>
              <a:rPr lang="en-GB" sz="4265" dirty="0"/>
              <a:t>any other choice is too risky”</a:t>
            </a:r>
            <a:endParaRPr lang="en-GB" sz="5331" dirty="0"/>
          </a:p>
        </p:txBody>
      </p:sp>
      <p:sp>
        <p:nvSpPr>
          <p:cNvPr id="6" name="TextBox 5"/>
          <p:cNvSpPr txBox="1"/>
          <p:nvPr/>
        </p:nvSpPr>
        <p:spPr>
          <a:xfrm>
            <a:off x="218807" y="5862457"/>
            <a:ext cx="4956606" cy="846386"/>
          </a:xfrm>
          <a:prstGeom prst="rect">
            <a:avLst/>
          </a:prstGeom>
          <a:noFill/>
        </p:spPr>
        <p:txBody>
          <a:bodyPr wrap="square" lIns="0" tIns="0" rIns="0" bIns="0" rtlCol="0">
            <a:spAutoFit/>
          </a:bodyPr>
          <a:lstStyle/>
          <a:p>
            <a:r>
              <a:rPr lang="en-GB" sz="1100" dirty="0"/>
              <a:t>An application to evaluate the revenue due from </a:t>
            </a:r>
            <a:r>
              <a:rPr lang="en-GB" sz="1100" dirty="0">
                <a:hlinkClick r:id="rId2"/>
              </a:rPr>
              <a:t>Balancing Services</a:t>
            </a:r>
            <a:r>
              <a:rPr lang="en-GB" sz="1100" dirty="0"/>
              <a:t> contracts in the UK energy industry</a:t>
            </a:r>
          </a:p>
          <a:p>
            <a:endParaRPr lang="en-GB" sz="1100" dirty="0"/>
          </a:p>
          <a:p>
            <a:r>
              <a:rPr lang="en-GB" sz="1100" dirty="0">
                <a:hlinkClick r:id="rId3"/>
              </a:rPr>
              <a:t>http://simontcousins.azurewebsites.net/does-the-language-you-use-make-a-difference-revisited/</a:t>
            </a:r>
            <a:r>
              <a:rPr lang="en-GB" sz="1100" dirty="0"/>
              <a:t> </a:t>
            </a:r>
          </a:p>
        </p:txBody>
      </p:sp>
    </p:spTree>
    <p:extLst>
      <p:ext uri="{BB962C8B-B14F-4D97-AF65-F5344CB8AC3E}">
        <p14:creationId xmlns:p14="http://schemas.microsoft.com/office/powerpoint/2010/main" val="1833910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448" y="1452818"/>
            <a:ext cx="7213583" cy="3560970"/>
          </a:xfrm>
          <a:prstGeom prst="rect">
            <a:avLst/>
          </a:prstGeom>
          <a:ln>
            <a:solidFill>
              <a:schemeClr val="tx2"/>
            </a:solidFill>
          </a:ln>
        </p:spPr>
      </p:pic>
      <p:sp>
        <p:nvSpPr>
          <p:cNvPr id="3" name="Title 2"/>
          <p:cNvSpPr>
            <a:spLocks noGrp="1"/>
          </p:cNvSpPr>
          <p:nvPr>
            <p:ph type="title"/>
          </p:nvPr>
        </p:nvSpPr>
        <p:spPr/>
        <p:txBody>
          <a:bodyPr/>
          <a:lstStyle/>
          <a:p>
            <a:endParaRPr lang="en-GB" dirty="0"/>
          </a:p>
        </p:txBody>
      </p:sp>
    </p:spTree>
    <p:extLst>
      <p:ext uri="{BB962C8B-B14F-4D97-AF65-F5344CB8AC3E}">
        <p14:creationId xmlns:p14="http://schemas.microsoft.com/office/powerpoint/2010/main" val="38567540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883" y="852614"/>
            <a:ext cx="11171635" cy="2285241"/>
          </a:xfrm>
        </p:spPr>
        <p:txBody>
          <a:bodyPr/>
          <a:lstStyle/>
          <a:p>
            <a:pPr algn="ctr"/>
            <a:r>
              <a:rPr lang="en-GB" dirty="0" smtClean="0">
                <a:latin typeface="Segoe Light" charset="0"/>
              </a:rPr>
              <a:t>Our Expertise (at MSR Cambridge)</a:t>
            </a:r>
            <a:br>
              <a:rPr lang="en-GB" dirty="0" smtClean="0">
                <a:latin typeface="Segoe Light" charset="0"/>
              </a:rPr>
            </a:br>
            <a:r>
              <a:rPr lang="en-GB" dirty="0"/>
              <a:t/>
            </a:r>
            <a:br>
              <a:rPr lang="en-GB" dirty="0"/>
            </a:br>
            <a:endParaRPr lang="en-GB" dirty="0">
              <a:latin typeface="Segoe Light" charset="0"/>
            </a:endParaRPr>
          </a:p>
        </p:txBody>
      </p:sp>
      <p:sp>
        <p:nvSpPr>
          <p:cNvPr id="3" name="TextBox 2"/>
          <p:cNvSpPr txBox="1"/>
          <p:nvPr/>
        </p:nvSpPr>
        <p:spPr>
          <a:xfrm>
            <a:off x="1094436" y="2445528"/>
            <a:ext cx="3758629" cy="898942"/>
          </a:xfrm>
          <a:prstGeom prst="rect">
            <a:avLst/>
          </a:prstGeom>
          <a:noFill/>
        </p:spPr>
        <p:txBody>
          <a:bodyPr wrap="none" lIns="179215" tIns="143372" rIns="179215" bIns="143372" rtlCol="0">
            <a:spAutoFit/>
          </a:bodyPr>
          <a:lstStyle/>
          <a:p>
            <a:pPr algn="ctr">
              <a:lnSpc>
                <a:spcPct val="90000"/>
              </a:lnSpc>
              <a:spcAft>
                <a:spcPts val="588"/>
              </a:spcAft>
            </a:pPr>
            <a:r>
              <a:rPr lang="en-GB" sz="4400" dirty="0" smtClean="0">
                <a:latin typeface="Segoe UI Light" panose="020B0502040204020203" pitchFamily="34" charset="0"/>
                <a:cs typeface="Segoe UI Light" panose="020B0502040204020203" pitchFamily="34" charset="0"/>
              </a:rPr>
              <a:t>Programming!</a:t>
            </a:r>
            <a:endParaRPr lang="en-GB" sz="4400" dirty="0">
              <a:latin typeface="Segoe UI Light" panose="020B0502040204020203" pitchFamily="34" charset="0"/>
              <a:cs typeface="Segoe UI Light" panose="020B0502040204020203" pitchFamily="34" charset="0"/>
            </a:endParaRPr>
          </a:p>
        </p:txBody>
      </p:sp>
      <p:sp>
        <p:nvSpPr>
          <p:cNvPr id="4" name="TextBox 3"/>
          <p:cNvSpPr txBox="1"/>
          <p:nvPr/>
        </p:nvSpPr>
        <p:spPr>
          <a:xfrm>
            <a:off x="716725" y="3320062"/>
            <a:ext cx="4426313" cy="621943"/>
          </a:xfrm>
          <a:prstGeom prst="rect">
            <a:avLst/>
          </a:prstGeom>
          <a:noFill/>
        </p:spPr>
        <p:txBody>
          <a:bodyPr wrap="none" lIns="179215" tIns="143372" rIns="179215" bIns="143372" rtlCol="0">
            <a:spAutoFit/>
          </a:bodyPr>
          <a:lstStyle/>
          <a:p>
            <a:pPr algn="ctr">
              <a:lnSpc>
                <a:spcPct val="90000"/>
              </a:lnSpc>
              <a:spcAft>
                <a:spcPts val="588"/>
              </a:spcAft>
            </a:pPr>
            <a:r>
              <a:rPr lang="en-GB" sz="2400" dirty="0" smtClean="0">
                <a:latin typeface="Segoe UI Light" panose="020B0502040204020203" pitchFamily="34" charset="0"/>
                <a:cs typeface="Segoe UI Light" panose="020B0502040204020203" pitchFamily="34" charset="0"/>
              </a:rPr>
              <a:t>More Productive Programming!</a:t>
            </a:r>
            <a:endParaRPr lang="en-GB" sz="2400" dirty="0">
              <a:latin typeface="Segoe UI Light" panose="020B0502040204020203" pitchFamily="34" charset="0"/>
              <a:cs typeface="Segoe UI Light" panose="020B0502040204020203" pitchFamily="34" charset="0"/>
            </a:endParaRPr>
          </a:p>
        </p:txBody>
      </p:sp>
      <p:sp>
        <p:nvSpPr>
          <p:cNvPr id="5" name="TextBox 4"/>
          <p:cNvSpPr txBox="1"/>
          <p:nvPr/>
        </p:nvSpPr>
        <p:spPr>
          <a:xfrm>
            <a:off x="613525" y="4415349"/>
            <a:ext cx="4011134" cy="621943"/>
          </a:xfrm>
          <a:prstGeom prst="rect">
            <a:avLst/>
          </a:prstGeom>
          <a:noFill/>
        </p:spPr>
        <p:txBody>
          <a:bodyPr wrap="none" lIns="179215" tIns="143372" rIns="179215" bIns="143372" rtlCol="0">
            <a:spAutoFit/>
          </a:bodyPr>
          <a:lstStyle/>
          <a:p>
            <a:pPr algn="ctr">
              <a:lnSpc>
                <a:spcPct val="90000"/>
              </a:lnSpc>
              <a:spcAft>
                <a:spcPts val="588"/>
              </a:spcAft>
            </a:pPr>
            <a:r>
              <a:rPr lang="en-GB" sz="2400" dirty="0" smtClean="0">
                <a:latin typeface="Segoe UI Light" panose="020B0502040204020203" pitchFamily="34" charset="0"/>
                <a:cs typeface="Segoe UI Light" panose="020B0502040204020203" pitchFamily="34" charset="0"/>
              </a:rPr>
              <a:t>More Correct Programming!</a:t>
            </a:r>
            <a:endParaRPr lang="en-GB" sz="2400" dirty="0">
              <a:latin typeface="Segoe UI Light" panose="020B0502040204020203" pitchFamily="34" charset="0"/>
              <a:cs typeface="Segoe UI Light" panose="020B0502040204020203" pitchFamily="34" charset="0"/>
            </a:endParaRPr>
          </a:p>
        </p:txBody>
      </p:sp>
      <p:sp>
        <p:nvSpPr>
          <p:cNvPr id="6" name="TextBox 5"/>
          <p:cNvSpPr txBox="1"/>
          <p:nvPr/>
        </p:nvSpPr>
        <p:spPr>
          <a:xfrm>
            <a:off x="1460028" y="3905129"/>
            <a:ext cx="2949434" cy="621943"/>
          </a:xfrm>
          <a:prstGeom prst="rect">
            <a:avLst/>
          </a:prstGeom>
          <a:noFill/>
        </p:spPr>
        <p:txBody>
          <a:bodyPr wrap="none" lIns="179215" tIns="143372" rIns="179215" bIns="143372" rtlCol="0">
            <a:spAutoFit/>
          </a:bodyPr>
          <a:lstStyle/>
          <a:p>
            <a:pPr algn="ctr">
              <a:lnSpc>
                <a:spcPct val="90000"/>
              </a:lnSpc>
              <a:spcAft>
                <a:spcPts val="588"/>
              </a:spcAft>
            </a:pPr>
            <a:r>
              <a:rPr lang="en-GB" sz="2400" dirty="0" smtClean="0">
                <a:latin typeface="Segoe UI Light" panose="020B0502040204020203" pitchFamily="34" charset="0"/>
                <a:cs typeface="Segoe UI Light" panose="020B0502040204020203" pitchFamily="34" charset="0"/>
              </a:rPr>
              <a:t>Safer Programming!</a:t>
            </a:r>
            <a:endParaRPr lang="en-GB" sz="2400" dirty="0">
              <a:latin typeface="Segoe UI Light" panose="020B0502040204020203" pitchFamily="34" charset="0"/>
              <a:cs typeface="Segoe UI Light" panose="020B0502040204020203" pitchFamily="34" charset="0"/>
            </a:endParaRPr>
          </a:p>
        </p:txBody>
      </p:sp>
      <p:sp>
        <p:nvSpPr>
          <p:cNvPr id="7" name="TextBox 6"/>
          <p:cNvSpPr txBox="1"/>
          <p:nvPr/>
        </p:nvSpPr>
        <p:spPr>
          <a:xfrm>
            <a:off x="1962034" y="5571595"/>
            <a:ext cx="3450275" cy="566543"/>
          </a:xfrm>
          <a:prstGeom prst="rect">
            <a:avLst/>
          </a:prstGeom>
          <a:noFill/>
        </p:spPr>
        <p:txBody>
          <a:bodyPr wrap="none" lIns="179215" tIns="143372" rIns="179215" bIns="143372" rtlCol="0">
            <a:spAutoFit/>
          </a:bodyPr>
          <a:lstStyle/>
          <a:p>
            <a:pPr algn="ctr">
              <a:lnSpc>
                <a:spcPct val="90000"/>
              </a:lnSpc>
              <a:spcAft>
                <a:spcPts val="588"/>
              </a:spcAft>
            </a:pPr>
            <a:r>
              <a:rPr lang="en-GB" sz="2000" dirty="0" smtClean="0">
                <a:latin typeface="Segoe UI Light" panose="020B0502040204020203" pitchFamily="34" charset="0"/>
                <a:cs typeface="Segoe UI Light" panose="020B0502040204020203" pitchFamily="34" charset="0"/>
              </a:rPr>
              <a:t>More Efficient Programming!</a:t>
            </a:r>
            <a:endParaRPr lang="en-GB" sz="2000" dirty="0">
              <a:latin typeface="Segoe UI Light" panose="020B0502040204020203" pitchFamily="34" charset="0"/>
              <a:cs typeface="Segoe UI Light" panose="020B0502040204020203" pitchFamily="34" charset="0"/>
            </a:endParaRPr>
          </a:p>
        </p:txBody>
      </p:sp>
      <p:sp>
        <p:nvSpPr>
          <p:cNvPr id="8" name="TextBox 7"/>
          <p:cNvSpPr txBox="1"/>
          <p:nvPr/>
        </p:nvSpPr>
        <p:spPr>
          <a:xfrm>
            <a:off x="9793" y="4993472"/>
            <a:ext cx="4791797" cy="621943"/>
          </a:xfrm>
          <a:prstGeom prst="rect">
            <a:avLst/>
          </a:prstGeom>
          <a:noFill/>
        </p:spPr>
        <p:txBody>
          <a:bodyPr wrap="none" lIns="179215" tIns="143372" rIns="179215" bIns="143372" rtlCol="0">
            <a:spAutoFit/>
          </a:bodyPr>
          <a:lstStyle/>
          <a:p>
            <a:pPr algn="ctr">
              <a:lnSpc>
                <a:spcPct val="90000"/>
              </a:lnSpc>
              <a:spcAft>
                <a:spcPts val="588"/>
              </a:spcAft>
            </a:pPr>
            <a:r>
              <a:rPr lang="en-GB" sz="2400" dirty="0" smtClean="0">
                <a:latin typeface="Segoe UI Light" panose="020B0502040204020203" pitchFamily="34" charset="0"/>
                <a:cs typeface="Segoe UI Light" panose="020B0502040204020203" pitchFamily="34" charset="0"/>
              </a:rPr>
              <a:t>More Interoperable Programming!</a:t>
            </a:r>
            <a:endParaRPr lang="en-GB" sz="2400" dirty="0">
              <a:latin typeface="Segoe UI Light" panose="020B0502040204020203" pitchFamily="34" charset="0"/>
              <a:cs typeface="Segoe UI Light" panose="020B0502040204020203" pitchFamily="34" charset="0"/>
            </a:endParaRPr>
          </a:p>
        </p:txBody>
      </p:sp>
      <p:sp>
        <p:nvSpPr>
          <p:cNvPr id="10" name="TextBox 9"/>
          <p:cNvSpPr txBox="1"/>
          <p:nvPr/>
        </p:nvSpPr>
        <p:spPr>
          <a:xfrm>
            <a:off x="2274640" y="6093073"/>
            <a:ext cx="3321458" cy="865086"/>
          </a:xfrm>
          <a:prstGeom prst="rect">
            <a:avLst/>
          </a:prstGeom>
          <a:noFill/>
        </p:spPr>
        <p:txBody>
          <a:bodyPr wrap="none" lIns="179215" tIns="143372" rIns="179215" bIns="143372" rtlCol="0">
            <a:spAutoFit/>
          </a:bodyPr>
          <a:lstStyle/>
          <a:p>
            <a:pPr algn="ctr">
              <a:lnSpc>
                <a:spcPct val="90000"/>
              </a:lnSpc>
              <a:spcAft>
                <a:spcPts val="588"/>
              </a:spcAft>
            </a:pPr>
            <a:r>
              <a:rPr lang="en-GB" sz="1800" dirty="0" smtClean="0">
                <a:latin typeface="Segoe UI Light" panose="020B0502040204020203" pitchFamily="34" charset="0"/>
                <a:cs typeface="Segoe UI Light" panose="020B0502040204020203" pitchFamily="34" charset="0"/>
              </a:rPr>
              <a:t>More Enjoyable Programming!</a:t>
            </a:r>
          </a:p>
          <a:p>
            <a:pPr algn="ctr">
              <a:lnSpc>
                <a:spcPct val="90000"/>
              </a:lnSpc>
              <a:spcAft>
                <a:spcPts val="588"/>
              </a:spcAft>
            </a:pPr>
            <a:r>
              <a:rPr lang="en-GB" sz="1800" dirty="0" smtClean="0">
                <a:latin typeface="Segoe UI Light" panose="020B0502040204020203" pitchFamily="34" charset="0"/>
                <a:cs typeface="Segoe UI Light" panose="020B0502040204020203" pitchFamily="34" charset="0"/>
              </a:rPr>
              <a:t>….</a:t>
            </a:r>
            <a:endParaRPr lang="en-GB" sz="1800" dirty="0">
              <a:latin typeface="Segoe UI Light" panose="020B0502040204020203" pitchFamily="34" charset="0"/>
              <a:cs typeface="Segoe UI Light" panose="020B0502040204020203" pitchFamily="34" charset="0"/>
            </a:endParaRPr>
          </a:p>
        </p:txBody>
      </p:sp>
      <p:sp>
        <p:nvSpPr>
          <p:cNvPr id="13" name="TextBox 12"/>
          <p:cNvSpPr txBox="1"/>
          <p:nvPr/>
        </p:nvSpPr>
        <p:spPr>
          <a:xfrm>
            <a:off x="5585932" y="3455658"/>
            <a:ext cx="6680263" cy="1585284"/>
          </a:xfrm>
          <a:prstGeom prst="rect">
            <a:avLst/>
          </a:prstGeom>
          <a:noFill/>
        </p:spPr>
        <p:txBody>
          <a:bodyPr wrap="none" lIns="179215" tIns="143372" rIns="179215" bIns="143372" rtlCol="0">
            <a:spAutoFit/>
          </a:bodyPr>
          <a:lstStyle/>
          <a:p>
            <a:pPr marL="571500" indent="-571500" algn="ctr">
              <a:lnSpc>
                <a:spcPct val="90000"/>
              </a:lnSpc>
              <a:spcAft>
                <a:spcPts val="588"/>
              </a:spcAft>
              <a:buFont typeface="Wingdings" panose="00000500000000000000" pitchFamily="2" charset="2"/>
              <a:buChar char="ß"/>
            </a:pPr>
            <a:r>
              <a:rPr lang="en-GB" sz="4400" dirty="0" smtClean="0">
                <a:latin typeface="Segoe UI Light" panose="020B0502040204020203" pitchFamily="34" charset="0"/>
                <a:cs typeface="Segoe UI Light" panose="020B0502040204020203" pitchFamily="34" charset="0"/>
                <a:sym typeface="Wingdings" panose="00000500000000000000" pitchFamily="2" charset="2"/>
              </a:rPr>
              <a:t>Lots of ideas needed!  </a:t>
            </a:r>
          </a:p>
          <a:p>
            <a:pPr marL="571500" indent="-571500" algn="ctr">
              <a:lnSpc>
                <a:spcPct val="90000"/>
              </a:lnSpc>
              <a:spcAft>
                <a:spcPts val="588"/>
              </a:spcAft>
              <a:buFont typeface="Wingdings" panose="00000500000000000000" pitchFamily="2" charset="2"/>
              <a:buChar char="ß"/>
            </a:pPr>
            <a:r>
              <a:rPr lang="en-GB" sz="4400" dirty="0" smtClean="0">
                <a:latin typeface="Segoe UI Light" panose="020B0502040204020203" pitchFamily="34" charset="0"/>
                <a:cs typeface="Segoe UI Light" panose="020B0502040204020203" pitchFamily="34" charset="0"/>
                <a:sym typeface="Wingdings" panose="00000500000000000000" pitchFamily="2" charset="2"/>
              </a:rPr>
              <a:t>Lots of technical work!</a:t>
            </a:r>
          </a:p>
        </p:txBody>
      </p:sp>
    </p:spTree>
    <p:extLst>
      <p:ext uri="{BB962C8B-B14F-4D97-AF65-F5344CB8AC3E}">
        <p14:creationId xmlns:p14="http://schemas.microsoft.com/office/powerpoint/2010/main" val="4220469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10"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5615" y="228653"/>
            <a:ext cx="6516009" cy="6306430"/>
          </a:xfrm>
          <a:prstGeom prst="rect">
            <a:avLst/>
          </a:prstGeom>
          <a:ln>
            <a:solidFill>
              <a:schemeClr val="tx2"/>
            </a:solidFill>
          </a:ln>
        </p:spPr>
      </p:pic>
      <p:sp>
        <p:nvSpPr>
          <p:cNvPr id="3" name="Title 2"/>
          <p:cNvSpPr>
            <a:spLocks noGrp="1"/>
          </p:cNvSpPr>
          <p:nvPr>
            <p:ph type="title"/>
          </p:nvPr>
        </p:nvSpPr>
        <p:spPr/>
        <p:txBody>
          <a:bodyPr/>
          <a:lstStyle/>
          <a:p>
            <a:endParaRPr lang="en-GB" dirty="0"/>
          </a:p>
        </p:txBody>
      </p:sp>
    </p:spTree>
    <p:extLst>
      <p:ext uri="{BB962C8B-B14F-4D97-AF65-F5344CB8AC3E}">
        <p14:creationId xmlns:p14="http://schemas.microsoft.com/office/powerpoint/2010/main" val="922495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174" y="230644"/>
            <a:ext cx="10938892" cy="664797"/>
          </a:xfrm>
        </p:spPr>
        <p:txBody>
          <a:bodyPr/>
          <a:lstStyle/>
          <a:p>
            <a:r>
              <a:rPr lang="en-GB" sz="4800" dirty="0" smtClean="0"/>
              <a:t>Example #2: F# for Cloud Social Gaming </a:t>
            </a:r>
            <a:endParaRPr lang="en-GB" sz="4800" dirty="0"/>
          </a:p>
        </p:txBody>
      </p:sp>
      <p:sp>
        <p:nvSpPr>
          <p:cNvPr id="6" name="Content Placeholder 3"/>
          <p:cNvSpPr>
            <a:spLocks noGrp="1"/>
          </p:cNvSpPr>
          <p:nvPr>
            <p:ph idx="4294967295"/>
          </p:nvPr>
        </p:nvSpPr>
        <p:spPr>
          <a:xfrm>
            <a:off x="519045" y="1449371"/>
            <a:ext cx="11147561" cy="5242465"/>
          </a:xfrm>
          <a:prstGeom prst="rect">
            <a:avLst/>
          </a:prstGeom>
        </p:spPr>
        <p:txBody>
          <a:bodyPr>
            <a:normAutofit/>
          </a:bodyPr>
          <a:lstStyle/>
          <a:p>
            <a:r>
              <a:rPr lang="en-GB" sz="2666" dirty="0"/>
              <a:t>F# is becoming an increasingly important part of our server side infrastructure that supports our mobile and web-based social games with millions of active users. F# first came to prominence in our technology stack in the implementation of the rules engine for our social slots games which by now serve over </a:t>
            </a:r>
            <a:r>
              <a:rPr lang="en-GB" sz="2666" b="1" dirty="0"/>
              <a:t>700,000 unique players</a:t>
            </a:r>
            <a:r>
              <a:rPr lang="en-GB" sz="2666" dirty="0"/>
              <a:t> and </a:t>
            </a:r>
            <a:r>
              <a:rPr lang="en-GB" sz="2666" b="1" dirty="0">
                <a:solidFill>
                  <a:schemeClr val="tx2"/>
                </a:solidFill>
              </a:rPr>
              <a:t>150,000,000 requests</a:t>
            </a:r>
            <a:r>
              <a:rPr lang="en-GB" sz="2666" dirty="0">
                <a:solidFill>
                  <a:schemeClr val="tx2"/>
                </a:solidFill>
              </a:rPr>
              <a:t> </a:t>
            </a:r>
            <a:r>
              <a:rPr lang="en-GB" sz="2666" b="1" dirty="0">
                <a:solidFill>
                  <a:schemeClr val="tx2"/>
                </a:solidFill>
              </a:rPr>
              <a:t>per day </a:t>
            </a:r>
            <a:r>
              <a:rPr lang="en-GB" sz="2666" dirty="0"/>
              <a:t>at peaks of </a:t>
            </a:r>
            <a:r>
              <a:rPr lang="en-GB" sz="2666" b="1" dirty="0">
                <a:solidFill>
                  <a:schemeClr val="tx2"/>
                </a:solidFill>
              </a:rPr>
              <a:t>several thousand requests per second</a:t>
            </a:r>
            <a:r>
              <a:rPr lang="en-GB" sz="2666" dirty="0"/>
              <a:t>. </a:t>
            </a:r>
          </a:p>
          <a:p>
            <a:endParaRPr lang="en-GB" sz="2666" dirty="0"/>
          </a:p>
          <a:p>
            <a:r>
              <a:rPr lang="en-GB" sz="2666" dirty="0"/>
              <a:t>The F# solution offers us an </a:t>
            </a:r>
            <a:r>
              <a:rPr lang="en-GB" sz="2666" dirty="0">
                <a:solidFill>
                  <a:schemeClr val="tx2"/>
                </a:solidFill>
              </a:rPr>
              <a:t>order of magnitude increase in productivity </a:t>
            </a:r>
            <a:r>
              <a:rPr lang="en-GB" sz="2666" dirty="0"/>
              <a:t>and allows one developer to perform the work that are performed by a team of dedicated developers on an existing Java-based solution, and is critical in supporting our agile approach and </a:t>
            </a:r>
            <a:r>
              <a:rPr lang="en-GB" sz="2666" dirty="0">
                <a:solidFill>
                  <a:schemeClr val="tx2"/>
                </a:solidFill>
              </a:rPr>
              <a:t>bi-weekly release cycles</a:t>
            </a:r>
            <a:r>
              <a:rPr lang="en-GB" sz="2666" dirty="0"/>
              <a:t>.</a:t>
            </a:r>
          </a:p>
          <a:p>
            <a:endParaRPr lang="en-GB" sz="2666" dirty="0">
              <a:solidFill>
                <a:schemeClr val="bg2">
                  <a:lumMod val="10000"/>
                </a:schemeClr>
              </a:solidFill>
            </a:endParaRPr>
          </a:p>
          <a:p>
            <a:pPr algn="r"/>
            <a:r>
              <a:rPr lang="en-GB" sz="2666" dirty="0"/>
              <a:t>Yan Cui, Lead Server Engineer</a:t>
            </a:r>
            <a:endParaRPr lang="en-GB" sz="2666" dirty="0">
              <a:solidFill>
                <a:schemeClr val="bg2">
                  <a:lumMod val="10000"/>
                </a:schemeClr>
              </a:solidFill>
            </a:endParaRPr>
          </a:p>
        </p:txBody>
      </p:sp>
      <p:sp>
        <p:nvSpPr>
          <p:cNvPr id="3" name="Rectangle 2"/>
          <p:cNvSpPr/>
          <p:nvPr/>
        </p:nvSpPr>
        <p:spPr>
          <a:xfrm>
            <a:off x="9074750" y="6430397"/>
            <a:ext cx="2884762" cy="411134"/>
          </a:xfrm>
          <a:prstGeom prst="rect">
            <a:avLst/>
          </a:prstGeom>
        </p:spPr>
        <p:txBody>
          <a:bodyPr wrap="none" lIns="102361" tIns="51179" rIns="102361" bIns="51179">
            <a:spAutoFit/>
          </a:bodyPr>
          <a:lstStyle/>
          <a:p>
            <a:pPr marL="236865" indent="-236865" algn="r"/>
            <a:r>
              <a:rPr lang="en-GB" sz="2000" dirty="0" smtClean="0">
                <a:hlinkClick r:id="rId2"/>
              </a:rPr>
              <a:t>fsharp.org/testimonials</a:t>
            </a:r>
            <a:r>
              <a:rPr lang="en-GB" sz="2000" dirty="0" smtClean="0"/>
              <a:t> </a:t>
            </a:r>
            <a:endParaRPr lang="en-GB" sz="2000" dirty="0"/>
          </a:p>
        </p:txBody>
      </p:sp>
      <p:sp>
        <p:nvSpPr>
          <p:cNvPr id="5" name="Rectangular Callout 4"/>
          <p:cNvSpPr/>
          <p:nvPr/>
        </p:nvSpPr>
        <p:spPr bwMode="auto">
          <a:xfrm>
            <a:off x="9105312" y="4581440"/>
            <a:ext cx="2854200" cy="615372"/>
          </a:xfrm>
          <a:prstGeom prst="wedgeRectCallout">
            <a:avLst>
              <a:gd name="adj1" fmla="val -53425"/>
              <a:gd name="adj2" fmla="val 87617"/>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867" tIns="60934" rIns="121867" bIns="60934" numCol="1" rtlCol="0" anchor="ctr" anchorCtr="0" compatLnSpc="1">
            <a:prstTxWarp prst="textNoShape">
              <a:avLst/>
            </a:prstTxWarp>
            <a:spAutoFit/>
          </a:bodyPr>
          <a:lstStyle/>
          <a:p>
            <a:pPr algn="ctr" defTabSz="1218311" fontAlgn="base">
              <a:spcBef>
                <a:spcPct val="0"/>
              </a:spcBef>
              <a:spcAft>
                <a:spcPct val="0"/>
              </a:spcAft>
            </a:pPr>
            <a:r>
              <a:rPr lang="en-GB" sz="3199" b="1" dirty="0">
                <a:gradFill>
                  <a:gsLst>
                    <a:gs pos="0">
                      <a:srgbClr val="FFFFFF"/>
                    </a:gs>
                    <a:gs pos="100000">
                      <a:srgbClr val="FFFFFF"/>
                    </a:gs>
                  </a:gsLst>
                  <a:lin ang="5400000" scaled="0"/>
                </a:gradFill>
                <a:latin typeface="+mj-lt"/>
              </a:rPr>
              <a:t>Time to Market</a:t>
            </a:r>
          </a:p>
        </p:txBody>
      </p:sp>
      <p:sp>
        <p:nvSpPr>
          <p:cNvPr id="8" name="Rectangular Callout 7"/>
          <p:cNvSpPr/>
          <p:nvPr/>
        </p:nvSpPr>
        <p:spPr bwMode="auto">
          <a:xfrm>
            <a:off x="8992780" y="1436742"/>
            <a:ext cx="1826675" cy="615372"/>
          </a:xfrm>
          <a:prstGeom prst="wedgeRectCallout">
            <a:avLst>
              <a:gd name="adj1" fmla="val -56806"/>
              <a:gd name="adj2" fmla="val 159450"/>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867" tIns="60934" rIns="121867" bIns="60934" numCol="1" rtlCol="0" anchor="ctr" anchorCtr="0" compatLnSpc="1">
            <a:prstTxWarp prst="textNoShape">
              <a:avLst/>
            </a:prstTxWarp>
            <a:spAutoFit/>
          </a:bodyPr>
          <a:lstStyle/>
          <a:p>
            <a:pPr algn="ctr" defTabSz="1218311" fontAlgn="base">
              <a:spcBef>
                <a:spcPct val="0"/>
              </a:spcBef>
              <a:spcAft>
                <a:spcPct val="0"/>
              </a:spcAft>
            </a:pPr>
            <a:r>
              <a:rPr lang="en-GB" sz="3199" b="1" dirty="0">
                <a:gradFill>
                  <a:gsLst>
                    <a:gs pos="0">
                      <a:srgbClr val="FFFFFF"/>
                    </a:gs>
                    <a:gs pos="100000">
                      <a:srgbClr val="FFFFFF"/>
                    </a:gs>
                  </a:gsLst>
                  <a:lin ang="5400000" scaled="0"/>
                </a:gradFill>
                <a:latin typeface="+mj-lt"/>
              </a:rPr>
              <a:t>Efficiency</a:t>
            </a:r>
          </a:p>
        </p:txBody>
      </p:sp>
    </p:spTree>
    <p:extLst>
      <p:ext uri="{BB962C8B-B14F-4D97-AF65-F5344CB8AC3E}">
        <p14:creationId xmlns:p14="http://schemas.microsoft.com/office/powerpoint/2010/main" val="1542766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971" y="2328605"/>
            <a:ext cx="11164686" cy="4014561"/>
          </a:xfrm>
        </p:spPr>
        <p:txBody>
          <a:bodyPr/>
          <a:lstStyle/>
          <a:p>
            <a:r>
              <a:rPr lang="en-GB" dirty="0" smtClean="0"/>
              <a:t>F# for Android, iOS, Linux, Mac</a:t>
            </a:r>
            <a:br>
              <a:rPr lang="en-GB" dirty="0" smtClean="0"/>
            </a:br>
            <a:r>
              <a:rPr lang="en-GB" dirty="0"/>
              <a:t/>
            </a:r>
            <a:br>
              <a:rPr lang="en-GB" dirty="0"/>
            </a:br>
            <a:r>
              <a:rPr lang="en-GB" sz="3597" dirty="0">
                <a:hlinkClick r:id="rId2"/>
              </a:rPr>
              <a:t>fsharp.org/use/android</a:t>
            </a:r>
            <a:r>
              <a:rPr lang="en-GB" sz="3597" dirty="0"/>
              <a:t/>
            </a:r>
            <a:br>
              <a:rPr lang="en-GB" sz="3597" dirty="0"/>
            </a:br>
            <a:r>
              <a:rPr lang="en-GB" sz="3597" dirty="0">
                <a:hlinkClick r:id="rId3"/>
              </a:rPr>
              <a:t>fsharp.org/use/</a:t>
            </a:r>
            <a:r>
              <a:rPr lang="en-GB" sz="3597" dirty="0" err="1">
                <a:hlinkClick r:id="rId3"/>
              </a:rPr>
              <a:t>ios</a:t>
            </a:r>
            <a:r>
              <a:rPr lang="en-GB" sz="3597" dirty="0">
                <a:hlinkClick r:id="rId3"/>
              </a:rPr>
              <a:t> </a:t>
            </a:r>
            <a:r>
              <a:rPr lang="en-GB" sz="3597" dirty="0" smtClean="0"/>
              <a:t/>
            </a:r>
            <a:br>
              <a:rPr lang="en-GB" sz="3597" dirty="0" smtClean="0"/>
            </a:br>
            <a:r>
              <a:rPr lang="en-GB" sz="3597" dirty="0" smtClean="0">
                <a:hlinkClick r:id="rId4"/>
              </a:rPr>
              <a:t>fsharp.org/use/</a:t>
            </a:r>
            <a:r>
              <a:rPr lang="en-GB" sz="3597" dirty="0" err="1" smtClean="0">
                <a:hlinkClick r:id="rId4"/>
              </a:rPr>
              <a:t>linux</a:t>
            </a:r>
            <a:r>
              <a:rPr lang="en-GB" sz="3597" dirty="0" smtClean="0"/>
              <a:t/>
            </a:r>
            <a:br>
              <a:rPr lang="en-GB" sz="3597" dirty="0" smtClean="0"/>
            </a:br>
            <a:r>
              <a:rPr lang="en-GB" sz="3597" dirty="0" smtClean="0">
                <a:hlinkClick r:id="rId5"/>
              </a:rPr>
              <a:t>fsharp.org/use/mac</a:t>
            </a:r>
            <a:r>
              <a:rPr lang="en-GB" sz="3597" dirty="0" smtClean="0"/>
              <a:t/>
            </a:r>
            <a:br>
              <a:rPr lang="en-GB" sz="3597" dirty="0" smtClean="0"/>
            </a:br>
            <a:r>
              <a:rPr lang="en-GB" sz="3597" dirty="0" smtClean="0"/>
              <a:t>  </a:t>
            </a:r>
            <a:endParaRPr lang="en-GB" dirty="0"/>
          </a:p>
        </p:txBody>
      </p:sp>
    </p:spTree>
    <p:extLst>
      <p:ext uri="{BB962C8B-B14F-4D97-AF65-F5344CB8AC3E}">
        <p14:creationId xmlns:p14="http://schemas.microsoft.com/office/powerpoint/2010/main" val="3559869627"/>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a:bodyPr>
          <a:lstStyle/>
          <a:p>
            <a:r>
              <a:rPr lang="en-GB" sz="8000" dirty="0" smtClean="0"/>
              <a:t>Programming + Data</a:t>
            </a:r>
            <a:endParaRPr lang="en-GB" sz="8000" dirty="0"/>
          </a:p>
        </p:txBody>
      </p:sp>
      <p:sp>
        <p:nvSpPr>
          <p:cNvPr id="5" name="Text Placeholder 4"/>
          <p:cNvSpPr>
            <a:spLocks noGrp="1"/>
          </p:cNvSpPr>
          <p:nvPr>
            <p:ph type="body" sz="quarter" idx="11"/>
          </p:nvPr>
        </p:nvSpPr>
        <p:spPr/>
        <p:txBody>
          <a:bodyPr>
            <a:noAutofit/>
          </a:bodyPr>
          <a:lstStyle/>
          <a:p>
            <a:endParaRPr lang="en-GB" sz="4798" dirty="0"/>
          </a:p>
        </p:txBody>
      </p:sp>
      <p:sp>
        <p:nvSpPr>
          <p:cNvPr id="6" name="Title 5"/>
          <p:cNvSpPr>
            <a:spLocks noGrp="1"/>
          </p:cNvSpPr>
          <p:nvPr>
            <p:ph type="title" idx="4294967295"/>
          </p:nvPr>
        </p:nvSpPr>
        <p:spPr>
          <a:xfrm>
            <a:off x="0" y="2120090"/>
            <a:ext cx="11171634" cy="1513670"/>
          </a:xfrm>
        </p:spPr>
        <p:txBody>
          <a:bodyPr/>
          <a:lstStyle/>
          <a:p>
            <a:pPr algn="ctr"/>
            <a:r>
              <a:rPr lang="en-GB" dirty="0" smtClean="0"/>
              <a:t/>
            </a:r>
            <a:br>
              <a:rPr lang="en-GB" dirty="0" smtClean="0"/>
            </a:br>
            <a:endParaRPr lang="en-GB" dirty="0"/>
          </a:p>
        </p:txBody>
      </p:sp>
    </p:spTree>
    <p:extLst>
      <p:ext uri="{BB962C8B-B14F-4D97-AF65-F5344CB8AC3E}">
        <p14:creationId xmlns:p14="http://schemas.microsoft.com/office/powerpoint/2010/main" val="2358314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wallpicshd.com/wp-content/uploads/2013/04/Free-Water-Wallpaper-H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81" y="531345"/>
            <a:ext cx="11916530" cy="621185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519045" y="230645"/>
            <a:ext cx="11147561" cy="609141"/>
          </a:xfrm>
        </p:spPr>
        <p:txBody>
          <a:bodyPr/>
          <a:lstStyle/>
          <a:p>
            <a:r>
              <a:rPr lang="en-US" sz="4398" dirty="0"/>
              <a:t>Data is like water…</a:t>
            </a:r>
          </a:p>
        </p:txBody>
      </p:sp>
    </p:spTree>
    <p:extLst>
      <p:ext uri="{BB962C8B-B14F-4D97-AF65-F5344CB8AC3E}">
        <p14:creationId xmlns:p14="http://schemas.microsoft.com/office/powerpoint/2010/main" val="3178979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9045" y="230645"/>
            <a:ext cx="11147561" cy="609141"/>
          </a:xfrm>
        </p:spPr>
        <p:txBody>
          <a:bodyPr/>
          <a:lstStyle/>
          <a:p>
            <a:r>
              <a:rPr lang="en-US" sz="4398" dirty="0"/>
              <a:t>Data is like water…</a:t>
            </a:r>
          </a:p>
        </p:txBody>
      </p:sp>
      <p:sp>
        <p:nvSpPr>
          <p:cNvPr id="2" name="Text Placeholder 1"/>
          <p:cNvSpPr>
            <a:spLocks noGrp="1"/>
          </p:cNvSpPr>
          <p:nvPr>
            <p:ph type="body" sz="quarter" idx="10"/>
          </p:nvPr>
        </p:nvSpPr>
        <p:spPr>
          <a:xfrm>
            <a:off x="1039677" y="1449368"/>
            <a:ext cx="11147561" cy="3692421"/>
          </a:xfrm>
        </p:spPr>
        <p:txBody>
          <a:bodyPr/>
          <a:lstStyle/>
          <a:p>
            <a:pPr marL="574522" indent="-571347">
              <a:buFont typeface="Arial" pitchFamily="34" charset="0"/>
              <a:buChar char="•"/>
            </a:pPr>
            <a:r>
              <a:rPr lang="en-US" sz="3199" dirty="0"/>
              <a:t>Everyone needs it. Everyone knows where to get it.</a:t>
            </a:r>
          </a:p>
          <a:p>
            <a:pPr marL="574522" indent="-571347">
              <a:buFont typeface="Arial" pitchFamily="34" charset="0"/>
              <a:buChar char="•"/>
            </a:pPr>
            <a:r>
              <a:rPr lang="en-US" sz="3199" dirty="0"/>
              <a:t>Nobody is sure where it really came from, or goes to.</a:t>
            </a:r>
          </a:p>
          <a:p>
            <a:pPr marL="574522" indent="-571347">
              <a:buFont typeface="Arial" pitchFamily="34" charset="0"/>
              <a:buChar char="•"/>
            </a:pPr>
            <a:r>
              <a:rPr lang="en-US" sz="3199" dirty="0"/>
              <a:t>…really knows its true cost, or true value.</a:t>
            </a:r>
          </a:p>
          <a:p>
            <a:pPr marL="574522" indent="-571347">
              <a:buFont typeface="Arial" pitchFamily="34" charset="0"/>
              <a:buChar char="•"/>
            </a:pPr>
            <a:r>
              <a:rPr lang="en-US" sz="3199" dirty="0"/>
              <a:t>…likes to pay for it, or to share it.</a:t>
            </a:r>
          </a:p>
          <a:p>
            <a:pPr marL="574522" indent="-571347">
              <a:buFont typeface="Arial" pitchFamily="34" charset="0"/>
              <a:buChar char="•"/>
            </a:pPr>
            <a:r>
              <a:rPr lang="en-US" sz="3199" dirty="0"/>
              <a:t>…knows how much is wasted.</a:t>
            </a:r>
          </a:p>
          <a:p>
            <a:pPr marL="574522" indent="-571347">
              <a:buFont typeface="Arial" pitchFamily="34" charset="0"/>
              <a:buChar char="•"/>
            </a:pPr>
            <a:r>
              <a:rPr lang="en-US" sz="3199" dirty="0"/>
              <a:t>You might get washed away by it.</a:t>
            </a:r>
          </a:p>
          <a:p>
            <a:pPr marL="574522" indent="-571347">
              <a:buFont typeface="Arial" pitchFamily="34" charset="0"/>
              <a:buChar char="•"/>
            </a:pPr>
            <a:r>
              <a:rPr lang="en-US" sz="3199" dirty="0"/>
              <a:t>You only find out it was bad after you have drunk it.</a:t>
            </a:r>
          </a:p>
        </p:txBody>
      </p:sp>
    </p:spTree>
    <p:extLst>
      <p:ext uri="{BB962C8B-B14F-4D97-AF65-F5344CB8AC3E}">
        <p14:creationId xmlns:p14="http://schemas.microsoft.com/office/powerpoint/2010/main" val="1915508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9045" y="230644"/>
            <a:ext cx="11147561" cy="609141"/>
          </a:xfrm>
        </p:spPr>
        <p:txBody>
          <a:bodyPr/>
          <a:lstStyle/>
          <a:p>
            <a:r>
              <a:rPr lang="en-US" sz="4398" dirty="0"/>
              <a:t>Actually these days it’s more like a flood…</a:t>
            </a:r>
          </a:p>
        </p:txBody>
      </p:sp>
      <p:pic>
        <p:nvPicPr>
          <p:cNvPr id="1026" name="Picture 2" descr="http://upload.wikimedia.org/wikipedia/commons/0/00/Flood1024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6773" y="908090"/>
            <a:ext cx="7485907" cy="5616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4161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73088" y="1675869"/>
            <a:ext cx="11171634" cy="3101234"/>
          </a:xfrm>
        </p:spPr>
        <p:txBody>
          <a:bodyPr/>
          <a:lstStyle/>
          <a:p>
            <a:r>
              <a:rPr lang="en-GB" sz="4798" dirty="0"/>
              <a:t>The Problem</a:t>
            </a:r>
            <a:br>
              <a:rPr lang="en-GB" sz="4798" dirty="0"/>
            </a:br>
            <a:r>
              <a:rPr lang="en-GB" sz="4798" dirty="0"/>
              <a:t/>
            </a:r>
            <a:br>
              <a:rPr lang="en-GB" sz="4798" dirty="0"/>
            </a:br>
            <a:r>
              <a:rPr lang="en-GB" sz="4798" dirty="0"/>
              <a:t>Our programming tools are </a:t>
            </a:r>
            <a:r>
              <a:rPr lang="en-GB" sz="4798" b="1" dirty="0">
                <a:solidFill>
                  <a:schemeClr val="accent1"/>
                </a:solidFill>
              </a:rPr>
              <a:t>data-sparse</a:t>
            </a:r>
            <a:br>
              <a:rPr lang="en-GB" sz="4798" b="1" dirty="0">
                <a:solidFill>
                  <a:schemeClr val="accent1"/>
                </a:solidFill>
              </a:rPr>
            </a:br>
            <a:r>
              <a:rPr lang="en-GB" sz="2666" dirty="0"/>
              <a:t/>
            </a:r>
            <a:br>
              <a:rPr lang="en-GB" sz="2666" dirty="0"/>
            </a:br>
            <a:r>
              <a:rPr lang="en-GB" sz="2666" dirty="0"/>
              <a:t/>
            </a:r>
            <a:br>
              <a:rPr lang="en-GB" sz="2666" dirty="0"/>
            </a:br>
            <a:r>
              <a:rPr lang="en-GB" sz="2666" dirty="0"/>
              <a:t>getting data </a:t>
            </a:r>
            <a:r>
              <a:rPr lang="en-GB" sz="2666" b="1" dirty="0"/>
              <a:t>into</a:t>
            </a:r>
            <a:r>
              <a:rPr lang="en-GB" sz="2666" dirty="0"/>
              <a:t> a programming language is tiresome, error prone and boring</a:t>
            </a:r>
            <a:endParaRPr lang="en-GB" sz="3199" b="1" dirty="0">
              <a:solidFill>
                <a:schemeClr val="accent1"/>
              </a:solidFill>
            </a:endParaRPr>
          </a:p>
        </p:txBody>
      </p:sp>
    </p:spTree>
    <p:extLst>
      <p:ext uri="{BB962C8B-B14F-4D97-AF65-F5344CB8AC3E}">
        <p14:creationId xmlns:p14="http://schemas.microsoft.com/office/powerpoint/2010/main" val="511270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73088" y="1675869"/>
            <a:ext cx="11171634" cy="3101234"/>
          </a:xfrm>
        </p:spPr>
        <p:txBody>
          <a:bodyPr/>
          <a:lstStyle/>
          <a:p>
            <a:r>
              <a:rPr lang="en-GB" sz="4798" dirty="0"/>
              <a:t>The Problem</a:t>
            </a:r>
            <a:br>
              <a:rPr lang="en-GB" sz="4798" dirty="0"/>
            </a:br>
            <a:r>
              <a:rPr lang="en-GB" sz="4798" dirty="0"/>
              <a:t/>
            </a:r>
            <a:br>
              <a:rPr lang="en-GB" sz="4798" dirty="0"/>
            </a:br>
            <a:r>
              <a:rPr lang="en-GB" sz="4798" dirty="0"/>
              <a:t>Our </a:t>
            </a:r>
            <a:r>
              <a:rPr lang="en-GB" sz="4798" dirty="0" smtClean="0"/>
              <a:t>data tools </a:t>
            </a:r>
            <a:r>
              <a:rPr lang="en-GB" sz="4798" dirty="0"/>
              <a:t>are </a:t>
            </a:r>
            <a:r>
              <a:rPr lang="en-GB" sz="4798" b="1" dirty="0" smtClean="0">
                <a:solidFill>
                  <a:schemeClr val="accent1"/>
                </a:solidFill>
              </a:rPr>
              <a:t>programming-sparse</a:t>
            </a:r>
            <a:r>
              <a:rPr lang="en-GB" sz="4798" b="1" dirty="0">
                <a:solidFill>
                  <a:schemeClr val="accent1"/>
                </a:solidFill>
              </a:rPr>
              <a:t/>
            </a:r>
            <a:br>
              <a:rPr lang="en-GB" sz="4798" b="1" dirty="0">
                <a:solidFill>
                  <a:schemeClr val="accent1"/>
                </a:solidFill>
              </a:rPr>
            </a:br>
            <a:r>
              <a:rPr lang="en-GB" sz="2666" dirty="0"/>
              <a:t/>
            </a:r>
            <a:br>
              <a:rPr lang="en-GB" sz="2666" dirty="0"/>
            </a:br>
            <a:r>
              <a:rPr lang="en-GB" sz="2666" dirty="0"/>
              <a:t/>
            </a:r>
            <a:br>
              <a:rPr lang="en-GB" sz="2666" dirty="0"/>
            </a:br>
            <a:r>
              <a:rPr lang="en-GB" sz="2666" dirty="0" smtClean="0"/>
              <a:t>doing programming in </a:t>
            </a:r>
            <a:r>
              <a:rPr lang="en-GB" sz="2666" dirty="0"/>
              <a:t>a </a:t>
            </a:r>
            <a:r>
              <a:rPr lang="en-GB" sz="2666" dirty="0" smtClean="0"/>
              <a:t>data tool is </a:t>
            </a:r>
            <a:r>
              <a:rPr lang="en-GB" sz="2666" dirty="0"/>
              <a:t>tiresome, error </a:t>
            </a:r>
            <a:r>
              <a:rPr lang="en-GB" sz="2666" dirty="0" smtClean="0"/>
              <a:t>prone, weak</a:t>
            </a:r>
            <a:endParaRPr lang="en-GB" sz="3199" b="1" dirty="0">
              <a:solidFill>
                <a:schemeClr val="accent1"/>
              </a:solidFill>
            </a:endParaRPr>
          </a:p>
        </p:txBody>
      </p:sp>
    </p:spTree>
    <p:extLst>
      <p:ext uri="{BB962C8B-B14F-4D97-AF65-F5344CB8AC3E}">
        <p14:creationId xmlns:p14="http://schemas.microsoft.com/office/powerpoint/2010/main" val="3025913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694"/>
            <a:ext cx="11171634" cy="2838982"/>
          </a:xfrm>
        </p:spPr>
        <p:txBody>
          <a:bodyPr/>
          <a:lstStyle/>
          <a:p>
            <a:pPr algn="ctr"/>
            <a:r>
              <a:rPr lang="en-GB" dirty="0" smtClean="0"/>
              <a:t>We need to bring data </a:t>
            </a:r>
            <a:r>
              <a:rPr lang="en-GB" b="1" dirty="0" smtClean="0"/>
              <a:t>into</a:t>
            </a:r>
            <a:r>
              <a:rPr lang="en-GB" dirty="0" smtClean="0"/>
              <a:t> the language…</a:t>
            </a:r>
            <a:br>
              <a:rPr lang="en-GB" dirty="0" smtClean="0"/>
            </a:br>
            <a:r>
              <a:rPr lang="en-GB" dirty="0" smtClean="0"/>
              <a:t/>
            </a:r>
            <a:br>
              <a:rPr lang="en-GB" dirty="0" smtClean="0"/>
            </a:br>
            <a:r>
              <a:rPr lang="en-GB" sz="3998" dirty="0"/>
              <a:t>At internet scale, strongly tooled, strongly typed</a:t>
            </a:r>
            <a:endParaRPr lang="en-GB" dirty="0"/>
          </a:p>
        </p:txBody>
      </p:sp>
    </p:spTree>
    <p:extLst>
      <p:ext uri="{BB962C8B-B14F-4D97-AF65-F5344CB8AC3E}">
        <p14:creationId xmlns:p14="http://schemas.microsoft.com/office/powerpoint/2010/main" val="1455923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90297" y="385912"/>
            <a:ext cx="11171635" cy="757306"/>
          </a:xfrm>
        </p:spPr>
        <p:txBody>
          <a:bodyPr/>
          <a:lstStyle/>
          <a:p>
            <a:r>
              <a:rPr lang="en-GB" dirty="0" smtClean="0"/>
              <a:t>Programming matters!</a:t>
            </a:r>
            <a:endParaRPr lang="en-GB" dirty="0"/>
          </a:p>
        </p:txBody>
      </p:sp>
      <p:pic>
        <p:nvPicPr>
          <p:cNvPr id="2052" name="Picture 4" descr="http://media.bizj.us/view/img/1599101/rpbehlmannhour-of-code-zuckerberg-poster*7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686" y="1589880"/>
            <a:ext cx="5766616" cy="445182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techwithkids.com/blog/wp-content/uploads/2015/11/Obama-on-Hour-of-Co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6583" y="2337147"/>
            <a:ext cx="5299433" cy="4151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511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970" y="2328692"/>
            <a:ext cx="11164686" cy="3503651"/>
          </a:xfrm>
        </p:spPr>
        <p:txBody>
          <a:bodyPr/>
          <a:lstStyle/>
          <a:p>
            <a:pPr algn="ctr"/>
            <a:r>
              <a:rPr lang="en-GB" dirty="0" smtClean="0"/>
              <a:t>Problem: Integrate all of worldbank.org/data</a:t>
            </a:r>
            <a:r>
              <a:rPr lang="en-GB" dirty="0"/>
              <a:t/>
            </a:r>
            <a:br>
              <a:rPr lang="en-GB" dirty="0"/>
            </a:br>
            <a:r>
              <a:rPr lang="en-GB" dirty="0" smtClean="0"/>
              <a:t>“as if it were a library”</a:t>
            </a:r>
            <a:br>
              <a:rPr lang="en-GB" dirty="0" smtClean="0"/>
            </a:br>
            <a:r>
              <a:rPr lang="en-GB" dirty="0"/>
              <a:t/>
            </a:r>
            <a:br>
              <a:rPr lang="en-GB" dirty="0"/>
            </a:br>
            <a:endParaRPr lang="en-GB" sz="3297" b="1" dirty="0"/>
          </a:p>
        </p:txBody>
      </p:sp>
    </p:spTree>
    <p:extLst>
      <p:ext uri="{BB962C8B-B14F-4D97-AF65-F5344CB8AC3E}">
        <p14:creationId xmlns:p14="http://schemas.microsoft.com/office/powerpoint/2010/main" val="1401961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Demo</a:t>
            </a:r>
            <a:endParaRPr lang="en-US" dirty="0"/>
          </a:p>
        </p:txBody>
      </p:sp>
      <p:sp>
        <p:nvSpPr>
          <p:cNvPr id="3" name="Text Placeholder 2"/>
          <p:cNvSpPr>
            <a:spLocks noGrp="1"/>
          </p:cNvSpPr>
          <p:nvPr>
            <p:ph type="body" sz="quarter" idx="11"/>
          </p:nvPr>
        </p:nvSpPr>
        <p:spPr>
          <a:xfrm>
            <a:off x="627576" y="4007420"/>
            <a:ext cx="10932088" cy="1725732"/>
          </a:xfrm>
        </p:spPr>
        <p:txBody>
          <a:bodyPr>
            <a:normAutofit/>
          </a:bodyPr>
          <a:lstStyle/>
          <a:p>
            <a:r>
              <a:rPr lang="en-US" dirty="0"/>
              <a:t>F# + </a:t>
            </a:r>
            <a:r>
              <a:rPr lang="en-US" dirty="0" err="1" smtClean="0"/>
              <a:t>WorldBank</a:t>
            </a:r>
            <a:endParaRPr lang="en-US" dirty="0" smtClean="0"/>
          </a:p>
          <a:p>
            <a:endParaRPr lang="en-US" dirty="0" smtClean="0"/>
          </a:p>
          <a:p>
            <a:r>
              <a:rPr lang="en-GB" dirty="0"/>
              <a:t>An F# type provider </a:t>
            </a:r>
            <a:r>
              <a:rPr lang="en-GB" dirty="0" smtClean="0"/>
              <a:t>for a specific large data source</a:t>
            </a:r>
            <a:endParaRPr lang="en-US" dirty="0"/>
          </a:p>
        </p:txBody>
      </p:sp>
    </p:spTree>
    <p:extLst>
      <p:ext uri="{BB962C8B-B14F-4D97-AF65-F5344CB8AC3E}">
        <p14:creationId xmlns:p14="http://schemas.microsoft.com/office/powerpoint/2010/main" val="2377680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473" y="195092"/>
            <a:ext cx="11164686" cy="756810"/>
          </a:xfrm>
        </p:spPr>
        <p:txBody>
          <a:bodyPr/>
          <a:lstStyle/>
          <a:p>
            <a:pPr algn="ctr"/>
            <a:r>
              <a:rPr lang="en-GB" dirty="0" smtClean="0"/>
              <a:t>Enter F# Type Providers…</a:t>
            </a:r>
            <a:endParaRPr lang="en-GB" sz="3297" b="1" dirty="0"/>
          </a:p>
        </p:txBody>
      </p:sp>
      <p:pic>
        <p:nvPicPr>
          <p:cNvPr id="3" name="Picture 2"/>
          <p:cNvPicPr>
            <a:picLocks noChangeAspect="1"/>
          </p:cNvPicPr>
          <p:nvPr/>
        </p:nvPicPr>
        <p:blipFill>
          <a:blip r:embed="rId2"/>
          <a:stretch>
            <a:fillRect/>
          </a:stretch>
        </p:blipFill>
        <p:spPr>
          <a:xfrm>
            <a:off x="2344694" y="1273725"/>
            <a:ext cx="7602243" cy="5093579"/>
          </a:xfrm>
          <a:prstGeom prst="rect">
            <a:avLst/>
          </a:prstGeom>
          <a:ln>
            <a:solidFill>
              <a:schemeClr val="accent1"/>
            </a:solidFill>
          </a:ln>
        </p:spPr>
      </p:pic>
    </p:spTree>
    <p:extLst>
      <p:ext uri="{BB962C8B-B14F-4D97-AF65-F5344CB8AC3E}">
        <p14:creationId xmlns:p14="http://schemas.microsoft.com/office/powerpoint/2010/main" val="3001738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9046" y="230645"/>
            <a:ext cx="11147561" cy="623005"/>
          </a:xfrm>
        </p:spPr>
        <p:txBody>
          <a:bodyPr/>
          <a:lstStyle/>
          <a:p>
            <a:r>
              <a:rPr lang="en-GB" dirty="0">
                <a:latin typeface="Segoe UI Light" panose="020B0502040204020203" pitchFamily="34" charset="0"/>
              </a:rPr>
              <a:t>Theme #</a:t>
            </a:r>
            <a:r>
              <a:rPr lang="en-GB" dirty="0" smtClean="0">
                <a:latin typeface="Segoe UI Light" panose="020B0502040204020203" pitchFamily="34" charset="0"/>
              </a:rPr>
              <a:t>1 - Many </a:t>
            </a:r>
            <a:r>
              <a:rPr lang="en-GB" dirty="0">
                <a:latin typeface="Segoe UI Light" panose="020B0502040204020203" pitchFamily="34" charset="0"/>
              </a:rPr>
              <a:t>Data Sources, One </a:t>
            </a:r>
            <a:r>
              <a:rPr lang="en-GB" dirty="0" smtClean="0">
                <a:latin typeface="Segoe UI Light" panose="020B0502040204020203" pitchFamily="34" charset="0"/>
              </a:rPr>
              <a:t>Mechanism</a:t>
            </a:r>
            <a:endParaRPr lang="en-GB" dirty="0">
              <a:latin typeface="Segoe UI Light" panose="020B0502040204020203" pitchFamily="34" charset="0"/>
            </a:endParaRPr>
          </a:p>
        </p:txBody>
      </p:sp>
      <p:pic>
        <p:nvPicPr>
          <p:cNvPr id="5122" name="Picture 2" descr="http://www.albinoblacksheep.com/flash/960/bas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5100" y="1488815"/>
            <a:ext cx="6605516" cy="49510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90752" y="5039239"/>
            <a:ext cx="509556" cy="276891"/>
          </a:xfrm>
          <a:prstGeom prst="rect">
            <a:avLst/>
          </a:prstGeom>
          <a:solidFill>
            <a:schemeClr val="tx1"/>
          </a:solidFill>
        </p:spPr>
        <p:txBody>
          <a:bodyPr wrap="none" lIns="0" tIns="0" rIns="0" bIns="0" rtlCol="0">
            <a:spAutoFit/>
          </a:bodyPr>
          <a:lstStyle/>
          <a:p>
            <a:pPr defTabSz="932634"/>
            <a:r>
              <a:rPr lang="en-GB" sz="1799" b="1" dirty="0">
                <a:solidFill>
                  <a:prstClr val="white"/>
                </a:solidFill>
                <a:latin typeface="Segoe UI Light" panose="020B0502040204020203" pitchFamily="34" charset="0"/>
                <a:cs typeface="Consolas" pitchFamily="49" charset="0"/>
              </a:rPr>
              <a:t>types</a:t>
            </a:r>
          </a:p>
        </p:txBody>
      </p:sp>
      <p:sp>
        <p:nvSpPr>
          <p:cNvPr id="2" name="Rectangle 1"/>
          <p:cNvSpPr/>
          <p:nvPr/>
        </p:nvSpPr>
        <p:spPr>
          <a:xfrm>
            <a:off x="5257018" y="3245201"/>
            <a:ext cx="1596288" cy="646079"/>
          </a:xfrm>
          <a:prstGeom prst="rect">
            <a:avLst/>
          </a:prstGeom>
        </p:spPr>
        <p:txBody>
          <a:bodyPr wrap="none">
            <a:spAutoFit/>
          </a:bodyPr>
          <a:lstStyle/>
          <a:p>
            <a:pPr defTabSz="932634"/>
            <a:r>
              <a:rPr lang="en-GB" sz="1799" dirty="0">
                <a:solidFill>
                  <a:prstClr val="black"/>
                </a:solidFill>
                <a:latin typeface="Segoe UI Light" panose="020B0502040204020203" pitchFamily="34" charset="0"/>
              </a:rPr>
              <a:t>Segoe UI Light</a:t>
            </a:r>
          </a:p>
          <a:p>
            <a:pPr defTabSz="932634"/>
            <a:endParaRPr lang="en-GB" sz="1799" dirty="0">
              <a:solidFill>
                <a:prstClr val="black"/>
              </a:solidFill>
              <a:latin typeface="Segoe UI Light" panose="020B0502040204020203" pitchFamily="34" charset="0"/>
            </a:endParaRPr>
          </a:p>
        </p:txBody>
      </p:sp>
    </p:spTree>
    <p:extLst>
      <p:ext uri="{BB962C8B-B14F-4D97-AF65-F5344CB8AC3E}">
        <p14:creationId xmlns:p14="http://schemas.microsoft.com/office/powerpoint/2010/main" val="2118742701"/>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latin typeface="Segoe UI Light" panose="020B0502040204020203" pitchFamily="34" charset="0"/>
                <a:cs typeface="Segoe UI Light" panose="020B0502040204020203" pitchFamily="34" charset="0"/>
              </a:rPr>
              <a:t>SQL #1</a:t>
            </a:r>
            <a:endParaRPr lang="en-GB" dirty="0">
              <a:latin typeface="Segoe UI Light" panose="020B0502040204020203" pitchFamily="34" charset="0"/>
              <a:cs typeface="Segoe UI Light" panose="020B0502040204020203" pitchFamily="34" charset="0"/>
            </a:endParaRPr>
          </a:p>
        </p:txBody>
      </p:sp>
      <p:sp>
        <p:nvSpPr>
          <p:cNvPr id="4" name="Date Placeholder 3"/>
          <p:cNvSpPr>
            <a:spLocks noGrp="1"/>
          </p:cNvSpPr>
          <p:nvPr>
            <p:ph type="dt" sz="half" idx="4294967295"/>
          </p:nvPr>
        </p:nvSpPr>
        <p:spPr>
          <a:xfrm>
            <a:off x="460652" y="6404066"/>
            <a:ext cx="2131995" cy="273567"/>
          </a:xfrm>
          <a:prstGeom prst="rect">
            <a:avLst/>
          </a:prstGeom>
        </p:spPr>
        <p:txBody>
          <a:bodyPr lIns="91359" tIns="45680" rIns="91359" bIns="45680"/>
          <a:lstStyle/>
          <a:p>
            <a:pPr defTabSz="1109398"/>
            <a:fld id="{20CE17AF-4091-48A7-8681-C3B1BE5CA3B0}" type="datetime1">
              <a:rPr lang="en-GB">
                <a:solidFill>
                  <a:srgbClr val="FFFFFF"/>
                </a:solidFill>
              </a:rPr>
              <a:pPr defTabSz="1109398"/>
              <a:t>10/02/2016</a:t>
            </a:fld>
            <a:endParaRPr lang="en-GB" dirty="0">
              <a:solidFill>
                <a:srgbClr val="FFFFFF"/>
              </a:solidFill>
            </a:endParaRPr>
          </a:p>
        </p:txBody>
      </p:sp>
      <p:sp>
        <p:nvSpPr>
          <p:cNvPr id="5" name="Footer Placeholder 4"/>
          <p:cNvSpPr>
            <a:spLocks noGrp="1"/>
          </p:cNvSpPr>
          <p:nvPr>
            <p:ph type="ftr" sz="quarter" idx="4294967295"/>
          </p:nvPr>
        </p:nvSpPr>
        <p:spPr>
          <a:xfrm>
            <a:off x="3125641" y="6404066"/>
            <a:ext cx="5885974" cy="273567"/>
          </a:xfrm>
          <a:prstGeom prst="rect">
            <a:avLst/>
          </a:prstGeom>
        </p:spPr>
        <p:txBody>
          <a:bodyPr lIns="91359" tIns="45680" rIns="91359" bIns="45680"/>
          <a:lstStyle/>
          <a:p>
            <a:pPr defTabSz="1109398"/>
            <a:endParaRPr lang="en-GB" dirty="0">
              <a:solidFill>
                <a:srgbClr val="FFFFFF"/>
              </a:solidFill>
            </a:endParaRPr>
          </a:p>
        </p:txBody>
      </p:sp>
      <p:sp>
        <p:nvSpPr>
          <p:cNvPr id="6" name="Slide Number Placeholder 5"/>
          <p:cNvSpPr>
            <a:spLocks noGrp="1"/>
          </p:cNvSpPr>
          <p:nvPr>
            <p:ph type="sldNum" sz="quarter" idx="4294967295"/>
          </p:nvPr>
        </p:nvSpPr>
        <p:spPr>
          <a:xfrm>
            <a:off x="9531150" y="6404066"/>
            <a:ext cx="2131995" cy="273567"/>
          </a:xfrm>
          <a:prstGeom prst="rect">
            <a:avLst/>
          </a:prstGeom>
        </p:spPr>
        <p:txBody>
          <a:bodyPr lIns="91359" tIns="45680" rIns="91359" bIns="45680"/>
          <a:lstStyle/>
          <a:p>
            <a:pPr defTabSz="1109398"/>
            <a:fld id="{66F9B19E-23E9-4120-A06C-57F6EDB783B3}" type="slidenum">
              <a:rPr lang="en-GB">
                <a:solidFill>
                  <a:srgbClr val="FFFFFF"/>
                </a:solidFill>
              </a:rPr>
              <a:pPr defTabSz="1109398"/>
              <a:t>34</a:t>
            </a:fld>
            <a:endParaRPr lang="en-GB">
              <a:solidFill>
                <a:srgbClr val="FFFFFF"/>
              </a:solidFill>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72088" y="1511526"/>
            <a:ext cx="11625085" cy="3755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3971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latin typeface="Segoe UI Light" panose="020B0502040204020203" pitchFamily="34" charset="0"/>
                <a:cs typeface="Segoe UI Light" panose="020B0502040204020203" pitchFamily="34" charset="0"/>
              </a:rPr>
              <a:t>SQL #2</a:t>
            </a:r>
            <a:endParaRPr lang="en-GB" dirty="0">
              <a:latin typeface="Segoe UI Light" panose="020B0502040204020203" pitchFamily="34" charset="0"/>
              <a:cs typeface="Segoe UI Light" panose="020B0502040204020203" pitchFamily="34" charset="0"/>
            </a:endParaRPr>
          </a:p>
        </p:txBody>
      </p:sp>
      <p:sp>
        <p:nvSpPr>
          <p:cNvPr id="4" name="Date Placeholder 3"/>
          <p:cNvSpPr>
            <a:spLocks noGrp="1"/>
          </p:cNvSpPr>
          <p:nvPr>
            <p:ph type="dt" sz="half" idx="4294967295"/>
          </p:nvPr>
        </p:nvSpPr>
        <p:spPr>
          <a:xfrm>
            <a:off x="460652" y="6404066"/>
            <a:ext cx="2131995" cy="273567"/>
          </a:xfrm>
          <a:prstGeom prst="rect">
            <a:avLst/>
          </a:prstGeom>
        </p:spPr>
        <p:txBody>
          <a:bodyPr lIns="91359" tIns="45680" rIns="91359" bIns="45680"/>
          <a:lstStyle/>
          <a:p>
            <a:pPr defTabSz="1109398"/>
            <a:fld id="{20CE17AF-4091-48A7-8681-C3B1BE5CA3B0}" type="datetime1">
              <a:rPr lang="en-GB">
                <a:solidFill>
                  <a:srgbClr val="FFFFFF"/>
                </a:solidFill>
              </a:rPr>
              <a:pPr defTabSz="1109398"/>
              <a:t>10/02/2016</a:t>
            </a:fld>
            <a:endParaRPr lang="en-GB" dirty="0">
              <a:solidFill>
                <a:srgbClr val="FFFFFF"/>
              </a:solidFill>
            </a:endParaRPr>
          </a:p>
        </p:txBody>
      </p:sp>
      <p:sp>
        <p:nvSpPr>
          <p:cNvPr id="5" name="Footer Placeholder 4"/>
          <p:cNvSpPr>
            <a:spLocks noGrp="1"/>
          </p:cNvSpPr>
          <p:nvPr>
            <p:ph type="ftr" sz="quarter" idx="4294967295"/>
          </p:nvPr>
        </p:nvSpPr>
        <p:spPr>
          <a:xfrm>
            <a:off x="3125641" y="6404066"/>
            <a:ext cx="5885974" cy="273567"/>
          </a:xfrm>
          <a:prstGeom prst="rect">
            <a:avLst/>
          </a:prstGeom>
        </p:spPr>
        <p:txBody>
          <a:bodyPr lIns="91359" tIns="45680" rIns="91359" bIns="45680"/>
          <a:lstStyle/>
          <a:p>
            <a:pPr defTabSz="1109398"/>
            <a:endParaRPr lang="en-GB" dirty="0">
              <a:solidFill>
                <a:srgbClr val="FFFFFF"/>
              </a:solidFill>
            </a:endParaRPr>
          </a:p>
        </p:txBody>
      </p:sp>
      <p:sp>
        <p:nvSpPr>
          <p:cNvPr id="6" name="Slide Number Placeholder 5"/>
          <p:cNvSpPr>
            <a:spLocks noGrp="1"/>
          </p:cNvSpPr>
          <p:nvPr>
            <p:ph type="sldNum" sz="quarter" idx="4294967295"/>
          </p:nvPr>
        </p:nvSpPr>
        <p:spPr>
          <a:xfrm>
            <a:off x="9531150" y="6404066"/>
            <a:ext cx="2131995" cy="273567"/>
          </a:xfrm>
          <a:prstGeom prst="rect">
            <a:avLst/>
          </a:prstGeom>
        </p:spPr>
        <p:txBody>
          <a:bodyPr lIns="91359" tIns="45680" rIns="91359" bIns="45680"/>
          <a:lstStyle/>
          <a:p>
            <a:pPr defTabSz="1109398"/>
            <a:fld id="{66F9B19E-23E9-4120-A06C-57F6EDB783B3}" type="slidenum">
              <a:rPr lang="en-GB">
                <a:solidFill>
                  <a:srgbClr val="FFFFFF"/>
                </a:solidFill>
              </a:rPr>
              <a:pPr defTabSz="1109398"/>
              <a:t>35</a:t>
            </a:fld>
            <a:endParaRPr lang="en-GB">
              <a:solidFill>
                <a:srgbClr val="FFFFFF"/>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719" y="1415613"/>
            <a:ext cx="10358031" cy="3783584"/>
          </a:xfrm>
          <a:prstGeom prst="rect">
            <a:avLst/>
          </a:prstGeom>
        </p:spPr>
      </p:pic>
    </p:spTree>
    <p:extLst>
      <p:ext uri="{BB962C8B-B14F-4D97-AF65-F5344CB8AC3E}">
        <p14:creationId xmlns:p14="http://schemas.microsoft.com/office/powerpoint/2010/main" val="775759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latin typeface="Segoe UI Light" panose="020B0502040204020203" pitchFamily="34" charset="0"/>
                <a:cs typeface="Segoe UI Light" panose="020B0502040204020203" pitchFamily="34" charset="0"/>
              </a:rPr>
              <a:t>CSV</a:t>
            </a:r>
            <a:endParaRPr lang="en-GB" dirty="0">
              <a:latin typeface="Segoe UI Light" panose="020B0502040204020203" pitchFamily="34" charset="0"/>
              <a:cs typeface="Segoe UI Light" panose="020B0502040204020203" pitchFamily="34" charset="0"/>
            </a:endParaRPr>
          </a:p>
        </p:txBody>
      </p:sp>
      <p:sp>
        <p:nvSpPr>
          <p:cNvPr id="4" name="Date Placeholder 3"/>
          <p:cNvSpPr>
            <a:spLocks noGrp="1"/>
          </p:cNvSpPr>
          <p:nvPr>
            <p:ph type="dt" sz="half" idx="4294967295"/>
          </p:nvPr>
        </p:nvSpPr>
        <p:spPr>
          <a:xfrm>
            <a:off x="460652" y="6404066"/>
            <a:ext cx="2131995" cy="273567"/>
          </a:xfrm>
          <a:prstGeom prst="rect">
            <a:avLst/>
          </a:prstGeom>
        </p:spPr>
        <p:txBody>
          <a:bodyPr lIns="91359" tIns="45680" rIns="91359" bIns="45680"/>
          <a:lstStyle/>
          <a:p>
            <a:pPr defTabSz="1109398"/>
            <a:fld id="{20CE17AF-4091-48A7-8681-C3B1BE5CA3B0}" type="datetime1">
              <a:rPr lang="en-GB">
                <a:solidFill>
                  <a:srgbClr val="FFFFFF"/>
                </a:solidFill>
              </a:rPr>
              <a:pPr defTabSz="1109398"/>
              <a:t>10/02/2016</a:t>
            </a:fld>
            <a:endParaRPr lang="en-GB" dirty="0">
              <a:solidFill>
                <a:srgbClr val="FFFFFF"/>
              </a:solidFill>
            </a:endParaRPr>
          </a:p>
        </p:txBody>
      </p:sp>
      <p:sp>
        <p:nvSpPr>
          <p:cNvPr id="5" name="Footer Placeholder 4"/>
          <p:cNvSpPr>
            <a:spLocks noGrp="1"/>
          </p:cNvSpPr>
          <p:nvPr>
            <p:ph type="ftr" sz="quarter" idx="4294967295"/>
          </p:nvPr>
        </p:nvSpPr>
        <p:spPr>
          <a:xfrm>
            <a:off x="3125641" y="6404066"/>
            <a:ext cx="5885974" cy="273567"/>
          </a:xfrm>
          <a:prstGeom prst="rect">
            <a:avLst/>
          </a:prstGeom>
        </p:spPr>
        <p:txBody>
          <a:bodyPr lIns="91359" tIns="45680" rIns="91359" bIns="45680"/>
          <a:lstStyle/>
          <a:p>
            <a:pPr defTabSz="1109398"/>
            <a:endParaRPr lang="en-GB" dirty="0">
              <a:solidFill>
                <a:srgbClr val="FFFFFF"/>
              </a:solidFill>
            </a:endParaRPr>
          </a:p>
        </p:txBody>
      </p:sp>
      <p:sp>
        <p:nvSpPr>
          <p:cNvPr id="6" name="Slide Number Placeholder 5"/>
          <p:cNvSpPr>
            <a:spLocks noGrp="1"/>
          </p:cNvSpPr>
          <p:nvPr>
            <p:ph type="sldNum" sz="quarter" idx="4294967295"/>
          </p:nvPr>
        </p:nvSpPr>
        <p:spPr>
          <a:xfrm>
            <a:off x="9531150" y="6404066"/>
            <a:ext cx="2131995" cy="273567"/>
          </a:xfrm>
          <a:prstGeom prst="rect">
            <a:avLst/>
          </a:prstGeom>
        </p:spPr>
        <p:txBody>
          <a:bodyPr lIns="91359" tIns="45680" rIns="91359" bIns="45680"/>
          <a:lstStyle/>
          <a:p>
            <a:pPr defTabSz="1109398"/>
            <a:fld id="{66F9B19E-23E9-4120-A06C-57F6EDB783B3}" type="slidenum">
              <a:rPr lang="en-GB">
                <a:solidFill>
                  <a:srgbClr val="FFFFFF"/>
                </a:solidFill>
              </a:rPr>
              <a:pPr defTabSz="1109398"/>
              <a:t>36</a:t>
            </a:fld>
            <a:endParaRPr lang="en-GB">
              <a:solidFill>
                <a:srgbClr val="FFFFFF"/>
              </a:solidFill>
            </a:endParaRPr>
          </a:p>
        </p:txBody>
      </p:sp>
      <p:pic>
        <p:nvPicPr>
          <p:cNvPr id="2" name="Picture 1"/>
          <p:cNvPicPr>
            <a:picLocks noChangeAspect="1"/>
          </p:cNvPicPr>
          <p:nvPr/>
        </p:nvPicPr>
        <p:blipFill rotWithShape="1">
          <a:blip r:embed="rId2"/>
          <a:srcRect t="6565"/>
          <a:stretch/>
        </p:blipFill>
        <p:spPr>
          <a:xfrm>
            <a:off x="1065048" y="1638846"/>
            <a:ext cx="10818549" cy="4999493"/>
          </a:xfrm>
          <a:prstGeom prst="rect">
            <a:avLst/>
          </a:prstGeom>
        </p:spPr>
      </p:pic>
    </p:spTree>
    <p:extLst>
      <p:ext uri="{BB962C8B-B14F-4D97-AF65-F5344CB8AC3E}">
        <p14:creationId xmlns:p14="http://schemas.microsoft.com/office/powerpoint/2010/main" val="1651693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latin typeface="Segoe UI Light" panose="020B0502040204020203" pitchFamily="34" charset="0"/>
                <a:cs typeface="Segoe UI Light" panose="020B0502040204020203" pitchFamily="34" charset="0"/>
              </a:rPr>
              <a:t>JSON</a:t>
            </a:r>
            <a:endParaRPr lang="en-GB" dirty="0">
              <a:latin typeface="Segoe UI Light" panose="020B0502040204020203" pitchFamily="34" charset="0"/>
              <a:cs typeface="Segoe UI Light" panose="020B0502040204020203" pitchFamily="34" charset="0"/>
            </a:endParaRPr>
          </a:p>
        </p:txBody>
      </p:sp>
      <p:sp>
        <p:nvSpPr>
          <p:cNvPr id="4" name="Date Placeholder 3"/>
          <p:cNvSpPr>
            <a:spLocks noGrp="1"/>
          </p:cNvSpPr>
          <p:nvPr>
            <p:ph type="dt" sz="half" idx="4294967295"/>
          </p:nvPr>
        </p:nvSpPr>
        <p:spPr>
          <a:xfrm>
            <a:off x="460652" y="6404066"/>
            <a:ext cx="2131995" cy="273567"/>
          </a:xfrm>
          <a:prstGeom prst="rect">
            <a:avLst/>
          </a:prstGeom>
        </p:spPr>
        <p:txBody>
          <a:bodyPr lIns="91359" tIns="45680" rIns="91359" bIns="45680"/>
          <a:lstStyle/>
          <a:p>
            <a:pPr defTabSz="1109398"/>
            <a:fld id="{20CE17AF-4091-48A7-8681-C3B1BE5CA3B0}" type="datetime1">
              <a:rPr lang="en-GB">
                <a:solidFill>
                  <a:srgbClr val="FFFFFF"/>
                </a:solidFill>
              </a:rPr>
              <a:pPr defTabSz="1109398"/>
              <a:t>10/02/2016</a:t>
            </a:fld>
            <a:endParaRPr lang="en-GB" dirty="0">
              <a:solidFill>
                <a:srgbClr val="FFFFFF"/>
              </a:solidFill>
            </a:endParaRPr>
          </a:p>
        </p:txBody>
      </p:sp>
      <p:sp>
        <p:nvSpPr>
          <p:cNvPr id="5" name="Footer Placeholder 4"/>
          <p:cNvSpPr>
            <a:spLocks noGrp="1"/>
          </p:cNvSpPr>
          <p:nvPr>
            <p:ph type="ftr" sz="quarter" idx="4294967295"/>
          </p:nvPr>
        </p:nvSpPr>
        <p:spPr>
          <a:xfrm>
            <a:off x="3125641" y="6404066"/>
            <a:ext cx="5885974" cy="273567"/>
          </a:xfrm>
          <a:prstGeom prst="rect">
            <a:avLst/>
          </a:prstGeom>
        </p:spPr>
        <p:txBody>
          <a:bodyPr lIns="91359" tIns="45680" rIns="91359" bIns="45680"/>
          <a:lstStyle/>
          <a:p>
            <a:pPr defTabSz="1109398"/>
            <a:endParaRPr lang="en-GB" dirty="0">
              <a:solidFill>
                <a:srgbClr val="FFFFFF"/>
              </a:solidFill>
            </a:endParaRPr>
          </a:p>
        </p:txBody>
      </p:sp>
      <p:sp>
        <p:nvSpPr>
          <p:cNvPr id="6" name="Slide Number Placeholder 5"/>
          <p:cNvSpPr>
            <a:spLocks noGrp="1"/>
          </p:cNvSpPr>
          <p:nvPr>
            <p:ph type="sldNum" sz="quarter" idx="4294967295"/>
          </p:nvPr>
        </p:nvSpPr>
        <p:spPr>
          <a:xfrm>
            <a:off x="9531150" y="6404066"/>
            <a:ext cx="2131995" cy="273567"/>
          </a:xfrm>
          <a:prstGeom prst="rect">
            <a:avLst/>
          </a:prstGeom>
        </p:spPr>
        <p:txBody>
          <a:bodyPr lIns="91359" tIns="45680" rIns="91359" bIns="45680"/>
          <a:lstStyle/>
          <a:p>
            <a:pPr defTabSz="1109398"/>
            <a:fld id="{66F9B19E-23E9-4120-A06C-57F6EDB783B3}" type="slidenum">
              <a:rPr lang="en-GB">
                <a:solidFill>
                  <a:srgbClr val="FFFFFF"/>
                </a:solidFill>
              </a:rPr>
              <a:pPr defTabSz="1109398"/>
              <a:t>37</a:t>
            </a:fld>
            <a:endParaRPr lang="en-GB">
              <a:solidFill>
                <a:srgbClr val="FFFFFF"/>
              </a:solidFill>
            </a:endParaRPr>
          </a:p>
        </p:txBody>
      </p:sp>
      <p:pic>
        <p:nvPicPr>
          <p:cNvPr id="2" name="Picture 1"/>
          <p:cNvPicPr>
            <a:picLocks noChangeAspect="1"/>
          </p:cNvPicPr>
          <p:nvPr/>
        </p:nvPicPr>
        <p:blipFill rotWithShape="1">
          <a:blip r:embed="rId2"/>
          <a:srcRect t="5831"/>
          <a:stretch/>
        </p:blipFill>
        <p:spPr>
          <a:xfrm>
            <a:off x="1116765" y="1447897"/>
            <a:ext cx="9921197" cy="5251969"/>
          </a:xfrm>
          <a:prstGeom prst="rect">
            <a:avLst/>
          </a:prstGeom>
        </p:spPr>
      </p:pic>
    </p:spTree>
    <p:extLst>
      <p:ext uri="{BB962C8B-B14F-4D97-AF65-F5344CB8AC3E}">
        <p14:creationId xmlns:p14="http://schemas.microsoft.com/office/powerpoint/2010/main" val="2262305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latin typeface="Segoe UI Light" panose="020B0502040204020203" pitchFamily="34" charset="0"/>
                <a:cs typeface="Segoe UI Light" panose="020B0502040204020203" pitchFamily="34" charset="0"/>
              </a:rPr>
              <a:t>XML</a:t>
            </a:r>
            <a:endParaRPr lang="en-GB" dirty="0">
              <a:latin typeface="Segoe UI Light" panose="020B0502040204020203" pitchFamily="34" charset="0"/>
              <a:cs typeface="Segoe UI Light" panose="020B0502040204020203" pitchFamily="34" charset="0"/>
            </a:endParaRPr>
          </a:p>
        </p:txBody>
      </p:sp>
      <p:sp>
        <p:nvSpPr>
          <p:cNvPr id="4" name="Date Placeholder 3"/>
          <p:cNvSpPr>
            <a:spLocks noGrp="1"/>
          </p:cNvSpPr>
          <p:nvPr>
            <p:ph type="dt" sz="half" idx="4294967295"/>
          </p:nvPr>
        </p:nvSpPr>
        <p:spPr>
          <a:xfrm>
            <a:off x="460652" y="6404066"/>
            <a:ext cx="2131995" cy="273567"/>
          </a:xfrm>
          <a:prstGeom prst="rect">
            <a:avLst/>
          </a:prstGeom>
        </p:spPr>
        <p:txBody>
          <a:bodyPr lIns="91359" tIns="45680" rIns="91359" bIns="45680"/>
          <a:lstStyle/>
          <a:p>
            <a:pPr defTabSz="1109398"/>
            <a:fld id="{20CE17AF-4091-48A7-8681-C3B1BE5CA3B0}" type="datetime1">
              <a:rPr lang="en-GB">
                <a:solidFill>
                  <a:srgbClr val="FFFFFF"/>
                </a:solidFill>
              </a:rPr>
              <a:pPr defTabSz="1109398"/>
              <a:t>10/02/2016</a:t>
            </a:fld>
            <a:endParaRPr lang="en-GB" dirty="0">
              <a:solidFill>
                <a:srgbClr val="FFFFFF"/>
              </a:solidFill>
            </a:endParaRPr>
          </a:p>
        </p:txBody>
      </p:sp>
      <p:sp>
        <p:nvSpPr>
          <p:cNvPr id="5" name="Footer Placeholder 4"/>
          <p:cNvSpPr>
            <a:spLocks noGrp="1"/>
          </p:cNvSpPr>
          <p:nvPr>
            <p:ph type="ftr" sz="quarter" idx="4294967295"/>
          </p:nvPr>
        </p:nvSpPr>
        <p:spPr>
          <a:xfrm>
            <a:off x="3125641" y="6404066"/>
            <a:ext cx="5885974" cy="273567"/>
          </a:xfrm>
          <a:prstGeom prst="rect">
            <a:avLst/>
          </a:prstGeom>
        </p:spPr>
        <p:txBody>
          <a:bodyPr lIns="91359" tIns="45680" rIns="91359" bIns="45680"/>
          <a:lstStyle/>
          <a:p>
            <a:pPr defTabSz="1109398"/>
            <a:endParaRPr lang="en-GB" dirty="0">
              <a:solidFill>
                <a:srgbClr val="FFFFFF"/>
              </a:solidFill>
            </a:endParaRPr>
          </a:p>
        </p:txBody>
      </p:sp>
      <p:sp>
        <p:nvSpPr>
          <p:cNvPr id="6" name="Slide Number Placeholder 5"/>
          <p:cNvSpPr>
            <a:spLocks noGrp="1"/>
          </p:cNvSpPr>
          <p:nvPr>
            <p:ph type="sldNum" sz="quarter" idx="4294967295"/>
          </p:nvPr>
        </p:nvSpPr>
        <p:spPr>
          <a:xfrm>
            <a:off x="9531150" y="6404066"/>
            <a:ext cx="2131995" cy="273567"/>
          </a:xfrm>
          <a:prstGeom prst="rect">
            <a:avLst/>
          </a:prstGeom>
        </p:spPr>
        <p:txBody>
          <a:bodyPr lIns="91359" tIns="45680" rIns="91359" bIns="45680"/>
          <a:lstStyle/>
          <a:p>
            <a:pPr defTabSz="1109398"/>
            <a:fld id="{66F9B19E-23E9-4120-A06C-57F6EDB783B3}" type="slidenum">
              <a:rPr lang="en-GB">
                <a:solidFill>
                  <a:srgbClr val="FFFFFF"/>
                </a:solidFill>
              </a:rPr>
              <a:pPr defTabSz="1109398"/>
              <a:t>38</a:t>
            </a:fld>
            <a:endParaRPr lang="en-GB">
              <a:solidFill>
                <a:srgbClr val="FFFFFF"/>
              </a:solidFill>
            </a:endParaRP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1937"/>
          <a:stretch/>
        </p:blipFill>
        <p:spPr bwMode="auto">
          <a:xfrm>
            <a:off x="948769" y="1820727"/>
            <a:ext cx="10924607" cy="1946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5160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err="1" smtClean="0">
                <a:latin typeface="Segoe UI Light" panose="020B0502040204020203" pitchFamily="34" charset="0"/>
                <a:cs typeface="Segoe UI Light" panose="020B0502040204020203" pitchFamily="34" charset="0"/>
              </a:rPr>
              <a:t>Hadoop</a:t>
            </a:r>
            <a:r>
              <a:rPr lang="en-GB" dirty="0" smtClean="0">
                <a:latin typeface="Segoe UI Light" panose="020B0502040204020203" pitchFamily="34" charset="0"/>
                <a:cs typeface="Segoe UI Light" panose="020B0502040204020203" pitchFamily="34" charset="0"/>
              </a:rPr>
              <a:t>/Hive</a:t>
            </a:r>
            <a:endParaRPr lang="en-GB" dirty="0">
              <a:latin typeface="Segoe UI Light" panose="020B0502040204020203" pitchFamily="34" charset="0"/>
              <a:cs typeface="Segoe UI Light" panose="020B0502040204020203" pitchFamily="34" charset="0"/>
            </a:endParaRPr>
          </a:p>
        </p:txBody>
      </p:sp>
      <p:sp>
        <p:nvSpPr>
          <p:cNvPr id="4" name="Date Placeholder 3"/>
          <p:cNvSpPr>
            <a:spLocks noGrp="1"/>
          </p:cNvSpPr>
          <p:nvPr>
            <p:ph type="dt" sz="half" idx="4294967295"/>
          </p:nvPr>
        </p:nvSpPr>
        <p:spPr>
          <a:xfrm>
            <a:off x="460652" y="6404066"/>
            <a:ext cx="2131995" cy="273567"/>
          </a:xfrm>
          <a:prstGeom prst="rect">
            <a:avLst/>
          </a:prstGeom>
        </p:spPr>
        <p:txBody>
          <a:bodyPr lIns="91359" tIns="45680" rIns="91359" bIns="45680"/>
          <a:lstStyle/>
          <a:p>
            <a:pPr defTabSz="1109398"/>
            <a:fld id="{20CE17AF-4091-48A7-8681-C3B1BE5CA3B0}" type="datetime1">
              <a:rPr lang="en-GB">
                <a:solidFill>
                  <a:srgbClr val="FFFFFF"/>
                </a:solidFill>
              </a:rPr>
              <a:pPr defTabSz="1109398"/>
              <a:t>10/02/2016</a:t>
            </a:fld>
            <a:endParaRPr lang="en-GB" dirty="0">
              <a:solidFill>
                <a:srgbClr val="FFFFFF"/>
              </a:solidFill>
            </a:endParaRPr>
          </a:p>
        </p:txBody>
      </p:sp>
      <p:sp>
        <p:nvSpPr>
          <p:cNvPr id="5" name="Footer Placeholder 4"/>
          <p:cNvSpPr>
            <a:spLocks noGrp="1"/>
          </p:cNvSpPr>
          <p:nvPr>
            <p:ph type="ftr" sz="quarter" idx="4294967295"/>
          </p:nvPr>
        </p:nvSpPr>
        <p:spPr>
          <a:xfrm>
            <a:off x="3125641" y="6404066"/>
            <a:ext cx="5885974" cy="273567"/>
          </a:xfrm>
          <a:prstGeom prst="rect">
            <a:avLst/>
          </a:prstGeom>
        </p:spPr>
        <p:txBody>
          <a:bodyPr lIns="91359" tIns="45680" rIns="91359" bIns="45680"/>
          <a:lstStyle/>
          <a:p>
            <a:pPr defTabSz="1109398"/>
            <a:endParaRPr lang="en-GB" dirty="0">
              <a:solidFill>
                <a:srgbClr val="FFFFFF"/>
              </a:solidFill>
            </a:endParaRPr>
          </a:p>
        </p:txBody>
      </p:sp>
      <p:sp>
        <p:nvSpPr>
          <p:cNvPr id="6" name="Slide Number Placeholder 5"/>
          <p:cNvSpPr>
            <a:spLocks noGrp="1"/>
          </p:cNvSpPr>
          <p:nvPr>
            <p:ph type="sldNum" sz="quarter" idx="4294967295"/>
          </p:nvPr>
        </p:nvSpPr>
        <p:spPr>
          <a:xfrm>
            <a:off x="9531150" y="6404066"/>
            <a:ext cx="2131995" cy="273567"/>
          </a:xfrm>
          <a:prstGeom prst="rect">
            <a:avLst/>
          </a:prstGeom>
        </p:spPr>
        <p:txBody>
          <a:bodyPr lIns="91359" tIns="45680" rIns="91359" bIns="45680"/>
          <a:lstStyle/>
          <a:p>
            <a:pPr defTabSz="1109398"/>
            <a:fld id="{66F9B19E-23E9-4120-A06C-57F6EDB783B3}" type="slidenum">
              <a:rPr lang="en-GB">
                <a:solidFill>
                  <a:srgbClr val="FFFFFF"/>
                </a:solidFill>
              </a:rPr>
              <a:pPr defTabSz="1109398"/>
              <a:t>39</a:t>
            </a:fld>
            <a:endParaRPr lang="en-GB">
              <a:solidFill>
                <a:srgbClr val="FFFFFF"/>
              </a:solidFill>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79291" y="1437569"/>
            <a:ext cx="11383850" cy="4663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9283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90297" y="385912"/>
            <a:ext cx="11171635" cy="757306"/>
          </a:xfrm>
        </p:spPr>
        <p:txBody>
          <a:bodyPr/>
          <a:lstStyle/>
          <a:p>
            <a:r>
              <a:rPr lang="en-GB" dirty="0" smtClean="0"/>
              <a:t>Programming matters!</a:t>
            </a:r>
            <a:endParaRPr lang="en-GB" dirty="0"/>
          </a:p>
        </p:txBody>
      </p:sp>
      <p:sp>
        <p:nvSpPr>
          <p:cNvPr id="4" name="TextBox 3"/>
          <p:cNvSpPr txBox="1"/>
          <p:nvPr/>
        </p:nvSpPr>
        <p:spPr>
          <a:xfrm>
            <a:off x="1239269" y="2268366"/>
            <a:ext cx="9819584" cy="3533509"/>
          </a:xfrm>
          <a:prstGeom prst="rect">
            <a:avLst/>
          </a:prstGeom>
          <a:noFill/>
        </p:spPr>
        <p:txBody>
          <a:bodyPr wrap="none" lIns="179215" tIns="143372" rIns="179215" bIns="143372" rtlCol="0">
            <a:spAutoFit/>
          </a:bodyPr>
          <a:lstStyle/>
          <a:p>
            <a:pPr algn="ctr">
              <a:lnSpc>
                <a:spcPct val="90000"/>
              </a:lnSpc>
              <a:spcAft>
                <a:spcPts val="588"/>
              </a:spcAft>
            </a:pPr>
            <a:r>
              <a:rPr lang="en-GB" sz="4400" dirty="0" smtClean="0">
                <a:latin typeface="Segoe UI Light" panose="020B0502040204020203" pitchFamily="34" charset="0"/>
                <a:cs typeface="Segoe UI Light" panose="020B0502040204020203" pitchFamily="34" charset="0"/>
              </a:rPr>
              <a:t>The worldwide view: </a:t>
            </a:r>
          </a:p>
          <a:p>
            <a:pPr algn="ctr">
              <a:lnSpc>
                <a:spcPct val="90000"/>
              </a:lnSpc>
              <a:spcAft>
                <a:spcPts val="588"/>
              </a:spcAft>
            </a:pPr>
            <a:r>
              <a:rPr lang="en-GB" sz="4400" dirty="0" smtClean="0">
                <a:latin typeface="Segoe UI Light" panose="020B0502040204020203" pitchFamily="34" charset="0"/>
                <a:cs typeface="Segoe UI Light" panose="020B0502040204020203" pitchFamily="34" charset="0"/>
              </a:rPr>
              <a:t>10Million </a:t>
            </a:r>
            <a:r>
              <a:rPr lang="en-GB" sz="4400" dirty="0" err="1" smtClean="0">
                <a:latin typeface="Segoe UI Light" panose="020B0502040204020203" pitchFamily="34" charset="0"/>
                <a:cs typeface="Segoe UI Light" panose="020B0502040204020203" pitchFamily="34" charset="0"/>
              </a:rPr>
              <a:t>devs</a:t>
            </a:r>
            <a:r>
              <a:rPr lang="en-GB" sz="4400" dirty="0" smtClean="0">
                <a:latin typeface="Segoe UI Light" panose="020B0502040204020203" pitchFamily="34" charset="0"/>
                <a:cs typeface="Segoe UI Light" panose="020B0502040204020203" pitchFamily="34" charset="0"/>
              </a:rPr>
              <a:t> x $100K/year productivity </a:t>
            </a:r>
          </a:p>
          <a:p>
            <a:pPr algn="ctr">
              <a:lnSpc>
                <a:spcPct val="90000"/>
              </a:lnSpc>
              <a:spcAft>
                <a:spcPts val="588"/>
              </a:spcAft>
            </a:pPr>
            <a:r>
              <a:rPr lang="en-GB" sz="4400" dirty="0" smtClean="0">
                <a:latin typeface="Segoe UI Light" panose="020B0502040204020203" pitchFamily="34" charset="0"/>
                <a:cs typeface="Segoe UI Light" panose="020B0502040204020203" pitchFamily="34" charset="0"/>
              </a:rPr>
              <a:t>=</a:t>
            </a:r>
          </a:p>
          <a:p>
            <a:pPr algn="ctr">
              <a:lnSpc>
                <a:spcPct val="90000"/>
              </a:lnSpc>
              <a:spcAft>
                <a:spcPts val="588"/>
              </a:spcAft>
            </a:pPr>
            <a:r>
              <a:rPr lang="en-GB" sz="4400" dirty="0" smtClean="0">
                <a:latin typeface="Segoe UI Light" panose="020B0502040204020203" pitchFamily="34" charset="0"/>
                <a:cs typeface="Segoe UI Light" panose="020B0502040204020203" pitchFamily="34" charset="0"/>
              </a:rPr>
              <a:t>$1Trillion/year</a:t>
            </a:r>
          </a:p>
          <a:p>
            <a:pPr algn="ctr">
              <a:lnSpc>
                <a:spcPct val="90000"/>
              </a:lnSpc>
              <a:spcAft>
                <a:spcPts val="588"/>
              </a:spcAft>
            </a:pPr>
            <a:endParaRPr lang="en-GB" sz="3600" dirty="0">
              <a:latin typeface="Segoe UI Light" panose="020B0502040204020203" pitchFamily="34" charset="0"/>
              <a:cs typeface="Segoe UI Light" panose="020B0502040204020203" pitchFamily="34" charset="0"/>
            </a:endParaRPr>
          </a:p>
        </p:txBody>
      </p:sp>
      <p:sp>
        <p:nvSpPr>
          <p:cNvPr id="5" name="TextBox 4"/>
          <p:cNvSpPr txBox="1"/>
          <p:nvPr/>
        </p:nvSpPr>
        <p:spPr>
          <a:xfrm>
            <a:off x="2491598" y="4857352"/>
            <a:ext cx="7314924" cy="1363684"/>
          </a:xfrm>
          <a:prstGeom prst="rect">
            <a:avLst/>
          </a:prstGeom>
          <a:noFill/>
        </p:spPr>
        <p:txBody>
          <a:bodyPr wrap="none" lIns="179215" tIns="143372" rIns="179215" bIns="143372" rtlCol="0">
            <a:spAutoFit/>
          </a:bodyPr>
          <a:lstStyle/>
          <a:p>
            <a:pPr algn="ctr">
              <a:lnSpc>
                <a:spcPct val="90000"/>
              </a:lnSpc>
              <a:spcAft>
                <a:spcPts val="588"/>
              </a:spcAft>
            </a:pPr>
            <a:endParaRPr lang="en-GB" sz="3600" dirty="0">
              <a:latin typeface="Segoe UI Light" panose="020B0502040204020203" pitchFamily="34" charset="0"/>
              <a:cs typeface="Segoe UI Light" panose="020B0502040204020203" pitchFamily="34" charset="0"/>
            </a:endParaRPr>
          </a:p>
          <a:p>
            <a:pPr algn="ctr">
              <a:lnSpc>
                <a:spcPct val="90000"/>
              </a:lnSpc>
              <a:spcAft>
                <a:spcPts val="588"/>
              </a:spcAft>
            </a:pPr>
            <a:r>
              <a:rPr lang="en-GB" sz="3600" dirty="0" smtClean="0">
                <a:latin typeface="Segoe UI Light" panose="020B0502040204020203" pitchFamily="34" charset="0"/>
                <a:cs typeface="Segoe UI Light" panose="020B0502040204020203" pitchFamily="34" charset="0"/>
              </a:rPr>
              <a:t>1% productivity increase = $1Billion!!</a:t>
            </a:r>
            <a:endParaRPr lang="en-GB" sz="36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633431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latin typeface="Segoe UI Light" panose="020B0502040204020203" pitchFamily="34" charset="0"/>
                <a:cs typeface="Segoe UI Light" panose="020B0502040204020203" pitchFamily="34" charset="0"/>
              </a:rPr>
              <a:t>Web APIs</a:t>
            </a:r>
            <a:endParaRPr lang="en-GB" dirty="0">
              <a:latin typeface="Segoe UI Light" panose="020B0502040204020203" pitchFamily="34" charset="0"/>
              <a:cs typeface="Segoe UI Light" panose="020B0502040204020203" pitchFamily="34" charset="0"/>
            </a:endParaRPr>
          </a:p>
        </p:txBody>
      </p:sp>
      <p:sp>
        <p:nvSpPr>
          <p:cNvPr id="4" name="Date Placeholder 3"/>
          <p:cNvSpPr>
            <a:spLocks noGrp="1"/>
          </p:cNvSpPr>
          <p:nvPr>
            <p:ph type="dt" sz="half" idx="4294967295"/>
          </p:nvPr>
        </p:nvSpPr>
        <p:spPr>
          <a:xfrm>
            <a:off x="460652" y="6404066"/>
            <a:ext cx="2131995" cy="273567"/>
          </a:xfrm>
          <a:prstGeom prst="rect">
            <a:avLst/>
          </a:prstGeom>
        </p:spPr>
        <p:txBody>
          <a:bodyPr lIns="91359" tIns="45680" rIns="91359" bIns="45680"/>
          <a:lstStyle/>
          <a:p>
            <a:pPr defTabSz="1109398"/>
            <a:fld id="{20CE17AF-4091-48A7-8681-C3B1BE5CA3B0}" type="datetime1">
              <a:rPr lang="en-GB">
                <a:solidFill>
                  <a:srgbClr val="FFFFFF"/>
                </a:solidFill>
              </a:rPr>
              <a:pPr defTabSz="1109398"/>
              <a:t>10/02/2016</a:t>
            </a:fld>
            <a:endParaRPr lang="en-GB" dirty="0">
              <a:solidFill>
                <a:srgbClr val="FFFFFF"/>
              </a:solidFill>
            </a:endParaRPr>
          </a:p>
        </p:txBody>
      </p:sp>
      <p:sp>
        <p:nvSpPr>
          <p:cNvPr id="5" name="Footer Placeholder 4"/>
          <p:cNvSpPr>
            <a:spLocks noGrp="1"/>
          </p:cNvSpPr>
          <p:nvPr>
            <p:ph type="ftr" sz="quarter" idx="4294967295"/>
          </p:nvPr>
        </p:nvSpPr>
        <p:spPr>
          <a:xfrm>
            <a:off x="3125641" y="6404066"/>
            <a:ext cx="5885974" cy="273567"/>
          </a:xfrm>
          <a:prstGeom prst="rect">
            <a:avLst/>
          </a:prstGeom>
        </p:spPr>
        <p:txBody>
          <a:bodyPr lIns="91359" tIns="45680" rIns="91359" bIns="45680"/>
          <a:lstStyle/>
          <a:p>
            <a:pPr defTabSz="1109398"/>
            <a:endParaRPr lang="en-GB" dirty="0">
              <a:solidFill>
                <a:srgbClr val="FFFFFF"/>
              </a:solidFill>
            </a:endParaRPr>
          </a:p>
        </p:txBody>
      </p:sp>
      <p:sp>
        <p:nvSpPr>
          <p:cNvPr id="6" name="Slide Number Placeholder 5"/>
          <p:cNvSpPr>
            <a:spLocks noGrp="1"/>
          </p:cNvSpPr>
          <p:nvPr>
            <p:ph type="sldNum" sz="quarter" idx="4294967295"/>
          </p:nvPr>
        </p:nvSpPr>
        <p:spPr>
          <a:xfrm>
            <a:off x="9531150" y="6404066"/>
            <a:ext cx="2131995" cy="273567"/>
          </a:xfrm>
          <a:prstGeom prst="rect">
            <a:avLst/>
          </a:prstGeom>
        </p:spPr>
        <p:txBody>
          <a:bodyPr lIns="91359" tIns="45680" rIns="91359" bIns="45680"/>
          <a:lstStyle/>
          <a:p>
            <a:pPr defTabSz="1109398"/>
            <a:fld id="{66F9B19E-23E9-4120-A06C-57F6EDB783B3}" type="slidenum">
              <a:rPr lang="en-GB">
                <a:solidFill>
                  <a:srgbClr val="FFFFFF"/>
                </a:solidFill>
              </a:rPr>
              <a:pPr defTabSz="1109398"/>
              <a:t>40</a:t>
            </a:fld>
            <a:endParaRPr lang="en-GB">
              <a:solidFill>
                <a:srgbClr val="FFFFFF"/>
              </a:solidFill>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22529" y="1427965"/>
            <a:ext cx="11006506" cy="4572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6208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latin typeface="Segoe UI Light" panose="020B0502040204020203" pitchFamily="34" charset="0"/>
                <a:cs typeface="Segoe UI Light" panose="020B0502040204020203" pitchFamily="34" charset="0"/>
              </a:rPr>
              <a:t>Entity Graphs</a:t>
            </a:r>
            <a:endParaRPr lang="en-GB" dirty="0">
              <a:latin typeface="Segoe UI Light" panose="020B0502040204020203" pitchFamily="34" charset="0"/>
              <a:cs typeface="Segoe UI Light" panose="020B0502040204020203" pitchFamily="34" charset="0"/>
            </a:endParaRPr>
          </a:p>
        </p:txBody>
      </p:sp>
      <p:sp>
        <p:nvSpPr>
          <p:cNvPr id="4" name="Date Placeholder 3"/>
          <p:cNvSpPr>
            <a:spLocks noGrp="1"/>
          </p:cNvSpPr>
          <p:nvPr>
            <p:ph type="dt" sz="half" idx="4294967295"/>
          </p:nvPr>
        </p:nvSpPr>
        <p:spPr>
          <a:xfrm>
            <a:off x="460652" y="6404066"/>
            <a:ext cx="2131995" cy="273567"/>
          </a:xfrm>
          <a:prstGeom prst="rect">
            <a:avLst/>
          </a:prstGeom>
        </p:spPr>
        <p:txBody>
          <a:bodyPr lIns="91359" tIns="45680" rIns="91359" bIns="45680"/>
          <a:lstStyle/>
          <a:p>
            <a:pPr defTabSz="1109398"/>
            <a:fld id="{20CE17AF-4091-48A7-8681-C3B1BE5CA3B0}" type="datetime1">
              <a:rPr lang="en-GB">
                <a:solidFill>
                  <a:srgbClr val="FFFFFF"/>
                </a:solidFill>
              </a:rPr>
              <a:pPr defTabSz="1109398"/>
              <a:t>10/02/2016</a:t>
            </a:fld>
            <a:endParaRPr lang="en-GB" dirty="0">
              <a:solidFill>
                <a:srgbClr val="FFFFFF"/>
              </a:solidFill>
            </a:endParaRPr>
          </a:p>
        </p:txBody>
      </p:sp>
      <p:sp>
        <p:nvSpPr>
          <p:cNvPr id="5" name="Footer Placeholder 4"/>
          <p:cNvSpPr>
            <a:spLocks noGrp="1"/>
          </p:cNvSpPr>
          <p:nvPr>
            <p:ph type="ftr" sz="quarter" idx="4294967295"/>
          </p:nvPr>
        </p:nvSpPr>
        <p:spPr>
          <a:xfrm>
            <a:off x="3125641" y="6404066"/>
            <a:ext cx="5885974" cy="273567"/>
          </a:xfrm>
          <a:prstGeom prst="rect">
            <a:avLst/>
          </a:prstGeom>
        </p:spPr>
        <p:txBody>
          <a:bodyPr lIns="91359" tIns="45680" rIns="91359" bIns="45680"/>
          <a:lstStyle/>
          <a:p>
            <a:pPr defTabSz="1109398"/>
            <a:endParaRPr lang="en-GB" dirty="0">
              <a:solidFill>
                <a:srgbClr val="FFFFFF"/>
              </a:solidFill>
            </a:endParaRPr>
          </a:p>
        </p:txBody>
      </p:sp>
      <p:sp>
        <p:nvSpPr>
          <p:cNvPr id="6" name="Slide Number Placeholder 5"/>
          <p:cNvSpPr>
            <a:spLocks noGrp="1"/>
          </p:cNvSpPr>
          <p:nvPr>
            <p:ph type="sldNum" sz="quarter" idx="4294967295"/>
          </p:nvPr>
        </p:nvSpPr>
        <p:spPr>
          <a:xfrm>
            <a:off x="9531150" y="6404066"/>
            <a:ext cx="2131995" cy="273567"/>
          </a:xfrm>
          <a:prstGeom prst="rect">
            <a:avLst/>
          </a:prstGeom>
        </p:spPr>
        <p:txBody>
          <a:bodyPr lIns="91359" tIns="45680" rIns="91359" bIns="45680"/>
          <a:lstStyle/>
          <a:p>
            <a:pPr defTabSz="1109398"/>
            <a:fld id="{66F9B19E-23E9-4120-A06C-57F6EDB783B3}" type="slidenum">
              <a:rPr lang="en-GB">
                <a:solidFill>
                  <a:srgbClr val="FFFFFF"/>
                </a:solidFill>
              </a:rPr>
              <a:pPr defTabSz="1109398"/>
              <a:t>41</a:t>
            </a:fld>
            <a:endParaRPr lang="en-GB">
              <a:solidFill>
                <a:srgbClr val="FFFFFF"/>
              </a:solidFill>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22530" y="1433507"/>
            <a:ext cx="11249162" cy="4310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0501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latin typeface="Segoe UI Light" panose="020B0502040204020203" pitchFamily="34" charset="0"/>
                <a:cs typeface="Segoe UI Light" panose="020B0502040204020203" pitchFamily="34" charset="0"/>
              </a:rPr>
              <a:t>WSDL</a:t>
            </a:r>
            <a:endParaRPr lang="en-GB" dirty="0">
              <a:latin typeface="Segoe UI Light" panose="020B0502040204020203" pitchFamily="34" charset="0"/>
              <a:cs typeface="Segoe UI Light" panose="020B0502040204020203" pitchFamily="34" charset="0"/>
            </a:endParaRPr>
          </a:p>
        </p:txBody>
      </p:sp>
      <p:sp>
        <p:nvSpPr>
          <p:cNvPr id="4" name="Date Placeholder 3"/>
          <p:cNvSpPr>
            <a:spLocks noGrp="1"/>
          </p:cNvSpPr>
          <p:nvPr>
            <p:ph type="dt" sz="half" idx="4294967295"/>
          </p:nvPr>
        </p:nvSpPr>
        <p:spPr>
          <a:xfrm>
            <a:off x="460652" y="6404066"/>
            <a:ext cx="2131995" cy="273567"/>
          </a:xfrm>
          <a:prstGeom prst="rect">
            <a:avLst/>
          </a:prstGeom>
        </p:spPr>
        <p:txBody>
          <a:bodyPr lIns="91359" tIns="45680" rIns="91359" bIns="45680"/>
          <a:lstStyle/>
          <a:p>
            <a:pPr defTabSz="1109398"/>
            <a:fld id="{20CE17AF-4091-48A7-8681-C3B1BE5CA3B0}" type="datetime1">
              <a:rPr lang="en-GB">
                <a:solidFill>
                  <a:srgbClr val="FFFFFF"/>
                </a:solidFill>
              </a:rPr>
              <a:pPr defTabSz="1109398"/>
              <a:t>10/02/2016</a:t>
            </a:fld>
            <a:endParaRPr lang="en-GB" dirty="0">
              <a:solidFill>
                <a:srgbClr val="FFFFFF"/>
              </a:solidFill>
            </a:endParaRPr>
          </a:p>
        </p:txBody>
      </p:sp>
      <p:sp>
        <p:nvSpPr>
          <p:cNvPr id="5" name="Footer Placeholder 4"/>
          <p:cNvSpPr>
            <a:spLocks noGrp="1"/>
          </p:cNvSpPr>
          <p:nvPr>
            <p:ph type="ftr" sz="quarter" idx="4294967295"/>
          </p:nvPr>
        </p:nvSpPr>
        <p:spPr>
          <a:xfrm>
            <a:off x="3125641" y="6404066"/>
            <a:ext cx="5885974" cy="273567"/>
          </a:xfrm>
          <a:prstGeom prst="rect">
            <a:avLst/>
          </a:prstGeom>
        </p:spPr>
        <p:txBody>
          <a:bodyPr lIns="91359" tIns="45680" rIns="91359" bIns="45680"/>
          <a:lstStyle/>
          <a:p>
            <a:pPr defTabSz="1109398"/>
            <a:endParaRPr lang="en-GB" dirty="0">
              <a:solidFill>
                <a:srgbClr val="FFFFFF"/>
              </a:solidFill>
            </a:endParaRPr>
          </a:p>
        </p:txBody>
      </p:sp>
      <p:sp>
        <p:nvSpPr>
          <p:cNvPr id="6" name="Slide Number Placeholder 5"/>
          <p:cNvSpPr>
            <a:spLocks noGrp="1"/>
          </p:cNvSpPr>
          <p:nvPr>
            <p:ph type="sldNum" sz="quarter" idx="4294967295"/>
          </p:nvPr>
        </p:nvSpPr>
        <p:spPr>
          <a:xfrm>
            <a:off x="9531150" y="6404066"/>
            <a:ext cx="2131995" cy="273567"/>
          </a:xfrm>
          <a:prstGeom prst="rect">
            <a:avLst/>
          </a:prstGeom>
        </p:spPr>
        <p:txBody>
          <a:bodyPr lIns="91359" tIns="45680" rIns="91359" bIns="45680"/>
          <a:lstStyle/>
          <a:p>
            <a:pPr defTabSz="1109398"/>
            <a:fld id="{66F9B19E-23E9-4120-A06C-57F6EDB783B3}" type="slidenum">
              <a:rPr lang="en-GB">
                <a:solidFill>
                  <a:srgbClr val="FFFFFF"/>
                </a:solidFill>
              </a:rPr>
              <a:pPr defTabSz="1109398"/>
              <a:t>42</a:t>
            </a:fld>
            <a:endParaRPr lang="en-GB">
              <a:solidFill>
                <a:srgbClr val="FFFFFF"/>
              </a:solidFill>
            </a:endParaRPr>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20951" y="1422285"/>
            <a:ext cx="11242195" cy="2678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8182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latin typeface="Segoe UI Light" panose="020B0502040204020203" pitchFamily="34" charset="0"/>
                <a:cs typeface="Segoe UI Light" panose="020B0502040204020203" pitchFamily="34" charset="0"/>
              </a:rPr>
              <a:t>R</a:t>
            </a:r>
            <a:endParaRPr lang="en-GB" dirty="0">
              <a:latin typeface="Segoe UI Light" panose="020B0502040204020203" pitchFamily="34" charset="0"/>
              <a:cs typeface="Segoe UI Light" panose="020B0502040204020203" pitchFamily="34" charset="0"/>
            </a:endParaRPr>
          </a:p>
        </p:txBody>
      </p:sp>
      <p:sp>
        <p:nvSpPr>
          <p:cNvPr id="4" name="Date Placeholder 3"/>
          <p:cNvSpPr>
            <a:spLocks noGrp="1"/>
          </p:cNvSpPr>
          <p:nvPr>
            <p:ph type="dt" sz="half" idx="4294967295"/>
          </p:nvPr>
        </p:nvSpPr>
        <p:spPr>
          <a:xfrm>
            <a:off x="460652" y="6404066"/>
            <a:ext cx="2131995" cy="273567"/>
          </a:xfrm>
          <a:prstGeom prst="rect">
            <a:avLst/>
          </a:prstGeom>
        </p:spPr>
        <p:txBody>
          <a:bodyPr lIns="91359" tIns="45680" rIns="91359" bIns="45680"/>
          <a:lstStyle/>
          <a:p>
            <a:pPr defTabSz="1109398"/>
            <a:fld id="{20CE17AF-4091-48A7-8681-C3B1BE5CA3B0}" type="datetime1">
              <a:rPr lang="en-GB">
                <a:solidFill>
                  <a:srgbClr val="FFFFFF"/>
                </a:solidFill>
              </a:rPr>
              <a:pPr defTabSz="1109398"/>
              <a:t>10/02/2016</a:t>
            </a:fld>
            <a:endParaRPr lang="en-GB" dirty="0">
              <a:solidFill>
                <a:srgbClr val="FFFFFF"/>
              </a:solidFill>
            </a:endParaRPr>
          </a:p>
        </p:txBody>
      </p:sp>
      <p:sp>
        <p:nvSpPr>
          <p:cNvPr id="5" name="Footer Placeholder 4"/>
          <p:cNvSpPr>
            <a:spLocks noGrp="1"/>
          </p:cNvSpPr>
          <p:nvPr>
            <p:ph type="ftr" sz="quarter" idx="4294967295"/>
          </p:nvPr>
        </p:nvSpPr>
        <p:spPr>
          <a:xfrm>
            <a:off x="3125641" y="6404066"/>
            <a:ext cx="5885974" cy="273567"/>
          </a:xfrm>
          <a:prstGeom prst="rect">
            <a:avLst/>
          </a:prstGeom>
        </p:spPr>
        <p:txBody>
          <a:bodyPr lIns="91359" tIns="45680" rIns="91359" bIns="45680"/>
          <a:lstStyle/>
          <a:p>
            <a:pPr defTabSz="1109398"/>
            <a:endParaRPr lang="en-GB" dirty="0">
              <a:solidFill>
                <a:srgbClr val="FFFFFF"/>
              </a:solidFill>
            </a:endParaRPr>
          </a:p>
        </p:txBody>
      </p:sp>
      <p:sp>
        <p:nvSpPr>
          <p:cNvPr id="6" name="Slide Number Placeholder 5"/>
          <p:cNvSpPr>
            <a:spLocks noGrp="1"/>
          </p:cNvSpPr>
          <p:nvPr>
            <p:ph type="sldNum" sz="quarter" idx="4294967295"/>
          </p:nvPr>
        </p:nvSpPr>
        <p:spPr>
          <a:xfrm>
            <a:off x="9531150" y="6404066"/>
            <a:ext cx="2131995" cy="273567"/>
          </a:xfrm>
          <a:prstGeom prst="rect">
            <a:avLst/>
          </a:prstGeom>
        </p:spPr>
        <p:txBody>
          <a:bodyPr lIns="91359" tIns="45680" rIns="91359" bIns="45680"/>
          <a:lstStyle/>
          <a:p>
            <a:pPr defTabSz="1109398"/>
            <a:fld id="{66F9B19E-23E9-4120-A06C-57F6EDB783B3}" type="slidenum">
              <a:rPr lang="en-GB">
                <a:solidFill>
                  <a:srgbClr val="FFFFFF"/>
                </a:solidFill>
              </a:rPr>
              <a:pPr defTabSz="1109398"/>
              <a:t>43</a:t>
            </a:fld>
            <a:endParaRPr lang="en-GB">
              <a:solidFill>
                <a:srgbClr val="FFFFFF"/>
              </a:solidFill>
            </a:endParaRPr>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22529" y="1430820"/>
            <a:ext cx="11334505" cy="371344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6072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SQL #2 - Application</a:t>
            </a:r>
            <a:endParaRPr lang="en-GB" dirty="0"/>
          </a:p>
        </p:txBody>
      </p:sp>
      <p:sp>
        <p:nvSpPr>
          <p:cNvPr id="5" name="Rectangular Callout 4"/>
          <p:cNvSpPr/>
          <p:nvPr/>
        </p:nvSpPr>
        <p:spPr bwMode="auto">
          <a:xfrm>
            <a:off x="4279070" y="4677413"/>
            <a:ext cx="3218658" cy="615372"/>
          </a:xfrm>
          <a:prstGeom prst="wedgeRectCallout">
            <a:avLst>
              <a:gd name="adj1" fmla="val -87485"/>
              <a:gd name="adj2" fmla="val -33883"/>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867" tIns="60934" rIns="121867" bIns="60934" numCol="1" rtlCol="0" anchor="ctr" anchorCtr="0" compatLnSpc="1">
            <a:prstTxWarp prst="textNoShape">
              <a:avLst/>
            </a:prstTxWarp>
            <a:spAutoFit/>
          </a:bodyPr>
          <a:lstStyle/>
          <a:p>
            <a:pPr algn="ctr" defTabSz="1218311" fontAlgn="base">
              <a:spcBef>
                <a:spcPct val="0"/>
              </a:spcBef>
              <a:spcAft>
                <a:spcPct val="0"/>
              </a:spcAft>
            </a:pPr>
            <a:r>
              <a:rPr lang="en-GB" sz="3199" b="1" dirty="0">
                <a:gradFill>
                  <a:gsLst>
                    <a:gs pos="0">
                      <a:srgbClr val="FFFFFF"/>
                    </a:gs>
                    <a:gs pos="100000">
                      <a:srgbClr val="FFFFFF"/>
                    </a:gs>
                  </a:gsLst>
                  <a:lin ang="5400000" scaled="0"/>
                </a:gradFill>
                <a:latin typeface="+mj-lt"/>
              </a:rPr>
              <a:t>Time to Market</a:t>
            </a:r>
          </a:p>
        </p:txBody>
      </p:sp>
      <p:sp>
        <p:nvSpPr>
          <p:cNvPr id="7" name="Rectangular Callout 6"/>
          <p:cNvSpPr/>
          <p:nvPr/>
        </p:nvSpPr>
        <p:spPr bwMode="auto">
          <a:xfrm>
            <a:off x="3383233" y="2949896"/>
            <a:ext cx="2488716" cy="615372"/>
          </a:xfrm>
          <a:prstGeom prst="wedgeRectCallout">
            <a:avLst>
              <a:gd name="adj1" fmla="val 26911"/>
              <a:gd name="adj2" fmla="val 150894"/>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867" tIns="60934" rIns="121867" bIns="60934" numCol="1" rtlCol="0" anchor="ctr" anchorCtr="0" compatLnSpc="1">
            <a:prstTxWarp prst="textNoShape">
              <a:avLst/>
            </a:prstTxWarp>
            <a:spAutoFit/>
          </a:bodyPr>
          <a:lstStyle/>
          <a:p>
            <a:pPr algn="ctr" defTabSz="1218311" fontAlgn="base">
              <a:spcBef>
                <a:spcPct val="0"/>
              </a:spcBef>
              <a:spcAft>
                <a:spcPct val="0"/>
              </a:spcAft>
            </a:pPr>
            <a:r>
              <a:rPr lang="en-GB" sz="3199" b="1" dirty="0">
                <a:gradFill>
                  <a:gsLst>
                    <a:gs pos="0">
                      <a:srgbClr val="FFFFFF"/>
                    </a:gs>
                    <a:gs pos="100000">
                      <a:srgbClr val="FFFFFF"/>
                    </a:gs>
                  </a:gsLst>
                  <a:lin ang="5400000" scaled="0"/>
                </a:gradFill>
                <a:latin typeface="+mj-lt"/>
              </a:rPr>
              <a:t>Correctness</a:t>
            </a:r>
          </a:p>
        </p:txBody>
      </p:sp>
      <p:sp>
        <p:nvSpPr>
          <p:cNvPr id="3" name="Text Placeholder 2"/>
          <p:cNvSpPr>
            <a:spLocks noGrp="1"/>
          </p:cNvSpPr>
          <p:nvPr>
            <p:ph type="body" idx="1"/>
          </p:nvPr>
        </p:nvSpPr>
        <p:spPr>
          <a:xfrm>
            <a:off x="519047" y="1448154"/>
            <a:ext cx="11147560" cy="540148"/>
          </a:xfrm>
        </p:spPr>
        <p:txBody>
          <a:bodyPr/>
          <a:lstStyle/>
          <a:p>
            <a:endParaRPr lang="en-GB"/>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192" y="1282285"/>
            <a:ext cx="11120854" cy="5103406"/>
          </a:xfrm>
          <a:prstGeom prst="rect">
            <a:avLst/>
          </a:prstGeom>
        </p:spPr>
      </p:pic>
    </p:spTree>
    <p:extLst>
      <p:ext uri="{BB962C8B-B14F-4D97-AF65-F5344CB8AC3E}">
        <p14:creationId xmlns:p14="http://schemas.microsoft.com/office/powerpoint/2010/main" val="34462495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Segoe UI Light" panose="020B0502040204020203" pitchFamily="34" charset="0"/>
                <a:cs typeface="Segoe UI Light" panose="020B0502040204020203" pitchFamily="34" charset="0"/>
              </a:rPr>
              <a:t>Theme #2 - Data at Multiple Scales</a:t>
            </a:r>
            <a:endParaRPr lang="en-GB" dirty="0">
              <a:latin typeface="Segoe UI Light" panose="020B0502040204020203" pitchFamily="34" charset="0"/>
              <a:cs typeface="Segoe UI Light" panose="020B0502040204020203" pitchFamily="34" charset="0"/>
            </a:endParaRPr>
          </a:p>
        </p:txBody>
      </p:sp>
      <p:sp>
        <p:nvSpPr>
          <p:cNvPr id="3" name="Text Placeholder 2"/>
          <p:cNvSpPr>
            <a:spLocks noGrp="1"/>
          </p:cNvSpPr>
          <p:nvPr>
            <p:ph type="body" sz="quarter" idx="11"/>
          </p:nvPr>
        </p:nvSpPr>
        <p:spPr/>
        <p:txBody>
          <a:bodyPr>
            <a:normAutofit/>
          </a:bodyPr>
          <a:lstStyle/>
          <a:p>
            <a:r>
              <a:rPr lang="en-GB" dirty="0" smtClean="0">
                <a:latin typeface="Segoe UI Light" panose="020B0502040204020203" pitchFamily="34" charset="0"/>
                <a:cs typeface="Segoe UI Light" panose="020B0502040204020203" pitchFamily="34" charset="0"/>
              </a:rPr>
              <a:t>From Everything to Individuals</a:t>
            </a:r>
            <a:endParaRPr lang="en-GB" dirty="0">
              <a:latin typeface="Segoe UI Light" panose="020B0502040204020203" pitchFamily="34" charset="0"/>
              <a:cs typeface="Segoe UI Light" panose="020B0502040204020203" pitchFamily="34" charset="0"/>
            </a:endParaRPr>
          </a:p>
        </p:txBody>
      </p:sp>
      <p:sp>
        <p:nvSpPr>
          <p:cNvPr id="7" name="Folded Corner 6"/>
          <p:cNvSpPr/>
          <p:nvPr/>
        </p:nvSpPr>
        <p:spPr>
          <a:xfrm>
            <a:off x="1644009" y="2464108"/>
            <a:ext cx="2083350" cy="440561"/>
          </a:xfrm>
          <a:prstGeom prst="foldedCorner">
            <a:avLst/>
          </a:prstGeom>
        </p:spPr>
        <p:style>
          <a:lnRef idx="1">
            <a:schemeClr val="accent1"/>
          </a:lnRef>
          <a:fillRef idx="3">
            <a:schemeClr val="accent1"/>
          </a:fillRef>
          <a:effectRef idx="2">
            <a:schemeClr val="accent1"/>
          </a:effectRef>
          <a:fontRef idx="minor">
            <a:schemeClr val="lt1"/>
          </a:fontRef>
        </p:style>
        <p:txBody>
          <a:bodyPr wrap="none" lIns="91374" tIns="45687" rIns="91374" bIns="45687" rtlCol="0" anchor="ctr">
            <a:spAutoFit/>
          </a:bodyPr>
          <a:lstStyle/>
          <a:p>
            <a:pPr defTabSz="932634"/>
            <a:r>
              <a:rPr lang="en-GB" sz="1799" b="1" dirty="0" err="1">
                <a:solidFill>
                  <a:prstClr val="white"/>
                </a:solidFill>
                <a:latin typeface="Consolas" pitchFamily="49" charset="0"/>
                <a:cs typeface="Consolas" pitchFamily="49" charset="0"/>
              </a:rPr>
              <a:t>data.AllEntites</a:t>
            </a:r>
            <a:endParaRPr lang="en-GB" sz="1799" b="1" dirty="0">
              <a:solidFill>
                <a:prstClr val="white"/>
              </a:solidFill>
              <a:latin typeface="Consolas" pitchFamily="49" charset="0"/>
              <a:cs typeface="Consolas" pitchFamily="49" charset="0"/>
            </a:endParaRPr>
          </a:p>
        </p:txBody>
      </p:sp>
      <p:sp>
        <p:nvSpPr>
          <p:cNvPr id="8" name="Rectangular Callout 7"/>
          <p:cNvSpPr/>
          <p:nvPr/>
        </p:nvSpPr>
        <p:spPr>
          <a:xfrm>
            <a:off x="7017078" y="1466627"/>
            <a:ext cx="3637859" cy="1569017"/>
          </a:xfrm>
          <a:prstGeom prst="wedgeRectCallout">
            <a:avLst>
              <a:gd name="adj1" fmla="val -120511"/>
              <a:gd name="adj2" fmla="val 23275"/>
            </a:avLst>
          </a:prstGeom>
          <a:solidFill>
            <a:srgbClr val="002F81"/>
          </a:solidFill>
        </p:spPr>
        <p:style>
          <a:lnRef idx="1">
            <a:schemeClr val="accent1"/>
          </a:lnRef>
          <a:fillRef idx="3">
            <a:schemeClr val="accent1"/>
          </a:fillRef>
          <a:effectRef idx="2">
            <a:schemeClr val="accent1"/>
          </a:effectRef>
          <a:fontRef idx="minor">
            <a:schemeClr val="lt1"/>
          </a:fontRef>
        </p:style>
        <p:txBody>
          <a:bodyPr wrap="square" lIns="91374" tIns="45687" rIns="91374" bIns="45687" rtlCol="0" anchor="ctr">
            <a:spAutoFit/>
          </a:bodyPr>
          <a:lstStyle/>
          <a:p>
            <a:pPr algn="ctr" defTabSz="932634"/>
            <a:r>
              <a:rPr lang="en-GB" sz="2399" dirty="0">
                <a:solidFill>
                  <a:prstClr val="white"/>
                </a:solidFill>
                <a:ea typeface="Segoe UI" pitchFamily="34" charset="0"/>
                <a:cs typeface="Segoe UI" pitchFamily="34" charset="0"/>
              </a:rPr>
              <a:t>Data Scripters need to work with different granularities of schematization</a:t>
            </a:r>
          </a:p>
        </p:txBody>
      </p:sp>
      <p:sp>
        <p:nvSpPr>
          <p:cNvPr id="10" name="Folded Corner 9"/>
          <p:cNvSpPr/>
          <p:nvPr/>
        </p:nvSpPr>
        <p:spPr>
          <a:xfrm>
            <a:off x="1644009" y="3175788"/>
            <a:ext cx="4868281" cy="440561"/>
          </a:xfrm>
          <a:prstGeom prst="foldedCorner">
            <a:avLst/>
          </a:prstGeom>
        </p:spPr>
        <p:style>
          <a:lnRef idx="1">
            <a:schemeClr val="accent1"/>
          </a:lnRef>
          <a:fillRef idx="3">
            <a:schemeClr val="accent1"/>
          </a:fillRef>
          <a:effectRef idx="2">
            <a:schemeClr val="accent1"/>
          </a:effectRef>
          <a:fontRef idx="minor">
            <a:schemeClr val="lt1"/>
          </a:fontRef>
        </p:style>
        <p:txBody>
          <a:bodyPr wrap="none" lIns="91374" tIns="45687" rIns="91374" bIns="45687" rtlCol="0" anchor="ctr">
            <a:spAutoFit/>
          </a:bodyPr>
          <a:lstStyle/>
          <a:p>
            <a:pPr defTabSz="932634"/>
            <a:r>
              <a:rPr lang="en-GB" sz="1799" b="1" dirty="0" err="1">
                <a:solidFill>
                  <a:prstClr val="white"/>
                </a:solidFill>
                <a:latin typeface="Consolas" pitchFamily="49" charset="0"/>
                <a:cs typeface="Consolas" pitchFamily="49" charset="0"/>
              </a:rPr>
              <a:t>data.Automotive.``Automobile</a:t>
            </a:r>
            <a:r>
              <a:rPr lang="en-GB" sz="1799" b="1" dirty="0">
                <a:solidFill>
                  <a:prstClr val="white"/>
                </a:solidFill>
                <a:latin typeface="Consolas" pitchFamily="49" charset="0"/>
                <a:cs typeface="Consolas" pitchFamily="49" charset="0"/>
              </a:rPr>
              <a:t> Models``</a:t>
            </a:r>
          </a:p>
        </p:txBody>
      </p:sp>
      <p:sp>
        <p:nvSpPr>
          <p:cNvPr id="11" name="Folded Corner 10"/>
          <p:cNvSpPr/>
          <p:nvPr/>
        </p:nvSpPr>
        <p:spPr>
          <a:xfrm>
            <a:off x="1644008" y="4027002"/>
            <a:ext cx="8412738" cy="440561"/>
          </a:xfrm>
          <a:prstGeom prst="foldedCorner">
            <a:avLst/>
          </a:prstGeom>
        </p:spPr>
        <p:style>
          <a:lnRef idx="1">
            <a:schemeClr val="accent1"/>
          </a:lnRef>
          <a:fillRef idx="3">
            <a:schemeClr val="accent1"/>
          </a:fillRef>
          <a:effectRef idx="2">
            <a:schemeClr val="accent1"/>
          </a:effectRef>
          <a:fontRef idx="minor">
            <a:schemeClr val="lt1"/>
          </a:fontRef>
        </p:style>
        <p:txBody>
          <a:bodyPr wrap="none" lIns="91374" tIns="45687" rIns="91374" bIns="45687" rtlCol="0" anchor="ctr">
            <a:spAutoFit/>
          </a:bodyPr>
          <a:lstStyle/>
          <a:p>
            <a:pPr defTabSz="932634"/>
            <a:r>
              <a:rPr lang="en-GB" sz="1799" b="1" dirty="0" err="1">
                <a:solidFill>
                  <a:prstClr val="white"/>
                </a:solidFill>
                <a:latin typeface="Consolas" pitchFamily="49" charset="0"/>
                <a:cs typeface="Consolas" pitchFamily="49" charset="0"/>
              </a:rPr>
              <a:t>data.Automotive.``Automobile</a:t>
            </a:r>
            <a:r>
              <a:rPr lang="en-GB" sz="1799" b="1" dirty="0">
                <a:solidFill>
                  <a:prstClr val="white"/>
                </a:solidFill>
                <a:latin typeface="Consolas" pitchFamily="49" charset="0"/>
                <a:cs typeface="Consolas" pitchFamily="49" charset="0"/>
              </a:rPr>
              <a:t> </a:t>
            </a:r>
            <a:r>
              <a:rPr lang="en-GB" sz="1799" b="1" dirty="0" err="1">
                <a:solidFill>
                  <a:prstClr val="white"/>
                </a:solidFill>
                <a:latin typeface="Consolas" pitchFamily="49" charset="0"/>
                <a:cs typeface="Consolas" pitchFamily="49" charset="0"/>
              </a:rPr>
              <a:t>Models``.Individuals.``Porsche</a:t>
            </a:r>
            <a:r>
              <a:rPr lang="en-GB" sz="1799" b="1" dirty="0">
                <a:solidFill>
                  <a:prstClr val="white"/>
                </a:solidFill>
                <a:latin typeface="Consolas" pitchFamily="49" charset="0"/>
                <a:cs typeface="Consolas" pitchFamily="49" charset="0"/>
              </a:rPr>
              <a:t> 911``</a:t>
            </a:r>
          </a:p>
        </p:txBody>
      </p:sp>
      <p:sp>
        <p:nvSpPr>
          <p:cNvPr id="9" name="Rectangular Callout 8"/>
          <p:cNvSpPr/>
          <p:nvPr/>
        </p:nvSpPr>
        <p:spPr>
          <a:xfrm>
            <a:off x="2790973" y="5233289"/>
            <a:ext cx="4624784" cy="1199829"/>
          </a:xfrm>
          <a:prstGeom prst="wedgeRectCallout">
            <a:avLst>
              <a:gd name="adj1" fmla="val 22482"/>
              <a:gd name="adj2" fmla="val -36363"/>
            </a:avLst>
          </a:prstGeom>
          <a:solidFill>
            <a:srgbClr val="002F81"/>
          </a:solidFill>
        </p:spPr>
        <p:style>
          <a:lnRef idx="1">
            <a:schemeClr val="accent1"/>
          </a:lnRef>
          <a:fillRef idx="3">
            <a:schemeClr val="accent1"/>
          </a:fillRef>
          <a:effectRef idx="2">
            <a:schemeClr val="accent1"/>
          </a:effectRef>
          <a:fontRef idx="minor">
            <a:schemeClr val="lt1"/>
          </a:fontRef>
        </p:style>
        <p:txBody>
          <a:bodyPr wrap="square" lIns="91374" tIns="45687" rIns="91374" bIns="45687" rtlCol="0" anchor="ctr">
            <a:spAutoFit/>
          </a:bodyPr>
          <a:lstStyle/>
          <a:p>
            <a:pPr algn="ctr" defTabSz="932634"/>
            <a:r>
              <a:rPr lang="en-GB" sz="2399" dirty="0">
                <a:solidFill>
                  <a:prstClr val="white"/>
                </a:solidFill>
                <a:ea typeface="Segoe UI" pitchFamily="34" charset="0"/>
                <a:cs typeface="Segoe UI" pitchFamily="34" charset="0"/>
              </a:rPr>
              <a:t>…Only a language that supports massively scalable metadata can operate at all these levels</a:t>
            </a:r>
          </a:p>
        </p:txBody>
      </p:sp>
      <p:sp>
        <p:nvSpPr>
          <p:cNvPr id="12" name="Rectangular Callout 11"/>
          <p:cNvSpPr/>
          <p:nvPr/>
        </p:nvSpPr>
        <p:spPr>
          <a:xfrm>
            <a:off x="8258575" y="5233288"/>
            <a:ext cx="2269073" cy="1199829"/>
          </a:xfrm>
          <a:prstGeom prst="wedgeRectCallout">
            <a:avLst>
              <a:gd name="adj1" fmla="val -49163"/>
              <a:gd name="adj2" fmla="val -84409"/>
            </a:avLst>
          </a:prstGeom>
          <a:solidFill>
            <a:srgbClr val="002F81"/>
          </a:solidFill>
        </p:spPr>
        <p:style>
          <a:lnRef idx="1">
            <a:schemeClr val="accent1"/>
          </a:lnRef>
          <a:fillRef idx="3">
            <a:schemeClr val="accent1"/>
          </a:fillRef>
          <a:effectRef idx="2">
            <a:schemeClr val="accent1"/>
          </a:effectRef>
          <a:fontRef idx="minor">
            <a:schemeClr val="lt1"/>
          </a:fontRef>
        </p:style>
        <p:txBody>
          <a:bodyPr wrap="square" lIns="91374" tIns="45687" rIns="91374" bIns="45687" rtlCol="0" anchor="ctr">
            <a:spAutoFit/>
          </a:bodyPr>
          <a:lstStyle/>
          <a:p>
            <a:pPr algn="ctr" defTabSz="932634"/>
            <a:r>
              <a:rPr lang="en-GB" sz="2399" dirty="0">
                <a:solidFill>
                  <a:prstClr val="white"/>
                </a:solidFill>
                <a:ea typeface="Segoe UI" pitchFamily="34" charset="0"/>
                <a:cs typeface="Segoe UI" pitchFamily="34" charset="0"/>
              </a:rPr>
              <a:t>Every stable entity can get a unique type</a:t>
            </a:r>
          </a:p>
        </p:txBody>
      </p:sp>
    </p:spTree>
    <p:extLst>
      <p:ext uri="{BB962C8B-B14F-4D97-AF65-F5344CB8AC3E}">
        <p14:creationId xmlns:p14="http://schemas.microsoft.com/office/powerpoint/2010/main" val="19528035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612" y="744792"/>
            <a:ext cx="11068487" cy="3987226"/>
          </a:xfrm>
        </p:spPr>
        <p:txBody>
          <a:bodyPr/>
          <a:lstStyle/>
          <a:p>
            <a:pPr marL="85691" lvl="4" algn="r" defTabSz="932634" rtl="0">
              <a:lnSpc>
                <a:spcPct val="90000"/>
              </a:lnSpc>
              <a:spcBef>
                <a:spcPct val="20000"/>
              </a:spcBef>
              <a:buSzPct val="90000"/>
              <a:defRPr/>
            </a:pPr>
            <a:r>
              <a:rPr lang="en-GB" sz="3599" i="1" kern="1200" dirty="0">
                <a:gradFill>
                  <a:gsLst>
                    <a:gs pos="0">
                      <a:prstClr val="black"/>
                    </a:gs>
                    <a:gs pos="86000">
                      <a:prstClr val="black"/>
                    </a:gs>
                  </a:gsLst>
                  <a:lin ang="5400000" scaled="0"/>
                </a:gradFill>
                <a:latin typeface="Segoe UI Light" panose="020B0502040204020203" pitchFamily="34" charset="0"/>
                <a:ea typeface="+mn-ea"/>
                <a:cs typeface="+mn-cs"/>
              </a:rPr>
              <a:t>“The idea of </a:t>
            </a:r>
            <a:r>
              <a:rPr lang="en-GB" sz="3599" b="1" i="1" kern="1200" dirty="0">
                <a:solidFill>
                  <a:srgbClr val="00B050"/>
                </a:solidFill>
                <a:latin typeface="Segoe UI Light" panose="020B0502040204020203" pitchFamily="34" charset="0"/>
                <a:ea typeface="+mn-ea"/>
                <a:cs typeface="+mn-cs"/>
              </a:rPr>
              <a:t>integrating internet-scale information services </a:t>
            </a:r>
            <a:r>
              <a:rPr lang="en-GB" sz="3599" i="1" kern="1200" dirty="0">
                <a:solidFill>
                  <a:prstClr val="black"/>
                </a:solidFill>
                <a:latin typeface="Segoe UI Light" panose="020B0502040204020203" pitchFamily="34" charset="0"/>
                <a:ea typeface="+mn-ea"/>
                <a:cs typeface="+mn-cs"/>
              </a:rPr>
              <a:t>directly into the program's variable and type space is </a:t>
            </a:r>
            <a:r>
              <a:rPr lang="en-GB" sz="3599" b="1" i="1" kern="1200" dirty="0">
                <a:solidFill>
                  <a:srgbClr val="00B050"/>
                </a:solidFill>
                <a:latin typeface="Segoe UI Light" panose="020B0502040204020203" pitchFamily="34" charset="0"/>
                <a:ea typeface="+mn-ea"/>
                <a:cs typeface="+mn-cs"/>
              </a:rPr>
              <a:t>probably</a:t>
            </a:r>
            <a:r>
              <a:rPr lang="en-GB" sz="3599" i="1" kern="1200" dirty="0">
                <a:solidFill>
                  <a:srgbClr val="00B050"/>
                </a:solidFill>
                <a:latin typeface="Segoe UI Light" panose="020B0502040204020203" pitchFamily="34" charset="0"/>
                <a:ea typeface="+mn-ea"/>
                <a:cs typeface="+mn-cs"/>
              </a:rPr>
              <a:t> </a:t>
            </a:r>
            <a:r>
              <a:rPr lang="en-GB" sz="3599" b="1" i="1" kern="1200" dirty="0">
                <a:solidFill>
                  <a:srgbClr val="00B050"/>
                </a:solidFill>
                <a:latin typeface="Segoe UI Light" panose="020B0502040204020203" pitchFamily="34" charset="0"/>
                <a:ea typeface="+mn-ea"/>
                <a:cs typeface="+mn-cs"/>
              </a:rPr>
              <a:t>the most innovative programming language idea </a:t>
            </a:r>
            <a:r>
              <a:rPr lang="en-GB" sz="3599" i="1" kern="1200" dirty="0">
                <a:solidFill>
                  <a:prstClr val="black"/>
                </a:solidFill>
                <a:latin typeface="Segoe UI Light" panose="020B0502040204020203" pitchFamily="34" charset="0"/>
                <a:ea typeface="+mn-ea"/>
                <a:cs typeface="+mn-cs"/>
              </a:rPr>
              <a:t>I’ve heard of in a decade</a:t>
            </a:r>
            <a:r>
              <a:rPr lang="en-GB" sz="3599" i="1" kern="1200" dirty="0">
                <a:gradFill>
                  <a:gsLst>
                    <a:gs pos="0">
                      <a:prstClr val="black"/>
                    </a:gs>
                    <a:gs pos="86000">
                      <a:prstClr val="black"/>
                    </a:gs>
                  </a:gsLst>
                  <a:lin ang="5400000" scaled="0"/>
                </a:gradFill>
                <a:latin typeface="Segoe UI Light" panose="020B0502040204020203" pitchFamily="34" charset="0"/>
                <a:ea typeface="+mn-ea"/>
                <a:cs typeface="+mn-cs"/>
              </a:rPr>
              <a:t>”  </a:t>
            </a:r>
            <a:br>
              <a:rPr lang="en-GB" sz="3599" i="1" kern="1200" dirty="0">
                <a:gradFill>
                  <a:gsLst>
                    <a:gs pos="0">
                      <a:prstClr val="black"/>
                    </a:gs>
                    <a:gs pos="86000">
                      <a:prstClr val="black"/>
                    </a:gs>
                  </a:gsLst>
                  <a:lin ang="5400000" scaled="0"/>
                </a:gradFill>
                <a:latin typeface="Segoe UI Light" panose="020B0502040204020203" pitchFamily="34" charset="0"/>
                <a:ea typeface="+mn-ea"/>
                <a:cs typeface="+mn-cs"/>
              </a:rPr>
            </a:br>
            <a:r>
              <a:rPr lang="en-GB" sz="3599" i="1" kern="1200" dirty="0">
                <a:gradFill>
                  <a:gsLst>
                    <a:gs pos="0">
                      <a:prstClr val="black"/>
                    </a:gs>
                    <a:gs pos="86000">
                      <a:prstClr val="black"/>
                    </a:gs>
                  </a:gsLst>
                  <a:lin ang="5400000" scaled="0"/>
                </a:gradFill>
                <a:latin typeface="Segoe UI Light" panose="020B0502040204020203" pitchFamily="34" charset="0"/>
                <a:ea typeface="+mn-ea"/>
                <a:cs typeface="+mn-cs"/>
              </a:rPr>
              <a:t/>
            </a:r>
            <a:br>
              <a:rPr lang="en-GB" sz="3599" i="1" kern="1200" dirty="0">
                <a:gradFill>
                  <a:gsLst>
                    <a:gs pos="0">
                      <a:prstClr val="black"/>
                    </a:gs>
                    <a:gs pos="86000">
                      <a:prstClr val="black"/>
                    </a:gs>
                  </a:gsLst>
                  <a:lin ang="5400000" scaled="0"/>
                </a:gradFill>
                <a:latin typeface="Segoe UI Light" panose="020B0502040204020203" pitchFamily="34" charset="0"/>
                <a:ea typeface="+mn-ea"/>
                <a:cs typeface="+mn-cs"/>
              </a:rPr>
            </a:br>
            <a:r>
              <a:rPr lang="en-GB" sz="3599" i="1" kern="1200" dirty="0">
                <a:gradFill>
                  <a:gsLst>
                    <a:gs pos="0">
                      <a:prstClr val="black"/>
                    </a:gs>
                    <a:gs pos="86000">
                      <a:prstClr val="black"/>
                    </a:gs>
                  </a:gsLst>
                  <a:lin ang="5400000" scaled="0"/>
                </a:gradFill>
                <a:latin typeface="Segoe UI Light" panose="020B0502040204020203" pitchFamily="34" charset="0"/>
                <a:ea typeface="+mn-ea"/>
                <a:cs typeface="+mn-cs"/>
              </a:rPr>
              <a:t>(</a:t>
            </a:r>
            <a:r>
              <a:rPr lang="en-GB" sz="3599" kern="1200" dirty="0">
                <a:gradFill>
                  <a:gsLst>
                    <a:gs pos="0">
                      <a:prstClr val="black"/>
                    </a:gs>
                    <a:gs pos="86000">
                      <a:prstClr val="black"/>
                    </a:gs>
                  </a:gsLst>
                  <a:lin ang="5400000" scaled="0"/>
                </a:gradFill>
                <a:latin typeface="Segoe UI Light" panose="020B0502040204020203" pitchFamily="34" charset="0"/>
                <a:ea typeface="+mn-ea"/>
                <a:cs typeface="+mn-cs"/>
              </a:rPr>
              <a:t>Jim </a:t>
            </a:r>
            <a:r>
              <a:rPr lang="en-GB" sz="3599" kern="1200" dirty="0" err="1">
                <a:gradFill>
                  <a:gsLst>
                    <a:gs pos="0">
                      <a:prstClr val="black"/>
                    </a:gs>
                    <a:gs pos="86000">
                      <a:prstClr val="black"/>
                    </a:gs>
                  </a:gsLst>
                  <a:lin ang="5400000" scaled="0"/>
                </a:gradFill>
                <a:latin typeface="Segoe UI Light" panose="020B0502040204020203" pitchFamily="34" charset="0"/>
                <a:ea typeface="+mn-ea"/>
                <a:cs typeface="+mn-cs"/>
              </a:rPr>
              <a:t>Cordy</a:t>
            </a:r>
            <a:r>
              <a:rPr lang="en-GB" sz="3599" kern="1200" dirty="0">
                <a:gradFill>
                  <a:gsLst>
                    <a:gs pos="0">
                      <a:prstClr val="black"/>
                    </a:gs>
                    <a:gs pos="86000">
                      <a:prstClr val="black"/>
                    </a:gs>
                  </a:gsLst>
                  <a:lin ang="5400000" scaled="0"/>
                </a:gradFill>
                <a:latin typeface="Segoe UI Light" panose="020B0502040204020203" pitchFamily="34" charset="0"/>
                <a:ea typeface="+mn-ea"/>
                <a:cs typeface="+mn-cs"/>
              </a:rPr>
              <a:t>, Queens U</a:t>
            </a:r>
            <a:r>
              <a:rPr lang="en-GB" sz="3599" i="1" kern="1200" dirty="0">
                <a:gradFill>
                  <a:gsLst>
                    <a:gs pos="0">
                      <a:prstClr val="black"/>
                    </a:gs>
                    <a:gs pos="86000">
                      <a:prstClr val="black"/>
                    </a:gs>
                  </a:gsLst>
                  <a:lin ang="5400000" scaled="0"/>
                </a:gradFill>
                <a:latin typeface="Segoe UI Light" panose="020B0502040204020203" pitchFamily="34" charset="0"/>
                <a:ea typeface="+mn-ea"/>
                <a:cs typeface="+mn-cs"/>
              </a:rPr>
              <a:t>)</a:t>
            </a:r>
            <a:br>
              <a:rPr lang="en-GB" sz="3599" i="1" kern="1200" dirty="0">
                <a:gradFill>
                  <a:gsLst>
                    <a:gs pos="0">
                      <a:prstClr val="black"/>
                    </a:gs>
                    <a:gs pos="86000">
                      <a:prstClr val="black"/>
                    </a:gs>
                  </a:gsLst>
                  <a:lin ang="5400000" scaled="0"/>
                </a:gradFill>
                <a:latin typeface="Segoe UI Light" panose="020B0502040204020203" pitchFamily="34" charset="0"/>
                <a:ea typeface="+mn-ea"/>
                <a:cs typeface="+mn-cs"/>
              </a:rPr>
            </a:br>
            <a:r>
              <a:rPr lang="en-GB" sz="3599" i="1" kern="1200" dirty="0">
                <a:gradFill>
                  <a:gsLst>
                    <a:gs pos="0">
                      <a:prstClr val="black"/>
                    </a:gs>
                    <a:gs pos="86000">
                      <a:prstClr val="black"/>
                    </a:gs>
                  </a:gsLst>
                  <a:lin ang="5400000" scaled="0"/>
                </a:gradFill>
                <a:latin typeface="Segoe UI Light" panose="020B0502040204020203" pitchFamily="34" charset="0"/>
                <a:ea typeface="+mn-ea"/>
                <a:cs typeface="+mn-cs"/>
              </a:rPr>
              <a:t/>
            </a:r>
            <a:br>
              <a:rPr lang="en-GB" sz="3599" i="1" kern="1200" dirty="0">
                <a:gradFill>
                  <a:gsLst>
                    <a:gs pos="0">
                      <a:prstClr val="black"/>
                    </a:gs>
                    <a:gs pos="86000">
                      <a:prstClr val="black"/>
                    </a:gs>
                  </a:gsLst>
                  <a:lin ang="5400000" scaled="0"/>
                </a:gradFill>
                <a:latin typeface="Segoe UI Light" panose="020B0502040204020203" pitchFamily="34" charset="0"/>
                <a:ea typeface="+mn-ea"/>
                <a:cs typeface="+mn-cs"/>
              </a:rPr>
            </a:br>
            <a:r>
              <a:rPr lang="en-GB" sz="3599" kern="1200" dirty="0">
                <a:gradFill>
                  <a:gsLst>
                    <a:gs pos="0">
                      <a:prstClr val="black"/>
                    </a:gs>
                    <a:gs pos="86000">
                      <a:prstClr val="black"/>
                    </a:gs>
                  </a:gsLst>
                  <a:lin ang="5400000" scaled="0"/>
                </a:gradFill>
                <a:latin typeface="Segoe UI Light" panose="020B0502040204020203" pitchFamily="34" charset="0"/>
                <a:ea typeface="+mn-ea"/>
                <a:cs typeface="+mn-cs"/>
              </a:rPr>
              <a:t>Overly kind, but thought provoking!</a:t>
            </a:r>
          </a:p>
        </p:txBody>
      </p:sp>
    </p:spTree>
    <p:extLst>
      <p:ext uri="{BB962C8B-B14F-4D97-AF65-F5344CB8AC3E}">
        <p14:creationId xmlns:p14="http://schemas.microsoft.com/office/powerpoint/2010/main" val="3050663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24174" y="1822556"/>
            <a:ext cx="10938892" cy="2126154"/>
          </a:xfrm>
        </p:spPr>
        <p:txBody>
          <a:bodyPr>
            <a:normAutofit lnSpcReduction="10000"/>
          </a:bodyPr>
          <a:lstStyle/>
          <a:p>
            <a:r>
              <a:rPr lang="en-GB" sz="8000" dirty="0" smtClean="0"/>
              <a:t>Programming + Data + </a:t>
            </a:r>
            <a:r>
              <a:rPr lang="en-GB" sz="8000" dirty="0" smtClean="0"/>
              <a:t>Cloud</a:t>
            </a:r>
            <a:endParaRPr lang="en-GB" sz="8000" dirty="0"/>
          </a:p>
        </p:txBody>
      </p:sp>
      <p:sp>
        <p:nvSpPr>
          <p:cNvPr id="5" name="Text Placeholder 4"/>
          <p:cNvSpPr>
            <a:spLocks noGrp="1"/>
          </p:cNvSpPr>
          <p:nvPr>
            <p:ph type="body" sz="quarter" idx="11"/>
          </p:nvPr>
        </p:nvSpPr>
        <p:spPr/>
        <p:txBody>
          <a:bodyPr>
            <a:noAutofit/>
          </a:bodyPr>
          <a:lstStyle/>
          <a:p>
            <a:endParaRPr lang="en-GB" sz="4798" dirty="0"/>
          </a:p>
        </p:txBody>
      </p:sp>
      <p:sp>
        <p:nvSpPr>
          <p:cNvPr id="6" name="Title 5"/>
          <p:cNvSpPr>
            <a:spLocks noGrp="1"/>
          </p:cNvSpPr>
          <p:nvPr>
            <p:ph type="title" idx="4294967295"/>
          </p:nvPr>
        </p:nvSpPr>
        <p:spPr>
          <a:xfrm>
            <a:off x="0" y="2128798"/>
            <a:ext cx="11171634" cy="1513670"/>
          </a:xfrm>
        </p:spPr>
        <p:txBody>
          <a:bodyPr/>
          <a:lstStyle/>
          <a:p>
            <a:pPr algn="ctr"/>
            <a:r>
              <a:rPr lang="en-GB" dirty="0" smtClean="0"/>
              <a:t/>
            </a:r>
            <a:br>
              <a:rPr lang="en-GB" dirty="0" smtClean="0"/>
            </a:br>
            <a:endParaRPr lang="en-GB" dirty="0"/>
          </a:p>
        </p:txBody>
      </p:sp>
    </p:spTree>
    <p:extLst>
      <p:ext uri="{BB962C8B-B14F-4D97-AF65-F5344CB8AC3E}">
        <p14:creationId xmlns:p14="http://schemas.microsoft.com/office/powerpoint/2010/main" val="3848441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04955"/>
            <a:ext cx="11171635" cy="2659190"/>
          </a:xfrm>
        </p:spPr>
        <p:txBody>
          <a:bodyPr/>
          <a:lstStyle/>
          <a:p>
            <a:pPr algn="ctr"/>
            <a:r>
              <a:rPr lang="en-GB" sz="4800" dirty="0" smtClean="0"/>
              <a:t>The problem: cloud programming is hard</a:t>
            </a:r>
            <a:br>
              <a:rPr lang="en-GB" sz="4800" dirty="0" smtClean="0"/>
            </a:br>
            <a:r>
              <a:rPr lang="en-GB" sz="4800" dirty="0"/>
              <a:t/>
            </a:r>
            <a:br>
              <a:rPr lang="en-GB" sz="4800" dirty="0"/>
            </a:br>
            <a:r>
              <a:rPr lang="en-GB" sz="4800" dirty="0" smtClean="0"/>
              <a:t>The solution: simple, scalable </a:t>
            </a:r>
            <a:r>
              <a:rPr lang="en-GB" sz="4800" dirty="0" err="1" smtClean="0"/>
              <a:t>cloud+data</a:t>
            </a:r>
            <a:r>
              <a:rPr lang="en-GB" sz="4800" dirty="0" smtClean="0"/>
              <a:t> scripting</a:t>
            </a:r>
            <a:endParaRPr lang="en-GB" sz="4800" b="1" dirty="0"/>
          </a:p>
        </p:txBody>
      </p:sp>
    </p:spTree>
    <p:extLst>
      <p:ext uri="{BB962C8B-B14F-4D97-AF65-F5344CB8AC3E}">
        <p14:creationId xmlns:p14="http://schemas.microsoft.com/office/powerpoint/2010/main" val="18902522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468251" y="1921522"/>
            <a:ext cx="9153525" cy="4276725"/>
          </a:xfrm>
          <a:prstGeom prst="rect">
            <a:avLst/>
          </a:prstGeom>
        </p:spPr>
      </p:pic>
      <p:sp>
        <p:nvSpPr>
          <p:cNvPr id="5" name="Title 4"/>
          <p:cNvSpPr>
            <a:spLocks noGrp="1"/>
          </p:cNvSpPr>
          <p:nvPr>
            <p:ph type="title"/>
          </p:nvPr>
        </p:nvSpPr>
        <p:spPr>
          <a:xfrm>
            <a:off x="6045014" y="4848468"/>
            <a:ext cx="3979336" cy="271448"/>
          </a:xfrm>
          <a:solidFill>
            <a:schemeClr val="bg1"/>
          </a:solidFill>
        </p:spPr>
        <p:txBody>
          <a:bodyPr/>
          <a:lstStyle/>
          <a:p>
            <a:pPr algn="r"/>
            <a:endParaRPr lang="en-GB" sz="1960" dirty="0">
              <a:latin typeface="Segoe UI Light" panose="020B0502040204020203" pitchFamily="34" charset="0"/>
              <a:cs typeface="Segoe UI Light" panose="020B0502040204020203" pitchFamily="34" charset="0"/>
            </a:endParaRPr>
          </a:p>
        </p:txBody>
      </p:sp>
      <p:sp>
        <p:nvSpPr>
          <p:cNvPr id="7" name="Title 1"/>
          <p:cNvSpPr txBox="1">
            <a:spLocks/>
          </p:cNvSpPr>
          <p:nvPr/>
        </p:nvSpPr>
        <p:spPr>
          <a:xfrm>
            <a:off x="459195" y="510792"/>
            <a:ext cx="11171635" cy="664797"/>
          </a:xfrm>
          <a:prstGeom prst="rect">
            <a:avLst/>
          </a:prstGeom>
        </p:spPr>
        <p:txBody>
          <a:bodyPr vert="horz" wrap="square" lIns="0" tIns="0" rIns="0" bIns="0" rtlCol="0" anchor="t">
            <a:spAutoFit/>
          </a:bodyPr>
          <a:lstStyle>
            <a:lvl1pPr algn="l" defTabSz="1109938" rtl="0" eaLnBrk="1" latinLnBrk="0" hangingPunct="1">
              <a:lnSpc>
                <a:spcPct val="90000"/>
              </a:lnSpc>
              <a:spcBef>
                <a:spcPct val="0"/>
              </a:spcBef>
              <a:buNone/>
              <a:defRPr lang="en-US" sz="5500" b="0" kern="1200" cap="none" spc="-121" baseline="0">
                <a:ln w="3175">
                  <a:noFill/>
                </a:ln>
                <a:gradFill flip="none" rotWithShape="1">
                  <a:gsLst>
                    <a:gs pos="0">
                      <a:schemeClr val="tx1"/>
                    </a:gs>
                    <a:gs pos="86000">
                      <a:schemeClr val="tx1"/>
                    </a:gs>
                  </a:gsLst>
                  <a:lin ang="5400000" scaled="0"/>
                  <a:tileRect/>
                </a:gradFill>
                <a:effectLst/>
                <a:latin typeface="Candara" pitchFamily="34" charset="0"/>
                <a:ea typeface="+mn-ea"/>
                <a:cs typeface="Arial" charset="0"/>
              </a:defRPr>
            </a:lvl1pPr>
          </a:lstStyle>
          <a:p>
            <a:pPr algn="ctr"/>
            <a:r>
              <a:rPr lang="en-GB" sz="4800" dirty="0" smtClean="0">
                <a:latin typeface="Segoe UI Light" panose="020B0502040204020203" pitchFamily="34" charset="0"/>
                <a:cs typeface="Segoe UI Light" panose="020B0502040204020203" pitchFamily="34" charset="0"/>
              </a:rPr>
              <a:t>Context: Microsoft Azure</a:t>
            </a:r>
            <a:endParaRPr lang="en-GB" sz="4800" b="1"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106762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7948"/>
            <a:ext cx="11171635" cy="1523494"/>
          </a:xfrm>
        </p:spPr>
        <p:txBody>
          <a:bodyPr/>
          <a:lstStyle/>
          <a:p>
            <a:pPr algn="ctr"/>
            <a:r>
              <a:rPr lang="en-GB" dirty="0" smtClean="0">
                <a:latin typeface="Segoe Light" charset="0"/>
              </a:rPr>
              <a:t>But isn’t today is about </a:t>
            </a:r>
            <a:r>
              <a:rPr lang="en-GB" b="1" u="sng" dirty="0" smtClean="0">
                <a:latin typeface="Segoe Light" charset="0"/>
              </a:rPr>
              <a:t>data</a:t>
            </a:r>
            <a:r>
              <a:rPr lang="en-GB" dirty="0" smtClean="0">
                <a:latin typeface="Segoe Light" charset="0"/>
              </a:rPr>
              <a:t> and</a:t>
            </a:r>
            <a:r>
              <a:rPr lang="en-GB" b="1" u="sng" dirty="0" smtClean="0">
                <a:latin typeface="Segoe Light" charset="0"/>
              </a:rPr>
              <a:t> cloud</a:t>
            </a:r>
            <a:r>
              <a:rPr lang="en-GB" dirty="0" smtClean="0">
                <a:latin typeface="Segoe Light" charset="0"/>
              </a:rPr>
              <a:t>!??!</a:t>
            </a:r>
            <a:endParaRPr lang="en-GB" dirty="0">
              <a:latin typeface="Segoe Light" charset="0"/>
            </a:endParaRPr>
          </a:p>
        </p:txBody>
      </p:sp>
    </p:spTree>
    <p:extLst>
      <p:ext uri="{BB962C8B-B14F-4D97-AF65-F5344CB8AC3E}">
        <p14:creationId xmlns:p14="http://schemas.microsoft.com/office/powerpoint/2010/main" val="28634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966022" y="5586135"/>
            <a:ext cx="3979336" cy="271448"/>
          </a:xfrm>
        </p:spPr>
        <p:txBody>
          <a:bodyPr/>
          <a:lstStyle/>
          <a:p>
            <a:pPr algn="r"/>
            <a:r>
              <a:rPr lang="en-GB" sz="1960" dirty="0">
                <a:latin typeface="Segoe UI Light" panose="020B0502040204020203" pitchFamily="34" charset="0"/>
                <a:cs typeface="Segoe UI Light" panose="020B0502040204020203" pitchFamily="34" charset="0"/>
              </a:rPr>
              <a:t>100% open source, community driven</a:t>
            </a:r>
          </a:p>
        </p:txBody>
      </p:sp>
      <p:sp>
        <p:nvSpPr>
          <p:cNvPr id="2" name="Rectangle 1"/>
          <p:cNvSpPr/>
          <p:nvPr/>
        </p:nvSpPr>
        <p:spPr>
          <a:xfrm>
            <a:off x="537458" y="5525813"/>
            <a:ext cx="1985904" cy="392091"/>
          </a:xfrm>
          <a:prstGeom prst="rect">
            <a:avLst/>
          </a:prstGeom>
        </p:spPr>
        <p:txBody>
          <a:bodyPr wrap="none">
            <a:spAutoFit/>
          </a:bodyPr>
          <a:lstStyle/>
          <a:p>
            <a:r>
              <a:rPr lang="en-GB" sz="1960" dirty="0">
                <a:latin typeface="Segoe UI Light" panose="020B0502040204020203" pitchFamily="34" charset="0"/>
                <a:cs typeface="Segoe UI Light" panose="020B0502040204020203" pitchFamily="34" charset="0"/>
              </a:rPr>
              <a:t>http://mbrace.io/</a:t>
            </a:r>
          </a:p>
        </p:txBody>
      </p:sp>
      <p:pic>
        <p:nvPicPr>
          <p:cNvPr id="4" name="Picture 3"/>
          <p:cNvPicPr>
            <a:picLocks noChangeAspect="1"/>
          </p:cNvPicPr>
          <p:nvPr/>
        </p:nvPicPr>
        <p:blipFill rotWithShape="1">
          <a:blip r:embed="rId2"/>
          <a:srcRect t="18234" r="333"/>
          <a:stretch/>
        </p:blipFill>
        <p:spPr>
          <a:xfrm>
            <a:off x="1789201" y="968188"/>
            <a:ext cx="8192360" cy="4143335"/>
          </a:xfrm>
          <a:prstGeom prst="rect">
            <a:avLst/>
          </a:prstGeom>
        </p:spPr>
      </p:pic>
    </p:spTree>
    <p:extLst>
      <p:ext uri="{BB962C8B-B14F-4D97-AF65-F5344CB8AC3E}">
        <p14:creationId xmlns:p14="http://schemas.microsoft.com/office/powerpoint/2010/main" val="2074896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24174" y="1822556"/>
            <a:ext cx="10938892" cy="2126154"/>
          </a:xfrm>
        </p:spPr>
        <p:txBody>
          <a:bodyPr>
            <a:normAutofit/>
          </a:bodyPr>
          <a:lstStyle/>
          <a:p>
            <a:r>
              <a:rPr lang="en-GB" sz="8000" dirty="0" smtClean="0"/>
              <a:t>Summary</a:t>
            </a:r>
            <a:endParaRPr lang="en-GB" sz="8000" dirty="0"/>
          </a:p>
        </p:txBody>
      </p:sp>
      <p:sp>
        <p:nvSpPr>
          <p:cNvPr id="5" name="Text Placeholder 4"/>
          <p:cNvSpPr>
            <a:spLocks noGrp="1"/>
          </p:cNvSpPr>
          <p:nvPr>
            <p:ph type="body" sz="quarter" idx="11"/>
          </p:nvPr>
        </p:nvSpPr>
        <p:spPr/>
        <p:txBody>
          <a:bodyPr>
            <a:noAutofit/>
          </a:bodyPr>
          <a:lstStyle/>
          <a:p>
            <a:endParaRPr lang="en-GB" sz="4798" dirty="0"/>
          </a:p>
        </p:txBody>
      </p:sp>
      <p:sp>
        <p:nvSpPr>
          <p:cNvPr id="6" name="Title 5"/>
          <p:cNvSpPr>
            <a:spLocks noGrp="1"/>
          </p:cNvSpPr>
          <p:nvPr>
            <p:ph type="title" idx="4294967295"/>
          </p:nvPr>
        </p:nvSpPr>
        <p:spPr>
          <a:xfrm>
            <a:off x="0" y="2128798"/>
            <a:ext cx="11171634" cy="1513670"/>
          </a:xfrm>
        </p:spPr>
        <p:txBody>
          <a:bodyPr/>
          <a:lstStyle/>
          <a:p>
            <a:pPr algn="ctr"/>
            <a:r>
              <a:rPr lang="en-GB" dirty="0" smtClean="0"/>
              <a:t/>
            </a:r>
            <a:br>
              <a:rPr lang="en-GB" dirty="0" smtClean="0"/>
            </a:br>
            <a:endParaRPr lang="en-GB" dirty="0"/>
          </a:p>
        </p:txBody>
      </p:sp>
    </p:spTree>
    <p:extLst>
      <p:ext uri="{BB962C8B-B14F-4D97-AF65-F5344CB8AC3E}">
        <p14:creationId xmlns:p14="http://schemas.microsoft.com/office/powerpoint/2010/main" val="742080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700946716"/>
              </p:ext>
            </p:extLst>
          </p:nvPr>
        </p:nvGraphicFramePr>
        <p:xfrm>
          <a:off x="853406" y="1191163"/>
          <a:ext cx="10141298" cy="53298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p:cNvSpPr>
            <a:spLocks noGrp="1"/>
          </p:cNvSpPr>
          <p:nvPr>
            <p:ph type="title"/>
          </p:nvPr>
        </p:nvSpPr>
        <p:spPr/>
        <p:txBody>
          <a:bodyPr/>
          <a:lstStyle/>
          <a:p>
            <a:r>
              <a:rPr lang="en-GB" dirty="0" smtClean="0">
                <a:latin typeface="Segoe UI Light" panose="020B0502040204020203" pitchFamily="34" charset="0"/>
              </a:rPr>
              <a:t>Summary</a:t>
            </a:r>
            <a:endParaRPr lang="en-GB" dirty="0">
              <a:latin typeface="Segoe UI Light" panose="020B0502040204020203" pitchFamily="34" charset="0"/>
            </a:endParaRPr>
          </a:p>
        </p:txBody>
      </p:sp>
    </p:spTree>
    <p:extLst>
      <p:ext uri="{BB962C8B-B14F-4D97-AF65-F5344CB8AC3E}">
        <p14:creationId xmlns:p14="http://schemas.microsoft.com/office/powerpoint/2010/main" val="15168475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A941E76F-4CBD-47E6-864E-D4D161C9249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9AE88DAD-FE44-41C5-A665-578C6AD93CF6}"/>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0C61D05F-6FB0-4DDF-9C4A-474E8DDF668E}"/>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6F40727C-E4AA-4130-8F26-EE6CB499BEB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335229" y="644840"/>
            <a:ext cx="10240665" cy="812719"/>
          </a:xfrm>
        </p:spPr>
        <p:txBody>
          <a:bodyPr/>
          <a:lstStyle/>
          <a:p>
            <a:r>
              <a:rPr lang="en-GB" sz="5900" b="1" dirty="0">
                <a:solidFill>
                  <a:schemeClr val="bg1"/>
                </a:solidFill>
              </a:rPr>
              <a:t>Questions?</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4174" y="5574046"/>
            <a:ext cx="3113064" cy="711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483" y="6349855"/>
            <a:ext cx="12306301"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03476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90297" y="385912"/>
            <a:ext cx="11171635" cy="757306"/>
          </a:xfrm>
        </p:spPr>
        <p:txBody>
          <a:bodyPr/>
          <a:lstStyle/>
          <a:p>
            <a:r>
              <a:rPr lang="en-GB" dirty="0" smtClean="0"/>
              <a:t>Ideas matter!</a:t>
            </a:r>
            <a:endParaRPr lang="en-GB" dirty="0"/>
          </a:p>
        </p:txBody>
      </p:sp>
      <p:pic>
        <p:nvPicPr>
          <p:cNvPr id="2054" name="Picture 6" descr="https://s3-eu-central-1.amazonaws.com/centaur-wp/creativereview/prod/content/uploads/2015/10/DWYC_Station-Poster_555-1.jpg"/>
          <p:cNvPicPr>
            <a:picLocks noChangeAspect="1" noChangeArrowheads="1"/>
          </p:cNvPicPr>
          <p:nvPr/>
        </p:nvPicPr>
        <p:blipFill rotWithShape="1">
          <a:blip r:embed="rId2">
            <a:extLst>
              <a:ext uri="{28A0092B-C50C-407E-A947-70E740481C1C}">
                <a14:useLocalDpi xmlns:a14="http://schemas.microsoft.com/office/drawing/2010/main" val="0"/>
              </a:ext>
            </a:extLst>
          </a:blip>
          <a:srcRect l="34429" t="1147" r="6760"/>
          <a:stretch/>
        </p:blipFill>
        <p:spPr bwMode="auto">
          <a:xfrm>
            <a:off x="966651" y="1471748"/>
            <a:ext cx="3108960" cy="472671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JBCambridge1"/>
          <p:cNvPicPr>
            <a:picLocks noChangeAspect="1" noChangeArrowheads="1"/>
          </p:cNvPicPr>
          <p:nvPr/>
        </p:nvPicPr>
        <p:blipFill rotWithShape="1">
          <a:blip r:embed="rId3">
            <a:extLst>
              <a:ext uri="{28A0092B-C50C-407E-A947-70E740481C1C}">
                <a14:useLocalDpi xmlns:a14="http://schemas.microsoft.com/office/drawing/2010/main" val="0"/>
              </a:ext>
            </a:extLst>
          </a:blip>
          <a:srcRect l="52125" r="180" b="-114"/>
          <a:stretch/>
        </p:blipFill>
        <p:spPr bwMode="auto">
          <a:xfrm>
            <a:off x="7785461" y="1471748"/>
            <a:ext cx="3377766" cy="472671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JBCambridge4"/>
          <p:cNvPicPr>
            <a:picLocks noChangeAspect="1" noChangeArrowheads="1"/>
          </p:cNvPicPr>
          <p:nvPr/>
        </p:nvPicPr>
        <p:blipFill rotWithShape="1">
          <a:blip r:embed="rId4">
            <a:extLst>
              <a:ext uri="{28A0092B-C50C-407E-A947-70E740481C1C}">
                <a14:useLocalDpi xmlns:a14="http://schemas.microsoft.com/office/drawing/2010/main" val="0"/>
              </a:ext>
            </a:extLst>
          </a:blip>
          <a:srcRect l="4124" t="5944" r="56028" b="2629"/>
          <a:stretch/>
        </p:blipFill>
        <p:spPr bwMode="auto">
          <a:xfrm>
            <a:off x="4519748" y="1471748"/>
            <a:ext cx="3090089" cy="4726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847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90297" y="385912"/>
            <a:ext cx="11171635" cy="757306"/>
          </a:xfrm>
        </p:spPr>
        <p:txBody>
          <a:bodyPr/>
          <a:lstStyle/>
          <a:p>
            <a:r>
              <a:rPr lang="en-GB" dirty="0" smtClean="0"/>
              <a:t>Ideas matter!</a:t>
            </a:r>
            <a:endParaRPr lang="en-GB" dirty="0"/>
          </a:p>
        </p:txBody>
      </p:sp>
      <p:pic>
        <p:nvPicPr>
          <p:cNvPr id="5" name="Picture 6" descr="https://s3-eu-central-1.amazonaws.com/centaur-wp/creativereview/prod/content/uploads/2015/10/DWYC_Station-Poster_555-1.jpg"/>
          <p:cNvPicPr>
            <a:picLocks noChangeAspect="1" noChangeArrowheads="1"/>
          </p:cNvPicPr>
          <p:nvPr/>
        </p:nvPicPr>
        <p:blipFill rotWithShape="1">
          <a:blip r:embed="rId2">
            <a:extLst>
              <a:ext uri="{28A0092B-C50C-407E-A947-70E740481C1C}">
                <a14:useLocalDpi xmlns:a14="http://schemas.microsoft.com/office/drawing/2010/main" val="0"/>
              </a:ext>
            </a:extLst>
          </a:blip>
          <a:srcRect l="34429" t="1147" r="6760"/>
          <a:stretch/>
        </p:blipFill>
        <p:spPr bwMode="auto">
          <a:xfrm>
            <a:off x="966651" y="1471748"/>
            <a:ext cx="3108960" cy="47267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JBCambridge4"/>
          <p:cNvPicPr>
            <a:picLocks noChangeAspect="1" noChangeArrowheads="1"/>
          </p:cNvPicPr>
          <p:nvPr/>
        </p:nvPicPr>
        <p:blipFill rotWithShape="1">
          <a:blip r:embed="rId3">
            <a:extLst>
              <a:ext uri="{28A0092B-C50C-407E-A947-70E740481C1C}">
                <a14:useLocalDpi xmlns:a14="http://schemas.microsoft.com/office/drawing/2010/main" val="0"/>
              </a:ext>
            </a:extLst>
          </a:blip>
          <a:srcRect l="4124" t="5944" r="56028" b="2629"/>
          <a:stretch/>
        </p:blipFill>
        <p:spPr bwMode="auto">
          <a:xfrm>
            <a:off x="4519748" y="1471748"/>
            <a:ext cx="3090089" cy="472671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8485479" y="1314156"/>
            <a:ext cx="3123047" cy="4477899"/>
            <a:chOff x="8485479" y="1314156"/>
            <a:chExt cx="3123047" cy="4477899"/>
          </a:xfrm>
        </p:grpSpPr>
        <p:sp>
          <p:nvSpPr>
            <p:cNvPr id="7" name="TextBox 6"/>
            <p:cNvSpPr txBox="1"/>
            <p:nvPr/>
          </p:nvSpPr>
          <p:spPr>
            <a:xfrm>
              <a:off x="8485479" y="1562971"/>
              <a:ext cx="3025544" cy="4229084"/>
            </a:xfrm>
            <a:prstGeom prst="rect">
              <a:avLst/>
            </a:prstGeom>
            <a:noFill/>
          </p:spPr>
          <p:txBody>
            <a:bodyPr wrap="none" lIns="179215" tIns="143372" rIns="179215" bIns="143372" rtlCol="0">
              <a:spAutoFit/>
            </a:bodyPr>
            <a:lstStyle/>
            <a:p>
              <a:pPr algn="ctr">
                <a:lnSpc>
                  <a:spcPct val="90000"/>
                </a:lnSpc>
                <a:spcAft>
                  <a:spcPts val="588"/>
                </a:spcAft>
              </a:pPr>
              <a:r>
                <a:rPr lang="en-GB" sz="3200" dirty="0" smtClean="0">
                  <a:latin typeface="Helvetica" panose="020B0604020202020204" pitchFamily="34" charset="0"/>
                  <a:cs typeface="Helvetica" panose="020B0604020202020204" pitchFamily="34" charset="0"/>
                </a:rPr>
                <a:t>To: developers</a:t>
              </a:r>
            </a:p>
            <a:p>
              <a:pPr algn="ctr">
                <a:lnSpc>
                  <a:spcPct val="90000"/>
                </a:lnSpc>
                <a:spcAft>
                  <a:spcPts val="588"/>
                </a:spcAft>
              </a:pPr>
              <a:r>
                <a:rPr lang="en-GB" sz="3200" dirty="0" smtClean="0">
                  <a:latin typeface="Helvetica" panose="020B0604020202020204" pitchFamily="34" charset="0"/>
                  <a:cs typeface="Helvetica" panose="020B0604020202020204" pitchFamily="34" charset="0"/>
                </a:rPr>
                <a:t>From: MSR</a:t>
              </a:r>
            </a:p>
            <a:p>
              <a:pPr algn="ctr">
                <a:lnSpc>
                  <a:spcPct val="90000"/>
                </a:lnSpc>
                <a:spcAft>
                  <a:spcPts val="588"/>
                </a:spcAft>
              </a:pPr>
              <a:endParaRPr lang="en-GB" sz="3200" dirty="0">
                <a:latin typeface="Helvetica" panose="020B0604020202020204" pitchFamily="34" charset="0"/>
                <a:cs typeface="Helvetica" panose="020B0604020202020204" pitchFamily="34" charset="0"/>
              </a:endParaRPr>
            </a:p>
            <a:p>
              <a:pPr algn="ctr">
                <a:lnSpc>
                  <a:spcPct val="90000"/>
                </a:lnSpc>
                <a:spcAft>
                  <a:spcPts val="588"/>
                </a:spcAft>
              </a:pPr>
              <a:r>
                <a:rPr lang="en-GB" sz="2400" dirty="0" smtClean="0">
                  <a:latin typeface="Helvetica" panose="020B0604020202020204" pitchFamily="34" charset="0"/>
                  <a:cs typeface="Helvetica" panose="020B0604020202020204" pitchFamily="34" charset="0"/>
                </a:rPr>
                <a:t>Cup&lt;T&gt;?</a:t>
              </a:r>
            </a:p>
            <a:p>
              <a:pPr algn="ctr">
                <a:lnSpc>
                  <a:spcPct val="90000"/>
                </a:lnSpc>
                <a:spcAft>
                  <a:spcPts val="588"/>
                </a:spcAft>
              </a:pPr>
              <a:r>
                <a:rPr lang="en-GB" sz="2400" dirty="0" err="1" smtClean="0">
                  <a:latin typeface="Helvetica" panose="020B0604020202020204" pitchFamily="34" charset="0"/>
                  <a:cs typeface="Helvetica" panose="020B0604020202020204" pitchFamily="34" charset="0"/>
                </a:rPr>
                <a:t>async</a:t>
              </a:r>
              <a:r>
                <a:rPr lang="en-GB" sz="2400" dirty="0" smtClean="0">
                  <a:latin typeface="Helvetica" panose="020B0604020202020204" pitchFamily="34" charset="0"/>
                  <a:cs typeface="Helvetica" panose="020B0604020202020204" pitchFamily="34" charset="0"/>
                </a:rPr>
                <a:t> { ? }</a:t>
              </a:r>
            </a:p>
            <a:p>
              <a:pPr algn="ctr">
                <a:lnSpc>
                  <a:spcPct val="90000"/>
                </a:lnSpc>
                <a:spcAft>
                  <a:spcPts val="588"/>
                </a:spcAft>
              </a:pPr>
              <a:r>
                <a:rPr lang="en-GB" sz="2400" dirty="0" smtClean="0">
                  <a:latin typeface="Helvetica" panose="020B0604020202020204" pitchFamily="34" charset="0"/>
                  <a:cs typeface="Helvetica" panose="020B0604020202020204" pitchFamily="34" charset="0"/>
                </a:rPr>
                <a:t>(|A|B|) ?</a:t>
              </a:r>
            </a:p>
            <a:p>
              <a:pPr algn="ctr">
                <a:lnSpc>
                  <a:spcPct val="90000"/>
                </a:lnSpc>
                <a:spcAft>
                  <a:spcPts val="588"/>
                </a:spcAft>
              </a:pPr>
              <a:r>
                <a:rPr lang="en-GB" sz="2400" dirty="0" smtClean="0">
                  <a:latin typeface="Helvetica" panose="020B0604020202020204" pitchFamily="34" charset="0"/>
                  <a:cs typeface="Helvetica" panose="020B0604020202020204" pitchFamily="34" charset="0"/>
                </a:rPr>
                <a:t>float&lt;kg&gt;?</a:t>
              </a:r>
            </a:p>
            <a:p>
              <a:pPr algn="ctr">
                <a:lnSpc>
                  <a:spcPct val="90000"/>
                </a:lnSpc>
                <a:spcAft>
                  <a:spcPts val="588"/>
                </a:spcAft>
              </a:pPr>
              <a:r>
                <a:rPr lang="en-GB" sz="2400" dirty="0" smtClean="0">
                  <a:latin typeface="Helvetica" panose="020B0604020202020204" pitchFamily="34" charset="0"/>
                  <a:cs typeface="Helvetica" panose="020B0604020202020204" pitchFamily="34" charset="0"/>
                </a:rPr>
                <a:t>(</a:t>
              </a:r>
              <a:r>
                <a:rPr lang="en-GB" sz="2400" dirty="0" err="1" smtClean="0">
                  <a:latin typeface="Helvetica" panose="020B0604020202020204" pitchFamily="34" charset="0"/>
                  <a:cs typeface="Helvetica" panose="020B0604020202020204" pitchFamily="34" charset="0"/>
                </a:rPr>
                <a:t>a,b</a:t>
              </a:r>
              <a:r>
                <a:rPr lang="en-GB" sz="2400" dirty="0" smtClean="0">
                  <a:latin typeface="Helvetica" panose="020B0604020202020204" pitchFamily="34" charset="0"/>
                  <a:cs typeface="Helvetica" panose="020B0604020202020204" pitchFamily="34" charset="0"/>
                </a:rPr>
                <a:t>)?</a:t>
              </a:r>
            </a:p>
            <a:p>
              <a:pPr algn="ctr">
                <a:lnSpc>
                  <a:spcPct val="90000"/>
                </a:lnSpc>
                <a:spcAft>
                  <a:spcPts val="588"/>
                </a:spcAft>
              </a:pPr>
              <a:r>
                <a:rPr lang="en-GB" sz="2400" dirty="0" smtClean="0">
                  <a:latin typeface="Helvetica" panose="020B0604020202020204" pitchFamily="34" charset="0"/>
                  <a:cs typeface="Helvetica" panose="020B0604020202020204" pitchFamily="34" charset="0"/>
                </a:rPr>
                <a:t>immutable?</a:t>
              </a:r>
              <a:endParaRPr lang="en-GB" sz="1800" dirty="0">
                <a:latin typeface="Helvetica" panose="020B0604020202020204" pitchFamily="34" charset="0"/>
                <a:cs typeface="Helvetica" panose="020B0604020202020204" pitchFamily="34" charset="0"/>
              </a:endParaRPr>
            </a:p>
          </p:txBody>
        </p:sp>
        <p:pic>
          <p:nvPicPr>
            <p:cNvPr id="8" name="Picture 2" descr="JBCambridge4"/>
            <p:cNvPicPr>
              <a:picLocks noChangeAspect="1" noChangeArrowheads="1"/>
            </p:cNvPicPr>
            <p:nvPr/>
          </p:nvPicPr>
          <p:blipFill rotWithShape="1">
            <a:blip r:embed="rId3">
              <a:extLst>
                <a:ext uri="{28A0092B-C50C-407E-A947-70E740481C1C}">
                  <a14:useLocalDpi xmlns:a14="http://schemas.microsoft.com/office/drawing/2010/main" val="0"/>
                </a:ext>
              </a:extLst>
            </a:blip>
            <a:srcRect l="4124" t="5944" r="55603" b="12344"/>
            <a:stretch/>
          </p:blipFill>
          <p:spPr bwMode="auto">
            <a:xfrm>
              <a:off x="8485479" y="1314156"/>
              <a:ext cx="3123047" cy="422449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8584269" y="1471748"/>
              <a:ext cx="2710748" cy="2534295"/>
            </a:xfrm>
            <a:prstGeom prst="rect">
              <a:avLst/>
            </a:prstGeom>
          </p:spPr>
        </p:pic>
        <p:pic>
          <p:nvPicPr>
            <p:cNvPr id="10" name="Picture 9"/>
            <p:cNvPicPr>
              <a:picLocks noChangeAspect="1"/>
            </p:cNvPicPr>
            <p:nvPr/>
          </p:nvPicPr>
          <p:blipFill>
            <a:blip r:embed="rId4"/>
            <a:stretch>
              <a:fillRect/>
            </a:stretch>
          </p:blipFill>
          <p:spPr>
            <a:xfrm>
              <a:off x="8724545" y="2909833"/>
              <a:ext cx="2710748" cy="2534295"/>
            </a:xfrm>
            <a:prstGeom prst="rect">
              <a:avLst/>
            </a:prstGeom>
          </p:spPr>
        </p:pic>
        <p:sp>
          <p:nvSpPr>
            <p:cNvPr id="11" name="TextBox 10"/>
            <p:cNvSpPr txBox="1"/>
            <p:nvPr/>
          </p:nvSpPr>
          <p:spPr>
            <a:xfrm>
              <a:off x="8584268" y="1471748"/>
              <a:ext cx="2926755" cy="3795119"/>
            </a:xfrm>
            <a:prstGeom prst="rect">
              <a:avLst/>
            </a:prstGeom>
            <a:noFill/>
          </p:spPr>
          <p:txBody>
            <a:bodyPr wrap="square" lIns="179215" tIns="143372" rIns="179215" bIns="143372" rtlCol="0">
              <a:spAutoFit/>
            </a:bodyPr>
            <a:lstStyle/>
            <a:p>
              <a:pPr>
                <a:lnSpc>
                  <a:spcPct val="90000"/>
                </a:lnSpc>
                <a:spcAft>
                  <a:spcPts val="588"/>
                </a:spcAft>
              </a:pPr>
              <a:r>
                <a:rPr lang="en-GB" sz="2000" dirty="0" smtClean="0">
                  <a:solidFill>
                    <a:schemeClr val="bg1"/>
                  </a:solidFill>
                  <a:latin typeface="Helvetica" panose="020B0604020202020204" pitchFamily="34" charset="0"/>
                  <a:cs typeface="Helvetica" panose="020B0604020202020204" pitchFamily="34" charset="0"/>
                </a:rPr>
                <a:t>To: developers</a:t>
              </a:r>
            </a:p>
            <a:p>
              <a:pPr algn="ctr">
                <a:lnSpc>
                  <a:spcPct val="90000"/>
                </a:lnSpc>
                <a:spcAft>
                  <a:spcPts val="588"/>
                </a:spcAft>
              </a:pPr>
              <a:endParaRPr lang="en-GB" sz="1200" dirty="0">
                <a:latin typeface="Helvetica" panose="020B0604020202020204" pitchFamily="34" charset="0"/>
                <a:cs typeface="Helvetica" panose="020B0604020202020204" pitchFamily="34" charset="0"/>
              </a:endParaRPr>
            </a:p>
            <a:p>
              <a:pPr>
                <a:lnSpc>
                  <a:spcPct val="90000"/>
                </a:lnSpc>
                <a:spcAft>
                  <a:spcPts val="588"/>
                </a:spcAft>
              </a:pPr>
              <a:r>
                <a:rPr lang="en-GB" sz="1600" dirty="0" smtClean="0">
                  <a:latin typeface="Helvetica" panose="020B0604020202020204" pitchFamily="34" charset="0"/>
                  <a:cs typeface="Helvetica" panose="020B0604020202020204" pitchFamily="34" charset="0"/>
                </a:rPr>
                <a:t>Cup&lt;T&gt;?</a:t>
              </a:r>
            </a:p>
            <a:p>
              <a:pPr>
                <a:lnSpc>
                  <a:spcPct val="90000"/>
                </a:lnSpc>
                <a:spcAft>
                  <a:spcPts val="588"/>
                </a:spcAft>
              </a:pPr>
              <a:r>
                <a:rPr lang="en-GB" sz="1600" dirty="0" err="1" smtClean="0">
                  <a:latin typeface="Helvetica" panose="020B0604020202020204" pitchFamily="34" charset="0"/>
                  <a:cs typeface="Helvetica" panose="020B0604020202020204" pitchFamily="34" charset="0"/>
                </a:rPr>
                <a:t>async</a:t>
              </a:r>
              <a:r>
                <a:rPr lang="en-GB" sz="1600" dirty="0" smtClean="0">
                  <a:latin typeface="Helvetica" panose="020B0604020202020204" pitchFamily="34" charset="0"/>
                  <a:cs typeface="Helvetica" panose="020B0604020202020204" pitchFamily="34" charset="0"/>
                </a:rPr>
                <a:t> { ? }</a:t>
              </a:r>
            </a:p>
            <a:p>
              <a:pPr>
                <a:lnSpc>
                  <a:spcPct val="90000"/>
                </a:lnSpc>
                <a:spcAft>
                  <a:spcPts val="588"/>
                </a:spcAft>
              </a:pPr>
              <a:r>
                <a:rPr lang="en-GB" sz="1600" dirty="0" smtClean="0">
                  <a:latin typeface="Helvetica" panose="020B0604020202020204" pitchFamily="34" charset="0"/>
                  <a:cs typeface="Helvetica" panose="020B0604020202020204" pitchFamily="34" charset="0"/>
                </a:rPr>
                <a:t>(|A|B|) ?</a:t>
              </a:r>
            </a:p>
            <a:p>
              <a:pPr>
                <a:lnSpc>
                  <a:spcPct val="90000"/>
                </a:lnSpc>
                <a:spcAft>
                  <a:spcPts val="588"/>
                </a:spcAft>
              </a:pPr>
              <a:r>
                <a:rPr lang="en-GB" sz="1600" dirty="0" smtClean="0">
                  <a:latin typeface="Helvetica" panose="020B0604020202020204" pitchFamily="34" charset="0"/>
                  <a:cs typeface="Helvetica" panose="020B0604020202020204" pitchFamily="34" charset="0"/>
                </a:rPr>
                <a:t>float&lt;kg&gt;?</a:t>
              </a:r>
            </a:p>
            <a:p>
              <a:pPr>
                <a:lnSpc>
                  <a:spcPct val="90000"/>
                </a:lnSpc>
                <a:spcAft>
                  <a:spcPts val="588"/>
                </a:spcAft>
              </a:pPr>
              <a:r>
                <a:rPr lang="en-GB" sz="1600" dirty="0" smtClean="0">
                  <a:latin typeface="Helvetica" panose="020B0604020202020204" pitchFamily="34" charset="0"/>
                  <a:cs typeface="Helvetica" panose="020B0604020202020204" pitchFamily="34" charset="0"/>
                </a:rPr>
                <a:t>(</a:t>
              </a:r>
              <a:r>
                <a:rPr lang="en-GB" sz="1600" dirty="0" err="1" smtClean="0">
                  <a:latin typeface="Helvetica" panose="020B0604020202020204" pitchFamily="34" charset="0"/>
                  <a:cs typeface="Helvetica" panose="020B0604020202020204" pitchFamily="34" charset="0"/>
                </a:rPr>
                <a:t>a,b</a:t>
              </a:r>
              <a:r>
                <a:rPr lang="en-GB" sz="1600" dirty="0" smtClean="0">
                  <a:latin typeface="Helvetica" panose="020B0604020202020204" pitchFamily="34" charset="0"/>
                  <a:cs typeface="Helvetica" panose="020B0604020202020204" pitchFamily="34" charset="0"/>
                </a:rPr>
                <a:t>)?</a:t>
              </a:r>
            </a:p>
            <a:p>
              <a:pPr>
                <a:lnSpc>
                  <a:spcPct val="90000"/>
                </a:lnSpc>
                <a:spcAft>
                  <a:spcPts val="588"/>
                </a:spcAft>
              </a:pPr>
              <a:r>
                <a:rPr lang="en-GB" sz="1600" dirty="0" smtClean="0">
                  <a:latin typeface="Helvetica" panose="020B0604020202020204" pitchFamily="34" charset="0"/>
                  <a:cs typeface="Helvetica" panose="020B0604020202020204" pitchFamily="34" charset="0"/>
                </a:rPr>
                <a:t>safe?       immutable?</a:t>
              </a:r>
            </a:p>
            <a:p>
              <a:pPr>
                <a:lnSpc>
                  <a:spcPct val="90000"/>
                </a:lnSpc>
                <a:spcAft>
                  <a:spcPts val="588"/>
                </a:spcAft>
              </a:pPr>
              <a:r>
                <a:rPr lang="en-GB" sz="1600" dirty="0" smtClean="0">
                  <a:latin typeface="Helvetica" panose="020B0604020202020204" pitchFamily="34" charset="0"/>
                  <a:cs typeface="Helvetica" panose="020B0604020202020204" pitchFamily="34" charset="0"/>
                </a:rPr>
                <a:t>secure?   private?</a:t>
              </a:r>
            </a:p>
            <a:p>
              <a:pPr algn="r">
                <a:lnSpc>
                  <a:spcPct val="90000"/>
                </a:lnSpc>
                <a:spcAft>
                  <a:spcPts val="588"/>
                </a:spcAft>
              </a:pPr>
              <a:r>
                <a:rPr lang="en-GB" sz="1600" dirty="0" smtClean="0">
                  <a:latin typeface="Helvetica" panose="020B0604020202020204" pitchFamily="34" charset="0"/>
                  <a:cs typeface="Helvetica" panose="020B0604020202020204" pitchFamily="34" charset="0"/>
                </a:rPr>
                <a:t>Yours, </a:t>
              </a:r>
            </a:p>
            <a:p>
              <a:pPr algn="r">
                <a:lnSpc>
                  <a:spcPct val="90000"/>
                </a:lnSpc>
                <a:spcAft>
                  <a:spcPts val="588"/>
                </a:spcAft>
              </a:pPr>
              <a:r>
                <a:rPr lang="en-GB" sz="1600" dirty="0" smtClean="0">
                  <a:latin typeface="Helvetica" panose="020B0604020202020204" pitchFamily="34" charset="0"/>
                  <a:cs typeface="Helvetica" panose="020B0604020202020204" pitchFamily="34" charset="0"/>
                </a:rPr>
                <a:t>Microsoft Research</a:t>
              </a:r>
            </a:p>
            <a:p>
              <a:pPr algn="r">
                <a:lnSpc>
                  <a:spcPct val="90000"/>
                </a:lnSpc>
                <a:spcAft>
                  <a:spcPts val="588"/>
                </a:spcAft>
              </a:pPr>
              <a:r>
                <a:rPr lang="en-GB" sz="1600" dirty="0" smtClean="0">
                  <a:latin typeface="Helvetica" panose="020B0604020202020204" pitchFamily="34" charset="0"/>
                  <a:cs typeface="Helvetica" panose="020B0604020202020204" pitchFamily="34" charset="0"/>
                </a:rPr>
                <a:t>Cambridge</a:t>
              </a:r>
              <a:endParaRPr lang="en-GB" sz="1200" dirty="0">
                <a:latin typeface="Helvetica" panose="020B0604020202020204" pitchFamily="34" charset="0"/>
                <a:cs typeface="Helvetica" panose="020B0604020202020204" pitchFamily="34" charset="0"/>
              </a:endParaRPr>
            </a:p>
          </p:txBody>
        </p:sp>
      </p:grpSp>
    </p:spTree>
    <p:extLst>
      <p:ext uri="{BB962C8B-B14F-4D97-AF65-F5344CB8AC3E}">
        <p14:creationId xmlns:p14="http://schemas.microsoft.com/office/powerpoint/2010/main" val="34480786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Providing Units of Measure</a:t>
            </a:r>
            <a:endParaRPr lang="en-GB" dirty="0"/>
          </a:p>
        </p:txBody>
      </p:sp>
      <p:sp>
        <p:nvSpPr>
          <p:cNvPr id="3" name="Text Placeholder 2"/>
          <p:cNvSpPr>
            <a:spLocks noGrp="1"/>
          </p:cNvSpPr>
          <p:nvPr>
            <p:ph type="body" sz="quarter" idx="11"/>
          </p:nvPr>
        </p:nvSpPr>
        <p:spPr/>
        <p:txBody>
          <a:bodyPr>
            <a:normAutofit/>
          </a:bodyPr>
          <a:lstStyle/>
          <a:p>
            <a:r>
              <a:rPr lang="en-GB" dirty="0" smtClean="0"/>
              <a:t>via F#’s Units of Measure</a:t>
            </a:r>
            <a:endParaRPr lang="en-GB" dirty="0"/>
          </a:p>
        </p:txBody>
      </p:sp>
      <p:sp>
        <p:nvSpPr>
          <p:cNvPr id="4" name="Text Placeholder 3"/>
          <p:cNvSpPr>
            <a:spLocks noGrp="1"/>
          </p:cNvSpPr>
          <p:nvPr>
            <p:ph type="body" sz="quarter" idx="15"/>
          </p:nvPr>
        </p:nvSpPr>
        <p:spPr/>
        <p:txBody>
          <a:bodyPr>
            <a:normAutofit/>
          </a:bodyPr>
          <a:lstStyle/>
          <a:p>
            <a:endParaRPr lang="en-GB" sz="33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7797"/>
          <a:stretch/>
        </p:blipFill>
        <p:spPr bwMode="auto">
          <a:xfrm>
            <a:off x="1235848" y="2168326"/>
            <a:ext cx="9803625" cy="240482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ular Callout 7"/>
          <p:cNvSpPr/>
          <p:nvPr/>
        </p:nvSpPr>
        <p:spPr>
          <a:xfrm>
            <a:off x="6137659" y="1412867"/>
            <a:ext cx="5531327" cy="556134"/>
          </a:xfrm>
          <a:prstGeom prst="wedgeRectCallout">
            <a:avLst>
              <a:gd name="adj1" fmla="val 17402"/>
              <a:gd name="adj2" fmla="val 205318"/>
            </a:avLst>
          </a:prstGeom>
          <a:solidFill>
            <a:srgbClr val="002F81"/>
          </a:solidFill>
        </p:spPr>
        <p:style>
          <a:lnRef idx="1">
            <a:schemeClr val="accent1"/>
          </a:lnRef>
          <a:fillRef idx="3">
            <a:schemeClr val="accent1"/>
          </a:fillRef>
          <a:effectRef idx="2">
            <a:schemeClr val="accent1"/>
          </a:effectRef>
          <a:fontRef idx="minor">
            <a:schemeClr val="lt1"/>
          </a:fontRef>
        </p:style>
        <p:txBody>
          <a:bodyPr wrap="square" lIns="108772" tIns="54382" rIns="108772" bIns="54382" rtlCol="0" anchor="ctr">
            <a:spAutoFit/>
          </a:bodyPr>
          <a:lstStyle/>
          <a:p>
            <a:pPr algn="ctr"/>
            <a:r>
              <a:rPr lang="en-GB" sz="2900" dirty="0">
                <a:latin typeface="Segoe UI" pitchFamily="34" charset="0"/>
                <a:ea typeface="Segoe UI" pitchFamily="34" charset="0"/>
                <a:cs typeface="Segoe UI" pitchFamily="34" charset="0"/>
              </a:rPr>
              <a:t>If the metadata contains units…</a:t>
            </a: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735581" y="3957150"/>
            <a:ext cx="9633163" cy="24374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ular Callout 8"/>
          <p:cNvSpPr/>
          <p:nvPr/>
        </p:nvSpPr>
        <p:spPr>
          <a:xfrm>
            <a:off x="6948545" y="4938040"/>
            <a:ext cx="5180453" cy="1464430"/>
          </a:xfrm>
          <a:prstGeom prst="wedgeRectCallout">
            <a:avLst>
              <a:gd name="adj1" fmla="val -61667"/>
              <a:gd name="adj2" fmla="val -20792"/>
            </a:avLst>
          </a:prstGeom>
          <a:solidFill>
            <a:srgbClr val="002F81"/>
          </a:solidFill>
        </p:spPr>
        <p:style>
          <a:lnRef idx="1">
            <a:schemeClr val="accent1"/>
          </a:lnRef>
          <a:fillRef idx="3">
            <a:schemeClr val="accent1"/>
          </a:fillRef>
          <a:effectRef idx="2">
            <a:schemeClr val="accent1"/>
          </a:effectRef>
          <a:fontRef idx="minor">
            <a:schemeClr val="lt1"/>
          </a:fontRef>
        </p:style>
        <p:txBody>
          <a:bodyPr wrap="square" lIns="108772" tIns="54382" rIns="108772" bIns="54382" rtlCol="0" anchor="ctr">
            <a:spAutoFit/>
          </a:bodyPr>
          <a:lstStyle/>
          <a:p>
            <a:pPr algn="ctr"/>
            <a:r>
              <a:rPr lang="en-GB" sz="2900" dirty="0">
                <a:latin typeface="Segoe UI" pitchFamily="34" charset="0"/>
                <a:ea typeface="Segoe UI" pitchFamily="34" charset="0"/>
                <a:cs typeface="Segoe UI" pitchFamily="34" charset="0"/>
              </a:rPr>
              <a:t>…then these can be projected into the programming language.</a:t>
            </a:r>
          </a:p>
        </p:txBody>
      </p:sp>
    </p:spTree>
    <p:extLst>
      <p:ext uri="{BB962C8B-B14F-4D97-AF65-F5344CB8AC3E}">
        <p14:creationId xmlns:p14="http://schemas.microsoft.com/office/powerpoint/2010/main" val="369060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9" presetClass="emph" presetSubtype="0" nodeType="withEffect">
                                  <p:stCondLst>
                                    <p:cond delay="0"/>
                                  </p:stCondLst>
                                  <p:childTnLst>
                                    <p:set>
                                      <p:cBhvr rctx="PPT">
                                        <p:cTn id="16" dur="indefinite"/>
                                        <p:tgtEl>
                                          <p:spTgt spid="1026"/>
                                        </p:tgtEl>
                                        <p:attrNameLst>
                                          <p:attrName>style.opacity</p:attrName>
                                        </p:attrNameLst>
                                      </p:cBhvr>
                                      <p:to>
                                        <p:strVal val="0.5"/>
                                      </p:to>
                                    </p:set>
                                    <p:animEffect filter="image" prLst="opacity: 0.5">
                                      <p:cBhvr rctx="IE">
                                        <p:cTn id="17" dur="indefinite"/>
                                        <p:tgtEl>
                                          <p:spTgt spid="1026"/>
                                        </p:tgtEl>
                                      </p:cBhvr>
                                    </p:animEffect>
                                  </p:childTnLst>
                                </p:cTn>
                              </p:par>
                              <p:par>
                                <p:cTn id="18" presetID="9" presetClass="emph" presetSubtype="0" grpId="1" nodeType="withEffect">
                                  <p:stCondLst>
                                    <p:cond delay="0"/>
                                  </p:stCondLst>
                                  <p:childTnLst>
                                    <p:set>
                                      <p:cBhvr rctx="PPT">
                                        <p:cTn id="19" dur="indefinite"/>
                                        <p:tgtEl>
                                          <p:spTgt spid="8"/>
                                        </p:tgtEl>
                                        <p:attrNameLst>
                                          <p:attrName>style.opacity</p:attrName>
                                        </p:attrNameLst>
                                      </p:cBhvr>
                                      <p:to>
                                        <p:strVal val="0.5"/>
                                      </p:to>
                                    </p:set>
                                    <p:animEffect filter="image" prLst="opacity: 0.5">
                                      <p:cBhvr rctx="IE">
                                        <p:cTn id="20"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879" y="804006"/>
            <a:ext cx="11171635" cy="761747"/>
          </a:xfrm>
        </p:spPr>
        <p:txBody>
          <a:bodyPr/>
          <a:lstStyle/>
          <a:p>
            <a:pPr algn="ctr"/>
            <a:r>
              <a:rPr lang="en-GB" dirty="0" smtClean="0">
                <a:latin typeface="Segoe Light" charset="0"/>
              </a:rPr>
              <a:t>Aside: Excel!!</a:t>
            </a:r>
            <a:endParaRPr lang="en-GB" b="1" dirty="0"/>
          </a:p>
        </p:txBody>
      </p:sp>
      <p:pic>
        <p:nvPicPr>
          <p:cNvPr id="1026" name="Picture 2" descr="http://images.techhive.com/images/article/2014/04/full_ui-100259373-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0137" y="2227939"/>
            <a:ext cx="5026000" cy="3769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3.ggpht.com/GkNfqm17WFuzaIR87_oz690ErF63hL08Ngj73QtDxyWlCOF80d2gWd2GHrPLJJ-YmHYS=w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387" y="3618411"/>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lh5.googleusercontent.com/bi9FmxQ7c4oOlv0SNRYKE2c0QWYS0UKZMRuqrSGs6pE-yTUOb0AsUxc22zuea3KGzf5enLTtdMI=s640-h400-e3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1130" y="2481943"/>
            <a:ext cx="4216128" cy="2635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596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32966" y="492119"/>
            <a:ext cx="10786002" cy="3081715"/>
            <a:chOff x="633213" y="490177"/>
            <a:chExt cx="10790217" cy="3082919"/>
          </a:xfrm>
        </p:grpSpPr>
        <p:sp>
          <p:nvSpPr>
            <p:cNvPr id="8" name="Freeform 7"/>
            <p:cNvSpPr/>
            <p:nvPr/>
          </p:nvSpPr>
          <p:spPr>
            <a:xfrm>
              <a:off x="633213" y="490177"/>
              <a:ext cx="4299396"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553" tIns="247553" rIns="247553" bIns="247553" numCol="1" spcCol="1270" anchor="ctr" anchorCtr="0">
              <a:noAutofit/>
            </a:bodyPr>
            <a:lstStyle/>
            <a:p>
              <a:pPr algn="ctr" defTabSz="2888094">
                <a:lnSpc>
                  <a:spcPct val="90000"/>
                </a:lnSpc>
                <a:spcBef>
                  <a:spcPct val="0"/>
                </a:spcBef>
                <a:spcAft>
                  <a:spcPct val="35000"/>
                </a:spcAft>
              </a:pPr>
              <a:r>
                <a:rPr lang="en-GB" sz="5998" dirty="0">
                  <a:latin typeface="Segoe UI Light" panose="020B0502040204020203" pitchFamily="34" charset="0"/>
                </a:rPr>
                <a:t>X</a:t>
              </a:r>
            </a:p>
          </p:txBody>
        </p:sp>
        <p:sp>
          <p:nvSpPr>
            <p:cNvPr id="9" name="Freeform 8"/>
            <p:cNvSpPr/>
            <p:nvPr/>
          </p:nvSpPr>
          <p:spPr>
            <a:xfrm>
              <a:off x="7250806" y="490177"/>
              <a:ext cx="4172624"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247553" tIns="247553" rIns="247553" bIns="247553" numCol="1" spcCol="1270" anchor="ctr" anchorCtr="0">
              <a:noAutofit/>
            </a:bodyPr>
            <a:lstStyle/>
            <a:p>
              <a:pPr algn="ctr" defTabSz="2888094">
                <a:lnSpc>
                  <a:spcPct val="90000"/>
                </a:lnSpc>
                <a:spcBef>
                  <a:spcPct val="0"/>
                </a:spcBef>
                <a:spcAft>
                  <a:spcPct val="35000"/>
                </a:spcAft>
              </a:pPr>
              <a:r>
                <a:rPr lang="en-GB" sz="5998" dirty="0">
                  <a:latin typeface="Segoe UI Light" panose="020B0502040204020203" pitchFamily="34" charset="0"/>
                </a:rPr>
                <a:t>Y</a:t>
              </a:r>
            </a:p>
          </p:txBody>
        </p:sp>
      </p:grpSp>
      <p:sp>
        <p:nvSpPr>
          <p:cNvPr id="10" name="Left-Right Arrow 9"/>
          <p:cNvSpPr/>
          <p:nvPr/>
        </p:nvSpPr>
        <p:spPr bwMode="auto">
          <a:xfrm>
            <a:off x="5278276" y="1740103"/>
            <a:ext cx="1622104" cy="643692"/>
          </a:xfrm>
          <a:prstGeom prst="leftRightArrow">
            <a:avLst/>
          </a:prstGeom>
          <a:noFill/>
          <a:ln>
            <a:solidFill>
              <a:srgbClr val="33333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00" tIns="45700" rIns="91400" bIns="45700" numCol="1" rtlCol="0" anchor="ctr" anchorCtr="0" compatLnSpc="1">
            <a:prstTxWarp prst="textNoShape">
              <a:avLst/>
            </a:prstTxWarp>
          </a:bodyPr>
          <a:lstStyle/>
          <a:p>
            <a:pPr algn="ctr" defTabSz="913733" fontAlgn="base">
              <a:spcBef>
                <a:spcPct val="0"/>
              </a:spcBef>
              <a:spcAft>
                <a:spcPct val="0"/>
              </a:spcAft>
            </a:pPr>
            <a:endParaRPr lang="en-GB" sz="2199" dirty="0">
              <a:gradFill>
                <a:gsLst>
                  <a:gs pos="0">
                    <a:srgbClr val="FFFFFF"/>
                  </a:gs>
                  <a:gs pos="100000">
                    <a:srgbClr val="FFFFFF"/>
                  </a:gs>
                </a:gsLst>
                <a:lin ang="5400000" scaled="0"/>
              </a:gradFill>
              <a:latin typeface="Segoe Light" pitchFamily="34" charset="0"/>
            </a:endParaRPr>
          </a:p>
        </p:txBody>
      </p:sp>
      <p:sp>
        <p:nvSpPr>
          <p:cNvPr id="2" name="TextBox 1"/>
          <p:cNvSpPr txBox="1"/>
          <p:nvPr/>
        </p:nvSpPr>
        <p:spPr>
          <a:xfrm>
            <a:off x="5869001" y="1446636"/>
            <a:ext cx="440654" cy="1230625"/>
          </a:xfrm>
          <a:prstGeom prst="rect">
            <a:avLst/>
          </a:prstGeom>
          <a:noFill/>
        </p:spPr>
        <p:txBody>
          <a:bodyPr wrap="none" lIns="0" tIns="0" rIns="0" bIns="0" rtlCol="0">
            <a:spAutoFit/>
          </a:bodyPr>
          <a:lstStyle/>
          <a:p>
            <a:r>
              <a:rPr lang="en-GB" sz="7997" b="1" dirty="0">
                <a:gradFill>
                  <a:gsLst>
                    <a:gs pos="0">
                      <a:schemeClr val="tx1"/>
                    </a:gs>
                    <a:gs pos="86000">
                      <a:schemeClr val="tx1"/>
                    </a:gs>
                  </a:gsLst>
                  <a:lin ang="5400000" scaled="0"/>
                </a:gradFill>
                <a:latin typeface="Segoe Light" pitchFamily="34" charset="0"/>
              </a:rPr>
              <a:t>?</a:t>
            </a:r>
            <a:endParaRPr lang="en-GB" sz="2199" b="1" dirty="0">
              <a:gradFill>
                <a:gsLst>
                  <a:gs pos="0">
                    <a:schemeClr val="tx1"/>
                  </a:gs>
                  <a:gs pos="86000">
                    <a:schemeClr val="tx1"/>
                  </a:gs>
                </a:gsLst>
                <a:lin ang="5400000" scaled="0"/>
              </a:gradFill>
              <a:latin typeface="Segoe Light" pitchFamily="34" charset="0"/>
            </a:endParaRPr>
          </a:p>
        </p:txBody>
      </p:sp>
    </p:spTree>
    <p:extLst>
      <p:ext uri="{BB962C8B-B14F-4D97-AF65-F5344CB8AC3E}">
        <p14:creationId xmlns:p14="http://schemas.microsoft.com/office/powerpoint/2010/main" val="1092294812"/>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32966" y="492119"/>
            <a:ext cx="10786002" cy="3081715"/>
            <a:chOff x="633213" y="490177"/>
            <a:chExt cx="10790217" cy="3082919"/>
          </a:xfrm>
        </p:grpSpPr>
        <p:sp>
          <p:nvSpPr>
            <p:cNvPr id="8" name="Freeform 7"/>
            <p:cNvSpPr/>
            <p:nvPr/>
          </p:nvSpPr>
          <p:spPr>
            <a:xfrm>
              <a:off x="633213" y="490177"/>
              <a:ext cx="4299396"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553" tIns="247553" rIns="247553" bIns="247553" numCol="1" spcCol="1270" anchor="ctr" anchorCtr="0">
              <a:noAutofit/>
            </a:bodyPr>
            <a:lstStyle/>
            <a:p>
              <a:pPr algn="ctr" defTabSz="2888094">
                <a:lnSpc>
                  <a:spcPct val="90000"/>
                </a:lnSpc>
                <a:spcBef>
                  <a:spcPct val="0"/>
                </a:spcBef>
                <a:spcAft>
                  <a:spcPct val="35000"/>
                </a:spcAft>
              </a:pPr>
              <a:r>
                <a:rPr lang="en-GB" sz="5398" dirty="0">
                  <a:latin typeface="Segoe UI Light" panose="020B0502040204020203" pitchFamily="34" charset="0"/>
                </a:rPr>
                <a:t>Code</a:t>
              </a:r>
            </a:p>
          </p:txBody>
        </p:sp>
        <p:sp>
          <p:nvSpPr>
            <p:cNvPr id="9" name="Freeform 8"/>
            <p:cNvSpPr/>
            <p:nvPr/>
          </p:nvSpPr>
          <p:spPr>
            <a:xfrm>
              <a:off x="7250806" y="490177"/>
              <a:ext cx="4172624" cy="3082919"/>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horz" wrap="square" lIns="247553" tIns="247553" rIns="247553" bIns="247553" numCol="1" spcCol="1270" anchor="ctr" anchorCtr="0">
              <a:noAutofit/>
            </a:bodyPr>
            <a:lstStyle/>
            <a:p>
              <a:pPr algn="ctr" defTabSz="2888094">
                <a:lnSpc>
                  <a:spcPct val="90000"/>
                </a:lnSpc>
                <a:spcBef>
                  <a:spcPct val="0"/>
                </a:spcBef>
                <a:spcAft>
                  <a:spcPct val="35000"/>
                </a:spcAft>
              </a:pPr>
              <a:r>
                <a:rPr lang="en-GB" sz="5398" dirty="0">
                  <a:latin typeface="Segoe UI Light" panose="020B0502040204020203" pitchFamily="34" charset="0"/>
                </a:rPr>
                <a:t>Data</a:t>
              </a:r>
            </a:p>
          </p:txBody>
        </p:sp>
      </p:grpSp>
      <p:sp>
        <p:nvSpPr>
          <p:cNvPr id="10" name="Left-Right Arrow 9"/>
          <p:cNvSpPr/>
          <p:nvPr/>
        </p:nvSpPr>
        <p:spPr bwMode="auto">
          <a:xfrm>
            <a:off x="5278276" y="1740103"/>
            <a:ext cx="1622104" cy="643692"/>
          </a:xfrm>
          <a:prstGeom prst="leftRightArrow">
            <a:avLst/>
          </a:prstGeom>
          <a:noFill/>
          <a:ln>
            <a:solidFill>
              <a:srgbClr val="33333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00" tIns="45700" rIns="91400" bIns="45700" numCol="1" rtlCol="0" anchor="ctr" anchorCtr="0" compatLnSpc="1">
            <a:prstTxWarp prst="textNoShape">
              <a:avLst/>
            </a:prstTxWarp>
          </a:bodyPr>
          <a:lstStyle/>
          <a:p>
            <a:pPr algn="ctr" defTabSz="913733" fontAlgn="base">
              <a:spcBef>
                <a:spcPct val="0"/>
              </a:spcBef>
              <a:spcAft>
                <a:spcPct val="0"/>
              </a:spcAft>
            </a:pPr>
            <a:endParaRPr lang="en-GB" sz="2199" dirty="0">
              <a:gradFill>
                <a:gsLst>
                  <a:gs pos="0">
                    <a:srgbClr val="FFFFFF"/>
                  </a:gs>
                  <a:gs pos="100000">
                    <a:srgbClr val="FFFFFF"/>
                  </a:gs>
                </a:gsLst>
                <a:lin ang="5400000" scaled="0"/>
              </a:gradFill>
              <a:latin typeface="Segoe Light" pitchFamily="34" charset="0"/>
            </a:endParaRPr>
          </a:p>
        </p:txBody>
      </p:sp>
      <p:sp>
        <p:nvSpPr>
          <p:cNvPr id="2" name="Rectangular Callout 1"/>
          <p:cNvSpPr/>
          <p:nvPr/>
        </p:nvSpPr>
        <p:spPr bwMode="auto">
          <a:xfrm>
            <a:off x="2314784" y="3278443"/>
            <a:ext cx="2730258" cy="1602542"/>
          </a:xfrm>
          <a:prstGeom prst="wedgeRectCallout">
            <a:avLst>
              <a:gd name="adj1" fmla="val -6485"/>
              <a:gd name="adj2" fmla="val -74537"/>
            </a:avLst>
          </a:prstGeom>
          <a:solidFill>
            <a:schemeClr val="accent1"/>
          </a:solidFill>
          <a:ln>
            <a:solidFill>
              <a:schemeClr val="accent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00" tIns="45700" rIns="91400" bIns="45700" numCol="1" rtlCol="0" anchor="ctr" anchorCtr="0" compatLnSpc="1">
            <a:prstTxWarp prst="textNoShape">
              <a:avLst/>
            </a:prstTxWarp>
          </a:bodyPr>
          <a:lstStyle/>
          <a:p>
            <a:pPr algn="ctr" defTabSz="913733" fontAlgn="base">
              <a:spcBef>
                <a:spcPct val="0"/>
              </a:spcBef>
              <a:spcAft>
                <a:spcPct val="0"/>
              </a:spcAft>
            </a:pPr>
            <a:r>
              <a:rPr lang="en-GB" sz="2399" dirty="0">
                <a:gradFill>
                  <a:gsLst>
                    <a:gs pos="0">
                      <a:srgbClr val="FFFFFF"/>
                    </a:gs>
                    <a:gs pos="100000">
                      <a:srgbClr val="FFFFFF"/>
                    </a:gs>
                  </a:gsLst>
                  <a:lin ang="5400000" scaled="0"/>
                </a:gradFill>
                <a:latin typeface="Segoe Light" pitchFamily="34" charset="0"/>
              </a:rPr>
              <a:t>In one large company, ~500 people work on tooling for this</a:t>
            </a:r>
          </a:p>
        </p:txBody>
      </p:sp>
      <p:sp>
        <p:nvSpPr>
          <p:cNvPr id="11" name="Rectangular Callout 10"/>
          <p:cNvSpPr/>
          <p:nvPr/>
        </p:nvSpPr>
        <p:spPr bwMode="auto">
          <a:xfrm>
            <a:off x="8200666" y="3278443"/>
            <a:ext cx="2730258" cy="1602542"/>
          </a:xfrm>
          <a:prstGeom prst="wedgeRectCallout">
            <a:avLst>
              <a:gd name="adj1" fmla="val -6485"/>
              <a:gd name="adj2" fmla="val -74537"/>
            </a:avLst>
          </a:prstGeom>
          <a:solidFill>
            <a:schemeClr val="accent1"/>
          </a:solidFill>
          <a:ln>
            <a:solidFill>
              <a:schemeClr val="accent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00" tIns="45700" rIns="91400" bIns="45700" numCol="1" rtlCol="0" anchor="ctr" anchorCtr="0" compatLnSpc="1">
            <a:prstTxWarp prst="textNoShape">
              <a:avLst/>
            </a:prstTxWarp>
          </a:bodyPr>
          <a:lstStyle/>
          <a:p>
            <a:pPr algn="ctr" defTabSz="913733" fontAlgn="base">
              <a:spcBef>
                <a:spcPct val="0"/>
              </a:spcBef>
              <a:spcAft>
                <a:spcPct val="0"/>
              </a:spcAft>
            </a:pPr>
            <a:r>
              <a:rPr lang="en-GB" sz="2399" dirty="0">
                <a:gradFill>
                  <a:gsLst>
                    <a:gs pos="0">
                      <a:srgbClr val="FFFFFF"/>
                    </a:gs>
                    <a:gs pos="100000">
                      <a:srgbClr val="FFFFFF"/>
                    </a:gs>
                  </a:gsLst>
                  <a:lin ang="5400000" scaled="0"/>
                </a:gradFill>
                <a:latin typeface="Segoe Light" pitchFamily="34" charset="0"/>
              </a:rPr>
              <a:t>…and 5000+ people work on tooling for this</a:t>
            </a:r>
          </a:p>
        </p:txBody>
      </p:sp>
    </p:spTree>
    <p:extLst>
      <p:ext uri="{BB962C8B-B14F-4D97-AF65-F5344CB8AC3E}">
        <p14:creationId xmlns:p14="http://schemas.microsoft.com/office/powerpoint/2010/main" val="9671422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7948"/>
            <a:ext cx="11171635" cy="2285241"/>
          </a:xfrm>
        </p:spPr>
        <p:txBody>
          <a:bodyPr/>
          <a:lstStyle/>
          <a:p>
            <a:pPr algn="ctr"/>
            <a:r>
              <a:rPr lang="en-GB" dirty="0" smtClean="0">
                <a:latin typeface="Segoe Light" charset="0"/>
              </a:rPr>
              <a:t>Proposition 1</a:t>
            </a:r>
            <a:br>
              <a:rPr lang="en-GB" dirty="0" smtClean="0">
                <a:latin typeface="Segoe Light" charset="0"/>
              </a:rPr>
            </a:br>
            <a:r>
              <a:rPr lang="en-GB" dirty="0" smtClean="0">
                <a:latin typeface="Segoe Light" charset="0"/>
              </a:rPr>
              <a:t>We are living through an information revolution</a:t>
            </a:r>
            <a:endParaRPr lang="en-GB" dirty="0">
              <a:latin typeface="Segoe Light" charset="0"/>
            </a:endParaRPr>
          </a:p>
        </p:txBody>
      </p:sp>
    </p:spTree>
    <p:extLst>
      <p:ext uri="{BB962C8B-B14F-4D97-AF65-F5344CB8AC3E}">
        <p14:creationId xmlns:p14="http://schemas.microsoft.com/office/powerpoint/2010/main" val="1649047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mj-lt"/>
              </a:rPr>
              <a:t>The Information Revolution</a:t>
            </a:r>
            <a:endParaRPr lang="en-GB" dirty="0">
              <a:latin typeface="+mj-lt"/>
            </a:endParaRPr>
          </a:p>
        </p:txBody>
      </p:sp>
      <p:pic>
        <p:nvPicPr>
          <p:cNvPr id="1026" name="Picture 2" descr="http://blog.programmableweb.com/wp-content/api-timeline-20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139" y="1322979"/>
            <a:ext cx="9843182" cy="49747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Chart 3"/>
          <p:cNvGraphicFramePr>
            <a:graphicFrameLocks/>
          </p:cNvGraphicFramePr>
          <p:nvPr>
            <p:extLst/>
          </p:nvPr>
        </p:nvGraphicFramePr>
        <p:xfrm>
          <a:off x="4159989" y="1775119"/>
          <a:ext cx="5470470" cy="329566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10670710" y="5556729"/>
            <a:ext cx="397545" cy="215444"/>
          </a:xfrm>
          <a:prstGeom prst="rect">
            <a:avLst/>
          </a:prstGeom>
          <a:noFill/>
        </p:spPr>
        <p:txBody>
          <a:bodyPr wrap="none" lIns="0" tIns="0" rIns="0" bIns="0" rtlCol="0">
            <a:spAutoFit/>
          </a:bodyPr>
          <a:lstStyle/>
          <a:p>
            <a:pPr defTabSz="932634"/>
            <a:r>
              <a:rPr lang="en-GB" sz="1400" b="1" dirty="0">
                <a:solidFill>
                  <a:prstClr val="black"/>
                </a:solidFill>
                <a:latin typeface="Helvetica" pitchFamily="34" charset="0"/>
              </a:rPr>
              <a:t>2012</a:t>
            </a:r>
          </a:p>
        </p:txBody>
      </p:sp>
      <p:sp>
        <p:nvSpPr>
          <p:cNvPr id="7" name="TextBox 6"/>
          <p:cNvSpPr txBox="1"/>
          <p:nvPr/>
        </p:nvSpPr>
        <p:spPr>
          <a:xfrm>
            <a:off x="11370614" y="5556730"/>
            <a:ext cx="397545" cy="215444"/>
          </a:xfrm>
          <a:prstGeom prst="rect">
            <a:avLst/>
          </a:prstGeom>
          <a:noFill/>
        </p:spPr>
        <p:txBody>
          <a:bodyPr wrap="none" lIns="0" tIns="0" rIns="0" bIns="0" rtlCol="0">
            <a:spAutoFit/>
          </a:bodyPr>
          <a:lstStyle/>
          <a:p>
            <a:pPr defTabSz="932634"/>
            <a:r>
              <a:rPr lang="en-GB" sz="1400" b="1" dirty="0">
                <a:solidFill>
                  <a:prstClr val="black"/>
                </a:solidFill>
                <a:latin typeface="Helvetica" pitchFamily="34" charset="0"/>
              </a:rPr>
              <a:t>2013</a:t>
            </a:r>
          </a:p>
        </p:txBody>
      </p:sp>
      <p:sp>
        <p:nvSpPr>
          <p:cNvPr id="8" name="TextBox 7"/>
          <p:cNvSpPr txBox="1"/>
          <p:nvPr/>
        </p:nvSpPr>
        <p:spPr>
          <a:xfrm>
            <a:off x="10644321" y="5925183"/>
            <a:ext cx="447238" cy="215444"/>
          </a:xfrm>
          <a:prstGeom prst="rect">
            <a:avLst/>
          </a:prstGeom>
          <a:noFill/>
        </p:spPr>
        <p:txBody>
          <a:bodyPr wrap="none" lIns="0" tIns="0" rIns="0" bIns="0" rtlCol="0">
            <a:spAutoFit/>
          </a:bodyPr>
          <a:lstStyle/>
          <a:p>
            <a:pPr defTabSz="932634"/>
            <a:r>
              <a:rPr lang="en-GB" sz="1400" b="1" dirty="0">
                <a:solidFill>
                  <a:prstClr val="black"/>
                </a:solidFill>
                <a:latin typeface="Helvetica" pitchFamily="34" charset="0"/>
              </a:rPr>
              <a:t>6,432</a:t>
            </a:r>
          </a:p>
        </p:txBody>
      </p:sp>
      <p:sp>
        <p:nvSpPr>
          <p:cNvPr id="9" name="TextBox 8"/>
          <p:cNvSpPr txBox="1"/>
          <p:nvPr/>
        </p:nvSpPr>
        <p:spPr>
          <a:xfrm>
            <a:off x="11353219" y="5925183"/>
            <a:ext cx="546625" cy="215444"/>
          </a:xfrm>
          <a:prstGeom prst="rect">
            <a:avLst/>
          </a:prstGeom>
          <a:noFill/>
        </p:spPr>
        <p:txBody>
          <a:bodyPr wrap="none" lIns="0" tIns="0" rIns="0" bIns="0" rtlCol="0">
            <a:spAutoFit/>
          </a:bodyPr>
          <a:lstStyle/>
          <a:p>
            <a:pPr defTabSz="932634"/>
            <a:r>
              <a:rPr lang="en-GB" sz="1400" b="1" dirty="0">
                <a:solidFill>
                  <a:prstClr val="black"/>
                </a:solidFill>
                <a:latin typeface="Helvetica" pitchFamily="34" charset="0"/>
              </a:rPr>
              <a:t>10,537</a:t>
            </a:r>
          </a:p>
        </p:txBody>
      </p:sp>
    </p:spTree>
    <p:extLst>
      <p:ext uri="{BB962C8B-B14F-4D97-AF65-F5344CB8AC3E}">
        <p14:creationId xmlns:p14="http://schemas.microsoft.com/office/powerpoint/2010/main" val="3741165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theme/theme1.xml><?xml version="1.0" encoding="utf-8"?>
<a:theme xmlns:a="http://schemas.openxmlformats.org/drawingml/2006/main" name="FSharp-teched-europe-2010-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latin typeface="Segoe Light"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200" dirty="0" err="1" smtClean="0">
            <a:gradFill>
              <a:gsLst>
                <a:gs pos="0">
                  <a:schemeClr val="tx1"/>
                </a:gs>
                <a:gs pos="86000">
                  <a:schemeClr val="tx1"/>
                </a:gs>
              </a:gsLst>
              <a:lin ang="5400000" scaled="0"/>
            </a:gradFill>
            <a:latin typeface="Segoe Light" pitchFamily="34" charset="0"/>
          </a:defRPr>
        </a:defPPr>
      </a:lstStyle>
    </a:txDef>
  </a:objectDefaults>
  <a:extraClrSchemeLst/>
</a:theme>
</file>

<file path=ppt/theme/theme10.xml><?xml version="1.0" encoding="utf-8"?>
<a:theme xmlns:a="http://schemas.openxmlformats.org/drawingml/2006/main" name="4_New corp-style Presentation">
  <a:themeElements>
    <a:clrScheme name="TEst">
      <a:dk1>
        <a:srgbClr val="505050"/>
      </a:dk1>
      <a:lt1>
        <a:srgbClr val="FFFFFF"/>
      </a:lt1>
      <a:dk2>
        <a:srgbClr val="0072C6"/>
      </a:dk2>
      <a:lt2>
        <a:srgbClr val="D2D2D2"/>
      </a:lt2>
      <a:accent1>
        <a:srgbClr val="0072C6"/>
      </a:accent1>
      <a:accent2>
        <a:srgbClr val="68217A"/>
      </a:accent2>
      <a:accent3>
        <a:srgbClr val="008272"/>
      </a:accent3>
      <a:accent4>
        <a:srgbClr val="B4009E"/>
      </a:accent4>
      <a:accent5>
        <a:srgbClr val="442359"/>
      </a:accent5>
      <a:accent6>
        <a:srgbClr val="4668C5"/>
      </a:accent6>
      <a:hlink>
        <a:srgbClr val="0072C6"/>
      </a:hlink>
      <a:folHlink>
        <a:srgbClr val="0072C6"/>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sz="30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4000" dirty="0" smtClean="0">
            <a:latin typeface="Segoe UI Light" pitchFamily="34" charset="0"/>
          </a:defRPr>
        </a:defPPr>
      </a:lstStyle>
    </a:txDef>
  </a:objectDefaults>
  <a:extraClrSchemeLst/>
  <a:extLst>
    <a:ext uri="{05A4C25C-085E-4340-85A3-A5531E510DB2}">
      <thm15:themeFamily xmlns:thm15="http://schemas.microsoft.com/office/thememl/2012/main" name="Presentation3" id="{906D024C-421C-4B9C-801E-358EC5D2C92C}" vid="{EE647F3D-1218-41CC-B840-4369C24DDCD5}"/>
    </a:ext>
  </a:extLst>
</a:theme>
</file>

<file path=ppt/theme/theme11.xml><?xml version="1.0" encoding="utf-8"?>
<a:theme xmlns:a="http://schemas.openxmlformats.org/drawingml/2006/main" name="5_New corp-style Presentation">
  <a:themeElements>
    <a:clrScheme name="TEst">
      <a:dk1>
        <a:srgbClr val="505050"/>
      </a:dk1>
      <a:lt1>
        <a:srgbClr val="FFFFFF"/>
      </a:lt1>
      <a:dk2>
        <a:srgbClr val="0072C6"/>
      </a:dk2>
      <a:lt2>
        <a:srgbClr val="D2D2D2"/>
      </a:lt2>
      <a:accent1>
        <a:srgbClr val="0072C6"/>
      </a:accent1>
      <a:accent2>
        <a:srgbClr val="68217A"/>
      </a:accent2>
      <a:accent3>
        <a:srgbClr val="008272"/>
      </a:accent3>
      <a:accent4>
        <a:srgbClr val="B4009E"/>
      </a:accent4>
      <a:accent5>
        <a:srgbClr val="442359"/>
      </a:accent5>
      <a:accent6>
        <a:srgbClr val="4668C5"/>
      </a:accent6>
      <a:hlink>
        <a:srgbClr val="0072C6"/>
      </a:hlink>
      <a:folHlink>
        <a:srgbClr val="0072C6"/>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sz="30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4000" dirty="0" smtClean="0">
            <a:latin typeface="Segoe UI Light" pitchFamily="34" charset="0"/>
          </a:defRPr>
        </a:defPPr>
      </a:lstStyle>
    </a:txDef>
  </a:objectDefaults>
  <a:extraClrSchemeLst/>
  <a:extLst>
    <a:ext uri="{05A4C25C-085E-4340-85A3-A5531E510DB2}">
      <thm15:themeFamily xmlns:thm15="http://schemas.microsoft.com/office/thememl/2012/main" name="Presentation3" id="{906D024C-421C-4B9C-801E-358EC5D2C92C}" vid="{EE647F3D-1218-41CC-B840-4369C24DDCD5}"/>
    </a:ext>
  </a:extLst>
</a:theme>
</file>

<file path=ppt/theme/theme12.xml><?xml version="1.0" encoding="utf-8"?>
<a:theme xmlns:a="http://schemas.openxmlformats.org/drawingml/2006/main" name="6_New corp-style Presentation">
  <a:themeElements>
    <a:clrScheme name="TEst">
      <a:dk1>
        <a:srgbClr val="505050"/>
      </a:dk1>
      <a:lt1>
        <a:srgbClr val="FFFFFF"/>
      </a:lt1>
      <a:dk2>
        <a:srgbClr val="0072C6"/>
      </a:dk2>
      <a:lt2>
        <a:srgbClr val="D2D2D2"/>
      </a:lt2>
      <a:accent1>
        <a:srgbClr val="0072C6"/>
      </a:accent1>
      <a:accent2>
        <a:srgbClr val="68217A"/>
      </a:accent2>
      <a:accent3>
        <a:srgbClr val="008272"/>
      </a:accent3>
      <a:accent4>
        <a:srgbClr val="B4009E"/>
      </a:accent4>
      <a:accent5>
        <a:srgbClr val="442359"/>
      </a:accent5>
      <a:accent6>
        <a:srgbClr val="4668C5"/>
      </a:accent6>
      <a:hlink>
        <a:srgbClr val="0072C6"/>
      </a:hlink>
      <a:folHlink>
        <a:srgbClr val="0072C6"/>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sz="30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4000" dirty="0" smtClean="0">
            <a:latin typeface="Segoe UI Light" pitchFamily="34" charset="0"/>
          </a:defRPr>
        </a:defPPr>
      </a:lstStyle>
    </a:txDef>
  </a:objectDefaults>
  <a:extraClrSchemeLst/>
  <a:extLst>
    <a:ext uri="{05A4C25C-085E-4340-85A3-A5531E510DB2}">
      <thm15:themeFamily xmlns:thm15="http://schemas.microsoft.com/office/thememl/2012/main" name="Presentation3" id="{906D024C-421C-4B9C-801E-358EC5D2C92C}" vid="{EE647F3D-1218-41CC-B840-4369C24DDCD5}"/>
    </a:ext>
  </a:extLst>
</a:theme>
</file>

<file path=ppt/theme/theme13.xml><?xml version="1.0" encoding="utf-8"?>
<a:theme xmlns:a="http://schemas.openxmlformats.org/drawingml/2006/main" name="3_FSharp-teched-europe-2010-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latin typeface="Segoe Light"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200" dirty="0" err="1" smtClean="0">
            <a:gradFill>
              <a:gsLst>
                <a:gs pos="0">
                  <a:schemeClr val="tx1"/>
                </a:gs>
                <a:gs pos="86000">
                  <a:schemeClr val="tx1"/>
                </a:gs>
              </a:gsLst>
              <a:lin ang="5400000" scaled="0"/>
            </a:gradFill>
            <a:latin typeface="Segoe Light" pitchFamily="34" charset="0"/>
          </a:defRPr>
        </a:defPPr>
      </a:lstStyle>
    </a:txDef>
  </a:objectDefaults>
  <a:extraClrSchemeLst/>
</a:theme>
</file>

<file path=ppt/theme/theme14.xml><?xml version="1.0" encoding="utf-8"?>
<a:theme xmlns:a="http://schemas.openxmlformats.org/drawingml/2006/main" name="5-30599_GA_Summit_2015_Template">
  <a:themeElements>
    <a:clrScheme name="Custom 5">
      <a:dk1>
        <a:srgbClr val="505050"/>
      </a:dk1>
      <a:lt1>
        <a:srgbClr val="FFFFFF"/>
      </a:lt1>
      <a:dk2>
        <a:srgbClr val="002050"/>
      </a:dk2>
      <a:lt2>
        <a:srgbClr val="CDF4FF"/>
      </a:lt2>
      <a:accent1>
        <a:srgbClr val="0080D6"/>
      </a:accent1>
      <a:accent2>
        <a:srgbClr val="D83B01"/>
      </a:accent2>
      <a:accent3>
        <a:srgbClr val="5C2D91"/>
      </a:accent3>
      <a:accent4>
        <a:srgbClr val="00188F"/>
      </a:accent4>
      <a:accent5>
        <a:srgbClr val="B4009E"/>
      </a:accent5>
      <a:accent6>
        <a:srgbClr val="107C10"/>
      </a:accent6>
      <a:hlink>
        <a:srgbClr val="0080D6"/>
      </a:hlink>
      <a:folHlink>
        <a:srgbClr val="7F7F7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Future Decoded 2015 - PowerPoint Template v03" id="{95D78855-08BA-4FC7-90E4-212449047686}" vid="{8DAF7B0A-2C6E-4B4E-BA27-A1218E1D8D9C}"/>
    </a:ext>
  </a:extLst>
</a:theme>
</file>

<file path=ppt/theme/theme15.xml><?xml version="1.0" encoding="utf-8"?>
<a:theme xmlns:a="http://schemas.openxmlformats.org/drawingml/2006/main" name="4_FSharp-teched-europe-2010-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latin typeface="Segoe Light"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200" dirty="0" err="1" smtClean="0">
            <a:gradFill>
              <a:gsLst>
                <a:gs pos="0">
                  <a:schemeClr val="tx1"/>
                </a:gs>
                <a:gs pos="86000">
                  <a:schemeClr val="tx1"/>
                </a:gs>
              </a:gsLst>
              <a:lin ang="5400000" scaled="0"/>
            </a:gradFill>
            <a:latin typeface="Segoe Light" pitchFamily="34" charset="0"/>
          </a:defRPr>
        </a:defPPr>
      </a:lstStyle>
    </a:txDef>
  </a:objectDefaults>
  <a:extraClrSchemeLst/>
</a:theme>
</file>

<file path=ppt/theme/theme16.xml><?xml version="1.0" encoding="utf-8"?>
<a:theme xmlns:a="http://schemas.openxmlformats.org/drawingml/2006/main" name="5_FSharp-teched-europe-2010-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latin typeface="Segoe Light"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200" dirty="0" err="1" smtClean="0">
            <a:gradFill>
              <a:gsLst>
                <a:gs pos="0">
                  <a:schemeClr val="tx1"/>
                </a:gs>
                <a:gs pos="86000">
                  <a:schemeClr val="tx1"/>
                </a:gs>
              </a:gsLst>
              <a:lin ang="5400000" scaled="0"/>
            </a:gradFill>
            <a:latin typeface="Segoe Light" pitchFamily="34" charset="0"/>
          </a:defRPr>
        </a:defPPr>
      </a:lstStyle>
    </a:txDef>
  </a:objectDefaults>
  <a:extraClrSchemeLst/>
</a:theme>
</file>

<file path=ppt/theme/theme17.xml><?xml version="1.0" encoding="utf-8"?>
<a:theme xmlns:a="http://schemas.openxmlformats.org/drawingml/2006/main" name="6_FSharp-teched-europe-2010-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latin typeface="Segoe Light"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200" dirty="0" err="1" smtClean="0">
            <a:gradFill>
              <a:gsLst>
                <a:gs pos="0">
                  <a:schemeClr val="tx1"/>
                </a:gs>
                <a:gs pos="86000">
                  <a:schemeClr val="tx1"/>
                </a:gs>
              </a:gsLst>
              <a:lin ang="5400000" scaled="0"/>
            </a:gradFill>
            <a:latin typeface="Segoe Light" pitchFamily="34" charset="0"/>
          </a:defRPr>
        </a:defPPr>
      </a:lstStyle>
    </a:txDef>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with Consolas font for code slides">
  <a:themeElements>
    <a:clrScheme name="Blue Template-Tempalte">
      <a:dk1>
        <a:srgbClr val="000000"/>
      </a:dk1>
      <a:lt1>
        <a:srgbClr val="FFFFFF"/>
      </a:lt1>
      <a:dk2>
        <a:srgbClr val="0070C0"/>
      </a:dk2>
      <a:lt2>
        <a:srgbClr val="BDE3FF"/>
      </a:lt2>
      <a:accent1>
        <a:srgbClr val="FFC000"/>
      </a:accent1>
      <a:accent2>
        <a:srgbClr val="2DA33B"/>
      </a:accent2>
      <a:accent3>
        <a:srgbClr val="DF8045"/>
      </a:accent3>
      <a:accent4>
        <a:srgbClr val="2D86E7"/>
      </a:accent4>
      <a:accent5>
        <a:srgbClr val="755DCB"/>
      </a:accent5>
      <a:accent6>
        <a:srgbClr val="777777"/>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200" dirty="0" err="1" smtClean="0">
            <a:gradFill>
              <a:gsLst>
                <a:gs pos="417">
                  <a:srgbClr val="000000"/>
                </a:gs>
                <a:gs pos="100000">
                  <a:srgbClr val="000000"/>
                </a:gs>
              </a:gsLst>
              <a:lin ang="5400000" scaled="0"/>
            </a:gradFill>
            <a:latin typeface="Segoe Light" pitchFamily="34" charset="0"/>
          </a:defRPr>
        </a:defPPr>
      </a:lstStyle>
    </a:txDef>
  </a:objectDefaults>
  <a:extraClrSchemeLst/>
</a:theme>
</file>

<file path=ppt/theme/theme3.xml><?xml version="1.0" encoding="utf-8"?>
<a:theme xmlns:a="http://schemas.openxmlformats.org/drawingml/2006/main" name="Metro Template-Template Blue">
  <a:themeElements>
    <a:clrScheme name="MSR Dark">
      <a:dk1>
        <a:srgbClr val="FFFFFF"/>
      </a:dk1>
      <a:lt1>
        <a:srgbClr val="003963"/>
      </a:lt1>
      <a:dk2>
        <a:srgbClr val="FFFFFF"/>
      </a:dk2>
      <a:lt2>
        <a:srgbClr val="003963"/>
      </a:lt2>
      <a:accent1>
        <a:srgbClr val="31A7FE"/>
      </a:accent1>
      <a:accent2>
        <a:srgbClr val="7FBA00"/>
      </a:accent2>
      <a:accent3>
        <a:srgbClr val="FF8C00"/>
      </a:accent3>
      <a:accent4>
        <a:srgbClr val="B4009E"/>
      </a:accent4>
      <a:accent5>
        <a:srgbClr val="55D455"/>
      </a:accent5>
      <a:accent6>
        <a:srgbClr val="FFB900"/>
      </a:accent6>
      <a:hlink>
        <a:srgbClr val="31A7FE"/>
      </a:hlink>
      <a:folHlink>
        <a:srgbClr val="31A7FE"/>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ova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800" dirty="0" err="1" smtClean="0">
            <a:gradFill>
              <a:gsLst>
                <a:gs pos="2917">
                  <a:schemeClr val="tx1"/>
                </a:gs>
                <a:gs pos="30000">
                  <a:schemeClr val="tx1"/>
                </a:gs>
              </a:gsLst>
              <a:lin ang="5400000" scaled="0"/>
            </a:gradFill>
          </a:defRPr>
        </a:defPPr>
      </a:lstStyle>
    </a:txDef>
  </a:objectDefaults>
  <a:extraClrSchemeLst/>
</a:theme>
</file>

<file path=ppt/theme/theme4.xml><?xml version="1.0" encoding="utf-8"?>
<a:theme xmlns:a="http://schemas.openxmlformats.org/drawingml/2006/main" name="1_FSharp-teched-europe-2010-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latin typeface="Segoe Light"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200" dirty="0" err="1" smtClean="0">
            <a:gradFill>
              <a:gsLst>
                <a:gs pos="0">
                  <a:schemeClr val="tx1"/>
                </a:gs>
                <a:gs pos="86000">
                  <a:schemeClr val="tx1"/>
                </a:gs>
              </a:gsLst>
              <a:lin ang="5400000" scaled="0"/>
            </a:gradFill>
            <a:latin typeface="Segoe Light" pitchFamily="34" charset="0"/>
          </a:defRPr>
        </a:defPPr>
      </a:lstStyle>
    </a:txDef>
  </a:objectDefaults>
  <a:extraClrSchemeLst/>
</a:theme>
</file>

<file path=ppt/theme/theme5.xml><?xml version="1.0" encoding="utf-8"?>
<a:theme xmlns:a="http://schemas.openxmlformats.org/drawingml/2006/main" name="2_FSharp-teched-europe-2010-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latin typeface="Segoe Light"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200" dirty="0" err="1" smtClean="0">
            <a:gradFill>
              <a:gsLst>
                <a:gs pos="0">
                  <a:schemeClr val="tx1"/>
                </a:gs>
                <a:gs pos="86000">
                  <a:schemeClr val="tx1"/>
                </a:gs>
              </a:gsLst>
              <a:lin ang="5400000" scaled="0"/>
            </a:gradFill>
            <a:latin typeface="Segoe Light" pitchFamily="34" charset="0"/>
          </a:defRPr>
        </a:defPPr>
      </a:lstStyle>
    </a:txDef>
  </a:objectDefaults>
  <a:extraClrSchemeLst/>
</a:theme>
</file>

<file path=ppt/theme/theme6.xml><?xml version="1.0" encoding="utf-8"?>
<a:theme xmlns:a="http://schemas.openxmlformats.org/drawingml/2006/main" name="New corp-style Presentation">
  <a:themeElements>
    <a:clrScheme name="TEst">
      <a:dk1>
        <a:srgbClr val="505050"/>
      </a:dk1>
      <a:lt1>
        <a:srgbClr val="FFFFFF"/>
      </a:lt1>
      <a:dk2>
        <a:srgbClr val="0072C6"/>
      </a:dk2>
      <a:lt2>
        <a:srgbClr val="D2D2D2"/>
      </a:lt2>
      <a:accent1>
        <a:srgbClr val="0072C6"/>
      </a:accent1>
      <a:accent2>
        <a:srgbClr val="68217A"/>
      </a:accent2>
      <a:accent3>
        <a:srgbClr val="008272"/>
      </a:accent3>
      <a:accent4>
        <a:srgbClr val="B4009E"/>
      </a:accent4>
      <a:accent5>
        <a:srgbClr val="442359"/>
      </a:accent5>
      <a:accent6>
        <a:srgbClr val="4668C5"/>
      </a:accent6>
      <a:hlink>
        <a:srgbClr val="0072C6"/>
      </a:hlink>
      <a:folHlink>
        <a:srgbClr val="0072C6"/>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sz="30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4000" dirty="0" smtClean="0">
            <a:latin typeface="Segoe UI Light" pitchFamily="34" charset="0"/>
          </a:defRPr>
        </a:defPPr>
      </a:lstStyle>
    </a:txDef>
  </a:objectDefaults>
  <a:extraClrSchemeLst/>
  <a:extLst>
    <a:ext uri="{05A4C25C-085E-4340-85A3-A5531E510DB2}">
      <thm15:themeFamily xmlns:thm15="http://schemas.microsoft.com/office/thememl/2012/main" name="Presentation3" id="{906D024C-421C-4B9C-801E-358EC5D2C92C}" vid="{EE647F3D-1218-41CC-B840-4369C24DDCD5}"/>
    </a:ext>
  </a:extLst>
</a:theme>
</file>

<file path=ppt/theme/theme7.xml><?xml version="1.0" encoding="utf-8"?>
<a:theme xmlns:a="http://schemas.openxmlformats.org/drawingml/2006/main" name="1_New corp-style Presentation">
  <a:themeElements>
    <a:clrScheme name="TEst">
      <a:dk1>
        <a:srgbClr val="505050"/>
      </a:dk1>
      <a:lt1>
        <a:srgbClr val="FFFFFF"/>
      </a:lt1>
      <a:dk2>
        <a:srgbClr val="0072C6"/>
      </a:dk2>
      <a:lt2>
        <a:srgbClr val="D2D2D2"/>
      </a:lt2>
      <a:accent1>
        <a:srgbClr val="0072C6"/>
      </a:accent1>
      <a:accent2>
        <a:srgbClr val="68217A"/>
      </a:accent2>
      <a:accent3>
        <a:srgbClr val="008272"/>
      </a:accent3>
      <a:accent4>
        <a:srgbClr val="B4009E"/>
      </a:accent4>
      <a:accent5>
        <a:srgbClr val="442359"/>
      </a:accent5>
      <a:accent6>
        <a:srgbClr val="4668C5"/>
      </a:accent6>
      <a:hlink>
        <a:srgbClr val="0072C6"/>
      </a:hlink>
      <a:folHlink>
        <a:srgbClr val="0072C6"/>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sz="30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4000" dirty="0" smtClean="0">
            <a:latin typeface="Segoe UI Light" pitchFamily="34" charset="0"/>
          </a:defRPr>
        </a:defPPr>
      </a:lstStyle>
    </a:txDef>
  </a:objectDefaults>
  <a:extraClrSchemeLst/>
  <a:extLst>
    <a:ext uri="{05A4C25C-085E-4340-85A3-A5531E510DB2}">
      <thm15:themeFamily xmlns:thm15="http://schemas.microsoft.com/office/thememl/2012/main" name="Presentation3" id="{906D024C-421C-4B9C-801E-358EC5D2C92C}" vid="{EE647F3D-1218-41CC-B840-4369C24DDCD5}"/>
    </a:ext>
  </a:extLst>
</a:theme>
</file>

<file path=ppt/theme/theme8.xml><?xml version="1.0" encoding="utf-8"?>
<a:theme xmlns:a="http://schemas.openxmlformats.org/drawingml/2006/main" name="2_New corp-style Presentation">
  <a:themeElements>
    <a:clrScheme name="TEst">
      <a:dk1>
        <a:srgbClr val="505050"/>
      </a:dk1>
      <a:lt1>
        <a:srgbClr val="FFFFFF"/>
      </a:lt1>
      <a:dk2>
        <a:srgbClr val="0072C6"/>
      </a:dk2>
      <a:lt2>
        <a:srgbClr val="D2D2D2"/>
      </a:lt2>
      <a:accent1>
        <a:srgbClr val="0072C6"/>
      </a:accent1>
      <a:accent2>
        <a:srgbClr val="68217A"/>
      </a:accent2>
      <a:accent3>
        <a:srgbClr val="008272"/>
      </a:accent3>
      <a:accent4>
        <a:srgbClr val="B4009E"/>
      </a:accent4>
      <a:accent5>
        <a:srgbClr val="442359"/>
      </a:accent5>
      <a:accent6>
        <a:srgbClr val="4668C5"/>
      </a:accent6>
      <a:hlink>
        <a:srgbClr val="0072C6"/>
      </a:hlink>
      <a:folHlink>
        <a:srgbClr val="0072C6"/>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sz="30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4000" dirty="0" smtClean="0">
            <a:latin typeface="Segoe UI Light" pitchFamily="34" charset="0"/>
          </a:defRPr>
        </a:defPPr>
      </a:lstStyle>
    </a:txDef>
  </a:objectDefaults>
  <a:extraClrSchemeLst/>
  <a:extLst>
    <a:ext uri="{05A4C25C-085E-4340-85A3-A5531E510DB2}">
      <thm15:themeFamily xmlns:thm15="http://schemas.microsoft.com/office/thememl/2012/main" name="Presentation3" id="{906D024C-421C-4B9C-801E-358EC5D2C92C}" vid="{EE647F3D-1218-41CC-B840-4369C24DDCD5}"/>
    </a:ext>
  </a:extLst>
</a:theme>
</file>

<file path=ppt/theme/theme9.xml><?xml version="1.0" encoding="utf-8"?>
<a:theme xmlns:a="http://schemas.openxmlformats.org/drawingml/2006/main" name="3_New corp-style Presentation">
  <a:themeElements>
    <a:clrScheme name="TEst">
      <a:dk1>
        <a:srgbClr val="505050"/>
      </a:dk1>
      <a:lt1>
        <a:srgbClr val="FFFFFF"/>
      </a:lt1>
      <a:dk2>
        <a:srgbClr val="0072C6"/>
      </a:dk2>
      <a:lt2>
        <a:srgbClr val="D2D2D2"/>
      </a:lt2>
      <a:accent1>
        <a:srgbClr val="0072C6"/>
      </a:accent1>
      <a:accent2>
        <a:srgbClr val="68217A"/>
      </a:accent2>
      <a:accent3>
        <a:srgbClr val="008272"/>
      </a:accent3>
      <a:accent4>
        <a:srgbClr val="B4009E"/>
      </a:accent4>
      <a:accent5>
        <a:srgbClr val="442359"/>
      </a:accent5>
      <a:accent6>
        <a:srgbClr val="4668C5"/>
      </a:accent6>
      <a:hlink>
        <a:srgbClr val="0072C6"/>
      </a:hlink>
      <a:folHlink>
        <a:srgbClr val="0072C6"/>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sz="30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4000" dirty="0" smtClean="0">
            <a:latin typeface="Segoe UI Light" pitchFamily="34" charset="0"/>
          </a:defRPr>
        </a:defPPr>
      </a:lstStyle>
    </a:txDef>
  </a:objectDefaults>
  <a:extraClrSchemeLst/>
  <a:extLst>
    <a:ext uri="{05A4C25C-085E-4340-85A3-A5531E510DB2}">
      <thm15:themeFamily xmlns:thm15="http://schemas.microsoft.com/office/thememl/2012/main" name="Presentation3" id="{906D024C-421C-4B9C-801E-358EC5D2C92C}" vid="{EE647F3D-1218-41CC-B840-4369C24DDCD5}"/>
    </a:ext>
  </a:extLst>
</a:theme>
</file>

<file path=docProps/app.xml><?xml version="1.0" encoding="utf-8"?>
<Properties xmlns="http://schemas.openxmlformats.org/officeDocument/2006/extended-properties" xmlns:vt="http://schemas.openxmlformats.org/officeDocument/2006/docPropsVTypes">
  <Template>FSharp-teched-europe-2010-v2</Template>
  <TotalTime>20451</TotalTime>
  <Words>1161</Words>
  <Application>Microsoft Office PowerPoint</Application>
  <PresentationFormat>Custom</PresentationFormat>
  <Paragraphs>222</Paragraphs>
  <Slides>57</Slides>
  <Notes>6</Notes>
  <HiddenSlides>0</HiddenSlides>
  <MMClips>0</MMClips>
  <ScaleCrop>false</ScaleCrop>
  <HeadingPairs>
    <vt:vector size="6" baseType="variant">
      <vt:variant>
        <vt:lpstr>Fonts Used</vt:lpstr>
      </vt:variant>
      <vt:variant>
        <vt:i4>8</vt:i4>
      </vt:variant>
      <vt:variant>
        <vt:lpstr>Theme</vt:lpstr>
      </vt:variant>
      <vt:variant>
        <vt:i4>17</vt:i4>
      </vt:variant>
      <vt:variant>
        <vt:lpstr>Slide Titles</vt:lpstr>
      </vt:variant>
      <vt:variant>
        <vt:i4>57</vt:i4>
      </vt:variant>
    </vt:vector>
  </HeadingPairs>
  <TitlesOfParts>
    <vt:vector size="82" baseType="lpstr">
      <vt:lpstr>Segoe UI Light</vt:lpstr>
      <vt:lpstr>Segoe UI</vt:lpstr>
      <vt:lpstr>Wingdings</vt:lpstr>
      <vt:lpstr>Arial</vt:lpstr>
      <vt:lpstr>Segoe Light</vt:lpstr>
      <vt:lpstr>Candara</vt:lpstr>
      <vt:lpstr>Helvetica</vt:lpstr>
      <vt:lpstr>Consolas</vt:lpstr>
      <vt:lpstr>FSharp-teched-europe-2010-v2</vt:lpstr>
      <vt:lpstr>White with Consolas font for code slides</vt:lpstr>
      <vt:lpstr>Metro Template-Template Blue</vt:lpstr>
      <vt:lpstr>1_FSharp-teched-europe-2010-v2</vt:lpstr>
      <vt:lpstr>2_FSharp-teched-europe-2010-v2</vt:lpstr>
      <vt:lpstr>New corp-style Presentation</vt:lpstr>
      <vt:lpstr>1_New corp-style Presentation</vt:lpstr>
      <vt:lpstr>2_New corp-style Presentation</vt:lpstr>
      <vt:lpstr>3_New corp-style Presentation</vt:lpstr>
      <vt:lpstr>4_New corp-style Presentation</vt:lpstr>
      <vt:lpstr>5_New corp-style Presentation</vt:lpstr>
      <vt:lpstr>6_New corp-style Presentation</vt:lpstr>
      <vt:lpstr>3_FSharp-teched-europe-2010-v2</vt:lpstr>
      <vt:lpstr>5-30599_GA_Summit_2015_Template</vt:lpstr>
      <vt:lpstr>4_FSharp-teched-europe-2010-v2</vt:lpstr>
      <vt:lpstr>5_FSharp-teched-europe-2010-v2</vt:lpstr>
      <vt:lpstr>6_FSharp-teched-europe-2010-v2</vt:lpstr>
      <vt:lpstr>PowerPoint Presentation</vt:lpstr>
      <vt:lpstr>Our Expertise (at MSR Cambridge)  </vt:lpstr>
      <vt:lpstr>Programming matters!</vt:lpstr>
      <vt:lpstr>Programming matters!</vt:lpstr>
      <vt:lpstr>But isn’t today is about data and cloud!??!</vt:lpstr>
      <vt:lpstr>PowerPoint Presentation</vt:lpstr>
      <vt:lpstr>PowerPoint Presentation</vt:lpstr>
      <vt:lpstr>Proposition 1 We are living through an information revolution</vt:lpstr>
      <vt:lpstr>The Information Revolution</vt:lpstr>
      <vt:lpstr>Proposition 2 Our programming languages are information-sparse</vt:lpstr>
      <vt:lpstr>Proposition 3 This is a big problem   for all languages (Java, C#, F#, Python, C++, …)</vt:lpstr>
      <vt:lpstr>We need to bring information into the language…  At internet-scale, strongly tooled, strongly typed</vt:lpstr>
      <vt:lpstr>But before we get into that…  A bit about F#</vt:lpstr>
      <vt:lpstr>PowerPoint Presentation</vt:lpstr>
      <vt:lpstr>Example #1 (power company)</vt:lpstr>
      <vt:lpstr>Example #1 (power company)</vt:lpstr>
      <vt:lpstr>Example #1 (Simon Cousins, Energy Sector)</vt:lpstr>
      <vt:lpstr>Example #1 (Simon Cousins, Energy Sector)</vt:lpstr>
      <vt:lpstr>PowerPoint Presentation</vt:lpstr>
      <vt:lpstr>PowerPoint Presentation</vt:lpstr>
      <vt:lpstr>Example #2: F# for Cloud Social Gaming </vt:lpstr>
      <vt:lpstr>F# for Android, iOS, Linux, Mac  fsharp.org/use/android fsharp.org/use/ios  fsharp.org/use/linux fsharp.org/use/mac   </vt:lpstr>
      <vt:lpstr> </vt:lpstr>
      <vt:lpstr>Data is like water…</vt:lpstr>
      <vt:lpstr>Data is like water…</vt:lpstr>
      <vt:lpstr>Actually these days it’s more like a flood…</vt:lpstr>
      <vt:lpstr>The Problem  Our programming tools are data-sparse   getting data into a programming language is tiresome, error prone and boring</vt:lpstr>
      <vt:lpstr>The Problem  Our data tools are programming-sparse   doing programming in a data tool is tiresome, error prone, weak</vt:lpstr>
      <vt:lpstr>We need to bring data into the language…  At internet scale, strongly tooled, strongly typed</vt:lpstr>
      <vt:lpstr>Problem: Integrate all of worldbank.org/data “as if it were a library”  </vt:lpstr>
      <vt:lpstr>PowerPoint Presentation</vt:lpstr>
      <vt:lpstr>Enter F# Type Providers…</vt:lpstr>
      <vt:lpstr>Theme #1 - Many Data Sources, One Mechanism</vt:lpstr>
      <vt:lpstr>SQL #1</vt:lpstr>
      <vt:lpstr>SQL #2</vt:lpstr>
      <vt:lpstr>CSV</vt:lpstr>
      <vt:lpstr>JSON</vt:lpstr>
      <vt:lpstr>XML</vt:lpstr>
      <vt:lpstr>Hadoop/Hive</vt:lpstr>
      <vt:lpstr>Web APIs</vt:lpstr>
      <vt:lpstr>Entity Graphs</vt:lpstr>
      <vt:lpstr>WSDL</vt:lpstr>
      <vt:lpstr>R</vt:lpstr>
      <vt:lpstr>SQL #2 - Application</vt:lpstr>
      <vt:lpstr>Theme #2 - Data at Multiple Scales</vt:lpstr>
      <vt:lpstr>“The idea of integrating internet-scale information services directly into the program's variable and type space is probably the most innovative programming language idea I’ve heard of in a decade”    (Jim Cordy, Queens U)  Overly kind, but thought provoking!</vt:lpstr>
      <vt:lpstr> </vt:lpstr>
      <vt:lpstr>The problem: cloud programming is hard  The solution: simple, scalable cloud+data scripting</vt:lpstr>
      <vt:lpstr>PowerPoint Presentation</vt:lpstr>
      <vt:lpstr>100% open source, community driven</vt:lpstr>
      <vt:lpstr> </vt:lpstr>
      <vt:lpstr>Summary</vt:lpstr>
      <vt:lpstr>Questions?</vt:lpstr>
      <vt:lpstr>Ideas matter!</vt:lpstr>
      <vt:lpstr>Ideas matter!</vt:lpstr>
      <vt:lpstr>Providing Units of Measure</vt:lpstr>
      <vt:lpstr>Aside: Excel!!</vt:lpstr>
    </vt:vector>
  </TitlesOfParts>
  <Manager>&lt;Content Manager Name Here&gt;</Manager>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&lt;Event Name Here&gt;</dc:subject>
  <dc:creator>Don Syme</dc:creator>
  <cp:keywords>TechEd Europe 2010</cp:keywords>
  <dc:description>Template: Andrew Larson; Silver Fox Productions, Inc
Formatting:
Event Date: November 8-12, 2010
Event Location: Berlin, Germany
Audience Type: External</dc:description>
  <cp:lastModifiedBy>Don Syme</cp:lastModifiedBy>
  <cp:revision>404</cp:revision>
  <cp:lastPrinted>2010-05-11T05:02:34Z</cp:lastPrinted>
  <dcterms:created xsi:type="dcterms:W3CDTF">2010-11-09T11:20:14Z</dcterms:created>
  <dcterms:modified xsi:type="dcterms:W3CDTF">2016-02-10T16:25:11Z</dcterms:modified>
  <cp:category>TechEd Europe 2010</cp:category>
</cp:coreProperties>
</file>