
<file path=[Content_Types].xml><?xml version="1.0" encoding="utf-8"?>
<Types xmlns="http://schemas.openxmlformats.org/package/2006/content-types">
  <Default Extension="xml" ContentType="application/xml"/>
  <Default Extension="pdf" ContentType="application/pd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notesSlides/notesSlide18.xml" ContentType="application/vnd.openxmlformats-officedocument.presentationml.notesSlide+xml"/>
  <Override PartName="/ppt/embeddings/oleObject2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515" r:id="rId2"/>
    <p:sldId id="547" r:id="rId3"/>
    <p:sldId id="549" r:id="rId4"/>
    <p:sldId id="546" r:id="rId5"/>
    <p:sldId id="545" r:id="rId6"/>
    <p:sldId id="548" r:id="rId7"/>
    <p:sldId id="551" r:id="rId8"/>
    <p:sldId id="550" r:id="rId9"/>
    <p:sldId id="534" r:id="rId10"/>
    <p:sldId id="535" r:id="rId11"/>
    <p:sldId id="543" r:id="rId12"/>
    <p:sldId id="542" r:id="rId13"/>
    <p:sldId id="541" r:id="rId14"/>
    <p:sldId id="552" r:id="rId15"/>
    <p:sldId id="555" r:id="rId16"/>
    <p:sldId id="556" r:id="rId17"/>
    <p:sldId id="557" r:id="rId18"/>
    <p:sldId id="558" r:id="rId19"/>
    <p:sldId id="559" r:id="rId20"/>
    <p:sldId id="560" r:id="rId21"/>
    <p:sldId id="562" r:id="rId22"/>
    <p:sldId id="566" r:id="rId23"/>
    <p:sldId id="563" r:id="rId24"/>
    <p:sldId id="564" r:id="rId25"/>
    <p:sldId id="567" r:id="rId26"/>
    <p:sldId id="568" r:id="rId27"/>
    <p:sldId id="569" r:id="rId28"/>
    <p:sldId id="570" r:id="rId29"/>
    <p:sldId id="571" r:id="rId30"/>
    <p:sldId id="572" r:id="rId31"/>
    <p:sldId id="573" r:id="rId32"/>
    <p:sldId id="574" r:id="rId33"/>
    <p:sldId id="575" r:id="rId34"/>
    <p:sldId id="576" r:id="rId35"/>
    <p:sldId id="577" r:id="rId36"/>
    <p:sldId id="578" r:id="rId37"/>
    <p:sldId id="579" r:id="rId38"/>
    <p:sldId id="580" r:id="rId3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McJanne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1" autoAdjust="0"/>
    <p:restoredTop sz="75984" autoAdjust="0"/>
  </p:normalViewPr>
  <p:slideViewPr>
    <p:cSldViewPr snapToGrid="0" snapToObjects="1">
      <p:cViewPr>
        <p:scale>
          <a:sx n="87" d="100"/>
          <a:sy n="87" d="100"/>
        </p:scale>
        <p:origin x="-368" y="21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712E4-16E2-3546-BEE8-BF686527E0AB}" type="datetimeFigureOut">
              <a:rPr lang="en-US" smtClean="0"/>
              <a:t>5/28/15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3ED54-26F3-BA45-8332-245FA7EE4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093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AAD08-77AB-C840-8F52-1CD9AC3D73F9}" type="datetimeFigureOut">
              <a:rPr lang="en-US" smtClean="0"/>
              <a:t>5/28/15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E8096-F329-7647-8BCC-856D6F856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31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8096-F329-7647-8BCC-856D6F856E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87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8096-F329-7647-8BCC-856D6F856EB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50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624D79-9ACB-47FB-82BA-5139D0D8EB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0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624D79-9ACB-47FB-82BA-5139D0D8EB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45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624D79-9ACB-47FB-82BA-5139D0D8EB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25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624D79-9ACB-47FB-82BA-5139D0D8EB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17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624D79-9ACB-47FB-82BA-5139D0D8EB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84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624D79-9ACB-47FB-82BA-5139D0D8EB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28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624D79-9ACB-47FB-82BA-5139D0D8EB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33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624D79-9ACB-47FB-82BA-5139D0D8EB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36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624D79-9ACB-47FB-82BA-5139D0D8EB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8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88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624D79-9ACB-47FB-82BA-5139D0D8EB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87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8096-F329-7647-8BCC-856D6F856EB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5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8096-F329-7647-8BCC-856D6F856E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8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8096-F329-7647-8BCC-856D6F856E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3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8096-F329-7647-8BCC-856D6F856E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22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8096-F329-7647-8BCC-856D6F856E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22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8096-F329-7647-8BCC-856D6F856EB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24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8096-F329-7647-8BCC-856D6F856EB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24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8096-F329-7647-8BCC-856D6F856EB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7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image2_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88825" cy="344486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0099" y="987425"/>
            <a:ext cx="1846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9073" y="1817942"/>
            <a:ext cx="11238523" cy="14558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454025">
              <a:tabLst/>
              <a:defRPr sz="44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 Goes Here (maximum two lines)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9074" y="6311551"/>
            <a:ext cx="4519787" cy="470780"/>
          </a:xfrm>
          <a:prstGeom prst="rect">
            <a:avLst/>
          </a:prstGeom>
        </p:spPr>
        <p:txBody>
          <a:bodyPr vert="horz"/>
          <a:lstStyle>
            <a:lvl1pPr algn="l">
              <a:buFont typeface="Arial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en-US" dirty="0" smtClean="0"/>
              <a:t>Date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22050" y="3440073"/>
            <a:ext cx="5266776" cy="64027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lIns="91440" anchor="ctr" anchorCtr="0">
            <a:noAutofit/>
          </a:bodyPr>
          <a:lstStyle>
            <a:lvl1pPr marL="109728" indent="0" algn="l"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Tagline or Speaker Name</a:t>
            </a:r>
            <a:endParaRPr lang="en-US" dirty="0"/>
          </a:p>
        </p:txBody>
      </p:sp>
      <p:pic>
        <p:nvPicPr>
          <p:cNvPr id="13" name="Picture 12" descr="Hor_WhiteLogo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1" y="356318"/>
            <a:ext cx="1719072" cy="6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7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1106435"/>
            <a:ext cx="1096994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376"/>
              </a:spcBef>
              <a:buClr>
                <a:srgbClr val="69BE28"/>
              </a:buClr>
              <a:buFont typeface="Wingdings" charset="2"/>
              <a:buNone/>
              <a:defRPr sz="2400" b="1" i="0" baseline="0">
                <a:latin typeface="Arial"/>
                <a:cs typeface="Arial"/>
              </a:defRPr>
            </a:lvl1pPr>
            <a:lvl2pPr marL="0" indent="0" defTabSz="58738">
              <a:spcBef>
                <a:spcPts val="776"/>
              </a:spcBef>
              <a:buFont typeface="Lucida Grande"/>
              <a:buNone/>
              <a:tabLst/>
              <a:defRPr sz="2000">
                <a:solidFill>
                  <a:srgbClr val="1E1E1E"/>
                </a:solidFill>
              </a:defRPr>
            </a:lvl2pPr>
            <a:lvl3pPr marL="166688" indent="-166688" defTabSz="282575">
              <a:spcBef>
                <a:spcPts val="77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rgbClr val="1E1E1E"/>
                </a:solidFill>
              </a:defRPr>
            </a:lvl3pPr>
            <a:lvl4pPr marL="396875" indent="-171450" defTabSz="282575">
              <a:spcBef>
                <a:spcPts val="776"/>
              </a:spcBef>
              <a:spcAft>
                <a:spcPts val="0"/>
              </a:spcAft>
              <a:defRPr sz="1600">
                <a:solidFill>
                  <a:srgbClr val="1E1E1E"/>
                </a:solidFill>
              </a:defRPr>
            </a:lvl4pPr>
            <a:lvl5pPr marL="627063" indent="-176213" defTabSz="282575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defRPr sz="14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24pt</a:t>
            </a:r>
          </a:p>
          <a:p>
            <a:pPr lvl="1"/>
            <a:r>
              <a:rPr lang="en-US" dirty="0" smtClean="0"/>
              <a:t>Subtopics Go Here – 20pt</a:t>
            </a:r>
          </a:p>
          <a:p>
            <a:pPr lvl="2"/>
            <a:r>
              <a:rPr lang="en-US" dirty="0" smtClean="0"/>
              <a:t>Bulleted Subtopics Go Here – 18pt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85338" y="6398745"/>
            <a:ext cx="4611301" cy="2465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91440" tIns="91440" rIns="91440" bIns="91440" rtlCol="0" anchor="ctr" anchorCtr="0">
            <a:noAutofit/>
          </a:bodyPr>
          <a:lstStyle/>
          <a:p>
            <a:pPr algn="ctr"/>
            <a:r>
              <a:rPr lang="en-US" sz="11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HORTONWORKS CONFIDENTIAL &amp; PROPRIETARY INFORMATION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3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1106435"/>
            <a:ext cx="5214108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32"/>
              </a:spcBef>
              <a:buClr>
                <a:srgbClr val="69BE28"/>
              </a:buClr>
              <a:buFont typeface="Wingdings" charset="2"/>
              <a:buNone/>
              <a:defRPr sz="2400" b="1" i="0">
                <a:latin typeface="Arial"/>
                <a:cs typeface="Arial"/>
              </a:defRPr>
            </a:lvl1pPr>
            <a:lvl2pPr marL="0" indent="0">
              <a:spcBef>
                <a:spcPts val="776"/>
              </a:spcBef>
              <a:spcAft>
                <a:spcPts val="0"/>
              </a:spcAft>
              <a:buFont typeface="Lucida Grande"/>
              <a:buNone/>
              <a:defRPr sz="2000">
                <a:solidFill>
                  <a:srgbClr val="1E1E1E"/>
                </a:solidFill>
              </a:defRPr>
            </a:lvl2pPr>
            <a:lvl3pPr marL="166688" indent="-166688">
              <a:spcBef>
                <a:spcPts val="77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800">
                <a:solidFill>
                  <a:srgbClr val="1E1E1E"/>
                </a:solidFill>
              </a:defRPr>
            </a:lvl3pPr>
            <a:lvl4pPr marL="395288" indent="-160338" defTabSz="-168275">
              <a:spcBef>
                <a:spcPts val="776"/>
              </a:spcBef>
              <a:spcAft>
                <a:spcPts val="0"/>
              </a:spcAft>
              <a:defRPr sz="1600" baseline="0">
                <a:solidFill>
                  <a:srgbClr val="1E1E1E"/>
                </a:solidFill>
              </a:defRPr>
            </a:lvl4pPr>
            <a:lvl5pPr marL="631825" indent="-176213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tabLst/>
              <a:defRPr sz="14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24pt</a:t>
            </a:r>
          </a:p>
          <a:p>
            <a:pPr lvl="1"/>
            <a:r>
              <a:rPr lang="en-US" dirty="0" smtClean="0"/>
              <a:t>Subtopics Go Here – 20pt</a:t>
            </a:r>
          </a:p>
          <a:p>
            <a:pPr lvl="2"/>
            <a:r>
              <a:rPr lang="en-US" dirty="0" smtClean="0"/>
              <a:t>Bulleted Subtopics Go Here – 18pt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363389" y="1103260"/>
            <a:ext cx="5214108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32"/>
              </a:spcBef>
              <a:buClr>
                <a:srgbClr val="69BE28"/>
              </a:buClr>
              <a:buFont typeface="Wingdings" charset="2"/>
              <a:buNone/>
              <a:defRPr sz="2400" b="1" i="0">
                <a:latin typeface="Arial"/>
                <a:cs typeface="Arial"/>
              </a:defRPr>
            </a:lvl1pPr>
            <a:lvl2pPr marL="0" indent="0">
              <a:spcBef>
                <a:spcPts val="776"/>
              </a:spcBef>
              <a:spcAft>
                <a:spcPts val="0"/>
              </a:spcAft>
              <a:buFont typeface="Lucida Grande"/>
              <a:buNone/>
              <a:defRPr sz="2000">
                <a:solidFill>
                  <a:srgbClr val="1E1E1E"/>
                </a:solidFill>
              </a:defRPr>
            </a:lvl2pPr>
            <a:lvl3pPr marL="166688" indent="-166688">
              <a:spcBef>
                <a:spcPts val="77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rgbClr val="1E1E1E"/>
                </a:solidFill>
              </a:defRPr>
            </a:lvl3pPr>
            <a:lvl4pPr marL="392113" indent="-171450">
              <a:spcBef>
                <a:spcPts val="776"/>
              </a:spcBef>
              <a:spcAft>
                <a:spcPts val="0"/>
              </a:spcAft>
              <a:defRPr sz="1600">
                <a:solidFill>
                  <a:srgbClr val="1E1E1E"/>
                </a:solidFill>
              </a:defRPr>
            </a:lvl4pPr>
            <a:lvl5pPr marL="631825" indent="-176213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tabLst/>
              <a:defRPr sz="14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24pt</a:t>
            </a:r>
          </a:p>
          <a:p>
            <a:pPr lvl="1"/>
            <a:r>
              <a:rPr lang="en-US" dirty="0" smtClean="0"/>
              <a:t>Subtopics Go Here – 20pt</a:t>
            </a:r>
          </a:p>
          <a:p>
            <a:pPr lvl="2"/>
            <a:r>
              <a:rPr lang="en-US" dirty="0" smtClean="0"/>
              <a:t>Bulleted Subtopics Go Here – 18pt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85338" y="6398745"/>
            <a:ext cx="4611301" cy="2465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91440" tIns="91440" rIns="91440" bIns="91440" rtlCol="0" anchor="ctr" anchorCtr="0">
            <a:noAutofit/>
          </a:bodyPr>
          <a:lstStyle/>
          <a:p>
            <a:pPr algn="ctr"/>
            <a:r>
              <a:rPr lang="en-US" sz="11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HORTONWORKS CONFIDENTIAL &amp; PROPRIETARY INFORMATION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1106435"/>
            <a:ext cx="351293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32"/>
              </a:spcBef>
              <a:buClr>
                <a:srgbClr val="69BE28"/>
              </a:buClr>
              <a:buFont typeface="Wingdings" charset="2"/>
              <a:buNone/>
              <a:defRPr sz="2200" b="1" i="0">
                <a:latin typeface="Arial"/>
                <a:cs typeface="Arial"/>
              </a:defRPr>
            </a:lvl1pPr>
            <a:lvl2pPr marL="0" indent="0">
              <a:spcBef>
                <a:spcPts val="632"/>
              </a:spcBef>
              <a:spcAft>
                <a:spcPts val="0"/>
              </a:spcAft>
              <a:buFont typeface="Lucida Grande"/>
              <a:buNone/>
              <a:defRPr sz="1800">
                <a:solidFill>
                  <a:srgbClr val="1E1E1E"/>
                </a:solidFill>
              </a:defRPr>
            </a:lvl2pPr>
            <a:lvl3pPr marL="166688" indent="-166688">
              <a:spcBef>
                <a:spcPts val="632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600">
                <a:solidFill>
                  <a:srgbClr val="1E1E1E"/>
                </a:solidFill>
              </a:defRPr>
            </a:lvl3pPr>
            <a:lvl4pPr marL="395288" marR="0" indent="-160338" algn="l" defTabSz="401638" rtl="0" eaLnBrk="1" fontAlgn="base" latinLnBrk="0" hangingPunct="1">
              <a:lnSpc>
                <a:spcPct val="100000"/>
              </a:lnSpc>
              <a:spcBef>
                <a:spcPts val="632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 sz="1400">
                <a:solidFill>
                  <a:srgbClr val="1E1E1E"/>
                </a:solidFill>
              </a:defRPr>
            </a:lvl4pPr>
            <a:lvl5pPr marL="566738" indent="-171450">
              <a:spcBef>
                <a:spcPts val="632"/>
              </a:spcBef>
              <a:spcAft>
                <a:spcPts val="0"/>
              </a:spcAft>
              <a:buFont typeface="Lucida Grande"/>
              <a:buChar char="-"/>
              <a:tabLst/>
              <a:defRPr sz="12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22pt</a:t>
            </a:r>
          </a:p>
          <a:p>
            <a:pPr lvl="1"/>
            <a:r>
              <a:rPr lang="en-US" dirty="0" smtClean="0"/>
              <a:t>Subtopics Go Here – 18pt</a:t>
            </a:r>
          </a:p>
          <a:p>
            <a:pPr lvl="2"/>
            <a:r>
              <a:rPr lang="en-US" dirty="0" smtClean="0"/>
              <a:t>Bulleted Subtopics Go Here – 16pt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345621" y="1106435"/>
            <a:ext cx="351293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32"/>
              </a:spcBef>
              <a:buClr>
                <a:srgbClr val="69BE28"/>
              </a:buClr>
              <a:buFont typeface="Wingdings" charset="2"/>
              <a:buNone/>
              <a:defRPr sz="2200" b="1" i="0">
                <a:latin typeface="Arial"/>
                <a:cs typeface="Arial"/>
              </a:defRPr>
            </a:lvl1pPr>
            <a:lvl2pPr marL="0" indent="0">
              <a:spcBef>
                <a:spcPts val="632"/>
              </a:spcBef>
              <a:spcAft>
                <a:spcPts val="0"/>
              </a:spcAft>
              <a:buFont typeface="Lucida Grande"/>
              <a:buNone/>
              <a:defRPr sz="1800">
                <a:solidFill>
                  <a:srgbClr val="1E1E1E"/>
                </a:solidFill>
              </a:defRPr>
            </a:lvl2pPr>
            <a:lvl3pPr marL="166688" indent="-166688">
              <a:spcBef>
                <a:spcPts val="632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600">
                <a:solidFill>
                  <a:srgbClr val="1E1E1E"/>
                </a:solidFill>
              </a:defRPr>
            </a:lvl3pPr>
            <a:lvl4pPr marL="395288" marR="0" indent="-160338" algn="l" defTabSz="401638" rtl="0" eaLnBrk="1" fontAlgn="base" latinLnBrk="0" hangingPunct="1">
              <a:lnSpc>
                <a:spcPct val="100000"/>
              </a:lnSpc>
              <a:spcBef>
                <a:spcPts val="632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 sz="1400">
                <a:solidFill>
                  <a:srgbClr val="1E1E1E"/>
                </a:solidFill>
              </a:defRPr>
            </a:lvl4pPr>
            <a:lvl5pPr marL="566738" indent="-171450">
              <a:spcBef>
                <a:spcPts val="632"/>
              </a:spcBef>
              <a:spcAft>
                <a:spcPts val="0"/>
              </a:spcAft>
              <a:buFont typeface="Lucida Grande"/>
              <a:buChar char="-"/>
              <a:tabLst/>
              <a:defRPr sz="12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22pt</a:t>
            </a:r>
          </a:p>
          <a:p>
            <a:pPr lvl="1"/>
            <a:r>
              <a:rPr lang="en-US" dirty="0" smtClean="0"/>
              <a:t>Subtopics Go Here – 18pt</a:t>
            </a:r>
          </a:p>
          <a:p>
            <a:pPr lvl="2"/>
            <a:r>
              <a:rPr lang="en-US" dirty="0" smtClean="0"/>
              <a:t>Bulleted Subtopics Go Here – 16pt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066451" y="1106435"/>
            <a:ext cx="351293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32"/>
              </a:spcBef>
              <a:buClr>
                <a:srgbClr val="69BE28"/>
              </a:buClr>
              <a:buFont typeface="Wingdings" charset="2"/>
              <a:buNone/>
              <a:defRPr sz="2200" b="1" i="0">
                <a:latin typeface="Arial"/>
                <a:cs typeface="Arial"/>
              </a:defRPr>
            </a:lvl1pPr>
            <a:lvl2pPr marL="0" indent="0">
              <a:spcBef>
                <a:spcPts val="632"/>
              </a:spcBef>
              <a:spcAft>
                <a:spcPts val="0"/>
              </a:spcAft>
              <a:buFont typeface="Lucida Grande"/>
              <a:buNone/>
              <a:defRPr sz="1800">
                <a:solidFill>
                  <a:srgbClr val="1E1E1E"/>
                </a:solidFill>
              </a:defRPr>
            </a:lvl2pPr>
            <a:lvl3pPr marL="166688" indent="-166688">
              <a:spcBef>
                <a:spcPts val="632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600">
                <a:solidFill>
                  <a:srgbClr val="1E1E1E"/>
                </a:solidFill>
              </a:defRPr>
            </a:lvl3pPr>
            <a:lvl4pPr marL="395288" marR="0" indent="-160338" algn="l" defTabSz="401638" rtl="0" eaLnBrk="1" fontAlgn="base" latinLnBrk="0" hangingPunct="1">
              <a:lnSpc>
                <a:spcPct val="100000"/>
              </a:lnSpc>
              <a:spcBef>
                <a:spcPts val="632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 sz="1400">
                <a:solidFill>
                  <a:srgbClr val="1E1E1E"/>
                </a:solidFill>
              </a:defRPr>
            </a:lvl4pPr>
            <a:lvl5pPr marL="566738" indent="-171450">
              <a:spcBef>
                <a:spcPts val="632"/>
              </a:spcBef>
              <a:spcAft>
                <a:spcPts val="0"/>
              </a:spcAft>
              <a:buFont typeface="Lucida Grande"/>
              <a:buChar char="-"/>
              <a:tabLst/>
              <a:defRPr sz="12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22pt</a:t>
            </a:r>
          </a:p>
          <a:p>
            <a:pPr lvl="1"/>
            <a:r>
              <a:rPr lang="en-US" dirty="0" smtClean="0"/>
              <a:t>Subtopics Go Here – 18pt</a:t>
            </a:r>
          </a:p>
          <a:p>
            <a:pPr lvl="2"/>
            <a:r>
              <a:rPr lang="en-US" dirty="0" smtClean="0"/>
              <a:t>Bulleted Subtopics Go Here – 16pt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5338" y="6398745"/>
            <a:ext cx="4611301" cy="2465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91440" tIns="91440" rIns="91440" bIns="91440" rtlCol="0" anchor="ctr" anchorCtr="0">
            <a:noAutofit/>
          </a:bodyPr>
          <a:lstStyle/>
          <a:p>
            <a:pPr algn="ctr"/>
            <a:r>
              <a:rPr lang="en-US" sz="11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HORTONWORKS CONFIDENTIAL &amp; PROPRIETARY INFORMATION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9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85338" y="6398745"/>
            <a:ext cx="4611301" cy="2465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91440" tIns="91440" rIns="91440" bIns="91440" rtlCol="0" anchor="ctr" anchorCtr="0">
            <a:noAutofit/>
          </a:bodyPr>
          <a:lstStyle/>
          <a:p>
            <a:pPr algn="ctr"/>
            <a:r>
              <a:rPr lang="en-US" sz="11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HORTONWORKS CONFIDENTIAL &amp; PROPRIETARY INFORMATION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016000"/>
            <a:ext cx="12188825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09441" y="1165225"/>
            <a:ext cx="10969943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83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lIns="91422" tIns="45712" rIns="91422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4"/>
            <a:ext cx="10969943" cy="4525963"/>
          </a:xfrm>
          <a:prstGeom prst="rect">
            <a:avLst/>
          </a:prstGeom>
        </p:spPr>
        <p:txBody>
          <a:bodyPr lIns="91422" tIns="45712" rIns="91422" bIns="45712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5"/>
            <a:ext cx="2844059" cy="365125"/>
          </a:xfrm>
          <a:prstGeom prst="rect">
            <a:avLst/>
          </a:prstGeom>
        </p:spPr>
        <p:txBody>
          <a:bodyPr lIns="91422" tIns="45712" rIns="91422" bIns="45712"/>
          <a:lstStyle/>
          <a:p>
            <a:fld id="{5B3DB38B-F70D-144F-89B7-4167F0040C69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5"/>
            <a:ext cx="3859795" cy="365125"/>
          </a:xfrm>
          <a:prstGeom prst="rect">
            <a:avLst/>
          </a:prstGeom>
        </p:spPr>
        <p:txBody>
          <a:bodyPr lIns="91422" tIns="45712" rIns="91422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4852" y="6356355"/>
            <a:ext cx="1828324" cy="365125"/>
          </a:xfrm>
          <a:prstGeom prst="rect">
            <a:avLst/>
          </a:prstGeom>
        </p:spPr>
        <p:txBody>
          <a:bodyPr lIns="91422" tIns="45712" rIns="91422" bIns="45712"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1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image5_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88825" cy="344486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0099" y="987425"/>
            <a:ext cx="1846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9073" y="1817942"/>
            <a:ext cx="11238523" cy="14558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454025">
              <a:tabLst/>
              <a:defRPr sz="44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 Goes Here (maximum two lines)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9074" y="6311551"/>
            <a:ext cx="4519787" cy="470780"/>
          </a:xfrm>
          <a:prstGeom prst="rect">
            <a:avLst/>
          </a:prstGeom>
        </p:spPr>
        <p:txBody>
          <a:bodyPr vert="horz"/>
          <a:lstStyle>
            <a:lvl1pPr algn="l">
              <a:buFont typeface="Arial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en-US" dirty="0" smtClean="0"/>
              <a:t>Date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22050" y="3440073"/>
            <a:ext cx="5266776" cy="64027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lIns="91440" anchor="ctr" anchorCtr="0">
            <a:noAutofit/>
          </a:bodyPr>
          <a:lstStyle>
            <a:lvl1pPr marL="109728" indent="0" algn="l"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Tagline or Speaker Name</a:t>
            </a:r>
            <a:endParaRPr lang="en-US" dirty="0"/>
          </a:p>
        </p:txBody>
      </p:sp>
      <p:pic>
        <p:nvPicPr>
          <p:cNvPr id="13" name="Picture 12" descr="Hor_WhiteLogo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1" y="356318"/>
            <a:ext cx="1719072" cy="6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69073" y="1713729"/>
            <a:ext cx="11010311" cy="22602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454025">
              <a:tabLst/>
              <a:defRPr sz="48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Divider Title Goes Here (maximum three lines)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073" y="4026906"/>
            <a:ext cx="11010311" cy="908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Optional Subhead or Speaker Name (maximum two lines)</a:t>
            </a:r>
            <a:endParaRPr lang="en-US" dirty="0"/>
          </a:p>
        </p:txBody>
      </p:sp>
      <p:pic>
        <p:nvPicPr>
          <p:cNvPr id="5" name="Picture 4" descr="Hor_White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30" y="6090519"/>
            <a:ext cx="1302849" cy="5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image4_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"/>
            <a:ext cx="12188825" cy="313945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714510"/>
            <a:ext cx="12188825" cy="114349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69073" y="949332"/>
            <a:ext cx="11010311" cy="152034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454025">
              <a:tabLst/>
              <a:defRPr sz="48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Divider Title Goes Here (maximum two lines)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073" y="2522589"/>
            <a:ext cx="11010311" cy="6402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Optional Subhead or Speaker Name (maximum one line)</a:t>
            </a:r>
            <a:endParaRPr lang="en-US" dirty="0"/>
          </a:p>
        </p:txBody>
      </p:sp>
      <p:pic>
        <p:nvPicPr>
          <p:cNvPr id="10" name="Picture 9" descr="Hor_White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30" y="6090519"/>
            <a:ext cx="1302849" cy="5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2188825" cy="39739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69073" y="1713729"/>
            <a:ext cx="11010311" cy="2260262"/>
          </a:xfrm>
          <a:prstGeom prst="rect">
            <a:avLst/>
          </a:prstGeom>
          <a:noFill/>
        </p:spPr>
        <p:txBody>
          <a:bodyPr wrap="square" bIns="137160" anchor="b" anchorCtr="0">
            <a:noAutofit/>
          </a:bodyPr>
          <a:lstStyle>
            <a:lvl1pPr marL="0" indent="0" algn="l" defTabSz="454025">
              <a:spcAft>
                <a:spcPts val="0"/>
              </a:spcAft>
              <a:tabLst/>
              <a:defRPr sz="48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Divider Title Goes Here (maximum three lines)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073" y="4056296"/>
            <a:ext cx="11010311" cy="9616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aseline="0">
                <a:solidFill>
                  <a:srgbClr val="818A8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Optional Subhead or Speaker Name (maximum two lines)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1106435"/>
            <a:ext cx="1096994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376"/>
              </a:spcBef>
              <a:buClr>
                <a:srgbClr val="69BE28"/>
              </a:buClr>
              <a:buFont typeface="Wingdings" charset="2"/>
              <a:buNone/>
              <a:defRPr sz="2400" b="1" i="0" baseline="0">
                <a:latin typeface="Arial"/>
                <a:cs typeface="Arial"/>
              </a:defRPr>
            </a:lvl1pPr>
            <a:lvl2pPr marL="0" indent="0" defTabSz="58738">
              <a:spcBef>
                <a:spcPts val="776"/>
              </a:spcBef>
              <a:buFont typeface="Lucida Grande"/>
              <a:buNone/>
              <a:tabLst/>
              <a:defRPr sz="2000">
                <a:solidFill>
                  <a:srgbClr val="1E1E1E"/>
                </a:solidFill>
              </a:defRPr>
            </a:lvl2pPr>
            <a:lvl3pPr marL="166688" indent="-166688" defTabSz="282575">
              <a:spcBef>
                <a:spcPts val="77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rgbClr val="1E1E1E"/>
                </a:solidFill>
              </a:defRPr>
            </a:lvl3pPr>
            <a:lvl4pPr marL="396875" indent="-171450" defTabSz="282575">
              <a:spcBef>
                <a:spcPts val="776"/>
              </a:spcBef>
              <a:spcAft>
                <a:spcPts val="0"/>
              </a:spcAft>
              <a:defRPr sz="1600">
                <a:solidFill>
                  <a:srgbClr val="1E1E1E"/>
                </a:solidFill>
              </a:defRPr>
            </a:lvl4pPr>
            <a:lvl5pPr marL="627063" indent="-176213" defTabSz="282575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defRPr sz="14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24pt</a:t>
            </a:r>
          </a:p>
          <a:p>
            <a:pPr lvl="1"/>
            <a:r>
              <a:rPr lang="en-US" dirty="0" smtClean="0"/>
              <a:t>Subtopics Go Here – 20pt</a:t>
            </a:r>
          </a:p>
          <a:p>
            <a:pPr lvl="2"/>
            <a:r>
              <a:rPr lang="en-US" dirty="0" smtClean="0"/>
              <a:t>Bulleted Subtopics Go Here – 18pt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1106435"/>
            <a:ext cx="5214108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32"/>
              </a:spcBef>
              <a:buClr>
                <a:srgbClr val="69BE28"/>
              </a:buClr>
              <a:buFont typeface="Wingdings" charset="2"/>
              <a:buNone/>
              <a:defRPr sz="2400" b="1" i="0">
                <a:latin typeface="Arial"/>
                <a:cs typeface="Arial"/>
              </a:defRPr>
            </a:lvl1pPr>
            <a:lvl2pPr marL="0" indent="0">
              <a:spcBef>
                <a:spcPts val="776"/>
              </a:spcBef>
              <a:spcAft>
                <a:spcPts val="0"/>
              </a:spcAft>
              <a:buFont typeface="Lucida Grande"/>
              <a:buNone/>
              <a:defRPr sz="2000">
                <a:solidFill>
                  <a:srgbClr val="1E1E1E"/>
                </a:solidFill>
              </a:defRPr>
            </a:lvl2pPr>
            <a:lvl3pPr marL="166688" indent="-166688">
              <a:spcBef>
                <a:spcPts val="77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800">
                <a:solidFill>
                  <a:srgbClr val="1E1E1E"/>
                </a:solidFill>
              </a:defRPr>
            </a:lvl3pPr>
            <a:lvl4pPr marL="395288" indent="-160338" defTabSz="-168275">
              <a:spcBef>
                <a:spcPts val="776"/>
              </a:spcBef>
              <a:spcAft>
                <a:spcPts val="0"/>
              </a:spcAft>
              <a:defRPr sz="1600" baseline="0">
                <a:solidFill>
                  <a:srgbClr val="1E1E1E"/>
                </a:solidFill>
              </a:defRPr>
            </a:lvl4pPr>
            <a:lvl5pPr marL="631825" indent="-176213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tabLst/>
              <a:defRPr sz="14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24pt</a:t>
            </a:r>
          </a:p>
          <a:p>
            <a:pPr lvl="1"/>
            <a:r>
              <a:rPr lang="en-US" dirty="0" smtClean="0"/>
              <a:t>Subtopics Go Here – 20pt</a:t>
            </a:r>
          </a:p>
          <a:p>
            <a:pPr lvl="2"/>
            <a:r>
              <a:rPr lang="en-US" dirty="0" smtClean="0"/>
              <a:t>Bulleted Subtopics Go Here – 18pt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363389" y="1103260"/>
            <a:ext cx="5214108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32"/>
              </a:spcBef>
              <a:buClr>
                <a:srgbClr val="69BE28"/>
              </a:buClr>
              <a:buFont typeface="Wingdings" charset="2"/>
              <a:buNone/>
              <a:defRPr sz="2400" b="1" i="0">
                <a:latin typeface="Arial"/>
                <a:cs typeface="Arial"/>
              </a:defRPr>
            </a:lvl1pPr>
            <a:lvl2pPr marL="0" indent="0">
              <a:spcBef>
                <a:spcPts val="776"/>
              </a:spcBef>
              <a:spcAft>
                <a:spcPts val="0"/>
              </a:spcAft>
              <a:buFont typeface="Lucida Grande"/>
              <a:buNone/>
              <a:defRPr sz="2000">
                <a:solidFill>
                  <a:srgbClr val="1E1E1E"/>
                </a:solidFill>
              </a:defRPr>
            </a:lvl2pPr>
            <a:lvl3pPr marL="166688" indent="-166688">
              <a:spcBef>
                <a:spcPts val="77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rgbClr val="1E1E1E"/>
                </a:solidFill>
              </a:defRPr>
            </a:lvl3pPr>
            <a:lvl4pPr marL="392113" indent="-171450">
              <a:spcBef>
                <a:spcPts val="776"/>
              </a:spcBef>
              <a:spcAft>
                <a:spcPts val="0"/>
              </a:spcAft>
              <a:defRPr sz="1600">
                <a:solidFill>
                  <a:srgbClr val="1E1E1E"/>
                </a:solidFill>
              </a:defRPr>
            </a:lvl4pPr>
            <a:lvl5pPr marL="631825" indent="-176213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tabLst/>
              <a:defRPr sz="14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24pt</a:t>
            </a:r>
          </a:p>
          <a:p>
            <a:pPr lvl="1"/>
            <a:r>
              <a:rPr lang="en-US" dirty="0" smtClean="0"/>
              <a:t>Subtopics Go Here – 20pt</a:t>
            </a:r>
          </a:p>
          <a:p>
            <a:pPr lvl="2"/>
            <a:r>
              <a:rPr lang="en-US" dirty="0" smtClean="0"/>
              <a:t>Bulleted Subtopics Go Here – 18pt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2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1106435"/>
            <a:ext cx="351293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32"/>
              </a:spcBef>
              <a:buClr>
                <a:srgbClr val="69BE28"/>
              </a:buClr>
              <a:buFont typeface="Wingdings" charset="2"/>
              <a:buNone/>
              <a:defRPr sz="2200" b="1" i="0">
                <a:latin typeface="Arial"/>
                <a:cs typeface="Arial"/>
              </a:defRPr>
            </a:lvl1pPr>
            <a:lvl2pPr marL="0" indent="0">
              <a:spcBef>
                <a:spcPts val="632"/>
              </a:spcBef>
              <a:spcAft>
                <a:spcPts val="0"/>
              </a:spcAft>
              <a:buFont typeface="Lucida Grande"/>
              <a:buNone/>
              <a:defRPr sz="1800">
                <a:solidFill>
                  <a:srgbClr val="1E1E1E"/>
                </a:solidFill>
              </a:defRPr>
            </a:lvl2pPr>
            <a:lvl3pPr marL="166688" indent="-166688">
              <a:spcBef>
                <a:spcPts val="632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600">
                <a:solidFill>
                  <a:srgbClr val="1E1E1E"/>
                </a:solidFill>
              </a:defRPr>
            </a:lvl3pPr>
            <a:lvl4pPr marL="395288" marR="0" indent="-160338" algn="l" defTabSz="401638" rtl="0" eaLnBrk="1" fontAlgn="base" latinLnBrk="0" hangingPunct="1">
              <a:lnSpc>
                <a:spcPct val="100000"/>
              </a:lnSpc>
              <a:spcBef>
                <a:spcPts val="632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 sz="1400">
                <a:solidFill>
                  <a:srgbClr val="1E1E1E"/>
                </a:solidFill>
              </a:defRPr>
            </a:lvl4pPr>
            <a:lvl5pPr marL="566738" indent="-171450">
              <a:spcBef>
                <a:spcPts val="632"/>
              </a:spcBef>
              <a:spcAft>
                <a:spcPts val="0"/>
              </a:spcAft>
              <a:buFont typeface="Lucida Grande"/>
              <a:buChar char="-"/>
              <a:tabLst/>
              <a:defRPr sz="12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22pt</a:t>
            </a:r>
          </a:p>
          <a:p>
            <a:pPr lvl="1"/>
            <a:r>
              <a:rPr lang="en-US" dirty="0" smtClean="0"/>
              <a:t>Subtopics Go Here – 18pt</a:t>
            </a:r>
          </a:p>
          <a:p>
            <a:pPr lvl="2"/>
            <a:r>
              <a:rPr lang="en-US" dirty="0" smtClean="0"/>
              <a:t>Bulleted Subtopics Go Here – 16pt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345621" y="1106435"/>
            <a:ext cx="351293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32"/>
              </a:spcBef>
              <a:buClr>
                <a:srgbClr val="69BE28"/>
              </a:buClr>
              <a:buFont typeface="Wingdings" charset="2"/>
              <a:buNone/>
              <a:defRPr sz="2200" b="1" i="0">
                <a:latin typeface="Arial"/>
                <a:cs typeface="Arial"/>
              </a:defRPr>
            </a:lvl1pPr>
            <a:lvl2pPr marL="0" indent="0">
              <a:spcBef>
                <a:spcPts val="632"/>
              </a:spcBef>
              <a:spcAft>
                <a:spcPts val="0"/>
              </a:spcAft>
              <a:buFont typeface="Lucida Grande"/>
              <a:buNone/>
              <a:defRPr sz="1800">
                <a:solidFill>
                  <a:srgbClr val="1E1E1E"/>
                </a:solidFill>
              </a:defRPr>
            </a:lvl2pPr>
            <a:lvl3pPr marL="166688" indent="-166688">
              <a:spcBef>
                <a:spcPts val="632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600">
                <a:solidFill>
                  <a:srgbClr val="1E1E1E"/>
                </a:solidFill>
              </a:defRPr>
            </a:lvl3pPr>
            <a:lvl4pPr marL="395288" marR="0" indent="-160338" algn="l" defTabSz="401638" rtl="0" eaLnBrk="1" fontAlgn="base" latinLnBrk="0" hangingPunct="1">
              <a:lnSpc>
                <a:spcPct val="100000"/>
              </a:lnSpc>
              <a:spcBef>
                <a:spcPts val="632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 sz="1400">
                <a:solidFill>
                  <a:srgbClr val="1E1E1E"/>
                </a:solidFill>
              </a:defRPr>
            </a:lvl4pPr>
            <a:lvl5pPr marL="566738" indent="-171450">
              <a:spcBef>
                <a:spcPts val="632"/>
              </a:spcBef>
              <a:spcAft>
                <a:spcPts val="0"/>
              </a:spcAft>
              <a:buFont typeface="Lucida Grande"/>
              <a:buChar char="-"/>
              <a:tabLst/>
              <a:defRPr sz="12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22pt</a:t>
            </a:r>
          </a:p>
          <a:p>
            <a:pPr lvl="1"/>
            <a:r>
              <a:rPr lang="en-US" dirty="0" smtClean="0"/>
              <a:t>Subtopics Go Here – 18pt</a:t>
            </a:r>
          </a:p>
          <a:p>
            <a:pPr lvl="2"/>
            <a:r>
              <a:rPr lang="en-US" dirty="0" smtClean="0"/>
              <a:t>Bulleted Subtopics Go Here – 16pt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066451" y="1106435"/>
            <a:ext cx="351293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32"/>
              </a:spcBef>
              <a:buClr>
                <a:srgbClr val="69BE28"/>
              </a:buClr>
              <a:buFont typeface="Wingdings" charset="2"/>
              <a:buNone/>
              <a:defRPr sz="2200" b="1" i="0">
                <a:latin typeface="Arial"/>
                <a:cs typeface="Arial"/>
              </a:defRPr>
            </a:lvl1pPr>
            <a:lvl2pPr marL="0" indent="0">
              <a:spcBef>
                <a:spcPts val="632"/>
              </a:spcBef>
              <a:spcAft>
                <a:spcPts val="0"/>
              </a:spcAft>
              <a:buFont typeface="Lucida Grande"/>
              <a:buNone/>
              <a:defRPr sz="1800">
                <a:solidFill>
                  <a:srgbClr val="1E1E1E"/>
                </a:solidFill>
              </a:defRPr>
            </a:lvl2pPr>
            <a:lvl3pPr marL="166688" indent="-166688">
              <a:spcBef>
                <a:spcPts val="632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600">
                <a:solidFill>
                  <a:srgbClr val="1E1E1E"/>
                </a:solidFill>
              </a:defRPr>
            </a:lvl3pPr>
            <a:lvl4pPr marL="395288" marR="0" indent="-160338" algn="l" defTabSz="401638" rtl="0" eaLnBrk="1" fontAlgn="base" latinLnBrk="0" hangingPunct="1">
              <a:lnSpc>
                <a:spcPct val="100000"/>
              </a:lnSpc>
              <a:spcBef>
                <a:spcPts val="632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 sz="1400">
                <a:solidFill>
                  <a:srgbClr val="1E1E1E"/>
                </a:solidFill>
              </a:defRPr>
            </a:lvl4pPr>
            <a:lvl5pPr marL="566738" indent="-171450">
              <a:spcBef>
                <a:spcPts val="632"/>
              </a:spcBef>
              <a:spcAft>
                <a:spcPts val="0"/>
              </a:spcAft>
              <a:buFont typeface="Lucida Grande"/>
              <a:buChar char="-"/>
              <a:tabLst/>
              <a:defRPr sz="12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22pt</a:t>
            </a:r>
          </a:p>
          <a:p>
            <a:pPr lvl="1"/>
            <a:r>
              <a:rPr lang="en-US" dirty="0" smtClean="0"/>
              <a:t>Subtopics Go Here – 18pt</a:t>
            </a:r>
          </a:p>
          <a:p>
            <a:pPr lvl="2"/>
            <a:r>
              <a:rPr lang="en-US" dirty="0" smtClean="0"/>
              <a:t>Bulleted Subtopics Go Here – 16pt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9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email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87553" cy="1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Hor_RGBLogo.png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99" y="6098077"/>
            <a:ext cx="1298448" cy="488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2986" y="6476473"/>
            <a:ext cx="961696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b="1" spc="-70" dirty="0" smtClean="0">
                <a:solidFill>
                  <a:schemeClr val="accent4"/>
                </a:solidFill>
                <a:latin typeface="+mn-lt"/>
              </a:rPr>
              <a:t>Page </a:t>
            </a:r>
            <a:fld id="{9484F7A5-6A8F-8446-A111-2677E1911D97}" type="slidenum">
              <a:rPr lang="en-US" sz="900" b="1" spc="-70" smtClean="0">
                <a:solidFill>
                  <a:schemeClr val="accent4"/>
                </a:solidFill>
                <a:latin typeface="+mn-lt"/>
              </a:rPr>
              <a:pPr algn="l">
                <a:lnSpc>
                  <a:spcPct val="90000"/>
                </a:lnSpc>
              </a:pPr>
              <a:t>‹#›</a:t>
            </a:fld>
            <a:endParaRPr lang="en-US" sz="900" b="1" spc="-7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4682" y="6476473"/>
            <a:ext cx="2655787" cy="228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900" dirty="0" smtClean="0">
                <a:solidFill>
                  <a:schemeClr val="accent4"/>
                </a:solidFill>
                <a:latin typeface="+mn-lt"/>
                <a:ea typeface="ヒラギノ角ゴ Pro W3" charset="-128"/>
                <a:cs typeface="ヒラギノ角ゴ Pro W3" charset="-128"/>
              </a:rPr>
              <a:t>©</a:t>
            </a:r>
            <a:r>
              <a:rPr lang="en-US" sz="900" baseline="0" dirty="0" smtClean="0">
                <a:solidFill>
                  <a:schemeClr val="accent4"/>
                </a:solidFill>
                <a:latin typeface="+mn-lt"/>
                <a:ea typeface="ヒラギノ角ゴ Pro W3" charset="-128"/>
                <a:cs typeface="ヒラギノ角ゴ Pro W3" charset="-128"/>
              </a:rPr>
              <a:t> Hortonworks </a:t>
            </a:r>
            <a:r>
              <a:rPr lang="en-US" sz="900" dirty="0" smtClean="0">
                <a:solidFill>
                  <a:schemeClr val="accent4"/>
                </a:solidFill>
                <a:latin typeface="+mn-lt"/>
                <a:ea typeface="ヒラギノ角ゴ Pro W3" charset="-128"/>
                <a:cs typeface="ヒラギノ角ゴ Pro W3" charset="-128"/>
              </a:rPr>
              <a:t>Inc. 2014</a:t>
            </a:r>
            <a:endParaRPr lang="en-US" sz="900" dirty="0">
              <a:solidFill>
                <a:schemeClr val="accent4"/>
              </a:solidFill>
              <a:latin typeface="+mn-lt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85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9" r:id="rId3"/>
    <p:sldLayoutId id="2147483675" r:id="rId4"/>
    <p:sldLayoutId id="2147483676" r:id="rId5"/>
    <p:sldLayoutId id="2147483671" r:id="rId6"/>
    <p:sldLayoutId id="2147483672" r:id="rId7"/>
    <p:sldLayoutId id="2147483673" r:id="rId8"/>
    <p:sldLayoutId id="2147483667" r:id="rId9"/>
    <p:sldLayoutId id="2147483677" r:id="rId10"/>
    <p:sldLayoutId id="2147483678" r:id="rId11"/>
    <p:sldLayoutId id="2147483679" r:id="rId12"/>
    <p:sldLayoutId id="2147483680" r:id="rId13"/>
    <p:sldLayoutId id="2147483682" r:id="rId14"/>
    <p:sldLayoutId id="2147483683" r:id="rId1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d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 Learning with Apache </a:t>
            </a:r>
            <a:br>
              <a:rPr lang="en-US" dirty="0" smtClean="0"/>
            </a:br>
            <a:r>
              <a:rPr lang="en-US" sz="2400" dirty="0" err="1" smtClean="0"/>
              <a:t>Dhruv</a:t>
            </a:r>
            <a:r>
              <a:rPr lang="en-US" sz="2400" dirty="0" smtClean="0"/>
              <a:t> Kumar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Hortonworks.  We do Hadoop.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1875" y="3831678"/>
            <a:ext cx="914400" cy="914400"/>
          </a:xfrm>
          <a:prstGeom prst="rect">
            <a:avLst/>
          </a:prstGeom>
        </p:spPr>
        <p:txBody>
          <a:bodyPr vert="horz" wrap="none" lIns="91440" tIns="91440" rIns="91440" bIns="91440" rtlCol="0">
            <a:noAutofit/>
          </a:bodyPr>
          <a:lstStyle/>
          <a:p>
            <a:r>
              <a:rPr lang="en-US" dirty="0" smtClean="0"/>
              <a:t>May 14, 2015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531" y="1974742"/>
            <a:ext cx="1769194" cy="92145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777026" y="5370380"/>
            <a:ext cx="667119" cy="727222"/>
          </a:xfrm>
          <a:prstGeom prst="roundRect">
            <a:avLst>
              <a:gd name="adj" fmla="val 10484"/>
            </a:avLst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 smtClean="0">
                <a:solidFill>
                  <a:srgbClr val="1E1E1E"/>
                </a:solidFill>
              </a:rPr>
              <a:t>Scala</a:t>
            </a:r>
          </a:p>
          <a:p>
            <a:pPr algn="ctr"/>
            <a:r>
              <a:rPr lang="en-US" sz="800" dirty="0" smtClean="0">
                <a:solidFill>
                  <a:srgbClr val="1E1E1E"/>
                </a:solidFill>
              </a:rPr>
              <a:t>Java</a:t>
            </a:r>
          </a:p>
          <a:p>
            <a:pPr algn="ctr"/>
            <a:r>
              <a:rPr lang="en-US" sz="800" dirty="0" smtClean="0">
                <a:solidFill>
                  <a:srgbClr val="1E1E1E"/>
                </a:solidFill>
              </a:rPr>
              <a:t>Python</a:t>
            </a:r>
          </a:p>
          <a:p>
            <a:pPr algn="ctr"/>
            <a:r>
              <a:rPr lang="en-US" sz="800" dirty="0">
                <a:solidFill>
                  <a:srgbClr val="1E1E1E"/>
                </a:solidFill>
              </a:rPr>
              <a:t>l</a:t>
            </a:r>
            <a:r>
              <a:rPr lang="en-US" sz="800" dirty="0" smtClean="0">
                <a:solidFill>
                  <a:srgbClr val="1E1E1E"/>
                </a:solidFill>
              </a:rPr>
              <a:t>ibraries</a:t>
            </a:r>
          </a:p>
          <a:p>
            <a:pPr algn="ctr"/>
            <a:endParaRPr lang="en-US" sz="800" dirty="0" smtClean="0">
              <a:solidFill>
                <a:srgbClr val="1E1E1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7706" y="5987651"/>
            <a:ext cx="2666439" cy="698163"/>
          </a:xfrm>
          <a:prstGeom prst="roundRect">
            <a:avLst>
              <a:gd name="adj" fmla="val 10484"/>
            </a:avLst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 dirty="0" smtClean="0">
              <a:solidFill>
                <a:srgbClr val="1E1E1E"/>
              </a:solidFill>
            </a:endParaRPr>
          </a:p>
          <a:p>
            <a:pPr algn="ctr"/>
            <a:endParaRPr lang="en-US" sz="1200" dirty="0">
              <a:solidFill>
                <a:srgbClr val="1E1E1E"/>
              </a:solidFill>
            </a:endParaRPr>
          </a:p>
          <a:p>
            <a:pPr algn="ctr"/>
            <a:endParaRPr lang="en-US" sz="1200" dirty="0" smtClean="0">
              <a:solidFill>
                <a:srgbClr val="1E1E1E"/>
              </a:solidFill>
            </a:endParaRPr>
          </a:p>
          <a:p>
            <a:pPr algn="ctr"/>
            <a:endParaRPr lang="en-US" sz="1200" dirty="0">
              <a:solidFill>
                <a:srgbClr val="1E1E1E"/>
              </a:solidFill>
            </a:endParaRPr>
          </a:p>
          <a:p>
            <a:pPr algn="ctr"/>
            <a:endParaRPr lang="en-US" sz="1200" dirty="0" smtClean="0">
              <a:solidFill>
                <a:srgbClr val="1E1E1E"/>
              </a:solidFill>
            </a:endParaRPr>
          </a:p>
          <a:p>
            <a:pPr algn="ctr"/>
            <a:r>
              <a:rPr lang="en-US" sz="1200" dirty="0" smtClean="0">
                <a:solidFill>
                  <a:srgbClr val="1E1E1E"/>
                </a:solidFill>
              </a:rPr>
              <a:t>Spark Core</a:t>
            </a:r>
          </a:p>
          <a:p>
            <a:pPr algn="ctr"/>
            <a:endParaRPr lang="en-US" sz="1200" dirty="0">
              <a:solidFill>
                <a:srgbClr val="1E1E1E"/>
              </a:solidFill>
            </a:endParaRPr>
          </a:p>
          <a:p>
            <a:pPr algn="ctr"/>
            <a:endParaRPr lang="en-US" sz="1200" dirty="0" smtClean="0">
              <a:solidFill>
                <a:srgbClr val="1E1E1E"/>
              </a:solidFill>
            </a:endParaRPr>
          </a:p>
          <a:p>
            <a:pPr algn="ctr"/>
            <a:endParaRPr lang="en-US" sz="1200" dirty="0" smtClean="0">
              <a:solidFill>
                <a:srgbClr val="1E1E1E"/>
              </a:solidFill>
            </a:endParaRPr>
          </a:p>
          <a:p>
            <a:pPr algn="ctr"/>
            <a:endParaRPr lang="en-US" sz="1200" dirty="0">
              <a:solidFill>
                <a:srgbClr val="1E1E1E"/>
              </a:solidFill>
            </a:endParaRPr>
          </a:p>
          <a:p>
            <a:pPr algn="ctr"/>
            <a:endParaRPr lang="en-US" sz="1200" dirty="0" smtClean="0">
              <a:solidFill>
                <a:srgbClr val="1E1E1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78700" y="5962747"/>
            <a:ext cx="658467" cy="172211"/>
          </a:xfrm>
          <a:prstGeom prst="roundRect">
            <a:avLst>
              <a:gd name="adj" fmla="val 10484"/>
            </a:avLst>
          </a:prstGeom>
          <a:solidFill>
            <a:schemeClr val="accent1">
              <a:lumMod val="40000"/>
              <a:lumOff val="60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800" dirty="0" smtClean="0">
              <a:solidFill>
                <a:srgbClr val="1E1E1E"/>
              </a:solidFill>
            </a:endParaRPr>
          </a:p>
        </p:txBody>
      </p:sp>
      <p:sp>
        <p:nvSpPr>
          <p:cNvPr id="18" name="Rounded Rectangle 37"/>
          <p:cNvSpPr>
            <a:spLocks/>
          </p:cNvSpPr>
          <p:nvPr/>
        </p:nvSpPr>
        <p:spPr>
          <a:xfrm>
            <a:off x="777706" y="5370380"/>
            <a:ext cx="688778" cy="641534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rgbClr val="1E1E1E"/>
                </a:solidFill>
              </a:rPr>
              <a:t>          Spark</a:t>
            </a:r>
          </a:p>
          <a:p>
            <a:pPr algn="ctr"/>
            <a:r>
              <a:rPr lang="en-US" sz="800" dirty="0" smtClean="0">
                <a:solidFill>
                  <a:srgbClr val="1E1E1E"/>
                </a:solidFill>
              </a:rPr>
              <a:t>Streaming</a:t>
            </a:r>
            <a:r>
              <a:rPr lang="en-US" sz="800" baseline="-25000" dirty="0" smtClean="0">
                <a:solidFill>
                  <a:srgbClr val="1E1E1E"/>
                </a:solidFill>
              </a:rPr>
              <a:t>*</a:t>
            </a:r>
            <a:endParaRPr lang="en-US" sz="600" dirty="0">
              <a:solidFill>
                <a:srgbClr val="1E1E1E"/>
              </a:solidFill>
            </a:endParaRPr>
          </a:p>
          <a:p>
            <a:pPr algn="ctr"/>
            <a:endParaRPr lang="en-US" sz="800" dirty="0">
              <a:solidFill>
                <a:srgbClr val="1E1E1E"/>
              </a:solidFill>
            </a:endParaRPr>
          </a:p>
        </p:txBody>
      </p:sp>
      <p:sp>
        <p:nvSpPr>
          <p:cNvPr id="19" name="Rounded Rectangle 37"/>
          <p:cNvSpPr>
            <a:spLocks/>
          </p:cNvSpPr>
          <p:nvPr/>
        </p:nvSpPr>
        <p:spPr>
          <a:xfrm>
            <a:off x="1523271" y="5370380"/>
            <a:ext cx="510703" cy="641534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rgbClr val="1E1E1E"/>
                </a:solidFill>
              </a:rPr>
              <a:t>          Spark</a:t>
            </a:r>
          </a:p>
          <a:p>
            <a:pPr algn="ctr"/>
            <a:r>
              <a:rPr lang="en-US" sz="800" dirty="0" smtClean="0">
                <a:solidFill>
                  <a:srgbClr val="1E1E1E"/>
                </a:solidFill>
              </a:rPr>
              <a:t>SQL</a:t>
            </a:r>
            <a:r>
              <a:rPr lang="en-US" sz="800" baseline="-25000" dirty="0" smtClean="0">
                <a:solidFill>
                  <a:srgbClr val="1E1E1E"/>
                </a:solidFill>
              </a:rPr>
              <a:t>*</a:t>
            </a:r>
            <a:endParaRPr lang="en-US" sz="600" dirty="0">
              <a:solidFill>
                <a:srgbClr val="1E1E1E"/>
              </a:solidFill>
            </a:endParaRPr>
          </a:p>
          <a:p>
            <a:pPr algn="ctr"/>
            <a:endParaRPr lang="en-US" sz="800" dirty="0">
              <a:solidFill>
                <a:srgbClr val="1E1E1E"/>
              </a:solidFill>
            </a:endParaRPr>
          </a:p>
        </p:txBody>
      </p:sp>
      <p:sp>
        <p:nvSpPr>
          <p:cNvPr id="20" name="Rounded Rectangle 37"/>
          <p:cNvSpPr>
            <a:spLocks/>
          </p:cNvSpPr>
          <p:nvPr/>
        </p:nvSpPr>
        <p:spPr>
          <a:xfrm>
            <a:off x="2096239" y="5370380"/>
            <a:ext cx="616859" cy="641534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rgbClr val="1E1E1E"/>
                </a:solidFill>
              </a:rPr>
              <a:t>          </a:t>
            </a:r>
            <a:r>
              <a:rPr lang="en-US" sz="800" dirty="0" smtClean="0">
                <a:solidFill>
                  <a:srgbClr val="1E1E1E"/>
                </a:solidFill>
              </a:rPr>
              <a:t>MLlib</a:t>
            </a:r>
            <a:endParaRPr lang="en-US" sz="800" dirty="0">
              <a:solidFill>
                <a:srgbClr val="1E1E1E"/>
              </a:solidFill>
            </a:endParaRPr>
          </a:p>
          <a:p>
            <a:pPr algn="ctr"/>
            <a:r>
              <a:rPr lang="en-US" sz="600" dirty="0">
                <a:solidFill>
                  <a:srgbClr val="1E1E1E"/>
                </a:solidFill>
              </a:rPr>
              <a:t>(machine </a:t>
            </a:r>
            <a:r>
              <a:rPr lang="en-US" sz="600" dirty="0" smtClean="0">
                <a:solidFill>
                  <a:srgbClr val="1E1E1E"/>
                </a:solidFill>
              </a:rPr>
              <a:t>learning)</a:t>
            </a:r>
            <a:endParaRPr lang="en-US" sz="600" dirty="0">
              <a:solidFill>
                <a:srgbClr val="1E1E1E"/>
              </a:solidFill>
            </a:endParaRPr>
          </a:p>
          <a:p>
            <a:pPr algn="ctr"/>
            <a:endParaRPr lang="en-US" sz="800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817709" y="2106664"/>
            <a:ext cx="7614544" cy="3355522"/>
          </a:xfrm>
          <a:prstGeom prst="roundRect">
            <a:avLst>
              <a:gd name="adj" fmla="val 1828"/>
            </a:avLst>
          </a:prstGeom>
          <a:solidFill>
            <a:schemeClr val="bg2"/>
          </a:solidFill>
          <a:ln w="38100" cmpd="sng">
            <a:solidFill>
              <a:srgbClr val="21871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marL="1485900"/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4" name="Text Placeholder 2"/>
          <p:cNvSpPr txBox="1">
            <a:spLocks/>
          </p:cNvSpPr>
          <p:nvPr/>
        </p:nvSpPr>
        <p:spPr>
          <a:xfrm>
            <a:off x="8656858" y="1208137"/>
            <a:ext cx="3367391" cy="392787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fontAlgn="base" hangingPunct="1">
              <a:spcBef>
                <a:spcPts val="776"/>
              </a:spcBef>
              <a:spcAft>
                <a:spcPct val="0"/>
              </a:spcAft>
              <a:buClr>
                <a:srgbClr val="69BE28"/>
              </a:buClr>
              <a:buFont typeface="Wingdings" charset="2"/>
              <a:buNone/>
              <a:defRPr sz="2400" b="1" i="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223838" indent="-223838" algn="l" defTabSz="457200" rtl="0" eaLnBrk="1" fontAlgn="base" hangingPunct="1">
              <a:spcBef>
                <a:spcPts val="776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tabLst/>
              <a:defRPr sz="2000" kern="1200">
                <a:solidFill>
                  <a:srgbClr val="818A8F"/>
                </a:solidFill>
                <a:latin typeface="+mn-lt"/>
                <a:ea typeface="ヒラギノ角ゴ Pro W3" charset="-128"/>
                <a:cs typeface="ヒラギノ角ゴ Pro W3" charset="-128"/>
              </a:defRPr>
            </a:lvl2pPr>
            <a:lvl3pPr marL="631825" indent="-166688" algn="l" defTabSz="457200" rtl="0" eaLnBrk="1" fontAlgn="base" hangingPunct="1">
              <a:spcBef>
                <a:spcPts val="776"/>
              </a:spcBef>
              <a:spcAft>
                <a:spcPts val="0"/>
              </a:spcAft>
              <a:buFont typeface="Lucida Grande"/>
              <a:buChar char="–"/>
              <a:tabLst/>
              <a:defRPr sz="1800" kern="1200">
                <a:solidFill>
                  <a:srgbClr val="818A8F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400" indent="-171450" algn="l" defTabSz="457200" rtl="0" eaLnBrk="1" fontAlgn="base" hangingPunct="1">
              <a:spcBef>
                <a:spcPts val="776"/>
              </a:spcBef>
              <a:spcAft>
                <a:spcPts val="0"/>
              </a:spcAft>
              <a:buFont typeface="Arial" charset="0"/>
              <a:buChar char="–"/>
              <a:defRPr sz="1600" kern="1200">
                <a:solidFill>
                  <a:srgbClr val="818A8F"/>
                </a:solidFill>
                <a:latin typeface="+mn-lt"/>
                <a:ea typeface="ヒラギノ角ゴ Pro W3" charset="-128"/>
                <a:cs typeface="ヒラギノ角ゴ Pro W3" charset="-128"/>
              </a:defRPr>
            </a:lvl4pPr>
            <a:lvl5pPr marL="1144588" indent="-176213" algn="l" defTabSz="457200" rtl="0" eaLnBrk="1" fontAlgn="base" hangingPunct="1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defRPr sz="1400" kern="1200">
                <a:solidFill>
                  <a:srgbClr val="818A8F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YARN is the architectural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center of HDP</a:t>
            </a:r>
          </a:p>
          <a:p>
            <a:pPr marL="458788" indent="-233363">
              <a:buFont typeface="Arial"/>
              <a:buChar char="•"/>
            </a:pP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Enables batch</a:t>
            </a:r>
            <a:r>
              <a:rPr lang="en-US" sz="1200" b="0" dirty="0">
                <a:solidFill>
                  <a:schemeClr val="bg1"/>
                </a:solidFill>
                <a:latin typeface="+mn-lt"/>
                <a:cs typeface="ヒラギノ角ゴ Pro W3" charset="-128"/>
              </a:rPr>
              <a:t>, </a:t>
            </a: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interactive </a:t>
            </a:r>
            <a:b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</a:b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and real-time workloads</a:t>
            </a:r>
          </a:p>
          <a:p>
            <a:pPr marL="458788" indent="-233363">
              <a:buFont typeface="Arial"/>
              <a:buChar char="•"/>
            </a:pP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Single </a:t>
            </a:r>
            <a:r>
              <a:rPr lang="en-US" sz="1200" b="0" dirty="0">
                <a:solidFill>
                  <a:schemeClr val="bg1"/>
                </a:solidFill>
                <a:latin typeface="+mn-lt"/>
                <a:cs typeface="ヒラギノ角ゴ Pro W3" charset="-128"/>
              </a:rPr>
              <a:t>SQL engine </a:t>
            </a: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for both batch </a:t>
            </a:r>
          </a:p>
          <a:p>
            <a:pPr marL="225425">
              <a:spcBef>
                <a:spcPts val="0"/>
              </a:spcBef>
            </a:pP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	and interactive</a:t>
            </a:r>
          </a:p>
          <a:p>
            <a:pPr marL="458788" indent="-233363">
              <a:buFont typeface="Arial"/>
              <a:buChar char="•"/>
            </a:pP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Enables best of breed ISV tools to </a:t>
            </a:r>
          </a:p>
          <a:p>
            <a:pPr marL="225425">
              <a:spcBef>
                <a:spcPts val="0"/>
              </a:spcBef>
            </a:pPr>
            <a:r>
              <a:rPr lang="en-US" sz="1200" b="0" dirty="0">
                <a:solidFill>
                  <a:schemeClr val="bg1"/>
                </a:solidFill>
                <a:latin typeface="+mn-lt"/>
                <a:cs typeface="ヒラギノ角ゴ Pro W3" charset="-128"/>
              </a:rPr>
              <a:t>	</a:t>
            </a: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deeply integrate into </a:t>
            </a:r>
            <a:r>
              <a:rPr lang="en-US" sz="1200" b="0" dirty="0" err="1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Hadoop</a:t>
            </a: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+mn-lt"/>
                <a:cs typeface="ヒラギノ角ゴ Pro W3" charset="-128"/>
              </a:rPr>
              <a:t>via </a:t>
            </a: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YARN</a:t>
            </a:r>
            <a:endParaRPr lang="en-US" sz="1200" b="0" dirty="0">
              <a:solidFill>
                <a:schemeClr val="bg1"/>
              </a:solidFill>
              <a:latin typeface="+mn-lt"/>
              <a:cs typeface="ヒラギノ角ゴ Pro W3" charset="-128"/>
            </a:endParaRPr>
          </a:p>
          <a:p>
            <a:pPr>
              <a:spcBef>
                <a:spcPts val="12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Provides comprehensive enterprise capabilities</a:t>
            </a:r>
          </a:p>
          <a:p>
            <a:pPr marL="458788" lvl="1" indent="-2349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Governance</a:t>
            </a:r>
          </a:p>
          <a:p>
            <a:pPr marL="458788" lvl="1" indent="-2349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Security</a:t>
            </a:r>
          </a:p>
          <a:p>
            <a:pPr marL="458788" lvl="1" indent="-2349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Operations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The widest range of 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deployment options </a:t>
            </a:r>
          </a:p>
          <a:p>
            <a:pPr marL="458788" lvl="1" indent="-2349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Linux &amp; Windows</a:t>
            </a:r>
          </a:p>
          <a:p>
            <a:pPr marL="458788" lvl="1" indent="-234950">
              <a:spcBef>
                <a:spcPts val="600"/>
              </a:spcBef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O</a:t>
            </a:r>
            <a:r>
              <a:rPr lang="en-US" sz="1200" dirty="0" smtClean="0">
                <a:solidFill>
                  <a:schemeClr val="bg1"/>
                </a:solidFill>
              </a:rPr>
              <a:t>n premise &amp; cloud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0"/>
            <a:ext cx="11579384" cy="1016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Let’s drill into one workload … Spark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817709" y="1251426"/>
            <a:ext cx="7614544" cy="4210759"/>
          </a:xfrm>
          <a:prstGeom prst="roundRect">
            <a:avLst>
              <a:gd name="adj" fmla="val 1828"/>
            </a:avLst>
          </a:prstGeom>
          <a:solidFill>
            <a:srgbClr val="218510"/>
          </a:solidFill>
          <a:ln w="38100" cmpd="sng">
            <a:solidFill>
              <a:srgbClr val="21871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marL="1485900"/>
            <a:r>
              <a:rPr lang="en-US" sz="3200" b="1" dirty="0" smtClean="0">
                <a:solidFill>
                  <a:srgbClr val="FFFFFF"/>
                </a:solidFill>
              </a:rPr>
              <a:t>   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8775" y="1140965"/>
            <a:ext cx="8118083" cy="1092970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73" name="Picture 72" descr="Hor_RGBLogo ALL white cop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967" y="1412808"/>
            <a:ext cx="1425973" cy="538985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970634" y="1311905"/>
            <a:ext cx="4357131" cy="64996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chemeClr val="bg2"/>
                </a:solidFill>
              </a:rPr>
              <a:t>HDP 2.2</a:t>
            </a:r>
          </a:p>
          <a:p>
            <a:pPr>
              <a:spcBef>
                <a:spcPct val="20000"/>
              </a:spcBef>
            </a:pPr>
            <a:r>
              <a:rPr lang="en-US" sz="1400" b="1" dirty="0" smtClean="0">
                <a:solidFill>
                  <a:schemeClr val="bg2"/>
                </a:solidFill>
              </a:rPr>
              <a:t>Hortonworks </a:t>
            </a:r>
            <a:r>
              <a:rPr lang="en-US" sz="1400" b="1" dirty="0">
                <a:solidFill>
                  <a:schemeClr val="bg2"/>
                </a:solidFill>
              </a:rPr>
              <a:t>Data Platform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053369" y="2494679"/>
            <a:ext cx="1050842" cy="2767994"/>
          </a:xfrm>
          <a:prstGeom prst="roundRect">
            <a:avLst>
              <a:gd name="adj" fmla="val 1973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sz="11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192660" y="2300218"/>
            <a:ext cx="1052818" cy="2962455"/>
          </a:xfrm>
          <a:prstGeom prst="roundRect">
            <a:avLst>
              <a:gd name="adj" fmla="val 1973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sz="11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202686" y="3822794"/>
            <a:ext cx="3660986" cy="1302648"/>
          </a:xfrm>
          <a:prstGeom prst="roundRect">
            <a:avLst>
              <a:gd name="adj" fmla="val 1121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t"/>
          <a:lstStyle/>
          <a:p>
            <a:r>
              <a:rPr lang="en-US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 </a:t>
            </a:r>
            <a:endParaRPr lang="en-US" sz="11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79" name="Rounded Rectangle 78"/>
          <p:cNvSpPr>
            <a:spLocks/>
          </p:cNvSpPr>
          <p:nvPr/>
        </p:nvSpPr>
        <p:spPr>
          <a:xfrm>
            <a:off x="7303954" y="2809262"/>
            <a:ext cx="768488" cy="928059"/>
          </a:xfrm>
          <a:prstGeom prst="roundRect">
            <a:avLst>
              <a:gd name="adj" fmla="val 2900"/>
            </a:avLst>
          </a:prstGeom>
          <a:solidFill>
            <a:schemeClr val="tx2"/>
          </a:solidFill>
          <a:ln w="9525" cmpd="sng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Provision, Manage &amp; Monitor</a:t>
            </a:r>
          </a:p>
          <a:p>
            <a:pPr algn="ctr"/>
            <a:endParaRPr lang="en-US" sz="80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Ambari</a:t>
            </a: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Zookeeper</a:t>
            </a:r>
          </a:p>
        </p:txBody>
      </p:sp>
      <p:sp>
        <p:nvSpPr>
          <p:cNvPr id="80" name="Rounded Rectangle 79"/>
          <p:cNvSpPr>
            <a:spLocks/>
          </p:cNvSpPr>
          <p:nvPr/>
        </p:nvSpPr>
        <p:spPr>
          <a:xfrm>
            <a:off x="7303954" y="3814404"/>
            <a:ext cx="768488" cy="1087187"/>
          </a:xfrm>
          <a:prstGeom prst="roundRect">
            <a:avLst>
              <a:gd name="adj" fmla="val 5758"/>
            </a:avLst>
          </a:prstGeom>
          <a:solidFill>
            <a:schemeClr val="tx2"/>
          </a:solidFill>
          <a:ln w="9525" cmpd="sng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Scheduling</a:t>
            </a:r>
          </a:p>
          <a:p>
            <a:pPr algn="ctr"/>
            <a:endParaRPr lang="en-US" sz="80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Oozie</a:t>
            </a:r>
            <a:endParaRPr lang="en-US" sz="5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81" name="Rounded Rectangle 80"/>
          <p:cNvSpPr>
            <a:spLocks/>
          </p:cNvSpPr>
          <p:nvPr/>
        </p:nvSpPr>
        <p:spPr>
          <a:xfrm>
            <a:off x="1134797" y="2815091"/>
            <a:ext cx="865274" cy="2122311"/>
          </a:xfrm>
          <a:prstGeom prst="roundRect">
            <a:avLst>
              <a:gd name="adj" fmla="val 5758"/>
            </a:avLst>
          </a:prstGeom>
          <a:solidFill>
            <a:schemeClr val="tx2"/>
          </a:solidFill>
          <a:ln w="9525" cmpd="sng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Data Workflow, Lifecycle &amp; Governance</a:t>
            </a:r>
          </a:p>
          <a:p>
            <a:pPr algn="ctr"/>
            <a:endParaRPr lang="en-US" sz="900" b="1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Falcon</a:t>
            </a: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Sqoop</a:t>
            </a: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Flume</a:t>
            </a: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NFS</a:t>
            </a: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WebHDFS</a:t>
            </a:r>
            <a:endParaRPr lang="en-US" sz="5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202686" y="2494679"/>
            <a:ext cx="3660988" cy="1243356"/>
          </a:xfrm>
          <a:prstGeom prst="roundRect">
            <a:avLst>
              <a:gd name="adj" fmla="val 1121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t"/>
          <a:lstStyle/>
          <a:p>
            <a:endParaRPr lang="en-US" sz="11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83" name="Rounded Rectangle 82"/>
          <p:cNvSpPr>
            <a:spLocks/>
          </p:cNvSpPr>
          <p:nvPr/>
        </p:nvSpPr>
        <p:spPr>
          <a:xfrm>
            <a:off x="2275870" y="3498433"/>
            <a:ext cx="3497473" cy="499696"/>
          </a:xfrm>
          <a:prstGeom prst="roundRect">
            <a:avLst>
              <a:gd name="adj" fmla="val 5758"/>
            </a:avLst>
          </a:prstGeom>
          <a:solidFill>
            <a:schemeClr val="accent3"/>
          </a:solidFill>
          <a:ln w="9525" cmpd="sng">
            <a:solidFill>
              <a:srgbClr val="334F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37160" rIns="0"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Arial"/>
                <a:cs typeface="Arial"/>
              </a:rPr>
              <a:t>YARN</a:t>
            </a:r>
            <a:r>
              <a:rPr lang="en-US" sz="1400" b="1" dirty="0" smtClean="0">
                <a:solidFill>
                  <a:schemeClr val="bg2"/>
                </a:solidFill>
                <a:latin typeface="Arial"/>
                <a:cs typeface="Arial"/>
              </a:rPr>
              <a:t>: Data Operating System</a:t>
            </a:r>
            <a:endParaRPr lang="en-US" sz="105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5962488" y="2320300"/>
            <a:ext cx="1112179" cy="2942373"/>
          </a:xfrm>
          <a:prstGeom prst="roundRect">
            <a:avLst>
              <a:gd name="adj" fmla="val 1973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spcBef>
                <a:spcPts val="400"/>
              </a:spcBef>
            </a:pPr>
            <a:endParaRPr lang="en-US" sz="11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85" name="Rounded Rectangle 84"/>
          <p:cNvSpPr/>
          <p:nvPr/>
        </p:nvSpPr>
        <p:spPr>
          <a:xfrm rot="5400000">
            <a:off x="3892365" y="3291365"/>
            <a:ext cx="274464" cy="3668153"/>
          </a:xfrm>
          <a:prstGeom prst="roundRect">
            <a:avLst>
              <a:gd name="adj" fmla="val 12532"/>
            </a:avLst>
          </a:prstGeom>
          <a:solidFill>
            <a:schemeClr val="accent1">
              <a:lumMod val="7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 MANAGEMENT</a:t>
            </a:r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7" name="Rounded Rectangle 86"/>
          <p:cNvSpPr/>
          <p:nvPr/>
        </p:nvSpPr>
        <p:spPr>
          <a:xfrm rot="5400000">
            <a:off x="6309447" y="1931177"/>
            <a:ext cx="418259" cy="1112178"/>
          </a:xfrm>
          <a:prstGeom prst="roundRect">
            <a:avLst>
              <a:gd name="adj" fmla="val 12532"/>
            </a:avLst>
          </a:prstGeom>
          <a:solidFill>
            <a:schemeClr val="accent1">
              <a:lumMod val="7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8" name="Rounded Rectangle 87"/>
          <p:cNvSpPr/>
          <p:nvPr/>
        </p:nvSpPr>
        <p:spPr>
          <a:xfrm rot="5400000">
            <a:off x="3823030" y="656141"/>
            <a:ext cx="412744" cy="3667765"/>
          </a:xfrm>
          <a:prstGeom prst="roundRect">
            <a:avLst>
              <a:gd name="adj" fmla="val 12532"/>
            </a:avLst>
          </a:prstGeom>
          <a:solidFill>
            <a:schemeClr val="accent1">
              <a:lumMod val="7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BATCH, INTERACTIVE &amp; REAL-TIME </a:t>
            </a:r>
            <a:b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DATA  ACCESS</a:t>
            </a:r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9" name="Rounded Rectangle 88"/>
          <p:cNvSpPr/>
          <p:nvPr/>
        </p:nvSpPr>
        <p:spPr>
          <a:xfrm rot="5400000">
            <a:off x="1369657" y="1961846"/>
            <a:ext cx="418259" cy="1050841"/>
          </a:xfrm>
          <a:prstGeom prst="roundRect">
            <a:avLst>
              <a:gd name="adj" fmla="val 12532"/>
            </a:avLst>
          </a:prstGeom>
          <a:solidFill>
            <a:schemeClr val="accent1">
              <a:lumMod val="7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GOVERNANCE &amp; INTEGRATION</a:t>
            </a:r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0" name="Rounded Rectangle 89"/>
          <p:cNvSpPr>
            <a:spLocks/>
          </p:cNvSpPr>
          <p:nvPr/>
        </p:nvSpPr>
        <p:spPr>
          <a:xfrm>
            <a:off x="6060818" y="2815091"/>
            <a:ext cx="941859" cy="2086499"/>
          </a:xfrm>
          <a:prstGeom prst="roundRect">
            <a:avLst>
              <a:gd name="adj" fmla="val 5758"/>
            </a:avLst>
          </a:prstGeom>
          <a:solidFill>
            <a:schemeClr val="tx2"/>
          </a:solidFill>
          <a:ln w="9525" cmpd="sng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Authentication</a:t>
            </a:r>
          </a:p>
          <a:p>
            <a:pPr algn="ctr"/>
            <a:r>
              <a:rPr lang="en-US" sz="900" b="1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Authorization</a:t>
            </a:r>
          </a:p>
          <a:p>
            <a:pPr algn="ctr"/>
            <a:r>
              <a:rPr lang="en-US" sz="900" b="1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Accounting</a:t>
            </a:r>
          </a:p>
          <a:p>
            <a:pPr algn="ctr"/>
            <a:r>
              <a:rPr lang="en-US" sz="900" b="1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Data Protection</a:t>
            </a:r>
          </a:p>
          <a:p>
            <a:pPr algn="ctr"/>
            <a:endParaRPr lang="en-US" sz="80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Storage: HDFS</a:t>
            </a: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Resources: YARN</a:t>
            </a: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Access: Hive, … </a:t>
            </a: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Pipeline: Falcon</a:t>
            </a: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Cluster: Knox</a:t>
            </a:r>
            <a:endParaRPr lang="en-US" sz="5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91" name="Rounded Rectangle 90"/>
          <p:cNvSpPr/>
          <p:nvPr/>
        </p:nvSpPr>
        <p:spPr>
          <a:xfrm rot="5400000">
            <a:off x="7506360" y="1957278"/>
            <a:ext cx="417797" cy="1060438"/>
          </a:xfrm>
          <a:prstGeom prst="roundRect">
            <a:avLst>
              <a:gd name="adj" fmla="val 12532"/>
            </a:avLst>
          </a:prstGeom>
          <a:solidFill>
            <a:schemeClr val="accent1">
              <a:lumMod val="7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OPERATIONS</a:t>
            </a:r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2" name="Rounded Rectangle 37"/>
          <p:cNvSpPr>
            <a:spLocks/>
          </p:cNvSpPr>
          <p:nvPr/>
        </p:nvSpPr>
        <p:spPr>
          <a:xfrm>
            <a:off x="2269077" y="2815091"/>
            <a:ext cx="459000" cy="817853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tx2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Script</a:t>
            </a:r>
          </a:p>
          <a:p>
            <a:pPr algn="ctr"/>
            <a:r>
              <a:rPr lang="en-US" sz="900" kern="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/>
            </a:r>
            <a:br>
              <a:rPr lang="en-US" sz="900" kern="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</a:br>
            <a:r>
              <a:rPr lang="en-US" sz="800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Pig</a:t>
            </a:r>
            <a:endParaRPr lang="en-US" sz="800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93" name="Rounded Rectangle 37"/>
          <p:cNvSpPr>
            <a:spLocks/>
          </p:cNvSpPr>
          <p:nvPr/>
        </p:nvSpPr>
        <p:spPr>
          <a:xfrm>
            <a:off x="4238563" y="2815091"/>
            <a:ext cx="436568" cy="817853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tx2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Search</a:t>
            </a:r>
            <a:endParaRPr lang="en-US" sz="900" b="1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r>
              <a:rPr lang="en-US" sz="800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Solr</a:t>
            </a:r>
            <a:endParaRPr lang="en-US" sz="800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94" name="Rounded Rectangle 37"/>
          <p:cNvSpPr>
            <a:spLocks/>
          </p:cNvSpPr>
          <p:nvPr/>
        </p:nvSpPr>
        <p:spPr>
          <a:xfrm>
            <a:off x="2757452" y="2815091"/>
            <a:ext cx="497418" cy="817853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tx2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SQL</a:t>
            </a:r>
            <a:endParaRPr lang="en-US" sz="900" b="1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r>
              <a:rPr lang="en-US" sz="800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Hive HCatalog</a:t>
            </a:r>
            <a:endParaRPr lang="en-US" sz="500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95" name="Rounded Rectangle 37"/>
          <p:cNvSpPr>
            <a:spLocks/>
          </p:cNvSpPr>
          <p:nvPr/>
        </p:nvSpPr>
        <p:spPr>
          <a:xfrm>
            <a:off x="3284245" y="2815091"/>
            <a:ext cx="459000" cy="817853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tx2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NoSQL</a:t>
            </a:r>
            <a:endParaRPr lang="en-US" sz="900" b="1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r>
              <a:rPr lang="en-US" sz="800" kern="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HBase</a:t>
            </a:r>
          </a:p>
          <a:p>
            <a:pPr algn="ctr"/>
            <a:r>
              <a:rPr lang="en-US" sz="800" kern="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Accumulo</a:t>
            </a: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96" name="Rounded Rectangle 37"/>
          <p:cNvSpPr>
            <a:spLocks/>
          </p:cNvSpPr>
          <p:nvPr/>
        </p:nvSpPr>
        <p:spPr>
          <a:xfrm>
            <a:off x="3772620" y="2815091"/>
            <a:ext cx="436568" cy="817853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tx2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Stream</a:t>
            </a:r>
            <a:endParaRPr lang="en-US" sz="900" b="1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r>
              <a:rPr lang="en-US" sz="900" b="1" kern="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800" kern="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Storm</a:t>
            </a:r>
            <a:endParaRPr lang="en-US" sz="600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800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97" name="Rounded Rectangle 37"/>
          <p:cNvSpPr>
            <a:spLocks/>
          </p:cNvSpPr>
          <p:nvPr/>
        </p:nvSpPr>
        <p:spPr>
          <a:xfrm>
            <a:off x="5329431" y="2815091"/>
            <a:ext cx="455608" cy="817853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tx2">
              <a:lumMod val="95000"/>
            </a:schemeClr>
          </a:solidFill>
          <a:ln w="9525" cmpd="sng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Other ISVs</a:t>
            </a:r>
          </a:p>
          <a:p>
            <a:pPr algn="ctr"/>
            <a:endParaRPr lang="en-US" sz="900" b="1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2358518" y="4115846"/>
            <a:ext cx="3308943" cy="727355"/>
            <a:chOff x="2499285" y="4541714"/>
            <a:chExt cx="3308943" cy="727355"/>
          </a:xfrm>
        </p:grpSpPr>
        <p:grpSp>
          <p:nvGrpSpPr>
            <p:cNvPr id="99" name="Group 98"/>
            <p:cNvGrpSpPr/>
            <p:nvPr/>
          </p:nvGrpSpPr>
          <p:grpSpPr>
            <a:xfrm>
              <a:off x="2499285" y="4541714"/>
              <a:ext cx="3001931" cy="727355"/>
              <a:chOff x="2573538" y="3889648"/>
              <a:chExt cx="3001931" cy="727355"/>
            </a:xfrm>
            <a:solidFill>
              <a:schemeClr val="tx2"/>
            </a:solidFill>
          </p:grpSpPr>
          <p:sp>
            <p:nvSpPr>
              <p:cNvPr id="103" name="Rounded Rectangle 102"/>
              <p:cNvSpPr>
                <a:spLocks/>
              </p:cNvSpPr>
              <p:nvPr/>
            </p:nvSpPr>
            <p:spPr>
              <a:xfrm>
                <a:off x="2573538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105" name="Rounded Rectangle 104"/>
              <p:cNvSpPr>
                <a:spLocks/>
              </p:cNvSpPr>
              <p:nvPr/>
            </p:nvSpPr>
            <p:spPr>
              <a:xfrm>
                <a:off x="2876974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6" name="Rounded Rectangle 105"/>
              <p:cNvSpPr>
                <a:spLocks/>
              </p:cNvSpPr>
              <p:nvPr/>
            </p:nvSpPr>
            <p:spPr>
              <a:xfrm>
                <a:off x="3180410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7" name="Rounded Rectangle 106"/>
              <p:cNvSpPr>
                <a:spLocks/>
              </p:cNvSpPr>
              <p:nvPr/>
            </p:nvSpPr>
            <p:spPr>
              <a:xfrm>
                <a:off x="3483846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9" name="Rounded Rectangle 118"/>
              <p:cNvSpPr>
                <a:spLocks/>
              </p:cNvSpPr>
              <p:nvPr/>
            </p:nvSpPr>
            <p:spPr>
              <a:xfrm>
                <a:off x="3787282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5" name="Rounded Rectangle 124"/>
              <p:cNvSpPr>
                <a:spLocks/>
              </p:cNvSpPr>
              <p:nvPr/>
            </p:nvSpPr>
            <p:spPr>
              <a:xfrm>
                <a:off x="4090718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7" name="Rounded Rectangle 126"/>
              <p:cNvSpPr>
                <a:spLocks/>
              </p:cNvSpPr>
              <p:nvPr/>
            </p:nvSpPr>
            <p:spPr>
              <a:xfrm>
                <a:off x="4394154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3" name="Rounded Rectangle 132"/>
              <p:cNvSpPr>
                <a:spLocks/>
              </p:cNvSpPr>
              <p:nvPr/>
            </p:nvSpPr>
            <p:spPr>
              <a:xfrm>
                <a:off x="4697590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Rounded Rectangle 167"/>
              <p:cNvSpPr>
                <a:spLocks/>
              </p:cNvSpPr>
              <p:nvPr/>
            </p:nvSpPr>
            <p:spPr>
              <a:xfrm>
                <a:off x="5001026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9" name="Rounded Rectangle 168"/>
              <p:cNvSpPr>
                <a:spLocks/>
              </p:cNvSpPr>
              <p:nvPr/>
            </p:nvSpPr>
            <p:spPr>
              <a:xfrm>
                <a:off x="5304462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Rounded Rectangle 169"/>
              <p:cNvSpPr>
                <a:spLocks/>
              </p:cNvSpPr>
              <p:nvPr/>
            </p:nvSpPr>
            <p:spPr>
              <a:xfrm>
                <a:off x="2573538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1" name="Rounded Rectangle 170"/>
              <p:cNvSpPr>
                <a:spLocks/>
              </p:cNvSpPr>
              <p:nvPr/>
            </p:nvSpPr>
            <p:spPr>
              <a:xfrm>
                <a:off x="2876974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Rounded Rectangle 171"/>
              <p:cNvSpPr>
                <a:spLocks/>
              </p:cNvSpPr>
              <p:nvPr/>
            </p:nvSpPr>
            <p:spPr>
              <a:xfrm>
                <a:off x="3180410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" name="Rounded Rectangle 172"/>
              <p:cNvSpPr>
                <a:spLocks/>
              </p:cNvSpPr>
              <p:nvPr/>
            </p:nvSpPr>
            <p:spPr>
              <a:xfrm>
                <a:off x="3483846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" name="Rounded Rectangle 173"/>
              <p:cNvSpPr>
                <a:spLocks/>
              </p:cNvSpPr>
              <p:nvPr/>
            </p:nvSpPr>
            <p:spPr>
              <a:xfrm>
                <a:off x="3787282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" name="Rounded Rectangle 175"/>
              <p:cNvSpPr>
                <a:spLocks/>
              </p:cNvSpPr>
              <p:nvPr/>
            </p:nvSpPr>
            <p:spPr>
              <a:xfrm>
                <a:off x="4090718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7" name="Rounded Rectangle 176"/>
              <p:cNvSpPr>
                <a:spLocks/>
              </p:cNvSpPr>
              <p:nvPr/>
            </p:nvSpPr>
            <p:spPr>
              <a:xfrm>
                <a:off x="4394154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" name="Rounded Rectangle 177"/>
              <p:cNvSpPr>
                <a:spLocks/>
              </p:cNvSpPr>
              <p:nvPr/>
            </p:nvSpPr>
            <p:spPr>
              <a:xfrm>
                <a:off x="4697590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9" name="Rounded Rectangle 178"/>
              <p:cNvSpPr>
                <a:spLocks/>
              </p:cNvSpPr>
              <p:nvPr/>
            </p:nvSpPr>
            <p:spPr>
              <a:xfrm>
                <a:off x="5001026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" name="Rounded Rectangle 179"/>
              <p:cNvSpPr>
                <a:spLocks/>
              </p:cNvSpPr>
              <p:nvPr/>
            </p:nvSpPr>
            <p:spPr>
              <a:xfrm>
                <a:off x="5304462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1" name="Rounded Rectangle 180"/>
              <p:cNvSpPr>
                <a:spLocks/>
              </p:cNvSpPr>
              <p:nvPr/>
            </p:nvSpPr>
            <p:spPr>
              <a:xfrm>
                <a:off x="2573538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" name="Rounded Rectangle 181"/>
              <p:cNvSpPr>
                <a:spLocks/>
              </p:cNvSpPr>
              <p:nvPr/>
            </p:nvSpPr>
            <p:spPr>
              <a:xfrm>
                <a:off x="2876974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3" name="Rounded Rectangle 182"/>
              <p:cNvSpPr>
                <a:spLocks/>
              </p:cNvSpPr>
              <p:nvPr/>
            </p:nvSpPr>
            <p:spPr>
              <a:xfrm>
                <a:off x="3180410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4" name="Rounded Rectangle 183"/>
              <p:cNvSpPr>
                <a:spLocks/>
              </p:cNvSpPr>
              <p:nvPr/>
            </p:nvSpPr>
            <p:spPr>
              <a:xfrm>
                <a:off x="3483846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5" name="Rounded Rectangle 184"/>
              <p:cNvSpPr>
                <a:spLocks/>
              </p:cNvSpPr>
              <p:nvPr/>
            </p:nvSpPr>
            <p:spPr>
              <a:xfrm>
                <a:off x="3787282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6" name="Rounded Rectangle 185"/>
              <p:cNvSpPr>
                <a:spLocks/>
              </p:cNvSpPr>
              <p:nvPr/>
            </p:nvSpPr>
            <p:spPr>
              <a:xfrm>
                <a:off x="4090718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7" name="Rounded Rectangle 186"/>
              <p:cNvSpPr>
                <a:spLocks/>
              </p:cNvSpPr>
              <p:nvPr/>
            </p:nvSpPr>
            <p:spPr>
              <a:xfrm>
                <a:off x="4394154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8" name="Rounded Rectangle 187"/>
              <p:cNvSpPr>
                <a:spLocks/>
              </p:cNvSpPr>
              <p:nvPr/>
            </p:nvSpPr>
            <p:spPr>
              <a:xfrm>
                <a:off x="4697590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9" name="Rounded Rectangle 188"/>
              <p:cNvSpPr>
                <a:spLocks/>
              </p:cNvSpPr>
              <p:nvPr/>
            </p:nvSpPr>
            <p:spPr>
              <a:xfrm>
                <a:off x="5001026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0" name="Rounded Rectangle 189"/>
              <p:cNvSpPr>
                <a:spLocks/>
              </p:cNvSpPr>
              <p:nvPr/>
            </p:nvSpPr>
            <p:spPr>
              <a:xfrm>
                <a:off x="5304462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0" name="Rounded Rectangle 99"/>
            <p:cNvSpPr>
              <a:spLocks/>
            </p:cNvSpPr>
            <p:nvPr/>
          </p:nvSpPr>
          <p:spPr>
            <a:xfrm>
              <a:off x="5537221" y="4541714"/>
              <a:ext cx="271007" cy="219309"/>
            </a:xfrm>
            <a:prstGeom prst="roundRect">
              <a:avLst>
                <a:gd name="adj" fmla="val 5758"/>
              </a:avLst>
            </a:prstGeom>
            <a:solidFill>
              <a:schemeClr val="tx2"/>
            </a:solidFill>
            <a:ln w="9525" cmpd="sng">
              <a:solidFill>
                <a:srgbClr val="355F14">
                  <a:alpha val="21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/>
              <a:r>
                <a:rPr lang="en-US" sz="700" dirty="0" smtClean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rPr>
                <a:t>°</a:t>
              </a:r>
              <a:endParaRPr lang="en-US" sz="70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101" name="Rounded Rectangle 100"/>
            <p:cNvSpPr>
              <a:spLocks/>
            </p:cNvSpPr>
            <p:nvPr/>
          </p:nvSpPr>
          <p:spPr>
            <a:xfrm>
              <a:off x="5537221" y="4797418"/>
              <a:ext cx="271007" cy="219309"/>
            </a:xfrm>
            <a:prstGeom prst="roundRect">
              <a:avLst>
                <a:gd name="adj" fmla="val 5758"/>
              </a:avLst>
            </a:prstGeom>
            <a:solidFill>
              <a:schemeClr val="tx2"/>
            </a:solidFill>
            <a:ln w="9525" cmpd="sng">
              <a:solidFill>
                <a:srgbClr val="355F14">
                  <a:alpha val="21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/>
              <a:r>
                <a:rPr lang="en-US" sz="700" dirty="0" smtClean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rPr>
                <a:t>°</a:t>
              </a:r>
              <a:endParaRPr lang="en-US" sz="70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102" name="Rounded Rectangle 101"/>
            <p:cNvSpPr>
              <a:spLocks/>
            </p:cNvSpPr>
            <p:nvPr/>
          </p:nvSpPr>
          <p:spPr>
            <a:xfrm>
              <a:off x="5537221" y="5049760"/>
              <a:ext cx="271007" cy="219309"/>
            </a:xfrm>
            <a:prstGeom prst="roundRect">
              <a:avLst>
                <a:gd name="adj" fmla="val 5758"/>
              </a:avLst>
            </a:prstGeom>
            <a:solidFill>
              <a:schemeClr val="tx2"/>
            </a:solidFill>
            <a:ln w="9525" cmpd="sng">
              <a:solidFill>
                <a:srgbClr val="355F14">
                  <a:alpha val="21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/>
              <a:r>
                <a:rPr lang="en-US" sz="700" b="1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rPr>
                <a:t>N</a:t>
              </a:r>
            </a:p>
          </p:txBody>
        </p:sp>
      </p:grpSp>
      <p:sp>
        <p:nvSpPr>
          <p:cNvPr id="191" name="Rounded Rectangle 190"/>
          <p:cNvSpPr>
            <a:spLocks/>
          </p:cNvSpPr>
          <p:nvPr/>
        </p:nvSpPr>
        <p:spPr>
          <a:xfrm>
            <a:off x="2275871" y="4058814"/>
            <a:ext cx="3497472" cy="842777"/>
          </a:xfrm>
          <a:prstGeom prst="roundRect">
            <a:avLst>
              <a:gd name="adj" fmla="val 5758"/>
            </a:avLst>
          </a:prstGeom>
          <a:solidFill>
            <a:schemeClr val="tx2">
              <a:alpha val="75000"/>
            </a:schemeClr>
          </a:solidFill>
          <a:ln w="952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HDFS </a:t>
            </a:r>
            <a:br>
              <a:rPr lang="en-US" sz="1200" b="1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(Hadoop Distributed File System)</a:t>
            </a:r>
            <a:endParaRPr lang="en-US" sz="10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93" name="Rounded Rectangle 192"/>
          <p:cNvSpPr>
            <a:spLocks/>
          </p:cNvSpPr>
          <p:nvPr/>
        </p:nvSpPr>
        <p:spPr>
          <a:xfrm>
            <a:off x="2202686" y="5315250"/>
            <a:ext cx="3660988" cy="547813"/>
          </a:xfrm>
          <a:prstGeom prst="roundRect">
            <a:avLst>
              <a:gd name="adj" fmla="val 5758"/>
            </a:avLst>
          </a:prstGeom>
          <a:solidFill>
            <a:srgbClr val="1E1E1E">
              <a:lumMod val="50000"/>
              <a:lumOff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0" tIns="45720" r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Deployment Choice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>
            <a:off x="2337249" y="5737104"/>
            <a:ext cx="1050290" cy="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ysDash"/>
            <a:headEnd type="triangle"/>
            <a:tailEnd type="triangle"/>
          </a:ln>
          <a:effectLst/>
        </p:spPr>
      </p:cxnSp>
      <p:sp>
        <p:nvSpPr>
          <p:cNvPr id="195" name="Rectangle 194"/>
          <p:cNvSpPr/>
          <p:nvPr/>
        </p:nvSpPr>
        <p:spPr>
          <a:xfrm>
            <a:off x="2338426" y="5528010"/>
            <a:ext cx="274630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Linux 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96" name="Straight Connector 195"/>
          <p:cNvCxnSpPr/>
          <p:nvPr/>
        </p:nvCxnSpPr>
        <p:spPr>
          <a:xfrm>
            <a:off x="4623920" y="5737104"/>
            <a:ext cx="1050290" cy="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ysDash"/>
            <a:headEnd type="triangle"/>
            <a:tailEnd type="triangle"/>
          </a:ln>
          <a:effectLst/>
        </p:spPr>
      </p:cxnSp>
      <p:sp>
        <p:nvSpPr>
          <p:cNvPr id="197" name="Rectangle 196"/>
          <p:cNvSpPr/>
          <p:nvPr/>
        </p:nvSpPr>
        <p:spPr>
          <a:xfrm>
            <a:off x="2892804" y="5528010"/>
            <a:ext cx="502013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Windows 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4634813" y="5528010"/>
            <a:ext cx="540211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On-Premise 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5288339" y="5528010"/>
            <a:ext cx="391972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Cloud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2816225" y="3422232"/>
            <a:ext cx="384175" cy="124243"/>
          </a:xfrm>
          <a:prstGeom prst="roundRect">
            <a:avLst>
              <a:gd name="adj" fmla="val 2922"/>
            </a:avLst>
          </a:prstGeom>
          <a:solidFill>
            <a:schemeClr val="bg1">
              <a:lumMod val="10000"/>
              <a:lumOff val="9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Tez</a:t>
            </a:r>
            <a:endParaRPr lang="en-US" sz="800" dirty="0">
              <a:solidFill>
                <a:schemeClr val="bg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2324101" y="3422232"/>
            <a:ext cx="356904" cy="124243"/>
          </a:xfrm>
          <a:prstGeom prst="roundRect">
            <a:avLst>
              <a:gd name="adj" fmla="val 2922"/>
            </a:avLst>
          </a:prstGeom>
          <a:solidFill>
            <a:schemeClr val="bg1">
              <a:lumMod val="10000"/>
              <a:lumOff val="9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Tez</a:t>
            </a:r>
            <a:endParaRPr lang="en-US" sz="800" dirty="0">
              <a:solidFill>
                <a:schemeClr val="bg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561" y="3249438"/>
            <a:ext cx="562811" cy="277653"/>
          </a:xfrm>
          <a:prstGeom prst="rect">
            <a:avLst/>
          </a:prstGeom>
        </p:spPr>
      </p:pic>
      <p:sp>
        <p:nvSpPr>
          <p:cNvPr id="111" name="Rectangle 110"/>
          <p:cNvSpPr/>
          <p:nvPr/>
        </p:nvSpPr>
        <p:spPr>
          <a:xfrm>
            <a:off x="609441" y="4035723"/>
            <a:ext cx="8047417" cy="1921732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70956" y="2209031"/>
            <a:ext cx="1586078" cy="1826692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924001" y="2209031"/>
            <a:ext cx="2732857" cy="1826692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157035" y="2206111"/>
            <a:ext cx="3766966" cy="1826692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92" name="Rounded Rectangle 37"/>
          <p:cNvSpPr>
            <a:spLocks/>
          </p:cNvSpPr>
          <p:nvPr/>
        </p:nvSpPr>
        <p:spPr>
          <a:xfrm>
            <a:off x="4704506" y="2815091"/>
            <a:ext cx="595551" cy="817853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tx2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800" b="1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In-Memory</a:t>
            </a:r>
            <a:endParaRPr lang="en-US" sz="800" b="1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500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524" y="3112984"/>
            <a:ext cx="492926" cy="256732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8656859" y="1210836"/>
            <a:ext cx="3367390" cy="1922303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8432253" y="4623892"/>
            <a:ext cx="3367390" cy="1239171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           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4654" y="1526271"/>
            <a:ext cx="50893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A framework with set of APIs </a:t>
            </a:r>
            <a:r>
              <a:rPr lang="en-US" sz="2400" dirty="0">
                <a:solidFill>
                  <a:prstClr val="black"/>
                </a:solidFill>
              </a:rPr>
              <a:t>and libraries </a:t>
            </a:r>
            <a:r>
              <a:rPr lang="en-US" sz="2400" dirty="0" smtClean="0">
                <a:solidFill>
                  <a:prstClr val="black"/>
                </a:solidFill>
              </a:rPr>
              <a:t>for workloads requiring fast in-memory </a:t>
            </a:r>
            <a:r>
              <a:rPr lang="en-US" sz="2400" dirty="0">
                <a:solidFill>
                  <a:prstClr val="black"/>
                </a:solidFill>
              </a:rPr>
              <a:t>processing</a:t>
            </a:r>
          </a:p>
          <a:p>
            <a:pPr lvl="0"/>
            <a:endParaRPr lang="en-US" sz="2400" dirty="0" smtClean="0">
              <a:solidFill>
                <a:prstClr val="black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Data workers can rapidly iterate over data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for: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</a:t>
            </a:r>
            <a:r>
              <a:rPr lang="en-US" sz="2400" dirty="0" smtClean="0">
                <a:solidFill>
                  <a:prstClr val="black"/>
                </a:solidFill>
              </a:rPr>
              <a:t>achine Learning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ETL 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</a:t>
            </a:r>
            <a:r>
              <a:rPr lang="en-US" sz="2400" dirty="0" smtClean="0">
                <a:solidFill>
                  <a:prstClr val="black"/>
                </a:solidFill>
              </a:rPr>
              <a:t>tream </a:t>
            </a:r>
            <a:r>
              <a:rPr lang="en-US" sz="2400" dirty="0">
                <a:solidFill>
                  <a:prstClr val="black"/>
                </a:solidFill>
              </a:rPr>
              <a:t>P</a:t>
            </a:r>
            <a:r>
              <a:rPr lang="en-US" sz="2400" dirty="0" smtClean="0">
                <a:solidFill>
                  <a:prstClr val="black"/>
                </a:solidFill>
              </a:rPr>
              <a:t>rocessing 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SQL 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400" dirty="0" smtClean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160" y="0"/>
            <a:ext cx="1549905" cy="80724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081338" y="1016000"/>
            <a:ext cx="4529479" cy="4870824"/>
            <a:chOff x="7756524" y="1016001"/>
            <a:chExt cx="2854293" cy="3295770"/>
          </a:xfrm>
        </p:grpSpPr>
        <p:sp>
          <p:nvSpPr>
            <p:cNvPr id="6" name="Rounded Rectangle 5"/>
            <p:cNvSpPr/>
            <p:nvPr/>
          </p:nvSpPr>
          <p:spPr>
            <a:xfrm>
              <a:off x="7756576" y="3790583"/>
              <a:ext cx="2854241" cy="521188"/>
            </a:xfrm>
            <a:prstGeom prst="roundRect">
              <a:avLst>
                <a:gd name="adj" fmla="val 112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sz="1100" dirty="0">
                  <a:solidFill>
                    <a:srgbClr val="1E1E1E">
                      <a:lumMod val="75000"/>
                      <a:lumOff val="25000"/>
                    </a:srgbClr>
                  </a:solidFill>
                  <a:cs typeface="Arial"/>
                </a:rPr>
                <a:t> </a:t>
              </a:r>
            </a:p>
          </p:txBody>
        </p:sp>
        <p:sp>
          <p:nvSpPr>
            <p:cNvPr id="21" name="Rounded Rectangle 20"/>
            <p:cNvSpPr>
              <a:spLocks/>
            </p:cNvSpPr>
            <p:nvPr/>
          </p:nvSpPr>
          <p:spPr>
            <a:xfrm>
              <a:off x="7940286" y="3916895"/>
              <a:ext cx="212251" cy="219309"/>
            </a:xfrm>
            <a:prstGeom prst="roundRect">
              <a:avLst>
                <a:gd name="adj" fmla="val 5758"/>
              </a:avLst>
            </a:prstGeom>
            <a:solidFill>
              <a:schemeClr val="tx2"/>
            </a:solidFill>
            <a:ln w="9525" cmpd="sng">
              <a:solidFill>
                <a:srgbClr val="355F14">
                  <a:alpha val="21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/>
              <a:r>
                <a:rPr lang="en-US" sz="700" dirty="0" smtClean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rPr>
                <a:t>°</a:t>
              </a:r>
              <a:endParaRPr lang="en-US" sz="70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22" name="Rounded Rectangle 21"/>
            <p:cNvSpPr>
              <a:spLocks/>
            </p:cNvSpPr>
            <p:nvPr/>
          </p:nvSpPr>
          <p:spPr>
            <a:xfrm>
              <a:off x="8227701" y="3916895"/>
              <a:ext cx="212251" cy="219309"/>
            </a:xfrm>
            <a:prstGeom prst="roundRect">
              <a:avLst>
                <a:gd name="adj" fmla="val 5758"/>
              </a:avLst>
            </a:prstGeom>
            <a:solidFill>
              <a:schemeClr val="tx2"/>
            </a:solidFill>
            <a:ln w="9525" cmpd="sng">
              <a:solidFill>
                <a:srgbClr val="355F14">
                  <a:alpha val="21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/>
              <a:r>
                <a:rPr lang="en-US" sz="700" dirty="0" smtClean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rPr>
                <a:t>°</a:t>
              </a:r>
              <a:endParaRPr lang="en-US" sz="70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23" name="Rounded Rectangle 22"/>
            <p:cNvSpPr>
              <a:spLocks/>
            </p:cNvSpPr>
            <p:nvPr/>
          </p:nvSpPr>
          <p:spPr>
            <a:xfrm>
              <a:off x="8515117" y="3916895"/>
              <a:ext cx="212251" cy="219309"/>
            </a:xfrm>
            <a:prstGeom prst="roundRect">
              <a:avLst>
                <a:gd name="adj" fmla="val 5758"/>
              </a:avLst>
            </a:prstGeom>
            <a:solidFill>
              <a:schemeClr val="tx2"/>
            </a:solidFill>
            <a:ln w="9525" cmpd="sng">
              <a:solidFill>
                <a:srgbClr val="355F14">
                  <a:alpha val="21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/>
              <a:r>
                <a:rPr lang="en-US" sz="700" dirty="0" smtClean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rPr>
                <a:t>°</a:t>
              </a:r>
              <a:endParaRPr lang="en-US" sz="70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24" name="Rounded Rectangle 23"/>
            <p:cNvSpPr>
              <a:spLocks/>
            </p:cNvSpPr>
            <p:nvPr/>
          </p:nvSpPr>
          <p:spPr>
            <a:xfrm>
              <a:off x="8802533" y="3916895"/>
              <a:ext cx="212251" cy="219309"/>
            </a:xfrm>
            <a:prstGeom prst="roundRect">
              <a:avLst>
                <a:gd name="adj" fmla="val 5758"/>
              </a:avLst>
            </a:prstGeom>
            <a:solidFill>
              <a:schemeClr val="tx2"/>
            </a:solidFill>
            <a:ln w="9525" cmpd="sng">
              <a:solidFill>
                <a:srgbClr val="355F14">
                  <a:alpha val="21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/>
              <a:r>
                <a:rPr lang="en-US" sz="700" dirty="0" smtClean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rPr>
                <a:t>°</a:t>
              </a:r>
              <a:endParaRPr lang="en-US" sz="70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28" name="Rounded Rectangle 27"/>
            <p:cNvSpPr>
              <a:spLocks/>
            </p:cNvSpPr>
            <p:nvPr/>
          </p:nvSpPr>
          <p:spPr>
            <a:xfrm>
              <a:off x="9092817" y="3916895"/>
              <a:ext cx="212251" cy="219309"/>
            </a:xfrm>
            <a:prstGeom prst="roundRect">
              <a:avLst>
                <a:gd name="adj" fmla="val 5758"/>
              </a:avLst>
            </a:prstGeom>
            <a:solidFill>
              <a:schemeClr val="tx2"/>
            </a:solidFill>
            <a:ln w="9525" cmpd="sng">
              <a:solidFill>
                <a:srgbClr val="355F14">
                  <a:alpha val="21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/>
              <a:r>
                <a:rPr lang="en-US" sz="700" dirty="0" smtClean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rPr>
                <a:t>°</a:t>
              </a:r>
              <a:endParaRPr lang="en-US" sz="70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29" name="Rounded Rectangle 28"/>
            <p:cNvSpPr>
              <a:spLocks/>
            </p:cNvSpPr>
            <p:nvPr/>
          </p:nvSpPr>
          <p:spPr>
            <a:xfrm>
              <a:off x="9380233" y="3916895"/>
              <a:ext cx="212251" cy="219309"/>
            </a:xfrm>
            <a:prstGeom prst="roundRect">
              <a:avLst>
                <a:gd name="adj" fmla="val 5758"/>
              </a:avLst>
            </a:prstGeom>
            <a:solidFill>
              <a:schemeClr val="tx2"/>
            </a:solidFill>
            <a:ln w="9525" cmpd="sng">
              <a:solidFill>
                <a:srgbClr val="355F14">
                  <a:alpha val="21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/>
              <a:r>
                <a:rPr lang="en-US" sz="700" dirty="0" smtClean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rPr>
                <a:t>°</a:t>
              </a:r>
              <a:endParaRPr lang="en-US" sz="70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33" name="Rounded Rectangle 32"/>
            <p:cNvSpPr>
              <a:spLocks/>
            </p:cNvSpPr>
            <p:nvPr/>
          </p:nvSpPr>
          <p:spPr>
            <a:xfrm>
              <a:off x="9663522" y="3916895"/>
              <a:ext cx="212251" cy="219309"/>
            </a:xfrm>
            <a:prstGeom prst="roundRect">
              <a:avLst>
                <a:gd name="adj" fmla="val 5758"/>
              </a:avLst>
            </a:prstGeom>
            <a:solidFill>
              <a:schemeClr val="tx2"/>
            </a:solidFill>
            <a:ln w="9525" cmpd="sng">
              <a:solidFill>
                <a:srgbClr val="355F14">
                  <a:alpha val="21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/>
              <a:r>
                <a:rPr lang="en-US" sz="700" dirty="0" smtClean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rPr>
                <a:t>°</a:t>
              </a:r>
              <a:endParaRPr lang="en-US" sz="70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34" name="Rounded Rectangle 33"/>
            <p:cNvSpPr>
              <a:spLocks/>
            </p:cNvSpPr>
            <p:nvPr/>
          </p:nvSpPr>
          <p:spPr>
            <a:xfrm>
              <a:off x="9950938" y="3916895"/>
              <a:ext cx="212251" cy="219309"/>
            </a:xfrm>
            <a:prstGeom prst="roundRect">
              <a:avLst>
                <a:gd name="adj" fmla="val 5758"/>
              </a:avLst>
            </a:prstGeom>
            <a:solidFill>
              <a:schemeClr val="tx2"/>
            </a:solidFill>
            <a:ln w="9525" cmpd="sng">
              <a:solidFill>
                <a:srgbClr val="355F14">
                  <a:alpha val="21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/>
              <a:r>
                <a:rPr lang="en-US" sz="700" dirty="0" smtClean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rPr>
                <a:t>°</a:t>
              </a:r>
              <a:endParaRPr lang="en-US" sz="70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35" name="Rounded Rectangle 34"/>
            <p:cNvSpPr>
              <a:spLocks/>
            </p:cNvSpPr>
            <p:nvPr/>
          </p:nvSpPr>
          <p:spPr>
            <a:xfrm>
              <a:off x="10238353" y="3916895"/>
              <a:ext cx="212251" cy="219309"/>
            </a:xfrm>
            <a:prstGeom prst="roundRect">
              <a:avLst>
                <a:gd name="adj" fmla="val 5758"/>
              </a:avLst>
            </a:prstGeom>
            <a:solidFill>
              <a:schemeClr val="tx2"/>
            </a:solidFill>
            <a:ln w="9525" cmpd="sng">
              <a:solidFill>
                <a:srgbClr val="355F14">
                  <a:alpha val="21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/>
              <a:r>
                <a:rPr lang="en-US" sz="700" dirty="0" smtClean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rPr>
                <a:t>°</a:t>
              </a:r>
              <a:endParaRPr lang="en-US" sz="70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756524" y="1638802"/>
              <a:ext cx="2840253" cy="1623650"/>
            </a:xfrm>
            <a:prstGeom prst="roundRect">
              <a:avLst>
                <a:gd name="adj" fmla="val 112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endParaRPr lang="en-US" sz="1100" dirty="0">
                <a:solidFill>
                  <a:srgbClr val="1E1E1E">
                    <a:lumMod val="75000"/>
                    <a:lumOff val="25000"/>
                  </a:srgbClr>
                </a:solidFill>
                <a:cs typeface="Arial"/>
              </a:endParaRPr>
            </a:p>
          </p:txBody>
        </p:sp>
        <p:sp>
          <p:nvSpPr>
            <p:cNvPr id="36" name="Rounded Rectangle 35"/>
            <p:cNvSpPr>
              <a:spLocks/>
            </p:cNvSpPr>
            <p:nvPr/>
          </p:nvSpPr>
          <p:spPr>
            <a:xfrm>
              <a:off x="7787857" y="3860679"/>
              <a:ext cx="2776822" cy="337544"/>
            </a:xfrm>
            <a:prstGeom prst="roundRect">
              <a:avLst>
                <a:gd name="adj" fmla="val 5758"/>
              </a:avLst>
            </a:prstGeom>
            <a:solidFill>
              <a:schemeClr val="tx2">
                <a:alpha val="75000"/>
              </a:schemeClr>
            </a:solidFill>
            <a:ln w="9525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rPr>
                <a:t>Storage </a:t>
              </a:r>
              <a:endParaRPr lang="en-US" sz="100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8" name="Rounded Rectangle 7"/>
            <p:cNvSpPr>
              <a:spLocks/>
            </p:cNvSpPr>
            <p:nvPr/>
          </p:nvSpPr>
          <p:spPr>
            <a:xfrm>
              <a:off x="7756526" y="3233192"/>
              <a:ext cx="2840254" cy="539847"/>
            </a:xfrm>
            <a:prstGeom prst="roundRect">
              <a:avLst>
                <a:gd name="adj" fmla="val 5758"/>
              </a:avLst>
            </a:prstGeom>
            <a:solidFill>
              <a:schemeClr val="accent3"/>
            </a:solidFill>
            <a:ln w="9525" cmpd="sng">
              <a:solidFill>
                <a:srgbClr val="334F5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37160" rIns="0" rtlCol="0" anchor="ctr" anchorCtr="0"/>
            <a:lstStyle/>
            <a:p>
              <a:pPr algn="ctr"/>
              <a:r>
                <a:rPr lang="en-US" sz="1000" kern="0" dirty="0" smtClean="0">
                  <a:solidFill>
                    <a:schemeClr val="bg2"/>
                  </a:solidFill>
                  <a:cs typeface="Arial"/>
                </a:rPr>
                <a:t>Resource Management</a:t>
              </a:r>
              <a:endParaRPr lang="en-US" sz="1000" kern="0" dirty="0">
                <a:solidFill>
                  <a:schemeClr val="bg2"/>
                </a:solidFill>
                <a:cs typeface="Arial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 rot="5400000">
              <a:off x="8892442" y="-119916"/>
              <a:ext cx="568419" cy="2840254"/>
            </a:xfrm>
            <a:prstGeom prst="roundRect">
              <a:avLst>
                <a:gd name="adj" fmla="val 12532"/>
              </a:avLst>
            </a:prstGeom>
            <a:solidFill>
              <a:schemeClr val="tx2">
                <a:lumMod val="7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Applications</a:t>
              </a:r>
              <a:endParaRPr lang="en-US" sz="10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3" name="Rounded Rectangle 37"/>
            <p:cNvSpPr>
              <a:spLocks/>
            </p:cNvSpPr>
            <p:nvPr/>
          </p:nvSpPr>
          <p:spPr>
            <a:xfrm>
              <a:off x="7756525" y="1752542"/>
              <a:ext cx="2840252" cy="1509910"/>
            </a:xfrm>
            <a:custGeom>
              <a:avLst/>
              <a:gdLst>
                <a:gd name="connsiteX0" fmla="*/ 0 w 494985"/>
                <a:gd name="connsiteY0" fmla="*/ 28501 h 1035486"/>
                <a:gd name="connsiteX1" fmla="*/ 28501 w 494985"/>
                <a:gd name="connsiteY1" fmla="*/ 0 h 1035486"/>
                <a:gd name="connsiteX2" fmla="*/ 466484 w 494985"/>
                <a:gd name="connsiteY2" fmla="*/ 0 h 1035486"/>
                <a:gd name="connsiteX3" fmla="*/ 494985 w 494985"/>
                <a:gd name="connsiteY3" fmla="*/ 28501 h 1035486"/>
                <a:gd name="connsiteX4" fmla="*/ 494985 w 494985"/>
                <a:gd name="connsiteY4" fmla="*/ 1006985 h 1035486"/>
                <a:gd name="connsiteX5" fmla="*/ 466484 w 494985"/>
                <a:gd name="connsiteY5" fmla="*/ 1035486 h 1035486"/>
                <a:gd name="connsiteX6" fmla="*/ 28501 w 494985"/>
                <a:gd name="connsiteY6" fmla="*/ 1035486 h 1035486"/>
                <a:gd name="connsiteX7" fmla="*/ 0 w 494985"/>
                <a:gd name="connsiteY7" fmla="*/ 1006985 h 1035486"/>
                <a:gd name="connsiteX8" fmla="*/ 0 w 494985"/>
                <a:gd name="connsiteY8" fmla="*/ 28501 h 1035486"/>
                <a:gd name="connsiteX0" fmla="*/ 0 w 494985"/>
                <a:gd name="connsiteY0" fmla="*/ 28501 h 1100841"/>
                <a:gd name="connsiteX1" fmla="*/ 28501 w 494985"/>
                <a:gd name="connsiteY1" fmla="*/ 0 h 1100841"/>
                <a:gd name="connsiteX2" fmla="*/ 466484 w 494985"/>
                <a:gd name="connsiteY2" fmla="*/ 0 h 1100841"/>
                <a:gd name="connsiteX3" fmla="*/ 494985 w 494985"/>
                <a:gd name="connsiteY3" fmla="*/ 28501 h 1100841"/>
                <a:gd name="connsiteX4" fmla="*/ 494985 w 494985"/>
                <a:gd name="connsiteY4" fmla="*/ 1006985 h 1100841"/>
                <a:gd name="connsiteX5" fmla="*/ 466484 w 494985"/>
                <a:gd name="connsiteY5" fmla="*/ 1035486 h 1100841"/>
                <a:gd name="connsiteX6" fmla="*/ 202850 w 494985"/>
                <a:gd name="connsiteY6" fmla="*/ 1100839 h 1100841"/>
                <a:gd name="connsiteX7" fmla="*/ 28501 w 494985"/>
                <a:gd name="connsiteY7" fmla="*/ 1035486 h 1100841"/>
                <a:gd name="connsiteX8" fmla="*/ 0 w 494985"/>
                <a:gd name="connsiteY8" fmla="*/ 1006985 h 1100841"/>
                <a:gd name="connsiteX9" fmla="*/ 0 w 494985"/>
                <a:gd name="connsiteY9" fmla="*/ 28501 h 1100841"/>
                <a:gd name="connsiteX0" fmla="*/ 0 w 494985"/>
                <a:gd name="connsiteY0" fmla="*/ 28501 h 1122703"/>
                <a:gd name="connsiteX1" fmla="*/ 28501 w 494985"/>
                <a:gd name="connsiteY1" fmla="*/ 0 h 1122703"/>
                <a:gd name="connsiteX2" fmla="*/ 466484 w 494985"/>
                <a:gd name="connsiteY2" fmla="*/ 0 h 1122703"/>
                <a:gd name="connsiteX3" fmla="*/ 494985 w 494985"/>
                <a:gd name="connsiteY3" fmla="*/ 28501 h 1122703"/>
                <a:gd name="connsiteX4" fmla="*/ 494985 w 494985"/>
                <a:gd name="connsiteY4" fmla="*/ 1006985 h 1122703"/>
                <a:gd name="connsiteX5" fmla="*/ 466484 w 494985"/>
                <a:gd name="connsiteY5" fmla="*/ 1035486 h 1122703"/>
                <a:gd name="connsiteX6" fmla="*/ 326675 w 494985"/>
                <a:gd name="connsiteY6" fmla="*/ 1119889 h 1122703"/>
                <a:gd name="connsiteX7" fmla="*/ 202850 w 494985"/>
                <a:gd name="connsiteY7" fmla="*/ 1100839 h 1122703"/>
                <a:gd name="connsiteX8" fmla="*/ 28501 w 494985"/>
                <a:gd name="connsiteY8" fmla="*/ 1035486 h 1122703"/>
                <a:gd name="connsiteX9" fmla="*/ 0 w 494985"/>
                <a:gd name="connsiteY9" fmla="*/ 1006985 h 1122703"/>
                <a:gd name="connsiteX10" fmla="*/ 0 w 494985"/>
                <a:gd name="connsiteY10" fmla="*/ 28501 h 1122703"/>
                <a:gd name="connsiteX0" fmla="*/ 0 w 494985"/>
                <a:gd name="connsiteY0" fmla="*/ 28501 h 1120138"/>
                <a:gd name="connsiteX1" fmla="*/ 28501 w 494985"/>
                <a:gd name="connsiteY1" fmla="*/ 0 h 1120138"/>
                <a:gd name="connsiteX2" fmla="*/ 466484 w 494985"/>
                <a:gd name="connsiteY2" fmla="*/ 0 h 1120138"/>
                <a:gd name="connsiteX3" fmla="*/ 494985 w 494985"/>
                <a:gd name="connsiteY3" fmla="*/ 28501 h 1120138"/>
                <a:gd name="connsiteX4" fmla="*/ 494985 w 494985"/>
                <a:gd name="connsiteY4" fmla="*/ 1006985 h 1120138"/>
                <a:gd name="connsiteX5" fmla="*/ 466484 w 494985"/>
                <a:gd name="connsiteY5" fmla="*/ 1035486 h 1120138"/>
                <a:gd name="connsiteX6" fmla="*/ 364775 w 494985"/>
                <a:gd name="connsiteY6" fmla="*/ 1062739 h 1120138"/>
                <a:gd name="connsiteX7" fmla="*/ 326675 w 494985"/>
                <a:gd name="connsiteY7" fmla="*/ 1119889 h 1120138"/>
                <a:gd name="connsiteX8" fmla="*/ 202850 w 494985"/>
                <a:gd name="connsiteY8" fmla="*/ 1100839 h 1120138"/>
                <a:gd name="connsiteX9" fmla="*/ 28501 w 494985"/>
                <a:gd name="connsiteY9" fmla="*/ 1035486 h 1120138"/>
                <a:gd name="connsiteX10" fmla="*/ 0 w 494985"/>
                <a:gd name="connsiteY10" fmla="*/ 1006985 h 1120138"/>
                <a:gd name="connsiteX11" fmla="*/ 0 w 494985"/>
                <a:gd name="connsiteY11" fmla="*/ 28501 h 1120138"/>
                <a:gd name="connsiteX0" fmla="*/ 0 w 494985"/>
                <a:gd name="connsiteY0" fmla="*/ 28501 h 1126828"/>
                <a:gd name="connsiteX1" fmla="*/ 28501 w 494985"/>
                <a:gd name="connsiteY1" fmla="*/ 0 h 1126828"/>
                <a:gd name="connsiteX2" fmla="*/ 466484 w 494985"/>
                <a:gd name="connsiteY2" fmla="*/ 0 h 1126828"/>
                <a:gd name="connsiteX3" fmla="*/ 494985 w 494985"/>
                <a:gd name="connsiteY3" fmla="*/ 28501 h 1126828"/>
                <a:gd name="connsiteX4" fmla="*/ 494985 w 494985"/>
                <a:gd name="connsiteY4" fmla="*/ 1006985 h 1126828"/>
                <a:gd name="connsiteX5" fmla="*/ 466484 w 494985"/>
                <a:gd name="connsiteY5" fmla="*/ 1035486 h 1126828"/>
                <a:gd name="connsiteX6" fmla="*/ 364775 w 494985"/>
                <a:gd name="connsiteY6" fmla="*/ 1062739 h 1126828"/>
                <a:gd name="connsiteX7" fmla="*/ 326675 w 494985"/>
                <a:gd name="connsiteY7" fmla="*/ 1119889 h 1126828"/>
                <a:gd name="connsiteX8" fmla="*/ 212375 w 494985"/>
                <a:gd name="connsiteY8" fmla="*/ 1124651 h 1126828"/>
                <a:gd name="connsiteX9" fmla="*/ 28501 w 494985"/>
                <a:gd name="connsiteY9" fmla="*/ 1035486 h 1126828"/>
                <a:gd name="connsiteX10" fmla="*/ 0 w 494985"/>
                <a:gd name="connsiteY10" fmla="*/ 1006985 h 1126828"/>
                <a:gd name="connsiteX11" fmla="*/ 0 w 494985"/>
                <a:gd name="connsiteY11" fmla="*/ 28501 h 1126828"/>
                <a:gd name="connsiteX0" fmla="*/ 0 w 494985"/>
                <a:gd name="connsiteY0" fmla="*/ 28501 h 1126922"/>
                <a:gd name="connsiteX1" fmla="*/ 28501 w 494985"/>
                <a:gd name="connsiteY1" fmla="*/ 0 h 1126922"/>
                <a:gd name="connsiteX2" fmla="*/ 466484 w 494985"/>
                <a:gd name="connsiteY2" fmla="*/ 0 h 1126922"/>
                <a:gd name="connsiteX3" fmla="*/ 494985 w 494985"/>
                <a:gd name="connsiteY3" fmla="*/ 28501 h 1126922"/>
                <a:gd name="connsiteX4" fmla="*/ 494985 w 494985"/>
                <a:gd name="connsiteY4" fmla="*/ 1006985 h 1126922"/>
                <a:gd name="connsiteX5" fmla="*/ 466484 w 494985"/>
                <a:gd name="connsiteY5" fmla="*/ 1035486 h 1126922"/>
                <a:gd name="connsiteX6" fmla="*/ 364775 w 494985"/>
                <a:gd name="connsiteY6" fmla="*/ 1062739 h 1126922"/>
                <a:gd name="connsiteX7" fmla="*/ 326675 w 494985"/>
                <a:gd name="connsiteY7" fmla="*/ 1119889 h 1126922"/>
                <a:gd name="connsiteX8" fmla="*/ 212375 w 494985"/>
                <a:gd name="connsiteY8" fmla="*/ 1124651 h 1126922"/>
                <a:gd name="connsiteX9" fmla="*/ 145700 w 494985"/>
                <a:gd name="connsiteY9" fmla="*/ 1038927 h 1126922"/>
                <a:gd name="connsiteX10" fmla="*/ 28501 w 494985"/>
                <a:gd name="connsiteY10" fmla="*/ 1035486 h 1126922"/>
                <a:gd name="connsiteX11" fmla="*/ 0 w 494985"/>
                <a:gd name="connsiteY11" fmla="*/ 1006985 h 1126922"/>
                <a:gd name="connsiteX12" fmla="*/ 0 w 494985"/>
                <a:gd name="connsiteY12" fmla="*/ 28501 h 1126922"/>
                <a:gd name="connsiteX0" fmla="*/ 0 w 494985"/>
                <a:gd name="connsiteY0" fmla="*/ 28501 h 1126922"/>
                <a:gd name="connsiteX1" fmla="*/ 28501 w 494985"/>
                <a:gd name="connsiteY1" fmla="*/ 0 h 1126922"/>
                <a:gd name="connsiteX2" fmla="*/ 466484 w 494985"/>
                <a:gd name="connsiteY2" fmla="*/ 0 h 1126922"/>
                <a:gd name="connsiteX3" fmla="*/ 494985 w 494985"/>
                <a:gd name="connsiteY3" fmla="*/ 28501 h 1126922"/>
                <a:gd name="connsiteX4" fmla="*/ 494985 w 494985"/>
                <a:gd name="connsiteY4" fmla="*/ 1006985 h 1126922"/>
                <a:gd name="connsiteX5" fmla="*/ 466484 w 494985"/>
                <a:gd name="connsiteY5" fmla="*/ 1035486 h 1126922"/>
                <a:gd name="connsiteX6" fmla="*/ 364775 w 494985"/>
                <a:gd name="connsiteY6" fmla="*/ 1062739 h 1126922"/>
                <a:gd name="connsiteX7" fmla="*/ 326675 w 494985"/>
                <a:gd name="connsiteY7" fmla="*/ 1119889 h 1126922"/>
                <a:gd name="connsiteX8" fmla="*/ 212375 w 494985"/>
                <a:gd name="connsiteY8" fmla="*/ 1124651 h 1126922"/>
                <a:gd name="connsiteX9" fmla="*/ 145700 w 494985"/>
                <a:gd name="connsiteY9" fmla="*/ 1038927 h 1126922"/>
                <a:gd name="connsiteX10" fmla="*/ 28501 w 494985"/>
                <a:gd name="connsiteY10" fmla="*/ 1035486 h 1126922"/>
                <a:gd name="connsiteX11" fmla="*/ 0 w 494985"/>
                <a:gd name="connsiteY11" fmla="*/ 1006985 h 1126922"/>
                <a:gd name="connsiteX12" fmla="*/ 0 w 494985"/>
                <a:gd name="connsiteY12" fmla="*/ 28501 h 1126922"/>
                <a:gd name="connsiteX0" fmla="*/ 0 w 494985"/>
                <a:gd name="connsiteY0" fmla="*/ 28501 h 1126922"/>
                <a:gd name="connsiteX1" fmla="*/ 28501 w 494985"/>
                <a:gd name="connsiteY1" fmla="*/ 0 h 1126922"/>
                <a:gd name="connsiteX2" fmla="*/ 466484 w 494985"/>
                <a:gd name="connsiteY2" fmla="*/ 0 h 1126922"/>
                <a:gd name="connsiteX3" fmla="*/ 494985 w 494985"/>
                <a:gd name="connsiteY3" fmla="*/ 28501 h 1126922"/>
                <a:gd name="connsiteX4" fmla="*/ 494985 w 494985"/>
                <a:gd name="connsiteY4" fmla="*/ 1006985 h 1126922"/>
                <a:gd name="connsiteX5" fmla="*/ 466484 w 494985"/>
                <a:gd name="connsiteY5" fmla="*/ 1035486 h 1126922"/>
                <a:gd name="connsiteX6" fmla="*/ 364775 w 494985"/>
                <a:gd name="connsiteY6" fmla="*/ 1062739 h 1126922"/>
                <a:gd name="connsiteX7" fmla="*/ 326675 w 494985"/>
                <a:gd name="connsiteY7" fmla="*/ 1119889 h 1126922"/>
                <a:gd name="connsiteX8" fmla="*/ 212375 w 494985"/>
                <a:gd name="connsiteY8" fmla="*/ 1124651 h 1126922"/>
                <a:gd name="connsiteX9" fmla="*/ 150463 w 494985"/>
                <a:gd name="connsiteY9" fmla="*/ 1053215 h 1126922"/>
                <a:gd name="connsiteX10" fmla="*/ 28501 w 494985"/>
                <a:gd name="connsiteY10" fmla="*/ 1035486 h 1126922"/>
                <a:gd name="connsiteX11" fmla="*/ 0 w 494985"/>
                <a:gd name="connsiteY11" fmla="*/ 1006985 h 1126922"/>
                <a:gd name="connsiteX12" fmla="*/ 0 w 494985"/>
                <a:gd name="connsiteY12" fmla="*/ 28501 h 1126922"/>
                <a:gd name="connsiteX0" fmla="*/ 0 w 494985"/>
                <a:gd name="connsiteY0" fmla="*/ 28501 h 1126922"/>
                <a:gd name="connsiteX1" fmla="*/ 28501 w 494985"/>
                <a:gd name="connsiteY1" fmla="*/ 0 h 1126922"/>
                <a:gd name="connsiteX2" fmla="*/ 466484 w 494985"/>
                <a:gd name="connsiteY2" fmla="*/ 0 h 1126922"/>
                <a:gd name="connsiteX3" fmla="*/ 494985 w 494985"/>
                <a:gd name="connsiteY3" fmla="*/ 28501 h 1126922"/>
                <a:gd name="connsiteX4" fmla="*/ 494985 w 494985"/>
                <a:gd name="connsiteY4" fmla="*/ 1006985 h 1126922"/>
                <a:gd name="connsiteX5" fmla="*/ 466484 w 494985"/>
                <a:gd name="connsiteY5" fmla="*/ 1035486 h 1126922"/>
                <a:gd name="connsiteX6" fmla="*/ 364775 w 494985"/>
                <a:gd name="connsiteY6" fmla="*/ 1062739 h 1126922"/>
                <a:gd name="connsiteX7" fmla="*/ 326675 w 494985"/>
                <a:gd name="connsiteY7" fmla="*/ 1119889 h 1126922"/>
                <a:gd name="connsiteX8" fmla="*/ 212375 w 494985"/>
                <a:gd name="connsiteY8" fmla="*/ 1124651 h 1126922"/>
                <a:gd name="connsiteX9" fmla="*/ 150463 w 494985"/>
                <a:gd name="connsiteY9" fmla="*/ 1053215 h 1126922"/>
                <a:gd name="connsiteX10" fmla="*/ 28501 w 494985"/>
                <a:gd name="connsiteY10" fmla="*/ 1035486 h 1126922"/>
                <a:gd name="connsiteX11" fmla="*/ 0 w 494985"/>
                <a:gd name="connsiteY11" fmla="*/ 1006985 h 1126922"/>
                <a:gd name="connsiteX12" fmla="*/ 0 w 494985"/>
                <a:gd name="connsiteY12" fmla="*/ 28501 h 1126922"/>
                <a:gd name="connsiteX0" fmla="*/ 0 w 494985"/>
                <a:gd name="connsiteY0" fmla="*/ 28501 h 1119930"/>
                <a:gd name="connsiteX1" fmla="*/ 28501 w 494985"/>
                <a:gd name="connsiteY1" fmla="*/ 0 h 1119930"/>
                <a:gd name="connsiteX2" fmla="*/ 466484 w 494985"/>
                <a:gd name="connsiteY2" fmla="*/ 0 h 1119930"/>
                <a:gd name="connsiteX3" fmla="*/ 494985 w 494985"/>
                <a:gd name="connsiteY3" fmla="*/ 28501 h 1119930"/>
                <a:gd name="connsiteX4" fmla="*/ 494985 w 494985"/>
                <a:gd name="connsiteY4" fmla="*/ 1006985 h 1119930"/>
                <a:gd name="connsiteX5" fmla="*/ 466484 w 494985"/>
                <a:gd name="connsiteY5" fmla="*/ 1035486 h 1119930"/>
                <a:gd name="connsiteX6" fmla="*/ 364775 w 494985"/>
                <a:gd name="connsiteY6" fmla="*/ 1062739 h 1119930"/>
                <a:gd name="connsiteX7" fmla="*/ 326675 w 494985"/>
                <a:gd name="connsiteY7" fmla="*/ 1119889 h 1119930"/>
                <a:gd name="connsiteX8" fmla="*/ 150463 w 494985"/>
                <a:gd name="connsiteY8" fmla="*/ 1053215 h 1119930"/>
                <a:gd name="connsiteX9" fmla="*/ 28501 w 494985"/>
                <a:gd name="connsiteY9" fmla="*/ 1035486 h 1119930"/>
                <a:gd name="connsiteX10" fmla="*/ 0 w 494985"/>
                <a:gd name="connsiteY10" fmla="*/ 1006985 h 1119930"/>
                <a:gd name="connsiteX11" fmla="*/ 0 w 494985"/>
                <a:gd name="connsiteY11" fmla="*/ 28501 h 1119930"/>
                <a:gd name="connsiteX0" fmla="*/ 0 w 494985"/>
                <a:gd name="connsiteY0" fmla="*/ 28501 h 1120193"/>
                <a:gd name="connsiteX1" fmla="*/ 28501 w 494985"/>
                <a:gd name="connsiteY1" fmla="*/ 0 h 1120193"/>
                <a:gd name="connsiteX2" fmla="*/ 466484 w 494985"/>
                <a:gd name="connsiteY2" fmla="*/ 0 h 1120193"/>
                <a:gd name="connsiteX3" fmla="*/ 494985 w 494985"/>
                <a:gd name="connsiteY3" fmla="*/ 28501 h 1120193"/>
                <a:gd name="connsiteX4" fmla="*/ 494985 w 494985"/>
                <a:gd name="connsiteY4" fmla="*/ 1006985 h 1120193"/>
                <a:gd name="connsiteX5" fmla="*/ 466484 w 494985"/>
                <a:gd name="connsiteY5" fmla="*/ 1035486 h 1120193"/>
                <a:gd name="connsiteX6" fmla="*/ 364775 w 494985"/>
                <a:gd name="connsiteY6" fmla="*/ 1062739 h 1120193"/>
                <a:gd name="connsiteX7" fmla="*/ 326675 w 494985"/>
                <a:gd name="connsiteY7" fmla="*/ 1119889 h 1120193"/>
                <a:gd name="connsiteX8" fmla="*/ 28501 w 494985"/>
                <a:gd name="connsiteY8" fmla="*/ 1035486 h 1120193"/>
                <a:gd name="connsiteX9" fmla="*/ 0 w 494985"/>
                <a:gd name="connsiteY9" fmla="*/ 1006985 h 1120193"/>
                <a:gd name="connsiteX10" fmla="*/ 0 w 494985"/>
                <a:gd name="connsiteY10" fmla="*/ 28501 h 1120193"/>
                <a:gd name="connsiteX0" fmla="*/ 0 w 494985"/>
                <a:gd name="connsiteY0" fmla="*/ 28501 h 1062739"/>
                <a:gd name="connsiteX1" fmla="*/ 28501 w 494985"/>
                <a:gd name="connsiteY1" fmla="*/ 0 h 1062739"/>
                <a:gd name="connsiteX2" fmla="*/ 466484 w 494985"/>
                <a:gd name="connsiteY2" fmla="*/ 0 h 1062739"/>
                <a:gd name="connsiteX3" fmla="*/ 494985 w 494985"/>
                <a:gd name="connsiteY3" fmla="*/ 28501 h 1062739"/>
                <a:gd name="connsiteX4" fmla="*/ 494985 w 494985"/>
                <a:gd name="connsiteY4" fmla="*/ 1006985 h 1062739"/>
                <a:gd name="connsiteX5" fmla="*/ 466484 w 494985"/>
                <a:gd name="connsiteY5" fmla="*/ 1035486 h 1062739"/>
                <a:gd name="connsiteX6" fmla="*/ 364775 w 494985"/>
                <a:gd name="connsiteY6" fmla="*/ 1062739 h 1062739"/>
                <a:gd name="connsiteX7" fmla="*/ 28501 w 494985"/>
                <a:gd name="connsiteY7" fmla="*/ 1035486 h 1062739"/>
                <a:gd name="connsiteX8" fmla="*/ 0 w 494985"/>
                <a:gd name="connsiteY8" fmla="*/ 1006985 h 1062739"/>
                <a:gd name="connsiteX9" fmla="*/ 0 w 494985"/>
                <a:gd name="connsiteY9" fmla="*/ 28501 h 1062739"/>
                <a:gd name="connsiteX0" fmla="*/ 0 w 494985"/>
                <a:gd name="connsiteY0" fmla="*/ 28501 h 1035486"/>
                <a:gd name="connsiteX1" fmla="*/ 28501 w 494985"/>
                <a:gd name="connsiteY1" fmla="*/ 0 h 1035486"/>
                <a:gd name="connsiteX2" fmla="*/ 466484 w 494985"/>
                <a:gd name="connsiteY2" fmla="*/ 0 h 1035486"/>
                <a:gd name="connsiteX3" fmla="*/ 494985 w 494985"/>
                <a:gd name="connsiteY3" fmla="*/ 28501 h 1035486"/>
                <a:gd name="connsiteX4" fmla="*/ 494985 w 494985"/>
                <a:gd name="connsiteY4" fmla="*/ 1006985 h 1035486"/>
                <a:gd name="connsiteX5" fmla="*/ 466484 w 494985"/>
                <a:gd name="connsiteY5" fmla="*/ 1035486 h 1035486"/>
                <a:gd name="connsiteX6" fmla="*/ 28501 w 494985"/>
                <a:gd name="connsiteY6" fmla="*/ 1035486 h 1035486"/>
                <a:gd name="connsiteX7" fmla="*/ 0 w 494985"/>
                <a:gd name="connsiteY7" fmla="*/ 1006985 h 1035486"/>
                <a:gd name="connsiteX8" fmla="*/ 0 w 494985"/>
                <a:gd name="connsiteY8" fmla="*/ 28501 h 1035486"/>
                <a:gd name="connsiteX0" fmla="*/ 0 w 494985"/>
                <a:gd name="connsiteY0" fmla="*/ 28501 h 1038340"/>
                <a:gd name="connsiteX1" fmla="*/ 28501 w 494985"/>
                <a:gd name="connsiteY1" fmla="*/ 0 h 1038340"/>
                <a:gd name="connsiteX2" fmla="*/ 466484 w 494985"/>
                <a:gd name="connsiteY2" fmla="*/ 0 h 1038340"/>
                <a:gd name="connsiteX3" fmla="*/ 494985 w 494985"/>
                <a:gd name="connsiteY3" fmla="*/ 28501 h 1038340"/>
                <a:gd name="connsiteX4" fmla="*/ 494985 w 494985"/>
                <a:gd name="connsiteY4" fmla="*/ 1006985 h 1038340"/>
                <a:gd name="connsiteX5" fmla="*/ 466484 w 494985"/>
                <a:gd name="connsiteY5" fmla="*/ 1035486 h 1038340"/>
                <a:gd name="connsiteX6" fmla="*/ 153637 w 494985"/>
                <a:gd name="connsiteY6" fmla="*/ 1037339 h 1038340"/>
                <a:gd name="connsiteX7" fmla="*/ 28501 w 494985"/>
                <a:gd name="connsiteY7" fmla="*/ 1035486 h 1038340"/>
                <a:gd name="connsiteX8" fmla="*/ 0 w 494985"/>
                <a:gd name="connsiteY8" fmla="*/ 1006985 h 1038340"/>
                <a:gd name="connsiteX9" fmla="*/ 0 w 494985"/>
                <a:gd name="connsiteY9" fmla="*/ 28501 h 1038340"/>
                <a:gd name="connsiteX0" fmla="*/ 0 w 494985"/>
                <a:gd name="connsiteY0" fmla="*/ 28501 h 1038241"/>
                <a:gd name="connsiteX1" fmla="*/ 28501 w 494985"/>
                <a:gd name="connsiteY1" fmla="*/ 0 h 1038241"/>
                <a:gd name="connsiteX2" fmla="*/ 466484 w 494985"/>
                <a:gd name="connsiteY2" fmla="*/ 0 h 1038241"/>
                <a:gd name="connsiteX3" fmla="*/ 494985 w 494985"/>
                <a:gd name="connsiteY3" fmla="*/ 28501 h 1038241"/>
                <a:gd name="connsiteX4" fmla="*/ 494985 w 494985"/>
                <a:gd name="connsiteY4" fmla="*/ 1006985 h 1038241"/>
                <a:gd name="connsiteX5" fmla="*/ 466484 w 494985"/>
                <a:gd name="connsiteY5" fmla="*/ 1035486 h 1038241"/>
                <a:gd name="connsiteX6" fmla="*/ 274287 w 494985"/>
                <a:gd name="connsiteY6" fmla="*/ 1037339 h 1038241"/>
                <a:gd name="connsiteX7" fmla="*/ 153637 w 494985"/>
                <a:gd name="connsiteY7" fmla="*/ 1037339 h 1038241"/>
                <a:gd name="connsiteX8" fmla="*/ 28501 w 494985"/>
                <a:gd name="connsiteY8" fmla="*/ 1035486 h 1038241"/>
                <a:gd name="connsiteX9" fmla="*/ 0 w 494985"/>
                <a:gd name="connsiteY9" fmla="*/ 1006985 h 1038241"/>
                <a:gd name="connsiteX10" fmla="*/ 0 w 494985"/>
                <a:gd name="connsiteY10" fmla="*/ 28501 h 1038241"/>
                <a:gd name="connsiteX0" fmla="*/ 0 w 494985"/>
                <a:gd name="connsiteY0" fmla="*/ 28501 h 1038241"/>
                <a:gd name="connsiteX1" fmla="*/ 28501 w 494985"/>
                <a:gd name="connsiteY1" fmla="*/ 0 h 1038241"/>
                <a:gd name="connsiteX2" fmla="*/ 466484 w 494985"/>
                <a:gd name="connsiteY2" fmla="*/ 0 h 1038241"/>
                <a:gd name="connsiteX3" fmla="*/ 494985 w 494985"/>
                <a:gd name="connsiteY3" fmla="*/ 28501 h 1038241"/>
                <a:gd name="connsiteX4" fmla="*/ 494985 w 494985"/>
                <a:gd name="connsiteY4" fmla="*/ 1006985 h 1038241"/>
                <a:gd name="connsiteX5" fmla="*/ 466484 w 494985"/>
                <a:gd name="connsiteY5" fmla="*/ 1035486 h 1038241"/>
                <a:gd name="connsiteX6" fmla="*/ 369537 w 494985"/>
                <a:gd name="connsiteY6" fmla="*/ 1030990 h 1038241"/>
                <a:gd name="connsiteX7" fmla="*/ 274287 w 494985"/>
                <a:gd name="connsiteY7" fmla="*/ 1037339 h 1038241"/>
                <a:gd name="connsiteX8" fmla="*/ 153637 w 494985"/>
                <a:gd name="connsiteY8" fmla="*/ 1037339 h 1038241"/>
                <a:gd name="connsiteX9" fmla="*/ 28501 w 494985"/>
                <a:gd name="connsiteY9" fmla="*/ 1035486 h 1038241"/>
                <a:gd name="connsiteX10" fmla="*/ 0 w 494985"/>
                <a:gd name="connsiteY10" fmla="*/ 1006985 h 1038241"/>
                <a:gd name="connsiteX11" fmla="*/ 0 w 494985"/>
                <a:gd name="connsiteY11" fmla="*/ 28501 h 1038241"/>
                <a:gd name="connsiteX0" fmla="*/ 0 w 494985"/>
                <a:gd name="connsiteY0" fmla="*/ 28501 h 1107189"/>
                <a:gd name="connsiteX1" fmla="*/ 28501 w 494985"/>
                <a:gd name="connsiteY1" fmla="*/ 0 h 1107189"/>
                <a:gd name="connsiteX2" fmla="*/ 466484 w 494985"/>
                <a:gd name="connsiteY2" fmla="*/ 0 h 1107189"/>
                <a:gd name="connsiteX3" fmla="*/ 494985 w 494985"/>
                <a:gd name="connsiteY3" fmla="*/ 28501 h 1107189"/>
                <a:gd name="connsiteX4" fmla="*/ 494985 w 494985"/>
                <a:gd name="connsiteY4" fmla="*/ 1006985 h 1107189"/>
                <a:gd name="connsiteX5" fmla="*/ 466484 w 494985"/>
                <a:gd name="connsiteY5" fmla="*/ 1035486 h 1107189"/>
                <a:gd name="connsiteX6" fmla="*/ 369537 w 494985"/>
                <a:gd name="connsiteY6" fmla="*/ 1030990 h 1107189"/>
                <a:gd name="connsiteX7" fmla="*/ 274287 w 494985"/>
                <a:gd name="connsiteY7" fmla="*/ 1037339 h 1107189"/>
                <a:gd name="connsiteX8" fmla="*/ 159987 w 494985"/>
                <a:gd name="connsiteY8" fmla="*/ 1107189 h 1107189"/>
                <a:gd name="connsiteX9" fmla="*/ 28501 w 494985"/>
                <a:gd name="connsiteY9" fmla="*/ 1035486 h 1107189"/>
                <a:gd name="connsiteX10" fmla="*/ 0 w 494985"/>
                <a:gd name="connsiteY10" fmla="*/ 1006985 h 1107189"/>
                <a:gd name="connsiteX11" fmla="*/ 0 w 494985"/>
                <a:gd name="connsiteY11" fmla="*/ 28501 h 1107189"/>
                <a:gd name="connsiteX0" fmla="*/ 0 w 494985"/>
                <a:gd name="connsiteY0" fmla="*/ 28501 h 1107189"/>
                <a:gd name="connsiteX1" fmla="*/ 28501 w 494985"/>
                <a:gd name="connsiteY1" fmla="*/ 0 h 1107189"/>
                <a:gd name="connsiteX2" fmla="*/ 466484 w 494985"/>
                <a:gd name="connsiteY2" fmla="*/ 0 h 1107189"/>
                <a:gd name="connsiteX3" fmla="*/ 494985 w 494985"/>
                <a:gd name="connsiteY3" fmla="*/ 28501 h 1107189"/>
                <a:gd name="connsiteX4" fmla="*/ 494985 w 494985"/>
                <a:gd name="connsiteY4" fmla="*/ 1006985 h 1107189"/>
                <a:gd name="connsiteX5" fmla="*/ 466484 w 494985"/>
                <a:gd name="connsiteY5" fmla="*/ 1035486 h 1107189"/>
                <a:gd name="connsiteX6" fmla="*/ 369537 w 494985"/>
                <a:gd name="connsiteY6" fmla="*/ 1030990 h 1107189"/>
                <a:gd name="connsiteX7" fmla="*/ 274287 w 494985"/>
                <a:gd name="connsiteY7" fmla="*/ 1100839 h 1107189"/>
                <a:gd name="connsiteX8" fmla="*/ 159987 w 494985"/>
                <a:gd name="connsiteY8" fmla="*/ 1107189 h 1107189"/>
                <a:gd name="connsiteX9" fmla="*/ 28501 w 494985"/>
                <a:gd name="connsiteY9" fmla="*/ 1035486 h 1107189"/>
                <a:gd name="connsiteX10" fmla="*/ 0 w 494985"/>
                <a:gd name="connsiteY10" fmla="*/ 1006985 h 1107189"/>
                <a:gd name="connsiteX11" fmla="*/ 0 w 494985"/>
                <a:gd name="connsiteY11" fmla="*/ 28501 h 110718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274287 w 494985"/>
                <a:gd name="connsiteY7" fmla="*/ 1100839 h 1100839"/>
                <a:gd name="connsiteX8" fmla="*/ 157605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274287 w 494985"/>
                <a:gd name="connsiteY7" fmla="*/ 1100839 h 1100839"/>
                <a:gd name="connsiteX8" fmla="*/ 150461 w 494985"/>
                <a:gd name="connsiteY8" fmla="*/ 1040514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274287 w 494985"/>
                <a:gd name="connsiteY7" fmla="*/ 1100839 h 1100839"/>
                <a:gd name="connsiteX8" fmla="*/ 148080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274287 w 494985"/>
                <a:gd name="connsiteY7" fmla="*/ 1100839 h 1100839"/>
                <a:gd name="connsiteX8" fmla="*/ 148080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198087 w 494985"/>
                <a:gd name="connsiteY7" fmla="*/ 1100839 h 1100839"/>
                <a:gd name="connsiteX8" fmla="*/ 148080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198087 w 494985"/>
                <a:gd name="connsiteY7" fmla="*/ 1100839 h 1100839"/>
                <a:gd name="connsiteX8" fmla="*/ 148080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57"/>
                <a:gd name="connsiteX1" fmla="*/ 28501 w 494985"/>
                <a:gd name="connsiteY1" fmla="*/ 0 h 1100857"/>
                <a:gd name="connsiteX2" fmla="*/ 466484 w 494985"/>
                <a:gd name="connsiteY2" fmla="*/ 0 h 1100857"/>
                <a:gd name="connsiteX3" fmla="*/ 494985 w 494985"/>
                <a:gd name="connsiteY3" fmla="*/ 28501 h 1100857"/>
                <a:gd name="connsiteX4" fmla="*/ 494985 w 494985"/>
                <a:gd name="connsiteY4" fmla="*/ 1006985 h 1100857"/>
                <a:gd name="connsiteX5" fmla="*/ 466484 w 494985"/>
                <a:gd name="connsiteY5" fmla="*/ 1035486 h 1100857"/>
                <a:gd name="connsiteX6" fmla="*/ 369537 w 494985"/>
                <a:gd name="connsiteY6" fmla="*/ 1030990 h 1100857"/>
                <a:gd name="connsiteX7" fmla="*/ 198087 w 494985"/>
                <a:gd name="connsiteY7" fmla="*/ 1100839 h 1100857"/>
                <a:gd name="connsiteX8" fmla="*/ 148080 w 494985"/>
                <a:gd name="connsiteY8" fmla="*/ 1033370 h 1100857"/>
                <a:gd name="connsiteX9" fmla="*/ 28501 w 494985"/>
                <a:gd name="connsiteY9" fmla="*/ 1035486 h 1100857"/>
                <a:gd name="connsiteX10" fmla="*/ 0 w 494985"/>
                <a:gd name="connsiteY10" fmla="*/ 1006985 h 1100857"/>
                <a:gd name="connsiteX11" fmla="*/ 0 w 494985"/>
                <a:gd name="connsiteY11" fmla="*/ 28501 h 1100857"/>
                <a:gd name="connsiteX0" fmla="*/ 0 w 494985"/>
                <a:gd name="connsiteY0" fmla="*/ 28501 h 1101187"/>
                <a:gd name="connsiteX1" fmla="*/ 28501 w 494985"/>
                <a:gd name="connsiteY1" fmla="*/ 0 h 1101187"/>
                <a:gd name="connsiteX2" fmla="*/ 466484 w 494985"/>
                <a:gd name="connsiteY2" fmla="*/ 0 h 1101187"/>
                <a:gd name="connsiteX3" fmla="*/ 494985 w 494985"/>
                <a:gd name="connsiteY3" fmla="*/ 28501 h 1101187"/>
                <a:gd name="connsiteX4" fmla="*/ 494985 w 494985"/>
                <a:gd name="connsiteY4" fmla="*/ 1006985 h 1101187"/>
                <a:gd name="connsiteX5" fmla="*/ 466484 w 494985"/>
                <a:gd name="connsiteY5" fmla="*/ 1035486 h 1101187"/>
                <a:gd name="connsiteX6" fmla="*/ 369537 w 494985"/>
                <a:gd name="connsiteY6" fmla="*/ 1030990 h 1101187"/>
                <a:gd name="connsiteX7" fmla="*/ 198087 w 494985"/>
                <a:gd name="connsiteY7" fmla="*/ 1100839 h 1101187"/>
                <a:gd name="connsiteX8" fmla="*/ 148080 w 494985"/>
                <a:gd name="connsiteY8" fmla="*/ 1033370 h 1101187"/>
                <a:gd name="connsiteX9" fmla="*/ 28501 w 494985"/>
                <a:gd name="connsiteY9" fmla="*/ 1035486 h 1101187"/>
                <a:gd name="connsiteX10" fmla="*/ 0 w 494985"/>
                <a:gd name="connsiteY10" fmla="*/ 1006985 h 1101187"/>
                <a:gd name="connsiteX11" fmla="*/ 0 w 494985"/>
                <a:gd name="connsiteY11" fmla="*/ 28501 h 1101187"/>
                <a:gd name="connsiteX0" fmla="*/ 0 w 494985"/>
                <a:gd name="connsiteY0" fmla="*/ 28501 h 1101096"/>
                <a:gd name="connsiteX1" fmla="*/ 28501 w 494985"/>
                <a:gd name="connsiteY1" fmla="*/ 0 h 1101096"/>
                <a:gd name="connsiteX2" fmla="*/ 466484 w 494985"/>
                <a:gd name="connsiteY2" fmla="*/ 0 h 1101096"/>
                <a:gd name="connsiteX3" fmla="*/ 494985 w 494985"/>
                <a:gd name="connsiteY3" fmla="*/ 28501 h 1101096"/>
                <a:gd name="connsiteX4" fmla="*/ 494985 w 494985"/>
                <a:gd name="connsiteY4" fmla="*/ 1006985 h 1101096"/>
                <a:gd name="connsiteX5" fmla="*/ 466484 w 494985"/>
                <a:gd name="connsiteY5" fmla="*/ 1035486 h 1101096"/>
                <a:gd name="connsiteX6" fmla="*/ 369537 w 494985"/>
                <a:gd name="connsiteY6" fmla="*/ 1030990 h 1101096"/>
                <a:gd name="connsiteX7" fmla="*/ 290956 w 494985"/>
                <a:gd name="connsiteY7" fmla="*/ 1055596 h 1101096"/>
                <a:gd name="connsiteX8" fmla="*/ 198087 w 494985"/>
                <a:gd name="connsiteY8" fmla="*/ 1100839 h 1101096"/>
                <a:gd name="connsiteX9" fmla="*/ 148080 w 494985"/>
                <a:gd name="connsiteY9" fmla="*/ 1033370 h 1101096"/>
                <a:gd name="connsiteX10" fmla="*/ 28501 w 494985"/>
                <a:gd name="connsiteY10" fmla="*/ 1035486 h 1101096"/>
                <a:gd name="connsiteX11" fmla="*/ 0 w 494985"/>
                <a:gd name="connsiteY11" fmla="*/ 1006985 h 1101096"/>
                <a:gd name="connsiteX12" fmla="*/ 0 w 494985"/>
                <a:gd name="connsiteY12" fmla="*/ 28501 h 1101096"/>
                <a:gd name="connsiteX0" fmla="*/ 0 w 494985"/>
                <a:gd name="connsiteY0" fmla="*/ 28501 h 1105462"/>
                <a:gd name="connsiteX1" fmla="*/ 28501 w 494985"/>
                <a:gd name="connsiteY1" fmla="*/ 0 h 1105462"/>
                <a:gd name="connsiteX2" fmla="*/ 466484 w 494985"/>
                <a:gd name="connsiteY2" fmla="*/ 0 h 1105462"/>
                <a:gd name="connsiteX3" fmla="*/ 494985 w 494985"/>
                <a:gd name="connsiteY3" fmla="*/ 28501 h 1105462"/>
                <a:gd name="connsiteX4" fmla="*/ 494985 w 494985"/>
                <a:gd name="connsiteY4" fmla="*/ 1006985 h 1105462"/>
                <a:gd name="connsiteX5" fmla="*/ 466484 w 494985"/>
                <a:gd name="connsiteY5" fmla="*/ 1035486 h 1105462"/>
                <a:gd name="connsiteX6" fmla="*/ 369537 w 494985"/>
                <a:gd name="connsiteY6" fmla="*/ 1030990 h 1105462"/>
                <a:gd name="connsiteX7" fmla="*/ 305243 w 494985"/>
                <a:gd name="connsiteY7" fmla="*/ 1098458 h 1105462"/>
                <a:gd name="connsiteX8" fmla="*/ 198087 w 494985"/>
                <a:gd name="connsiteY8" fmla="*/ 1100839 h 1105462"/>
                <a:gd name="connsiteX9" fmla="*/ 148080 w 494985"/>
                <a:gd name="connsiteY9" fmla="*/ 1033370 h 1105462"/>
                <a:gd name="connsiteX10" fmla="*/ 28501 w 494985"/>
                <a:gd name="connsiteY10" fmla="*/ 1035486 h 1105462"/>
                <a:gd name="connsiteX11" fmla="*/ 0 w 494985"/>
                <a:gd name="connsiteY11" fmla="*/ 1006985 h 1105462"/>
                <a:gd name="connsiteX12" fmla="*/ 0 w 494985"/>
                <a:gd name="connsiteY12" fmla="*/ 28501 h 1105462"/>
                <a:gd name="connsiteX0" fmla="*/ 0 w 494985"/>
                <a:gd name="connsiteY0" fmla="*/ 28501 h 1105462"/>
                <a:gd name="connsiteX1" fmla="*/ 28501 w 494985"/>
                <a:gd name="connsiteY1" fmla="*/ 0 h 1105462"/>
                <a:gd name="connsiteX2" fmla="*/ 466484 w 494985"/>
                <a:gd name="connsiteY2" fmla="*/ 0 h 1105462"/>
                <a:gd name="connsiteX3" fmla="*/ 494985 w 494985"/>
                <a:gd name="connsiteY3" fmla="*/ 28501 h 1105462"/>
                <a:gd name="connsiteX4" fmla="*/ 494985 w 494985"/>
                <a:gd name="connsiteY4" fmla="*/ 1006985 h 1105462"/>
                <a:gd name="connsiteX5" fmla="*/ 466484 w 494985"/>
                <a:gd name="connsiteY5" fmla="*/ 1035486 h 1105462"/>
                <a:gd name="connsiteX6" fmla="*/ 369537 w 494985"/>
                <a:gd name="connsiteY6" fmla="*/ 1030990 h 1105462"/>
                <a:gd name="connsiteX7" fmla="*/ 305243 w 494985"/>
                <a:gd name="connsiteY7" fmla="*/ 1098458 h 1105462"/>
                <a:gd name="connsiteX8" fmla="*/ 198087 w 494985"/>
                <a:gd name="connsiteY8" fmla="*/ 1100839 h 1105462"/>
                <a:gd name="connsiteX9" fmla="*/ 148080 w 494985"/>
                <a:gd name="connsiteY9" fmla="*/ 1033370 h 1105462"/>
                <a:gd name="connsiteX10" fmla="*/ 28501 w 494985"/>
                <a:gd name="connsiteY10" fmla="*/ 1035486 h 1105462"/>
                <a:gd name="connsiteX11" fmla="*/ 0 w 494985"/>
                <a:gd name="connsiteY11" fmla="*/ 1006985 h 1105462"/>
                <a:gd name="connsiteX12" fmla="*/ 0 w 494985"/>
                <a:gd name="connsiteY12" fmla="*/ 28501 h 110546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69537 w 494985"/>
                <a:gd name="connsiteY6" fmla="*/ 1030990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48080 w 494985"/>
                <a:gd name="connsiteY9" fmla="*/ 1033370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69537 w 494985"/>
                <a:gd name="connsiteY6" fmla="*/ 1030990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48080 w 494985"/>
                <a:gd name="connsiteY9" fmla="*/ 1033370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69537 w 494985"/>
                <a:gd name="connsiteY6" fmla="*/ 1030990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69537 w 494985"/>
                <a:gd name="connsiteY6" fmla="*/ 1030990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71918 w 494985"/>
                <a:gd name="connsiteY6" fmla="*/ 1041471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71918 w 494985"/>
                <a:gd name="connsiteY6" fmla="*/ 1041471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71918 w 494985"/>
                <a:gd name="connsiteY6" fmla="*/ 1041471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6321"/>
                <a:gd name="connsiteX1" fmla="*/ 28501 w 494985"/>
                <a:gd name="connsiteY1" fmla="*/ 0 h 1106321"/>
                <a:gd name="connsiteX2" fmla="*/ 466484 w 494985"/>
                <a:gd name="connsiteY2" fmla="*/ 0 h 1106321"/>
                <a:gd name="connsiteX3" fmla="*/ 494985 w 494985"/>
                <a:gd name="connsiteY3" fmla="*/ 28501 h 1106321"/>
                <a:gd name="connsiteX4" fmla="*/ 494985 w 494985"/>
                <a:gd name="connsiteY4" fmla="*/ 1006985 h 1106321"/>
                <a:gd name="connsiteX5" fmla="*/ 466484 w 494985"/>
                <a:gd name="connsiteY5" fmla="*/ 1035486 h 1106321"/>
                <a:gd name="connsiteX6" fmla="*/ 371918 w 494985"/>
                <a:gd name="connsiteY6" fmla="*/ 1041471 h 1106321"/>
                <a:gd name="connsiteX7" fmla="*/ 305243 w 494985"/>
                <a:gd name="connsiteY7" fmla="*/ 1106317 h 1106321"/>
                <a:gd name="connsiteX8" fmla="*/ 198087 w 494985"/>
                <a:gd name="connsiteY8" fmla="*/ 1100839 h 1106321"/>
                <a:gd name="connsiteX9" fmla="*/ 150462 w 494985"/>
                <a:gd name="connsiteY9" fmla="*/ 1038611 h 1106321"/>
                <a:gd name="connsiteX10" fmla="*/ 28501 w 494985"/>
                <a:gd name="connsiteY10" fmla="*/ 1035486 h 1106321"/>
                <a:gd name="connsiteX11" fmla="*/ 0 w 494985"/>
                <a:gd name="connsiteY11" fmla="*/ 1006985 h 1106321"/>
                <a:gd name="connsiteX12" fmla="*/ 0 w 494985"/>
                <a:gd name="connsiteY12" fmla="*/ 28501 h 1106321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0462 w 494985"/>
                <a:gd name="connsiteY9" fmla="*/ 103861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79037 w 494985"/>
                <a:gd name="connsiteY9" fmla="*/ 103599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83799 w 494985"/>
                <a:gd name="connsiteY9" fmla="*/ 104647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83799 w 494985"/>
                <a:gd name="connsiteY9" fmla="*/ 104647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83799 w 494985"/>
                <a:gd name="connsiteY9" fmla="*/ 1046471 h 1102488"/>
                <a:gd name="connsiteX10" fmla="*/ 153278 w 494985"/>
                <a:gd name="connsiteY10" fmla="*/ 1037850 h 1102488"/>
                <a:gd name="connsiteX11" fmla="*/ 28501 w 494985"/>
                <a:gd name="connsiteY11" fmla="*/ 1035486 h 1102488"/>
                <a:gd name="connsiteX12" fmla="*/ 0 w 494985"/>
                <a:gd name="connsiteY12" fmla="*/ 1006985 h 1102488"/>
                <a:gd name="connsiteX13" fmla="*/ 0 w 494985"/>
                <a:gd name="connsiteY13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3278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29465 w 494985"/>
                <a:gd name="connsiteY9" fmla="*/ 104309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29465 w 494985"/>
                <a:gd name="connsiteY9" fmla="*/ 104309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3654"/>
                <a:gd name="connsiteX1" fmla="*/ 28501 w 494985"/>
                <a:gd name="connsiteY1" fmla="*/ 0 h 1103654"/>
                <a:gd name="connsiteX2" fmla="*/ 466484 w 494985"/>
                <a:gd name="connsiteY2" fmla="*/ 0 h 1103654"/>
                <a:gd name="connsiteX3" fmla="*/ 494985 w 494985"/>
                <a:gd name="connsiteY3" fmla="*/ 28501 h 1103654"/>
                <a:gd name="connsiteX4" fmla="*/ 494985 w 494985"/>
                <a:gd name="connsiteY4" fmla="*/ 1006985 h 1103654"/>
                <a:gd name="connsiteX5" fmla="*/ 466484 w 494985"/>
                <a:gd name="connsiteY5" fmla="*/ 1035486 h 1103654"/>
                <a:gd name="connsiteX6" fmla="*/ 371918 w 494985"/>
                <a:gd name="connsiteY6" fmla="*/ 1041471 h 1103654"/>
                <a:gd name="connsiteX7" fmla="*/ 307624 w 494985"/>
                <a:gd name="connsiteY7" fmla="*/ 1101077 h 1103654"/>
                <a:gd name="connsiteX8" fmla="*/ 198087 w 494985"/>
                <a:gd name="connsiteY8" fmla="*/ 1100839 h 1103654"/>
                <a:gd name="connsiteX9" fmla="*/ 136609 w 494985"/>
                <a:gd name="connsiteY9" fmla="*/ 1037850 h 1103654"/>
                <a:gd name="connsiteX10" fmla="*/ 28501 w 494985"/>
                <a:gd name="connsiteY10" fmla="*/ 1035486 h 1103654"/>
                <a:gd name="connsiteX11" fmla="*/ 0 w 494985"/>
                <a:gd name="connsiteY11" fmla="*/ 1006985 h 1103654"/>
                <a:gd name="connsiteX12" fmla="*/ 0 w 494985"/>
                <a:gd name="connsiteY12" fmla="*/ 28501 h 1103654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8041 w 494985"/>
                <a:gd name="connsiteY9" fmla="*/ 1035229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8041 w 494985"/>
                <a:gd name="connsiteY9" fmla="*/ 1035229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8041 w 494985"/>
                <a:gd name="connsiteY9" fmla="*/ 1035229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8041 w 494985"/>
                <a:gd name="connsiteY9" fmla="*/ 1035229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6240"/>
                <a:gd name="connsiteX1" fmla="*/ 28501 w 494985"/>
                <a:gd name="connsiteY1" fmla="*/ 0 h 1106240"/>
                <a:gd name="connsiteX2" fmla="*/ 466484 w 494985"/>
                <a:gd name="connsiteY2" fmla="*/ 0 h 1106240"/>
                <a:gd name="connsiteX3" fmla="*/ 494985 w 494985"/>
                <a:gd name="connsiteY3" fmla="*/ 28501 h 1106240"/>
                <a:gd name="connsiteX4" fmla="*/ 494985 w 494985"/>
                <a:gd name="connsiteY4" fmla="*/ 1006985 h 1106240"/>
                <a:gd name="connsiteX5" fmla="*/ 466484 w 494985"/>
                <a:gd name="connsiteY5" fmla="*/ 1035486 h 1106240"/>
                <a:gd name="connsiteX6" fmla="*/ 369537 w 494985"/>
                <a:gd name="connsiteY6" fmla="*/ 1033611 h 1106240"/>
                <a:gd name="connsiteX7" fmla="*/ 307624 w 494985"/>
                <a:gd name="connsiteY7" fmla="*/ 1101077 h 1106240"/>
                <a:gd name="connsiteX8" fmla="*/ 198087 w 494985"/>
                <a:gd name="connsiteY8" fmla="*/ 1100839 h 1106240"/>
                <a:gd name="connsiteX9" fmla="*/ 158041 w 494985"/>
                <a:gd name="connsiteY9" fmla="*/ 1035229 h 1106240"/>
                <a:gd name="connsiteX10" fmla="*/ 28501 w 494985"/>
                <a:gd name="connsiteY10" fmla="*/ 1035486 h 1106240"/>
                <a:gd name="connsiteX11" fmla="*/ 0 w 494985"/>
                <a:gd name="connsiteY11" fmla="*/ 1006985 h 1106240"/>
                <a:gd name="connsiteX12" fmla="*/ 0 w 494985"/>
                <a:gd name="connsiteY12" fmla="*/ 28501 h 1106240"/>
                <a:gd name="connsiteX0" fmla="*/ 0 w 494985"/>
                <a:gd name="connsiteY0" fmla="*/ 28501 h 1105659"/>
                <a:gd name="connsiteX1" fmla="*/ 28501 w 494985"/>
                <a:gd name="connsiteY1" fmla="*/ 0 h 1105659"/>
                <a:gd name="connsiteX2" fmla="*/ 466484 w 494985"/>
                <a:gd name="connsiteY2" fmla="*/ 0 h 1105659"/>
                <a:gd name="connsiteX3" fmla="*/ 494985 w 494985"/>
                <a:gd name="connsiteY3" fmla="*/ 28501 h 1105659"/>
                <a:gd name="connsiteX4" fmla="*/ 494985 w 494985"/>
                <a:gd name="connsiteY4" fmla="*/ 1006985 h 1105659"/>
                <a:gd name="connsiteX5" fmla="*/ 466484 w 494985"/>
                <a:gd name="connsiteY5" fmla="*/ 1035486 h 1105659"/>
                <a:gd name="connsiteX6" fmla="*/ 371918 w 494985"/>
                <a:gd name="connsiteY6" fmla="*/ 1041470 h 1105659"/>
                <a:gd name="connsiteX7" fmla="*/ 307624 w 494985"/>
                <a:gd name="connsiteY7" fmla="*/ 1101077 h 1105659"/>
                <a:gd name="connsiteX8" fmla="*/ 198087 w 494985"/>
                <a:gd name="connsiteY8" fmla="*/ 1100839 h 1105659"/>
                <a:gd name="connsiteX9" fmla="*/ 158041 w 494985"/>
                <a:gd name="connsiteY9" fmla="*/ 1035229 h 1105659"/>
                <a:gd name="connsiteX10" fmla="*/ 28501 w 494985"/>
                <a:gd name="connsiteY10" fmla="*/ 1035486 h 1105659"/>
                <a:gd name="connsiteX11" fmla="*/ 0 w 494985"/>
                <a:gd name="connsiteY11" fmla="*/ 1006985 h 1105659"/>
                <a:gd name="connsiteX12" fmla="*/ 0 w 494985"/>
                <a:gd name="connsiteY12" fmla="*/ 28501 h 1105659"/>
                <a:gd name="connsiteX0" fmla="*/ 0 w 494985"/>
                <a:gd name="connsiteY0" fmla="*/ 28501 h 1106046"/>
                <a:gd name="connsiteX1" fmla="*/ 28501 w 494985"/>
                <a:gd name="connsiteY1" fmla="*/ 0 h 1106046"/>
                <a:gd name="connsiteX2" fmla="*/ 466484 w 494985"/>
                <a:gd name="connsiteY2" fmla="*/ 0 h 1106046"/>
                <a:gd name="connsiteX3" fmla="*/ 494985 w 494985"/>
                <a:gd name="connsiteY3" fmla="*/ 28501 h 1106046"/>
                <a:gd name="connsiteX4" fmla="*/ 494985 w 494985"/>
                <a:gd name="connsiteY4" fmla="*/ 1006985 h 1106046"/>
                <a:gd name="connsiteX5" fmla="*/ 466484 w 494985"/>
                <a:gd name="connsiteY5" fmla="*/ 1035486 h 1106046"/>
                <a:gd name="connsiteX6" fmla="*/ 364775 w 494985"/>
                <a:gd name="connsiteY6" fmla="*/ 1036230 h 1106046"/>
                <a:gd name="connsiteX7" fmla="*/ 307624 w 494985"/>
                <a:gd name="connsiteY7" fmla="*/ 1101077 h 1106046"/>
                <a:gd name="connsiteX8" fmla="*/ 198087 w 494985"/>
                <a:gd name="connsiteY8" fmla="*/ 1100839 h 1106046"/>
                <a:gd name="connsiteX9" fmla="*/ 158041 w 494985"/>
                <a:gd name="connsiteY9" fmla="*/ 1035229 h 1106046"/>
                <a:gd name="connsiteX10" fmla="*/ 28501 w 494985"/>
                <a:gd name="connsiteY10" fmla="*/ 1035486 h 1106046"/>
                <a:gd name="connsiteX11" fmla="*/ 0 w 494985"/>
                <a:gd name="connsiteY11" fmla="*/ 1006985 h 1106046"/>
                <a:gd name="connsiteX12" fmla="*/ 0 w 494985"/>
                <a:gd name="connsiteY12" fmla="*/ 28501 h 1106046"/>
                <a:gd name="connsiteX0" fmla="*/ 0 w 494985"/>
                <a:gd name="connsiteY0" fmla="*/ 28501 h 1106046"/>
                <a:gd name="connsiteX1" fmla="*/ 28501 w 494985"/>
                <a:gd name="connsiteY1" fmla="*/ 0 h 1106046"/>
                <a:gd name="connsiteX2" fmla="*/ 466484 w 494985"/>
                <a:gd name="connsiteY2" fmla="*/ 0 h 1106046"/>
                <a:gd name="connsiteX3" fmla="*/ 494985 w 494985"/>
                <a:gd name="connsiteY3" fmla="*/ 28501 h 1106046"/>
                <a:gd name="connsiteX4" fmla="*/ 494985 w 494985"/>
                <a:gd name="connsiteY4" fmla="*/ 1006985 h 1106046"/>
                <a:gd name="connsiteX5" fmla="*/ 466484 w 494985"/>
                <a:gd name="connsiteY5" fmla="*/ 1035486 h 1106046"/>
                <a:gd name="connsiteX6" fmla="*/ 364775 w 494985"/>
                <a:gd name="connsiteY6" fmla="*/ 1036230 h 1106046"/>
                <a:gd name="connsiteX7" fmla="*/ 307624 w 494985"/>
                <a:gd name="connsiteY7" fmla="*/ 1101077 h 1106046"/>
                <a:gd name="connsiteX8" fmla="*/ 198087 w 494985"/>
                <a:gd name="connsiteY8" fmla="*/ 1100839 h 1106046"/>
                <a:gd name="connsiteX9" fmla="*/ 158041 w 494985"/>
                <a:gd name="connsiteY9" fmla="*/ 1035229 h 1106046"/>
                <a:gd name="connsiteX10" fmla="*/ 28501 w 494985"/>
                <a:gd name="connsiteY10" fmla="*/ 1035486 h 1106046"/>
                <a:gd name="connsiteX11" fmla="*/ 0 w 494985"/>
                <a:gd name="connsiteY11" fmla="*/ 1006985 h 1106046"/>
                <a:gd name="connsiteX12" fmla="*/ 0 w 494985"/>
                <a:gd name="connsiteY12" fmla="*/ 28501 h 1106046"/>
                <a:gd name="connsiteX0" fmla="*/ 0 w 494985"/>
                <a:gd name="connsiteY0" fmla="*/ 28501 h 1104264"/>
                <a:gd name="connsiteX1" fmla="*/ 28501 w 494985"/>
                <a:gd name="connsiteY1" fmla="*/ 0 h 1104264"/>
                <a:gd name="connsiteX2" fmla="*/ 466484 w 494985"/>
                <a:gd name="connsiteY2" fmla="*/ 0 h 1104264"/>
                <a:gd name="connsiteX3" fmla="*/ 494985 w 494985"/>
                <a:gd name="connsiteY3" fmla="*/ 28501 h 1104264"/>
                <a:gd name="connsiteX4" fmla="*/ 494985 w 494985"/>
                <a:gd name="connsiteY4" fmla="*/ 1006985 h 1104264"/>
                <a:gd name="connsiteX5" fmla="*/ 466484 w 494985"/>
                <a:gd name="connsiteY5" fmla="*/ 1035486 h 1104264"/>
                <a:gd name="connsiteX6" fmla="*/ 364775 w 494985"/>
                <a:gd name="connsiteY6" fmla="*/ 1036230 h 1104264"/>
                <a:gd name="connsiteX7" fmla="*/ 312387 w 494985"/>
                <a:gd name="connsiteY7" fmla="*/ 1098457 h 1104264"/>
                <a:gd name="connsiteX8" fmla="*/ 198087 w 494985"/>
                <a:gd name="connsiteY8" fmla="*/ 1100839 h 1104264"/>
                <a:gd name="connsiteX9" fmla="*/ 158041 w 494985"/>
                <a:gd name="connsiteY9" fmla="*/ 1035229 h 1104264"/>
                <a:gd name="connsiteX10" fmla="*/ 28501 w 494985"/>
                <a:gd name="connsiteY10" fmla="*/ 1035486 h 1104264"/>
                <a:gd name="connsiteX11" fmla="*/ 0 w 494985"/>
                <a:gd name="connsiteY11" fmla="*/ 1006985 h 1104264"/>
                <a:gd name="connsiteX12" fmla="*/ 0 w 494985"/>
                <a:gd name="connsiteY12" fmla="*/ 28501 h 1104264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4775 w 494985"/>
                <a:gd name="connsiteY6" fmla="*/ 1036230 h 1100839"/>
                <a:gd name="connsiteX7" fmla="*/ 312387 w 494985"/>
                <a:gd name="connsiteY7" fmla="*/ 1098457 h 1100839"/>
                <a:gd name="connsiteX8" fmla="*/ 198087 w 494985"/>
                <a:gd name="connsiteY8" fmla="*/ 1100839 h 1100839"/>
                <a:gd name="connsiteX9" fmla="*/ 158041 w 494985"/>
                <a:gd name="connsiteY9" fmla="*/ 1035229 h 1100839"/>
                <a:gd name="connsiteX10" fmla="*/ 28501 w 494985"/>
                <a:gd name="connsiteY10" fmla="*/ 1035486 h 1100839"/>
                <a:gd name="connsiteX11" fmla="*/ 0 w 494985"/>
                <a:gd name="connsiteY11" fmla="*/ 1006985 h 1100839"/>
                <a:gd name="connsiteX12" fmla="*/ 0 w 494985"/>
                <a:gd name="connsiteY12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4775 w 494985"/>
                <a:gd name="connsiteY6" fmla="*/ 1036230 h 1100839"/>
                <a:gd name="connsiteX7" fmla="*/ 198087 w 494985"/>
                <a:gd name="connsiteY7" fmla="*/ 1100839 h 1100839"/>
                <a:gd name="connsiteX8" fmla="*/ 158041 w 494985"/>
                <a:gd name="connsiteY8" fmla="*/ 1035229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4775 w 494985"/>
                <a:gd name="connsiteY6" fmla="*/ 1036230 h 1100839"/>
                <a:gd name="connsiteX7" fmla="*/ 289009 w 494985"/>
                <a:gd name="connsiteY7" fmla="*/ 1064051 h 1100839"/>
                <a:gd name="connsiteX8" fmla="*/ 198087 w 494985"/>
                <a:gd name="connsiteY8" fmla="*/ 1100839 h 1100839"/>
                <a:gd name="connsiteX9" fmla="*/ 158041 w 494985"/>
                <a:gd name="connsiteY9" fmla="*/ 1035229 h 1100839"/>
                <a:gd name="connsiteX10" fmla="*/ 28501 w 494985"/>
                <a:gd name="connsiteY10" fmla="*/ 1035486 h 1100839"/>
                <a:gd name="connsiteX11" fmla="*/ 0 w 494985"/>
                <a:gd name="connsiteY11" fmla="*/ 1006985 h 1100839"/>
                <a:gd name="connsiteX12" fmla="*/ 0 w 494985"/>
                <a:gd name="connsiteY12" fmla="*/ 28501 h 1100839"/>
                <a:gd name="connsiteX0" fmla="*/ 0 w 494985"/>
                <a:gd name="connsiteY0" fmla="*/ 28501 h 1103352"/>
                <a:gd name="connsiteX1" fmla="*/ 28501 w 494985"/>
                <a:gd name="connsiteY1" fmla="*/ 0 h 1103352"/>
                <a:gd name="connsiteX2" fmla="*/ 466484 w 494985"/>
                <a:gd name="connsiteY2" fmla="*/ 0 h 1103352"/>
                <a:gd name="connsiteX3" fmla="*/ 494985 w 494985"/>
                <a:gd name="connsiteY3" fmla="*/ 28501 h 1103352"/>
                <a:gd name="connsiteX4" fmla="*/ 494985 w 494985"/>
                <a:gd name="connsiteY4" fmla="*/ 1006985 h 1103352"/>
                <a:gd name="connsiteX5" fmla="*/ 466484 w 494985"/>
                <a:gd name="connsiteY5" fmla="*/ 1035486 h 1103352"/>
                <a:gd name="connsiteX6" fmla="*/ 364775 w 494985"/>
                <a:gd name="connsiteY6" fmla="*/ 1036230 h 1103352"/>
                <a:gd name="connsiteX7" fmla="*/ 291390 w 494985"/>
                <a:gd name="connsiteY7" fmla="*/ 1103352 h 1103352"/>
                <a:gd name="connsiteX8" fmla="*/ 198087 w 494985"/>
                <a:gd name="connsiteY8" fmla="*/ 1100839 h 1103352"/>
                <a:gd name="connsiteX9" fmla="*/ 158041 w 494985"/>
                <a:gd name="connsiteY9" fmla="*/ 1035229 h 1103352"/>
                <a:gd name="connsiteX10" fmla="*/ 28501 w 494985"/>
                <a:gd name="connsiteY10" fmla="*/ 1035486 h 1103352"/>
                <a:gd name="connsiteX11" fmla="*/ 0 w 494985"/>
                <a:gd name="connsiteY11" fmla="*/ 1006985 h 1103352"/>
                <a:gd name="connsiteX12" fmla="*/ 0 w 494985"/>
                <a:gd name="connsiteY12" fmla="*/ 28501 h 1103352"/>
                <a:gd name="connsiteX0" fmla="*/ 0 w 494985"/>
                <a:gd name="connsiteY0" fmla="*/ 28501 h 1103352"/>
                <a:gd name="connsiteX1" fmla="*/ 28501 w 494985"/>
                <a:gd name="connsiteY1" fmla="*/ 0 h 1103352"/>
                <a:gd name="connsiteX2" fmla="*/ 466484 w 494985"/>
                <a:gd name="connsiteY2" fmla="*/ 0 h 1103352"/>
                <a:gd name="connsiteX3" fmla="*/ 494985 w 494985"/>
                <a:gd name="connsiteY3" fmla="*/ 28501 h 1103352"/>
                <a:gd name="connsiteX4" fmla="*/ 494985 w 494985"/>
                <a:gd name="connsiteY4" fmla="*/ 1006985 h 1103352"/>
                <a:gd name="connsiteX5" fmla="*/ 466484 w 494985"/>
                <a:gd name="connsiteY5" fmla="*/ 1035486 h 1103352"/>
                <a:gd name="connsiteX6" fmla="*/ 352869 w 494985"/>
                <a:gd name="connsiteY6" fmla="*/ 1036230 h 1103352"/>
                <a:gd name="connsiteX7" fmla="*/ 291390 w 494985"/>
                <a:gd name="connsiteY7" fmla="*/ 1103352 h 1103352"/>
                <a:gd name="connsiteX8" fmla="*/ 198087 w 494985"/>
                <a:gd name="connsiteY8" fmla="*/ 1100839 h 1103352"/>
                <a:gd name="connsiteX9" fmla="*/ 158041 w 494985"/>
                <a:gd name="connsiteY9" fmla="*/ 1035229 h 1103352"/>
                <a:gd name="connsiteX10" fmla="*/ 28501 w 494985"/>
                <a:gd name="connsiteY10" fmla="*/ 1035486 h 1103352"/>
                <a:gd name="connsiteX11" fmla="*/ 0 w 494985"/>
                <a:gd name="connsiteY11" fmla="*/ 1006985 h 1103352"/>
                <a:gd name="connsiteX12" fmla="*/ 0 w 494985"/>
                <a:gd name="connsiteY12" fmla="*/ 28501 h 1103352"/>
                <a:gd name="connsiteX0" fmla="*/ 0 w 494985"/>
                <a:gd name="connsiteY0" fmla="*/ 28501 h 1103352"/>
                <a:gd name="connsiteX1" fmla="*/ 28501 w 494985"/>
                <a:gd name="connsiteY1" fmla="*/ 0 h 1103352"/>
                <a:gd name="connsiteX2" fmla="*/ 466484 w 494985"/>
                <a:gd name="connsiteY2" fmla="*/ 0 h 1103352"/>
                <a:gd name="connsiteX3" fmla="*/ 494985 w 494985"/>
                <a:gd name="connsiteY3" fmla="*/ 28501 h 1103352"/>
                <a:gd name="connsiteX4" fmla="*/ 494985 w 494985"/>
                <a:gd name="connsiteY4" fmla="*/ 1006985 h 1103352"/>
                <a:gd name="connsiteX5" fmla="*/ 466484 w 494985"/>
                <a:gd name="connsiteY5" fmla="*/ 1035486 h 1103352"/>
                <a:gd name="connsiteX6" fmla="*/ 340962 w 494985"/>
                <a:gd name="connsiteY6" fmla="*/ 1036230 h 1103352"/>
                <a:gd name="connsiteX7" fmla="*/ 291390 w 494985"/>
                <a:gd name="connsiteY7" fmla="*/ 1103352 h 1103352"/>
                <a:gd name="connsiteX8" fmla="*/ 198087 w 494985"/>
                <a:gd name="connsiteY8" fmla="*/ 1100839 h 1103352"/>
                <a:gd name="connsiteX9" fmla="*/ 158041 w 494985"/>
                <a:gd name="connsiteY9" fmla="*/ 1035229 h 1103352"/>
                <a:gd name="connsiteX10" fmla="*/ 28501 w 494985"/>
                <a:gd name="connsiteY10" fmla="*/ 1035486 h 1103352"/>
                <a:gd name="connsiteX11" fmla="*/ 0 w 494985"/>
                <a:gd name="connsiteY11" fmla="*/ 1006985 h 1103352"/>
                <a:gd name="connsiteX12" fmla="*/ 0 w 494985"/>
                <a:gd name="connsiteY12" fmla="*/ 28501 h 1103352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1390 w 494985"/>
                <a:gd name="connsiteY7" fmla="*/ 1103352 h 1108699"/>
                <a:gd name="connsiteX8" fmla="*/ 200469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1390 w 494985"/>
                <a:gd name="connsiteY7" fmla="*/ 1103352 h 1108699"/>
                <a:gd name="connsiteX8" fmla="*/ 200469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1390 w 494985"/>
                <a:gd name="connsiteY7" fmla="*/ 1103352 h 1108699"/>
                <a:gd name="connsiteX8" fmla="*/ 200469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13832"/>
                <a:gd name="connsiteX1" fmla="*/ 28501 w 494985"/>
                <a:gd name="connsiteY1" fmla="*/ 0 h 1113832"/>
                <a:gd name="connsiteX2" fmla="*/ 466484 w 494985"/>
                <a:gd name="connsiteY2" fmla="*/ 0 h 1113832"/>
                <a:gd name="connsiteX3" fmla="*/ 494985 w 494985"/>
                <a:gd name="connsiteY3" fmla="*/ 28501 h 1113832"/>
                <a:gd name="connsiteX4" fmla="*/ 494985 w 494985"/>
                <a:gd name="connsiteY4" fmla="*/ 1006985 h 1113832"/>
                <a:gd name="connsiteX5" fmla="*/ 466484 w 494985"/>
                <a:gd name="connsiteY5" fmla="*/ 1035486 h 1113832"/>
                <a:gd name="connsiteX6" fmla="*/ 340962 w 494985"/>
                <a:gd name="connsiteY6" fmla="*/ 1036230 h 1113832"/>
                <a:gd name="connsiteX7" fmla="*/ 293772 w 494985"/>
                <a:gd name="connsiteY7" fmla="*/ 1113832 h 1113832"/>
                <a:gd name="connsiteX8" fmla="*/ 200469 w 494985"/>
                <a:gd name="connsiteY8" fmla="*/ 1108699 h 1113832"/>
                <a:gd name="connsiteX9" fmla="*/ 158041 w 494985"/>
                <a:gd name="connsiteY9" fmla="*/ 1035229 h 1113832"/>
                <a:gd name="connsiteX10" fmla="*/ 28501 w 494985"/>
                <a:gd name="connsiteY10" fmla="*/ 1035486 h 1113832"/>
                <a:gd name="connsiteX11" fmla="*/ 0 w 494985"/>
                <a:gd name="connsiteY11" fmla="*/ 1006985 h 1113832"/>
                <a:gd name="connsiteX12" fmla="*/ 0 w 494985"/>
                <a:gd name="connsiteY12" fmla="*/ 28501 h 1113832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8535 w 494985"/>
                <a:gd name="connsiteY7" fmla="*/ 1108591 h 1108699"/>
                <a:gd name="connsiteX8" fmla="*/ 200469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8535 w 494985"/>
                <a:gd name="connsiteY7" fmla="*/ 1108591 h 1108699"/>
                <a:gd name="connsiteX8" fmla="*/ 186182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8535 w 494985"/>
                <a:gd name="connsiteY7" fmla="*/ 1108591 h 1108699"/>
                <a:gd name="connsiteX8" fmla="*/ 186182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8535 w 494985"/>
                <a:gd name="connsiteY7" fmla="*/ 1108591 h 1108699"/>
                <a:gd name="connsiteX8" fmla="*/ 186182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305679 w 494985"/>
                <a:gd name="connsiteY7" fmla="*/ 1108591 h 1108699"/>
                <a:gd name="connsiteX8" fmla="*/ 186182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4985" h="1108699">
                  <a:moveTo>
                    <a:pt x="0" y="28501"/>
                  </a:moveTo>
                  <a:cubicBezTo>
                    <a:pt x="0" y="12760"/>
                    <a:pt x="12760" y="0"/>
                    <a:pt x="28501" y="0"/>
                  </a:cubicBezTo>
                  <a:lnTo>
                    <a:pt x="466484" y="0"/>
                  </a:lnTo>
                  <a:cubicBezTo>
                    <a:pt x="482225" y="0"/>
                    <a:pt x="494985" y="12760"/>
                    <a:pt x="494985" y="28501"/>
                  </a:cubicBezTo>
                  <a:lnTo>
                    <a:pt x="494985" y="1006985"/>
                  </a:lnTo>
                  <a:cubicBezTo>
                    <a:pt x="494985" y="1022726"/>
                    <a:pt x="482225" y="1035486"/>
                    <a:pt x="466484" y="1035486"/>
                  </a:cubicBezTo>
                  <a:lnTo>
                    <a:pt x="340962" y="1036230"/>
                  </a:lnTo>
                  <a:lnTo>
                    <a:pt x="305679" y="1108591"/>
                  </a:lnTo>
                  <a:lnTo>
                    <a:pt x="186182" y="1108699"/>
                  </a:lnTo>
                  <a:lnTo>
                    <a:pt x="158041" y="1035229"/>
                  </a:lnTo>
                  <a:lnTo>
                    <a:pt x="28501" y="1035486"/>
                  </a:lnTo>
                  <a:cubicBezTo>
                    <a:pt x="12760" y="1035486"/>
                    <a:pt x="0" y="1022726"/>
                    <a:pt x="0" y="1006985"/>
                  </a:cubicBezTo>
                  <a:lnTo>
                    <a:pt x="0" y="28501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rgbClr val="8E8E8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91440" tIns="91440" rIns="182880" bIns="137160" rtlCol="0" anchor="ctr"/>
            <a:lstStyle/>
            <a:p>
              <a:endParaRPr lang="en-US" sz="900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9852945" y="1795652"/>
              <a:ext cx="667119" cy="727222"/>
            </a:xfrm>
            <a:prstGeom prst="roundRect">
              <a:avLst>
                <a:gd name="adj" fmla="val 1048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 cmpd="sng">
              <a:solidFill>
                <a:schemeClr val="bg1">
                  <a:lumMod val="75000"/>
                  <a:lumOff val="25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000" dirty="0" smtClean="0">
                  <a:solidFill>
                    <a:srgbClr val="1E1E1E"/>
                  </a:solidFill>
                </a:rPr>
                <a:t>Scala</a:t>
              </a:r>
            </a:p>
            <a:p>
              <a:pPr algn="ctr"/>
              <a:r>
                <a:rPr lang="en-US" sz="1000" dirty="0" smtClean="0">
                  <a:solidFill>
                    <a:srgbClr val="1E1E1E"/>
                  </a:solidFill>
                </a:rPr>
                <a:t>Java</a:t>
              </a:r>
            </a:p>
            <a:p>
              <a:pPr algn="ctr"/>
              <a:r>
                <a:rPr lang="en-US" sz="1000" dirty="0" smtClean="0">
                  <a:solidFill>
                    <a:srgbClr val="1E1E1E"/>
                  </a:solidFill>
                </a:rPr>
                <a:t>Python</a:t>
              </a:r>
            </a:p>
            <a:p>
              <a:pPr algn="ctr"/>
              <a:r>
                <a:rPr lang="en-US" sz="1000" dirty="0">
                  <a:solidFill>
                    <a:srgbClr val="1E1E1E"/>
                  </a:solidFill>
                </a:rPr>
                <a:t>l</a:t>
              </a:r>
              <a:r>
                <a:rPr lang="en-US" sz="1000" dirty="0" smtClean="0">
                  <a:solidFill>
                    <a:srgbClr val="1E1E1E"/>
                  </a:solidFill>
                </a:rPr>
                <a:t>ibraries</a:t>
              </a:r>
            </a:p>
            <a:p>
              <a:pPr algn="ctr"/>
              <a:endParaRPr lang="en-US" sz="1000" dirty="0" smtClean="0">
                <a:solidFill>
                  <a:srgbClr val="1E1E1E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853625" y="2412923"/>
              <a:ext cx="2666439" cy="698163"/>
            </a:xfrm>
            <a:prstGeom prst="roundRect">
              <a:avLst>
                <a:gd name="adj" fmla="val 1048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 cmpd="sng">
              <a:solidFill>
                <a:schemeClr val="bg1">
                  <a:lumMod val="75000"/>
                  <a:lumOff val="25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 dirty="0" smtClean="0">
                <a:solidFill>
                  <a:srgbClr val="1E1E1E"/>
                </a:solidFill>
              </a:endParaRPr>
            </a:p>
            <a:p>
              <a:pPr algn="ctr"/>
              <a:endParaRPr lang="en-US" sz="1200" dirty="0">
                <a:solidFill>
                  <a:srgbClr val="1E1E1E"/>
                </a:solidFill>
              </a:endParaRPr>
            </a:p>
            <a:p>
              <a:pPr algn="ctr"/>
              <a:endParaRPr lang="en-US" sz="1200" dirty="0" smtClean="0">
                <a:solidFill>
                  <a:srgbClr val="1E1E1E"/>
                </a:solidFill>
              </a:endParaRPr>
            </a:p>
            <a:p>
              <a:pPr algn="ctr"/>
              <a:endParaRPr lang="en-US" sz="1200" dirty="0">
                <a:solidFill>
                  <a:srgbClr val="1E1E1E"/>
                </a:solidFill>
              </a:endParaRPr>
            </a:p>
            <a:p>
              <a:pPr algn="ctr"/>
              <a:endParaRPr lang="en-US" sz="1200" dirty="0" smtClean="0">
                <a:solidFill>
                  <a:srgbClr val="1E1E1E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1E1E1E"/>
                  </a:solidFill>
                </a:rPr>
                <a:t>Spark Core</a:t>
              </a:r>
            </a:p>
            <a:p>
              <a:pPr algn="ctr"/>
              <a:endParaRPr lang="en-US" sz="1200" dirty="0">
                <a:solidFill>
                  <a:srgbClr val="1E1E1E"/>
                </a:solidFill>
              </a:endParaRPr>
            </a:p>
            <a:p>
              <a:pPr algn="ctr"/>
              <a:endParaRPr lang="en-US" sz="1200" dirty="0" smtClean="0">
                <a:solidFill>
                  <a:srgbClr val="1E1E1E"/>
                </a:solidFill>
              </a:endParaRPr>
            </a:p>
            <a:p>
              <a:pPr algn="ctr"/>
              <a:endParaRPr lang="en-US" sz="1200" dirty="0" smtClean="0">
                <a:solidFill>
                  <a:srgbClr val="1E1E1E"/>
                </a:solidFill>
              </a:endParaRPr>
            </a:p>
            <a:p>
              <a:pPr algn="ctr"/>
              <a:endParaRPr lang="en-US" sz="1200" dirty="0">
                <a:solidFill>
                  <a:srgbClr val="1E1E1E"/>
                </a:solidFill>
              </a:endParaRPr>
            </a:p>
            <a:p>
              <a:pPr algn="ctr"/>
              <a:endParaRPr lang="en-US" sz="1200" dirty="0" smtClean="0">
                <a:solidFill>
                  <a:srgbClr val="1E1E1E"/>
                </a:solidFill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9854619" y="2388019"/>
              <a:ext cx="658467" cy="172211"/>
            </a:xfrm>
            <a:prstGeom prst="roundRect">
              <a:avLst>
                <a:gd name="adj" fmla="val 1048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 cmpd="sng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800" dirty="0" smtClean="0">
                <a:solidFill>
                  <a:srgbClr val="1E1E1E"/>
                </a:solidFill>
              </a:endParaRPr>
            </a:p>
          </p:txBody>
        </p:sp>
        <p:sp>
          <p:nvSpPr>
            <p:cNvPr id="64" name="Rounded Rectangle 37"/>
            <p:cNvSpPr>
              <a:spLocks/>
            </p:cNvSpPr>
            <p:nvPr/>
          </p:nvSpPr>
          <p:spPr>
            <a:xfrm>
              <a:off x="7853625" y="1795652"/>
              <a:ext cx="688778" cy="641534"/>
            </a:xfrm>
            <a:custGeom>
              <a:avLst/>
              <a:gdLst>
                <a:gd name="connsiteX0" fmla="*/ 0 w 494985"/>
                <a:gd name="connsiteY0" fmla="*/ 28501 h 1035486"/>
                <a:gd name="connsiteX1" fmla="*/ 28501 w 494985"/>
                <a:gd name="connsiteY1" fmla="*/ 0 h 1035486"/>
                <a:gd name="connsiteX2" fmla="*/ 466484 w 494985"/>
                <a:gd name="connsiteY2" fmla="*/ 0 h 1035486"/>
                <a:gd name="connsiteX3" fmla="*/ 494985 w 494985"/>
                <a:gd name="connsiteY3" fmla="*/ 28501 h 1035486"/>
                <a:gd name="connsiteX4" fmla="*/ 494985 w 494985"/>
                <a:gd name="connsiteY4" fmla="*/ 1006985 h 1035486"/>
                <a:gd name="connsiteX5" fmla="*/ 466484 w 494985"/>
                <a:gd name="connsiteY5" fmla="*/ 1035486 h 1035486"/>
                <a:gd name="connsiteX6" fmla="*/ 28501 w 494985"/>
                <a:gd name="connsiteY6" fmla="*/ 1035486 h 1035486"/>
                <a:gd name="connsiteX7" fmla="*/ 0 w 494985"/>
                <a:gd name="connsiteY7" fmla="*/ 1006985 h 1035486"/>
                <a:gd name="connsiteX8" fmla="*/ 0 w 494985"/>
                <a:gd name="connsiteY8" fmla="*/ 28501 h 1035486"/>
                <a:gd name="connsiteX0" fmla="*/ 0 w 494985"/>
                <a:gd name="connsiteY0" fmla="*/ 28501 h 1100841"/>
                <a:gd name="connsiteX1" fmla="*/ 28501 w 494985"/>
                <a:gd name="connsiteY1" fmla="*/ 0 h 1100841"/>
                <a:gd name="connsiteX2" fmla="*/ 466484 w 494985"/>
                <a:gd name="connsiteY2" fmla="*/ 0 h 1100841"/>
                <a:gd name="connsiteX3" fmla="*/ 494985 w 494985"/>
                <a:gd name="connsiteY3" fmla="*/ 28501 h 1100841"/>
                <a:gd name="connsiteX4" fmla="*/ 494985 w 494985"/>
                <a:gd name="connsiteY4" fmla="*/ 1006985 h 1100841"/>
                <a:gd name="connsiteX5" fmla="*/ 466484 w 494985"/>
                <a:gd name="connsiteY5" fmla="*/ 1035486 h 1100841"/>
                <a:gd name="connsiteX6" fmla="*/ 202850 w 494985"/>
                <a:gd name="connsiteY6" fmla="*/ 1100839 h 1100841"/>
                <a:gd name="connsiteX7" fmla="*/ 28501 w 494985"/>
                <a:gd name="connsiteY7" fmla="*/ 1035486 h 1100841"/>
                <a:gd name="connsiteX8" fmla="*/ 0 w 494985"/>
                <a:gd name="connsiteY8" fmla="*/ 1006985 h 1100841"/>
                <a:gd name="connsiteX9" fmla="*/ 0 w 494985"/>
                <a:gd name="connsiteY9" fmla="*/ 28501 h 1100841"/>
                <a:gd name="connsiteX0" fmla="*/ 0 w 494985"/>
                <a:gd name="connsiteY0" fmla="*/ 28501 h 1122703"/>
                <a:gd name="connsiteX1" fmla="*/ 28501 w 494985"/>
                <a:gd name="connsiteY1" fmla="*/ 0 h 1122703"/>
                <a:gd name="connsiteX2" fmla="*/ 466484 w 494985"/>
                <a:gd name="connsiteY2" fmla="*/ 0 h 1122703"/>
                <a:gd name="connsiteX3" fmla="*/ 494985 w 494985"/>
                <a:gd name="connsiteY3" fmla="*/ 28501 h 1122703"/>
                <a:gd name="connsiteX4" fmla="*/ 494985 w 494985"/>
                <a:gd name="connsiteY4" fmla="*/ 1006985 h 1122703"/>
                <a:gd name="connsiteX5" fmla="*/ 466484 w 494985"/>
                <a:gd name="connsiteY5" fmla="*/ 1035486 h 1122703"/>
                <a:gd name="connsiteX6" fmla="*/ 326675 w 494985"/>
                <a:gd name="connsiteY6" fmla="*/ 1119889 h 1122703"/>
                <a:gd name="connsiteX7" fmla="*/ 202850 w 494985"/>
                <a:gd name="connsiteY7" fmla="*/ 1100839 h 1122703"/>
                <a:gd name="connsiteX8" fmla="*/ 28501 w 494985"/>
                <a:gd name="connsiteY8" fmla="*/ 1035486 h 1122703"/>
                <a:gd name="connsiteX9" fmla="*/ 0 w 494985"/>
                <a:gd name="connsiteY9" fmla="*/ 1006985 h 1122703"/>
                <a:gd name="connsiteX10" fmla="*/ 0 w 494985"/>
                <a:gd name="connsiteY10" fmla="*/ 28501 h 1122703"/>
                <a:gd name="connsiteX0" fmla="*/ 0 w 494985"/>
                <a:gd name="connsiteY0" fmla="*/ 28501 h 1120138"/>
                <a:gd name="connsiteX1" fmla="*/ 28501 w 494985"/>
                <a:gd name="connsiteY1" fmla="*/ 0 h 1120138"/>
                <a:gd name="connsiteX2" fmla="*/ 466484 w 494985"/>
                <a:gd name="connsiteY2" fmla="*/ 0 h 1120138"/>
                <a:gd name="connsiteX3" fmla="*/ 494985 w 494985"/>
                <a:gd name="connsiteY3" fmla="*/ 28501 h 1120138"/>
                <a:gd name="connsiteX4" fmla="*/ 494985 w 494985"/>
                <a:gd name="connsiteY4" fmla="*/ 1006985 h 1120138"/>
                <a:gd name="connsiteX5" fmla="*/ 466484 w 494985"/>
                <a:gd name="connsiteY5" fmla="*/ 1035486 h 1120138"/>
                <a:gd name="connsiteX6" fmla="*/ 364775 w 494985"/>
                <a:gd name="connsiteY6" fmla="*/ 1062739 h 1120138"/>
                <a:gd name="connsiteX7" fmla="*/ 326675 w 494985"/>
                <a:gd name="connsiteY7" fmla="*/ 1119889 h 1120138"/>
                <a:gd name="connsiteX8" fmla="*/ 202850 w 494985"/>
                <a:gd name="connsiteY8" fmla="*/ 1100839 h 1120138"/>
                <a:gd name="connsiteX9" fmla="*/ 28501 w 494985"/>
                <a:gd name="connsiteY9" fmla="*/ 1035486 h 1120138"/>
                <a:gd name="connsiteX10" fmla="*/ 0 w 494985"/>
                <a:gd name="connsiteY10" fmla="*/ 1006985 h 1120138"/>
                <a:gd name="connsiteX11" fmla="*/ 0 w 494985"/>
                <a:gd name="connsiteY11" fmla="*/ 28501 h 1120138"/>
                <a:gd name="connsiteX0" fmla="*/ 0 w 494985"/>
                <a:gd name="connsiteY0" fmla="*/ 28501 h 1126828"/>
                <a:gd name="connsiteX1" fmla="*/ 28501 w 494985"/>
                <a:gd name="connsiteY1" fmla="*/ 0 h 1126828"/>
                <a:gd name="connsiteX2" fmla="*/ 466484 w 494985"/>
                <a:gd name="connsiteY2" fmla="*/ 0 h 1126828"/>
                <a:gd name="connsiteX3" fmla="*/ 494985 w 494985"/>
                <a:gd name="connsiteY3" fmla="*/ 28501 h 1126828"/>
                <a:gd name="connsiteX4" fmla="*/ 494985 w 494985"/>
                <a:gd name="connsiteY4" fmla="*/ 1006985 h 1126828"/>
                <a:gd name="connsiteX5" fmla="*/ 466484 w 494985"/>
                <a:gd name="connsiteY5" fmla="*/ 1035486 h 1126828"/>
                <a:gd name="connsiteX6" fmla="*/ 364775 w 494985"/>
                <a:gd name="connsiteY6" fmla="*/ 1062739 h 1126828"/>
                <a:gd name="connsiteX7" fmla="*/ 326675 w 494985"/>
                <a:gd name="connsiteY7" fmla="*/ 1119889 h 1126828"/>
                <a:gd name="connsiteX8" fmla="*/ 212375 w 494985"/>
                <a:gd name="connsiteY8" fmla="*/ 1124651 h 1126828"/>
                <a:gd name="connsiteX9" fmla="*/ 28501 w 494985"/>
                <a:gd name="connsiteY9" fmla="*/ 1035486 h 1126828"/>
                <a:gd name="connsiteX10" fmla="*/ 0 w 494985"/>
                <a:gd name="connsiteY10" fmla="*/ 1006985 h 1126828"/>
                <a:gd name="connsiteX11" fmla="*/ 0 w 494985"/>
                <a:gd name="connsiteY11" fmla="*/ 28501 h 1126828"/>
                <a:gd name="connsiteX0" fmla="*/ 0 w 494985"/>
                <a:gd name="connsiteY0" fmla="*/ 28501 h 1126922"/>
                <a:gd name="connsiteX1" fmla="*/ 28501 w 494985"/>
                <a:gd name="connsiteY1" fmla="*/ 0 h 1126922"/>
                <a:gd name="connsiteX2" fmla="*/ 466484 w 494985"/>
                <a:gd name="connsiteY2" fmla="*/ 0 h 1126922"/>
                <a:gd name="connsiteX3" fmla="*/ 494985 w 494985"/>
                <a:gd name="connsiteY3" fmla="*/ 28501 h 1126922"/>
                <a:gd name="connsiteX4" fmla="*/ 494985 w 494985"/>
                <a:gd name="connsiteY4" fmla="*/ 1006985 h 1126922"/>
                <a:gd name="connsiteX5" fmla="*/ 466484 w 494985"/>
                <a:gd name="connsiteY5" fmla="*/ 1035486 h 1126922"/>
                <a:gd name="connsiteX6" fmla="*/ 364775 w 494985"/>
                <a:gd name="connsiteY6" fmla="*/ 1062739 h 1126922"/>
                <a:gd name="connsiteX7" fmla="*/ 326675 w 494985"/>
                <a:gd name="connsiteY7" fmla="*/ 1119889 h 1126922"/>
                <a:gd name="connsiteX8" fmla="*/ 212375 w 494985"/>
                <a:gd name="connsiteY8" fmla="*/ 1124651 h 1126922"/>
                <a:gd name="connsiteX9" fmla="*/ 145700 w 494985"/>
                <a:gd name="connsiteY9" fmla="*/ 1038927 h 1126922"/>
                <a:gd name="connsiteX10" fmla="*/ 28501 w 494985"/>
                <a:gd name="connsiteY10" fmla="*/ 1035486 h 1126922"/>
                <a:gd name="connsiteX11" fmla="*/ 0 w 494985"/>
                <a:gd name="connsiteY11" fmla="*/ 1006985 h 1126922"/>
                <a:gd name="connsiteX12" fmla="*/ 0 w 494985"/>
                <a:gd name="connsiteY12" fmla="*/ 28501 h 1126922"/>
                <a:gd name="connsiteX0" fmla="*/ 0 w 494985"/>
                <a:gd name="connsiteY0" fmla="*/ 28501 h 1126922"/>
                <a:gd name="connsiteX1" fmla="*/ 28501 w 494985"/>
                <a:gd name="connsiteY1" fmla="*/ 0 h 1126922"/>
                <a:gd name="connsiteX2" fmla="*/ 466484 w 494985"/>
                <a:gd name="connsiteY2" fmla="*/ 0 h 1126922"/>
                <a:gd name="connsiteX3" fmla="*/ 494985 w 494985"/>
                <a:gd name="connsiteY3" fmla="*/ 28501 h 1126922"/>
                <a:gd name="connsiteX4" fmla="*/ 494985 w 494985"/>
                <a:gd name="connsiteY4" fmla="*/ 1006985 h 1126922"/>
                <a:gd name="connsiteX5" fmla="*/ 466484 w 494985"/>
                <a:gd name="connsiteY5" fmla="*/ 1035486 h 1126922"/>
                <a:gd name="connsiteX6" fmla="*/ 364775 w 494985"/>
                <a:gd name="connsiteY6" fmla="*/ 1062739 h 1126922"/>
                <a:gd name="connsiteX7" fmla="*/ 326675 w 494985"/>
                <a:gd name="connsiteY7" fmla="*/ 1119889 h 1126922"/>
                <a:gd name="connsiteX8" fmla="*/ 212375 w 494985"/>
                <a:gd name="connsiteY8" fmla="*/ 1124651 h 1126922"/>
                <a:gd name="connsiteX9" fmla="*/ 145700 w 494985"/>
                <a:gd name="connsiteY9" fmla="*/ 1038927 h 1126922"/>
                <a:gd name="connsiteX10" fmla="*/ 28501 w 494985"/>
                <a:gd name="connsiteY10" fmla="*/ 1035486 h 1126922"/>
                <a:gd name="connsiteX11" fmla="*/ 0 w 494985"/>
                <a:gd name="connsiteY11" fmla="*/ 1006985 h 1126922"/>
                <a:gd name="connsiteX12" fmla="*/ 0 w 494985"/>
                <a:gd name="connsiteY12" fmla="*/ 28501 h 1126922"/>
                <a:gd name="connsiteX0" fmla="*/ 0 w 494985"/>
                <a:gd name="connsiteY0" fmla="*/ 28501 h 1126922"/>
                <a:gd name="connsiteX1" fmla="*/ 28501 w 494985"/>
                <a:gd name="connsiteY1" fmla="*/ 0 h 1126922"/>
                <a:gd name="connsiteX2" fmla="*/ 466484 w 494985"/>
                <a:gd name="connsiteY2" fmla="*/ 0 h 1126922"/>
                <a:gd name="connsiteX3" fmla="*/ 494985 w 494985"/>
                <a:gd name="connsiteY3" fmla="*/ 28501 h 1126922"/>
                <a:gd name="connsiteX4" fmla="*/ 494985 w 494985"/>
                <a:gd name="connsiteY4" fmla="*/ 1006985 h 1126922"/>
                <a:gd name="connsiteX5" fmla="*/ 466484 w 494985"/>
                <a:gd name="connsiteY5" fmla="*/ 1035486 h 1126922"/>
                <a:gd name="connsiteX6" fmla="*/ 364775 w 494985"/>
                <a:gd name="connsiteY6" fmla="*/ 1062739 h 1126922"/>
                <a:gd name="connsiteX7" fmla="*/ 326675 w 494985"/>
                <a:gd name="connsiteY7" fmla="*/ 1119889 h 1126922"/>
                <a:gd name="connsiteX8" fmla="*/ 212375 w 494985"/>
                <a:gd name="connsiteY8" fmla="*/ 1124651 h 1126922"/>
                <a:gd name="connsiteX9" fmla="*/ 150463 w 494985"/>
                <a:gd name="connsiteY9" fmla="*/ 1053215 h 1126922"/>
                <a:gd name="connsiteX10" fmla="*/ 28501 w 494985"/>
                <a:gd name="connsiteY10" fmla="*/ 1035486 h 1126922"/>
                <a:gd name="connsiteX11" fmla="*/ 0 w 494985"/>
                <a:gd name="connsiteY11" fmla="*/ 1006985 h 1126922"/>
                <a:gd name="connsiteX12" fmla="*/ 0 w 494985"/>
                <a:gd name="connsiteY12" fmla="*/ 28501 h 1126922"/>
                <a:gd name="connsiteX0" fmla="*/ 0 w 494985"/>
                <a:gd name="connsiteY0" fmla="*/ 28501 h 1126922"/>
                <a:gd name="connsiteX1" fmla="*/ 28501 w 494985"/>
                <a:gd name="connsiteY1" fmla="*/ 0 h 1126922"/>
                <a:gd name="connsiteX2" fmla="*/ 466484 w 494985"/>
                <a:gd name="connsiteY2" fmla="*/ 0 h 1126922"/>
                <a:gd name="connsiteX3" fmla="*/ 494985 w 494985"/>
                <a:gd name="connsiteY3" fmla="*/ 28501 h 1126922"/>
                <a:gd name="connsiteX4" fmla="*/ 494985 w 494985"/>
                <a:gd name="connsiteY4" fmla="*/ 1006985 h 1126922"/>
                <a:gd name="connsiteX5" fmla="*/ 466484 w 494985"/>
                <a:gd name="connsiteY5" fmla="*/ 1035486 h 1126922"/>
                <a:gd name="connsiteX6" fmla="*/ 364775 w 494985"/>
                <a:gd name="connsiteY6" fmla="*/ 1062739 h 1126922"/>
                <a:gd name="connsiteX7" fmla="*/ 326675 w 494985"/>
                <a:gd name="connsiteY7" fmla="*/ 1119889 h 1126922"/>
                <a:gd name="connsiteX8" fmla="*/ 212375 w 494985"/>
                <a:gd name="connsiteY8" fmla="*/ 1124651 h 1126922"/>
                <a:gd name="connsiteX9" fmla="*/ 150463 w 494985"/>
                <a:gd name="connsiteY9" fmla="*/ 1053215 h 1126922"/>
                <a:gd name="connsiteX10" fmla="*/ 28501 w 494985"/>
                <a:gd name="connsiteY10" fmla="*/ 1035486 h 1126922"/>
                <a:gd name="connsiteX11" fmla="*/ 0 w 494985"/>
                <a:gd name="connsiteY11" fmla="*/ 1006985 h 1126922"/>
                <a:gd name="connsiteX12" fmla="*/ 0 w 494985"/>
                <a:gd name="connsiteY12" fmla="*/ 28501 h 1126922"/>
                <a:gd name="connsiteX0" fmla="*/ 0 w 494985"/>
                <a:gd name="connsiteY0" fmla="*/ 28501 h 1119930"/>
                <a:gd name="connsiteX1" fmla="*/ 28501 w 494985"/>
                <a:gd name="connsiteY1" fmla="*/ 0 h 1119930"/>
                <a:gd name="connsiteX2" fmla="*/ 466484 w 494985"/>
                <a:gd name="connsiteY2" fmla="*/ 0 h 1119930"/>
                <a:gd name="connsiteX3" fmla="*/ 494985 w 494985"/>
                <a:gd name="connsiteY3" fmla="*/ 28501 h 1119930"/>
                <a:gd name="connsiteX4" fmla="*/ 494985 w 494985"/>
                <a:gd name="connsiteY4" fmla="*/ 1006985 h 1119930"/>
                <a:gd name="connsiteX5" fmla="*/ 466484 w 494985"/>
                <a:gd name="connsiteY5" fmla="*/ 1035486 h 1119930"/>
                <a:gd name="connsiteX6" fmla="*/ 364775 w 494985"/>
                <a:gd name="connsiteY6" fmla="*/ 1062739 h 1119930"/>
                <a:gd name="connsiteX7" fmla="*/ 326675 w 494985"/>
                <a:gd name="connsiteY7" fmla="*/ 1119889 h 1119930"/>
                <a:gd name="connsiteX8" fmla="*/ 150463 w 494985"/>
                <a:gd name="connsiteY8" fmla="*/ 1053215 h 1119930"/>
                <a:gd name="connsiteX9" fmla="*/ 28501 w 494985"/>
                <a:gd name="connsiteY9" fmla="*/ 1035486 h 1119930"/>
                <a:gd name="connsiteX10" fmla="*/ 0 w 494985"/>
                <a:gd name="connsiteY10" fmla="*/ 1006985 h 1119930"/>
                <a:gd name="connsiteX11" fmla="*/ 0 w 494985"/>
                <a:gd name="connsiteY11" fmla="*/ 28501 h 1119930"/>
                <a:gd name="connsiteX0" fmla="*/ 0 w 494985"/>
                <a:gd name="connsiteY0" fmla="*/ 28501 h 1120193"/>
                <a:gd name="connsiteX1" fmla="*/ 28501 w 494985"/>
                <a:gd name="connsiteY1" fmla="*/ 0 h 1120193"/>
                <a:gd name="connsiteX2" fmla="*/ 466484 w 494985"/>
                <a:gd name="connsiteY2" fmla="*/ 0 h 1120193"/>
                <a:gd name="connsiteX3" fmla="*/ 494985 w 494985"/>
                <a:gd name="connsiteY3" fmla="*/ 28501 h 1120193"/>
                <a:gd name="connsiteX4" fmla="*/ 494985 w 494985"/>
                <a:gd name="connsiteY4" fmla="*/ 1006985 h 1120193"/>
                <a:gd name="connsiteX5" fmla="*/ 466484 w 494985"/>
                <a:gd name="connsiteY5" fmla="*/ 1035486 h 1120193"/>
                <a:gd name="connsiteX6" fmla="*/ 364775 w 494985"/>
                <a:gd name="connsiteY6" fmla="*/ 1062739 h 1120193"/>
                <a:gd name="connsiteX7" fmla="*/ 326675 w 494985"/>
                <a:gd name="connsiteY7" fmla="*/ 1119889 h 1120193"/>
                <a:gd name="connsiteX8" fmla="*/ 28501 w 494985"/>
                <a:gd name="connsiteY8" fmla="*/ 1035486 h 1120193"/>
                <a:gd name="connsiteX9" fmla="*/ 0 w 494985"/>
                <a:gd name="connsiteY9" fmla="*/ 1006985 h 1120193"/>
                <a:gd name="connsiteX10" fmla="*/ 0 w 494985"/>
                <a:gd name="connsiteY10" fmla="*/ 28501 h 1120193"/>
                <a:gd name="connsiteX0" fmla="*/ 0 w 494985"/>
                <a:gd name="connsiteY0" fmla="*/ 28501 h 1062739"/>
                <a:gd name="connsiteX1" fmla="*/ 28501 w 494985"/>
                <a:gd name="connsiteY1" fmla="*/ 0 h 1062739"/>
                <a:gd name="connsiteX2" fmla="*/ 466484 w 494985"/>
                <a:gd name="connsiteY2" fmla="*/ 0 h 1062739"/>
                <a:gd name="connsiteX3" fmla="*/ 494985 w 494985"/>
                <a:gd name="connsiteY3" fmla="*/ 28501 h 1062739"/>
                <a:gd name="connsiteX4" fmla="*/ 494985 w 494985"/>
                <a:gd name="connsiteY4" fmla="*/ 1006985 h 1062739"/>
                <a:gd name="connsiteX5" fmla="*/ 466484 w 494985"/>
                <a:gd name="connsiteY5" fmla="*/ 1035486 h 1062739"/>
                <a:gd name="connsiteX6" fmla="*/ 364775 w 494985"/>
                <a:gd name="connsiteY6" fmla="*/ 1062739 h 1062739"/>
                <a:gd name="connsiteX7" fmla="*/ 28501 w 494985"/>
                <a:gd name="connsiteY7" fmla="*/ 1035486 h 1062739"/>
                <a:gd name="connsiteX8" fmla="*/ 0 w 494985"/>
                <a:gd name="connsiteY8" fmla="*/ 1006985 h 1062739"/>
                <a:gd name="connsiteX9" fmla="*/ 0 w 494985"/>
                <a:gd name="connsiteY9" fmla="*/ 28501 h 1062739"/>
                <a:gd name="connsiteX0" fmla="*/ 0 w 494985"/>
                <a:gd name="connsiteY0" fmla="*/ 28501 h 1035486"/>
                <a:gd name="connsiteX1" fmla="*/ 28501 w 494985"/>
                <a:gd name="connsiteY1" fmla="*/ 0 h 1035486"/>
                <a:gd name="connsiteX2" fmla="*/ 466484 w 494985"/>
                <a:gd name="connsiteY2" fmla="*/ 0 h 1035486"/>
                <a:gd name="connsiteX3" fmla="*/ 494985 w 494985"/>
                <a:gd name="connsiteY3" fmla="*/ 28501 h 1035486"/>
                <a:gd name="connsiteX4" fmla="*/ 494985 w 494985"/>
                <a:gd name="connsiteY4" fmla="*/ 1006985 h 1035486"/>
                <a:gd name="connsiteX5" fmla="*/ 466484 w 494985"/>
                <a:gd name="connsiteY5" fmla="*/ 1035486 h 1035486"/>
                <a:gd name="connsiteX6" fmla="*/ 28501 w 494985"/>
                <a:gd name="connsiteY6" fmla="*/ 1035486 h 1035486"/>
                <a:gd name="connsiteX7" fmla="*/ 0 w 494985"/>
                <a:gd name="connsiteY7" fmla="*/ 1006985 h 1035486"/>
                <a:gd name="connsiteX8" fmla="*/ 0 w 494985"/>
                <a:gd name="connsiteY8" fmla="*/ 28501 h 1035486"/>
                <a:gd name="connsiteX0" fmla="*/ 0 w 494985"/>
                <a:gd name="connsiteY0" fmla="*/ 28501 h 1038340"/>
                <a:gd name="connsiteX1" fmla="*/ 28501 w 494985"/>
                <a:gd name="connsiteY1" fmla="*/ 0 h 1038340"/>
                <a:gd name="connsiteX2" fmla="*/ 466484 w 494985"/>
                <a:gd name="connsiteY2" fmla="*/ 0 h 1038340"/>
                <a:gd name="connsiteX3" fmla="*/ 494985 w 494985"/>
                <a:gd name="connsiteY3" fmla="*/ 28501 h 1038340"/>
                <a:gd name="connsiteX4" fmla="*/ 494985 w 494985"/>
                <a:gd name="connsiteY4" fmla="*/ 1006985 h 1038340"/>
                <a:gd name="connsiteX5" fmla="*/ 466484 w 494985"/>
                <a:gd name="connsiteY5" fmla="*/ 1035486 h 1038340"/>
                <a:gd name="connsiteX6" fmla="*/ 153637 w 494985"/>
                <a:gd name="connsiteY6" fmla="*/ 1037339 h 1038340"/>
                <a:gd name="connsiteX7" fmla="*/ 28501 w 494985"/>
                <a:gd name="connsiteY7" fmla="*/ 1035486 h 1038340"/>
                <a:gd name="connsiteX8" fmla="*/ 0 w 494985"/>
                <a:gd name="connsiteY8" fmla="*/ 1006985 h 1038340"/>
                <a:gd name="connsiteX9" fmla="*/ 0 w 494985"/>
                <a:gd name="connsiteY9" fmla="*/ 28501 h 1038340"/>
                <a:gd name="connsiteX0" fmla="*/ 0 w 494985"/>
                <a:gd name="connsiteY0" fmla="*/ 28501 h 1038241"/>
                <a:gd name="connsiteX1" fmla="*/ 28501 w 494985"/>
                <a:gd name="connsiteY1" fmla="*/ 0 h 1038241"/>
                <a:gd name="connsiteX2" fmla="*/ 466484 w 494985"/>
                <a:gd name="connsiteY2" fmla="*/ 0 h 1038241"/>
                <a:gd name="connsiteX3" fmla="*/ 494985 w 494985"/>
                <a:gd name="connsiteY3" fmla="*/ 28501 h 1038241"/>
                <a:gd name="connsiteX4" fmla="*/ 494985 w 494985"/>
                <a:gd name="connsiteY4" fmla="*/ 1006985 h 1038241"/>
                <a:gd name="connsiteX5" fmla="*/ 466484 w 494985"/>
                <a:gd name="connsiteY5" fmla="*/ 1035486 h 1038241"/>
                <a:gd name="connsiteX6" fmla="*/ 274287 w 494985"/>
                <a:gd name="connsiteY6" fmla="*/ 1037339 h 1038241"/>
                <a:gd name="connsiteX7" fmla="*/ 153637 w 494985"/>
                <a:gd name="connsiteY7" fmla="*/ 1037339 h 1038241"/>
                <a:gd name="connsiteX8" fmla="*/ 28501 w 494985"/>
                <a:gd name="connsiteY8" fmla="*/ 1035486 h 1038241"/>
                <a:gd name="connsiteX9" fmla="*/ 0 w 494985"/>
                <a:gd name="connsiteY9" fmla="*/ 1006985 h 1038241"/>
                <a:gd name="connsiteX10" fmla="*/ 0 w 494985"/>
                <a:gd name="connsiteY10" fmla="*/ 28501 h 1038241"/>
                <a:gd name="connsiteX0" fmla="*/ 0 w 494985"/>
                <a:gd name="connsiteY0" fmla="*/ 28501 h 1038241"/>
                <a:gd name="connsiteX1" fmla="*/ 28501 w 494985"/>
                <a:gd name="connsiteY1" fmla="*/ 0 h 1038241"/>
                <a:gd name="connsiteX2" fmla="*/ 466484 w 494985"/>
                <a:gd name="connsiteY2" fmla="*/ 0 h 1038241"/>
                <a:gd name="connsiteX3" fmla="*/ 494985 w 494985"/>
                <a:gd name="connsiteY3" fmla="*/ 28501 h 1038241"/>
                <a:gd name="connsiteX4" fmla="*/ 494985 w 494985"/>
                <a:gd name="connsiteY4" fmla="*/ 1006985 h 1038241"/>
                <a:gd name="connsiteX5" fmla="*/ 466484 w 494985"/>
                <a:gd name="connsiteY5" fmla="*/ 1035486 h 1038241"/>
                <a:gd name="connsiteX6" fmla="*/ 369537 w 494985"/>
                <a:gd name="connsiteY6" fmla="*/ 1030990 h 1038241"/>
                <a:gd name="connsiteX7" fmla="*/ 274287 w 494985"/>
                <a:gd name="connsiteY7" fmla="*/ 1037339 h 1038241"/>
                <a:gd name="connsiteX8" fmla="*/ 153637 w 494985"/>
                <a:gd name="connsiteY8" fmla="*/ 1037339 h 1038241"/>
                <a:gd name="connsiteX9" fmla="*/ 28501 w 494985"/>
                <a:gd name="connsiteY9" fmla="*/ 1035486 h 1038241"/>
                <a:gd name="connsiteX10" fmla="*/ 0 w 494985"/>
                <a:gd name="connsiteY10" fmla="*/ 1006985 h 1038241"/>
                <a:gd name="connsiteX11" fmla="*/ 0 w 494985"/>
                <a:gd name="connsiteY11" fmla="*/ 28501 h 1038241"/>
                <a:gd name="connsiteX0" fmla="*/ 0 w 494985"/>
                <a:gd name="connsiteY0" fmla="*/ 28501 h 1107189"/>
                <a:gd name="connsiteX1" fmla="*/ 28501 w 494985"/>
                <a:gd name="connsiteY1" fmla="*/ 0 h 1107189"/>
                <a:gd name="connsiteX2" fmla="*/ 466484 w 494985"/>
                <a:gd name="connsiteY2" fmla="*/ 0 h 1107189"/>
                <a:gd name="connsiteX3" fmla="*/ 494985 w 494985"/>
                <a:gd name="connsiteY3" fmla="*/ 28501 h 1107189"/>
                <a:gd name="connsiteX4" fmla="*/ 494985 w 494985"/>
                <a:gd name="connsiteY4" fmla="*/ 1006985 h 1107189"/>
                <a:gd name="connsiteX5" fmla="*/ 466484 w 494985"/>
                <a:gd name="connsiteY5" fmla="*/ 1035486 h 1107189"/>
                <a:gd name="connsiteX6" fmla="*/ 369537 w 494985"/>
                <a:gd name="connsiteY6" fmla="*/ 1030990 h 1107189"/>
                <a:gd name="connsiteX7" fmla="*/ 274287 w 494985"/>
                <a:gd name="connsiteY7" fmla="*/ 1037339 h 1107189"/>
                <a:gd name="connsiteX8" fmla="*/ 159987 w 494985"/>
                <a:gd name="connsiteY8" fmla="*/ 1107189 h 1107189"/>
                <a:gd name="connsiteX9" fmla="*/ 28501 w 494985"/>
                <a:gd name="connsiteY9" fmla="*/ 1035486 h 1107189"/>
                <a:gd name="connsiteX10" fmla="*/ 0 w 494985"/>
                <a:gd name="connsiteY10" fmla="*/ 1006985 h 1107189"/>
                <a:gd name="connsiteX11" fmla="*/ 0 w 494985"/>
                <a:gd name="connsiteY11" fmla="*/ 28501 h 1107189"/>
                <a:gd name="connsiteX0" fmla="*/ 0 w 494985"/>
                <a:gd name="connsiteY0" fmla="*/ 28501 h 1107189"/>
                <a:gd name="connsiteX1" fmla="*/ 28501 w 494985"/>
                <a:gd name="connsiteY1" fmla="*/ 0 h 1107189"/>
                <a:gd name="connsiteX2" fmla="*/ 466484 w 494985"/>
                <a:gd name="connsiteY2" fmla="*/ 0 h 1107189"/>
                <a:gd name="connsiteX3" fmla="*/ 494985 w 494985"/>
                <a:gd name="connsiteY3" fmla="*/ 28501 h 1107189"/>
                <a:gd name="connsiteX4" fmla="*/ 494985 w 494985"/>
                <a:gd name="connsiteY4" fmla="*/ 1006985 h 1107189"/>
                <a:gd name="connsiteX5" fmla="*/ 466484 w 494985"/>
                <a:gd name="connsiteY5" fmla="*/ 1035486 h 1107189"/>
                <a:gd name="connsiteX6" fmla="*/ 369537 w 494985"/>
                <a:gd name="connsiteY6" fmla="*/ 1030990 h 1107189"/>
                <a:gd name="connsiteX7" fmla="*/ 274287 w 494985"/>
                <a:gd name="connsiteY7" fmla="*/ 1100839 h 1107189"/>
                <a:gd name="connsiteX8" fmla="*/ 159987 w 494985"/>
                <a:gd name="connsiteY8" fmla="*/ 1107189 h 1107189"/>
                <a:gd name="connsiteX9" fmla="*/ 28501 w 494985"/>
                <a:gd name="connsiteY9" fmla="*/ 1035486 h 1107189"/>
                <a:gd name="connsiteX10" fmla="*/ 0 w 494985"/>
                <a:gd name="connsiteY10" fmla="*/ 1006985 h 1107189"/>
                <a:gd name="connsiteX11" fmla="*/ 0 w 494985"/>
                <a:gd name="connsiteY11" fmla="*/ 28501 h 110718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274287 w 494985"/>
                <a:gd name="connsiteY7" fmla="*/ 1100839 h 1100839"/>
                <a:gd name="connsiteX8" fmla="*/ 157605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274287 w 494985"/>
                <a:gd name="connsiteY7" fmla="*/ 1100839 h 1100839"/>
                <a:gd name="connsiteX8" fmla="*/ 150461 w 494985"/>
                <a:gd name="connsiteY8" fmla="*/ 1040514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274287 w 494985"/>
                <a:gd name="connsiteY7" fmla="*/ 1100839 h 1100839"/>
                <a:gd name="connsiteX8" fmla="*/ 148080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274287 w 494985"/>
                <a:gd name="connsiteY7" fmla="*/ 1100839 h 1100839"/>
                <a:gd name="connsiteX8" fmla="*/ 148080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198087 w 494985"/>
                <a:gd name="connsiteY7" fmla="*/ 1100839 h 1100839"/>
                <a:gd name="connsiteX8" fmla="*/ 148080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198087 w 494985"/>
                <a:gd name="connsiteY7" fmla="*/ 1100839 h 1100839"/>
                <a:gd name="connsiteX8" fmla="*/ 148080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57"/>
                <a:gd name="connsiteX1" fmla="*/ 28501 w 494985"/>
                <a:gd name="connsiteY1" fmla="*/ 0 h 1100857"/>
                <a:gd name="connsiteX2" fmla="*/ 466484 w 494985"/>
                <a:gd name="connsiteY2" fmla="*/ 0 h 1100857"/>
                <a:gd name="connsiteX3" fmla="*/ 494985 w 494985"/>
                <a:gd name="connsiteY3" fmla="*/ 28501 h 1100857"/>
                <a:gd name="connsiteX4" fmla="*/ 494985 w 494985"/>
                <a:gd name="connsiteY4" fmla="*/ 1006985 h 1100857"/>
                <a:gd name="connsiteX5" fmla="*/ 466484 w 494985"/>
                <a:gd name="connsiteY5" fmla="*/ 1035486 h 1100857"/>
                <a:gd name="connsiteX6" fmla="*/ 369537 w 494985"/>
                <a:gd name="connsiteY6" fmla="*/ 1030990 h 1100857"/>
                <a:gd name="connsiteX7" fmla="*/ 198087 w 494985"/>
                <a:gd name="connsiteY7" fmla="*/ 1100839 h 1100857"/>
                <a:gd name="connsiteX8" fmla="*/ 148080 w 494985"/>
                <a:gd name="connsiteY8" fmla="*/ 1033370 h 1100857"/>
                <a:gd name="connsiteX9" fmla="*/ 28501 w 494985"/>
                <a:gd name="connsiteY9" fmla="*/ 1035486 h 1100857"/>
                <a:gd name="connsiteX10" fmla="*/ 0 w 494985"/>
                <a:gd name="connsiteY10" fmla="*/ 1006985 h 1100857"/>
                <a:gd name="connsiteX11" fmla="*/ 0 w 494985"/>
                <a:gd name="connsiteY11" fmla="*/ 28501 h 1100857"/>
                <a:gd name="connsiteX0" fmla="*/ 0 w 494985"/>
                <a:gd name="connsiteY0" fmla="*/ 28501 h 1101187"/>
                <a:gd name="connsiteX1" fmla="*/ 28501 w 494985"/>
                <a:gd name="connsiteY1" fmla="*/ 0 h 1101187"/>
                <a:gd name="connsiteX2" fmla="*/ 466484 w 494985"/>
                <a:gd name="connsiteY2" fmla="*/ 0 h 1101187"/>
                <a:gd name="connsiteX3" fmla="*/ 494985 w 494985"/>
                <a:gd name="connsiteY3" fmla="*/ 28501 h 1101187"/>
                <a:gd name="connsiteX4" fmla="*/ 494985 w 494985"/>
                <a:gd name="connsiteY4" fmla="*/ 1006985 h 1101187"/>
                <a:gd name="connsiteX5" fmla="*/ 466484 w 494985"/>
                <a:gd name="connsiteY5" fmla="*/ 1035486 h 1101187"/>
                <a:gd name="connsiteX6" fmla="*/ 369537 w 494985"/>
                <a:gd name="connsiteY6" fmla="*/ 1030990 h 1101187"/>
                <a:gd name="connsiteX7" fmla="*/ 198087 w 494985"/>
                <a:gd name="connsiteY7" fmla="*/ 1100839 h 1101187"/>
                <a:gd name="connsiteX8" fmla="*/ 148080 w 494985"/>
                <a:gd name="connsiteY8" fmla="*/ 1033370 h 1101187"/>
                <a:gd name="connsiteX9" fmla="*/ 28501 w 494985"/>
                <a:gd name="connsiteY9" fmla="*/ 1035486 h 1101187"/>
                <a:gd name="connsiteX10" fmla="*/ 0 w 494985"/>
                <a:gd name="connsiteY10" fmla="*/ 1006985 h 1101187"/>
                <a:gd name="connsiteX11" fmla="*/ 0 w 494985"/>
                <a:gd name="connsiteY11" fmla="*/ 28501 h 1101187"/>
                <a:gd name="connsiteX0" fmla="*/ 0 w 494985"/>
                <a:gd name="connsiteY0" fmla="*/ 28501 h 1101096"/>
                <a:gd name="connsiteX1" fmla="*/ 28501 w 494985"/>
                <a:gd name="connsiteY1" fmla="*/ 0 h 1101096"/>
                <a:gd name="connsiteX2" fmla="*/ 466484 w 494985"/>
                <a:gd name="connsiteY2" fmla="*/ 0 h 1101096"/>
                <a:gd name="connsiteX3" fmla="*/ 494985 w 494985"/>
                <a:gd name="connsiteY3" fmla="*/ 28501 h 1101096"/>
                <a:gd name="connsiteX4" fmla="*/ 494985 w 494985"/>
                <a:gd name="connsiteY4" fmla="*/ 1006985 h 1101096"/>
                <a:gd name="connsiteX5" fmla="*/ 466484 w 494985"/>
                <a:gd name="connsiteY5" fmla="*/ 1035486 h 1101096"/>
                <a:gd name="connsiteX6" fmla="*/ 369537 w 494985"/>
                <a:gd name="connsiteY6" fmla="*/ 1030990 h 1101096"/>
                <a:gd name="connsiteX7" fmla="*/ 290956 w 494985"/>
                <a:gd name="connsiteY7" fmla="*/ 1055596 h 1101096"/>
                <a:gd name="connsiteX8" fmla="*/ 198087 w 494985"/>
                <a:gd name="connsiteY8" fmla="*/ 1100839 h 1101096"/>
                <a:gd name="connsiteX9" fmla="*/ 148080 w 494985"/>
                <a:gd name="connsiteY9" fmla="*/ 1033370 h 1101096"/>
                <a:gd name="connsiteX10" fmla="*/ 28501 w 494985"/>
                <a:gd name="connsiteY10" fmla="*/ 1035486 h 1101096"/>
                <a:gd name="connsiteX11" fmla="*/ 0 w 494985"/>
                <a:gd name="connsiteY11" fmla="*/ 1006985 h 1101096"/>
                <a:gd name="connsiteX12" fmla="*/ 0 w 494985"/>
                <a:gd name="connsiteY12" fmla="*/ 28501 h 1101096"/>
                <a:gd name="connsiteX0" fmla="*/ 0 w 494985"/>
                <a:gd name="connsiteY0" fmla="*/ 28501 h 1105462"/>
                <a:gd name="connsiteX1" fmla="*/ 28501 w 494985"/>
                <a:gd name="connsiteY1" fmla="*/ 0 h 1105462"/>
                <a:gd name="connsiteX2" fmla="*/ 466484 w 494985"/>
                <a:gd name="connsiteY2" fmla="*/ 0 h 1105462"/>
                <a:gd name="connsiteX3" fmla="*/ 494985 w 494985"/>
                <a:gd name="connsiteY3" fmla="*/ 28501 h 1105462"/>
                <a:gd name="connsiteX4" fmla="*/ 494985 w 494985"/>
                <a:gd name="connsiteY4" fmla="*/ 1006985 h 1105462"/>
                <a:gd name="connsiteX5" fmla="*/ 466484 w 494985"/>
                <a:gd name="connsiteY5" fmla="*/ 1035486 h 1105462"/>
                <a:gd name="connsiteX6" fmla="*/ 369537 w 494985"/>
                <a:gd name="connsiteY6" fmla="*/ 1030990 h 1105462"/>
                <a:gd name="connsiteX7" fmla="*/ 305243 w 494985"/>
                <a:gd name="connsiteY7" fmla="*/ 1098458 h 1105462"/>
                <a:gd name="connsiteX8" fmla="*/ 198087 w 494985"/>
                <a:gd name="connsiteY8" fmla="*/ 1100839 h 1105462"/>
                <a:gd name="connsiteX9" fmla="*/ 148080 w 494985"/>
                <a:gd name="connsiteY9" fmla="*/ 1033370 h 1105462"/>
                <a:gd name="connsiteX10" fmla="*/ 28501 w 494985"/>
                <a:gd name="connsiteY10" fmla="*/ 1035486 h 1105462"/>
                <a:gd name="connsiteX11" fmla="*/ 0 w 494985"/>
                <a:gd name="connsiteY11" fmla="*/ 1006985 h 1105462"/>
                <a:gd name="connsiteX12" fmla="*/ 0 w 494985"/>
                <a:gd name="connsiteY12" fmla="*/ 28501 h 1105462"/>
                <a:gd name="connsiteX0" fmla="*/ 0 w 494985"/>
                <a:gd name="connsiteY0" fmla="*/ 28501 h 1105462"/>
                <a:gd name="connsiteX1" fmla="*/ 28501 w 494985"/>
                <a:gd name="connsiteY1" fmla="*/ 0 h 1105462"/>
                <a:gd name="connsiteX2" fmla="*/ 466484 w 494985"/>
                <a:gd name="connsiteY2" fmla="*/ 0 h 1105462"/>
                <a:gd name="connsiteX3" fmla="*/ 494985 w 494985"/>
                <a:gd name="connsiteY3" fmla="*/ 28501 h 1105462"/>
                <a:gd name="connsiteX4" fmla="*/ 494985 w 494985"/>
                <a:gd name="connsiteY4" fmla="*/ 1006985 h 1105462"/>
                <a:gd name="connsiteX5" fmla="*/ 466484 w 494985"/>
                <a:gd name="connsiteY5" fmla="*/ 1035486 h 1105462"/>
                <a:gd name="connsiteX6" fmla="*/ 369537 w 494985"/>
                <a:gd name="connsiteY6" fmla="*/ 1030990 h 1105462"/>
                <a:gd name="connsiteX7" fmla="*/ 305243 w 494985"/>
                <a:gd name="connsiteY7" fmla="*/ 1098458 h 1105462"/>
                <a:gd name="connsiteX8" fmla="*/ 198087 w 494985"/>
                <a:gd name="connsiteY8" fmla="*/ 1100839 h 1105462"/>
                <a:gd name="connsiteX9" fmla="*/ 148080 w 494985"/>
                <a:gd name="connsiteY9" fmla="*/ 1033370 h 1105462"/>
                <a:gd name="connsiteX10" fmla="*/ 28501 w 494985"/>
                <a:gd name="connsiteY10" fmla="*/ 1035486 h 1105462"/>
                <a:gd name="connsiteX11" fmla="*/ 0 w 494985"/>
                <a:gd name="connsiteY11" fmla="*/ 1006985 h 1105462"/>
                <a:gd name="connsiteX12" fmla="*/ 0 w 494985"/>
                <a:gd name="connsiteY12" fmla="*/ 28501 h 110546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69537 w 494985"/>
                <a:gd name="connsiteY6" fmla="*/ 1030990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48080 w 494985"/>
                <a:gd name="connsiteY9" fmla="*/ 1033370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69537 w 494985"/>
                <a:gd name="connsiteY6" fmla="*/ 1030990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48080 w 494985"/>
                <a:gd name="connsiteY9" fmla="*/ 1033370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69537 w 494985"/>
                <a:gd name="connsiteY6" fmla="*/ 1030990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69537 w 494985"/>
                <a:gd name="connsiteY6" fmla="*/ 1030990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71918 w 494985"/>
                <a:gd name="connsiteY6" fmla="*/ 1041471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71918 w 494985"/>
                <a:gd name="connsiteY6" fmla="*/ 1041471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71918 w 494985"/>
                <a:gd name="connsiteY6" fmla="*/ 1041471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6321"/>
                <a:gd name="connsiteX1" fmla="*/ 28501 w 494985"/>
                <a:gd name="connsiteY1" fmla="*/ 0 h 1106321"/>
                <a:gd name="connsiteX2" fmla="*/ 466484 w 494985"/>
                <a:gd name="connsiteY2" fmla="*/ 0 h 1106321"/>
                <a:gd name="connsiteX3" fmla="*/ 494985 w 494985"/>
                <a:gd name="connsiteY3" fmla="*/ 28501 h 1106321"/>
                <a:gd name="connsiteX4" fmla="*/ 494985 w 494985"/>
                <a:gd name="connsiteY4" fmla="*/ 1006985 h 1106321"/>
                <a:gd name="connsiteX5" fmla="*/ 466484 w 494985"/>
                <a:gd name="connsiteY5" fmla="*/ 1035486 h 1106321"/>
                <a:gd name="connsiteX6" fmla="*/ 371918 w 494985"/>
                <a:gd name="connsiteY6" fmla="*/ 1041471 h 1106321"/>
                <a:gd name="connsiteX7" fmla="*/ 305243 w 494985"/>
                <a:gd name="connsiteY7" fmla="*/ 1106317 h 1106321"/>
                <a:gd name="connsiteX8" fmla="*/ 198087 w 494985"/>
                <a:gd name="connsiteY8" fmla="*/ 1100839 h 1106321"/>
                <a:gd name="connsiteX9" fmla="*/ 150462 w 494985"/>
                <a:gd name="connsiteY9" fmla="*/ 1038611 h 1106321"/>
                <a:gd name="connsiteX10" fmla="*/ 28501 w 494985"/>
                <a:gd name="connsiteY10" fmla="*/ 1035486 h 1106321"/>
                <a:gd name="connsiteX11" fmla="*/ 0 w 494985"/>
                <a:gd name="connsiteY11" fmla="*/ 1006985 h 1106321"/>
                <a:gd name="connsiteX12" fmla="*/ 0 w 494985"/>
                <a:gd name="connsiteY12" fmla="*/ 28501 h 1106321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0462 w 494985"/>
                <a:gd name="connsiteY9" fmla="*/ 103861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79037 w 494985"/>
                <a:gd name="connsiteY9" fmla="*/ 103599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83799 w 494985"/>
                <a:gd name="connsiteY9" fmla="*/ 104647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83799 w 494985"/>
                <a:gd name="connsiteY9" fmla="*/ 104647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83799 w 494985"/>
                <a:gd name="connsiteY9" fmla="*/ 1046471 h 1102488"/>
                <a:gd name="connsiteX10" fmla="*/ 153278 w 494985"/>
                <a:gd name="connsiteY10" fmla="*/ 1037850 h 1102488"/>
                <a:gd name="connsiteX11" fmla="*/ 28501 w 494985"/>
                <a:gd name="connsiteY11" fmla="*/ 1035486 h 1102488"/>
                <a:gd name="connsiteX12" fmla="*/ 0 w 494985"/>
                <a:gd name="connsiteY12" fmla="*/ 1006985 h 1102488"/>
                <a:gd name="connsiteX13" fmla="*/ 0 w 494985"/>
                <a:gd name="connsiteY13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3278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29465 w 494985"/>
                <a:gd name="connsiteY9" fmla="*/ 104309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29465 w 494985"/>
                <a:gd name="connsiteY9" fmla="*/ 104309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3654"/>
                <a:gd name="connsiteX1" fmla="*/ 28501 w 494985"/>
                <a:gd name="connsiteY1" fmla="*/ 0 h 1103654"/>
                <a:gd name="connsiteX2" fmla="*/ 466484 w 494985"/>
                <a:gd name="connsiteY2" fmla="*/ 0 h 1103654"/>
                <a:gd name="connsiteX3" fmla="*/ 494985 w 494985"/>
                <a:gd name="connsiteY3" fmla="*/ 28501 h 1103654"/>
                <a:gd name="connsiteX4" fmla="*/ 494985 w 494985"/>
                <a:gd name="connsiteY4" fmla="*/ 1006985 h 1103654"/>
                <a:gd name="connsiteX5" fmla="*/ 466484 w 494985"/>
                <a:gd name="connsiteY5" fmla="*/ 1035486 h 1103654"/>
                <a:gd name="connsiteX6" fmla="*/ 371918 w 494985"/>
                <a:gd name="connsiteY6" fmla="*/ 1041471 h 1103654"/>
                <a:gd name="connsiteX7" fmla="*/ 307624 w 494985"/>
                <a:gd name="connsiteY7" fmla="*/ 1101077 h 1103654"/>
                <a:gd name="connsiteX8" fmla="*/ 198087 w 494985"/>
                <a:gd name="connsiteY8" fmla="*/ 1100839 h 1103654"/>
                <a:gd name="connsiteX9" fmla="*/ 136609 w 494985"/>
                <a:gd name="connsiteY9" fmla="*/ 1037850 h 1103654"/>
                <a:gd name="connsiteX10" fmla="*/ 28501 w 494985"/>
                <a:gd name="connsiteY10" fmla="*/ 1035486 h 1103654"/>
                <a:gd name="connsiteX11" fmla="*/ 0 w 494985"/>
                <a:gd name="connsiteY11" fmla="*/ 1006985 h 1103654"/>
                <a:gd name="connsiteX12" fmla="*/ 0 w 494985"/>
                <a:gd name="connsiteY12" fmla="*/ 28501 h 1103654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8041 w 494985"/>
                <a:gd name="connsiteY9" fmla="*/ 1035229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8041 w 494985"/>
                <a:gd name="connsiteY9" fmla="*/ 1035229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8041 w 494985"/>
                <a:gd name="connsiteY9" fmla="*/ 1035229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8041 w 494985"/>
                <a:gd name="connsiteY9" fmla="*/ 1035229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6240"/>
                <a:gd name="connsiteX1" fmla="*/ 28501 w 494985"/>
                <a:gd name="connsiteY1" fmla="*/ 0 h 1106240"/>
                <a:gd name="connsiteX2" fmla="*/ 466484 w 494985"/>
                <a:gd name="connsiteY2" fmla="*/ 0 h 1106240"/>
                <a:gd name="connsiteX3" fmla="*/ 494985 w 494985"/>
                <a:gd name="connsiteY3" fmla="*/ 28501 h 1106240"/>
                <a:gd name="connsiteX4" fmla="*/ 494985 w 494985"/>
                <a:gd name="connsiteY4" fmla="*/ 1006985 h 1106240"/>
                <a:gd name="connsiteX5" fmla="*/ 466484 w 494985"/>
                <a:gd name="connsiteY5" fmla="*/ 1035486 h 1106240"/>
                <a:gd name="connsiteX6" fmla="*/ 369537 w 494985"/>
                <a:gd name="connsiteY6" fmla="*/ 1033611 h 1106240"/>
                <a:gd name="connsiteX7" fmla="*/ 307624 w 494985"/>
                <a:gd name="connsiteY7" fmla="*/ 1101077 h 1106240"/>
                <a:gd name="connsiteX8" fmla="*/ 198087 w 494985"/>
                <a:gd name="connsiteY8" fmla="*/ 1100839 h 1106240"/>
                <a:gd name="connsiteX9" fmla="*/ 158041 w 494985"/>
                <a:gd name="connsiteY9" fmla="*/ 1035229 h 1106240"/>
                <a:gd name="connsiteX10" fmla="*/ 28501 w 494985"/>
                <a:gd name="connsiteY10" fmla="*/ 1035486 h 1106240"/>
                <a:gd name="connsiteX11" fmla="*/ 0 w 494985"/>
                <a:gd name="connsiteY11" fmla="*/ 1006985 h 1106240"/>
                <a:gd name="connsiteX12" fmla="*/ 0 w 494985"/>
                <a:gd name="connsiteY12" fmla="*/ 28501 h 1106240"/>
                <a:gd name="connsiteX0" fmla="*/ 0 w 494985"/>
                <a:gd name="connsiteY0" fmla="*/ 28501 h 1105659"/>
                <a:gd name="connsiteX1" fmla="*/ 28501 w 494985"/>
                <a:gd name="connsiteY1" fmla="*/ 0 h 1105659"/>
                <a:gd name="connsiteX2" fmla="*/ 466484 w 494985"/>
                <a:gd name="connsiteY2" fmla="*/ 0 h 1105659"/>
                <a:gd name="connsiteX3" fmla="*/ 494985 w 494985"/>
                <a:gd name="connsiteY3" fmla="*/ 28501 h 1105659"/>
                <a:gd name="connsiteX4" fmla="*/ 494985 w 494985"/>
                <a:gd name="connsiteY4" fmla="*/ 1006985 h 1105659"/>
                <a:gd name="connsiteX5" fmla="*/ 466484 w 494985"/>
                <a:gd name="connsiteY5" fmla="*/ 1035486 h 1105659"/>
                <a:gd name="connsiteX6" fmla="*/ 371918 w 494985"/>
                <a:gd name="connsiteY6" fmla="*/ 1041470 h 1105659"/>
                <a:gd name="connsiteX7" fmla="*/ 307624 w 494985"/>
                <a:gd name="connsiteY7" fmla="*/ 1101077 h 1105659"/>
                <a:gd name="connsiteX8" fmla="*/ 198087 w 494985"/>
                <a:gd name="connsiteY8" fmla="*/ 1100839 h 1105659"/>
                <a:gd name="connsiteX9" fmla="*/ 158041 w 494985"/>
                <a:gd name="connsiteY9" fmla="*/ 1035229 h 1105659"/>
                <a:gd name="connsiteX10" fmla="*/ 28501 w 494985"/>
                <a:gd name="connsiteY10" fmla="*/ 1035486 h 1105659"/>
                <a:gd name="connsiteX11" fmla="*/ 0 w 494985"/>
                <a:gd name="connsiteY11" fmla="*/ 1006985 h 1105659"/>
                <a:gd name="connsiteX12" fmla="*/ 0 w 494985"/>
                <a:gd name="connsiteY12" fmla="*/ 28501 h 1105659"/>
                <a:gd name="connsiteX0" fmla="*/ 0 w 494985"/>
                <a:gd name="connsiteY0" fmla="*/ 28501 h 1106046"/>
                <a:gd name="connsiteX1" fmla="*/ 28501 w 494985"/>
                <a:gd name="connsiteY1" fmla="*/ 0 h 1106046"/>
                <a:gd name="connsiteX2" fmla="*/ 466484 w 494985"/>
                <a:gd name="connsiteY2" fmla="*/ 0 h 1106046"/>
                <a:gd name="connsiteX3" fmla="*/ 494985 w 494985"/>
                <a:gd name="connsiteY3" fmla="*/ 28501 h 1106046"/>
                <a:gd name="connsiteX4" fmla="*/ 494985 w 494985"/>
                <a:gd name="connsiteY4" fmla="*/ 1006985 h 1106046"/>
                <a:gd name="connsiteX5" fmla="*/ 466484 w 494985"/>
                <a:gd name="connsiteY5" fmla="*/ 1035486 h 1106046"/>
                <a:gd name="connsiteX6" fmla="*/ 364775 w 494985"/>
                <a:gd name="connsiteY6" fmla="*/ 1036230 h 1106046"/>
                <a:gd name="connsiteX7" fmla="*/ 307624 w 494985"/>
                <a:gd name="connsiteY7" fmla="*/ 1101077 h 1106046"/>
                <a:gd name="connsiteX8" fmla="*/ 198087 w 494985"/>
                <a:gd name="connsiteY8" fmla="*/ 1100839 h 1106046"/>
                <a:gd name="connsiteX9" fmla="*/ 158041 w 494985"/>
                <a:gd name="connsiteY9" fmla="*/ 1035229 h 1106046"/>
                <a:gd name="connsiteX10" fmla="*/ 28501 w 494985"/>
                <a:gd name="connsiteY10" fmla="*/ 1035486 h 1106046"/>
                <a:gd name="connsiteX11" fmla="*/ 0 w 494985"/>
                <a:gd name="connsiteY11" fmla="*/ 1006985 h 1106046"/>
                <a:gd name="connsiteX12" fmla="*/ 0 w 494985"/>
                <a:gd name="connsiteY12" fmla="*/ 28501 h 1106046"/>
                <a:gd name="connsiteX0" fmla="*/ 0 w 494985"/>
                <a:gd name="connsiteY0" fmla="*/ 28501 h 1106046"/>
                <a:gd name="connsiteX1" fmla="*/ 28501 w 494985"/>
                <a:gd name="connsiteY1" fmla="*/ 0 h 1106046"/>
                <a:gd name="connsiteX2" fmla="*/ 466484 w 494985"/>
                <a:gd name="connsiteY2" fmla="*/ 0 h 1106046"/>
                <a:gd name="connsiteX3" fmla="*/ 494985 w 494985"/>
                <a:gd name="connsiteY3" fmla="*/ 28501 h 1106046"/>
                <a:gd name="connsiteX4" fmla="*/ 494985 w 494985"/>
                <a:gd name="connsiteY4" fmla="*/ 1006985 h 1106046"/>
                <a:gd name="connsiteX5" fmla="*/ 466484 w 494985"/>
                <a:gd name="connsiteY5" fmla="*/ 1035486 h 1106046"/>
                <a:gd name="connsiteX6" fmla="*/ 364775 w 494985"/>
                <a:gd name="connsiteY6" fmla="*/ 1036230 h 1106046"/>
                <a:gd name="connsiteX7" fmla="*/ 307624 w 494985"/>
                <a:gd name="connsiteY7" fmla="*/ 1101077 h 1106046"/>
                <a:gd name="connsiteX8" fmla="*/ 198087 w 494985"/>
                <a:gd name="connsiteY8" fmla="*/ 1100839 h 1106046"/>
                <a:gd name="connsiteX9" fmla="*/ 158041 w 494985"/>
                <a:gd name="connsiteY9" fmla="*/ 1035229 h 1106046"/>
                <a:gd name="connsiteX10" fmla="*/ 28501 w 494985"/>
                <a:gd name="connsiteY10" fmla="*/ 1035486 h 1106046"/>
                <a:gd name="connsiteX11" fmla="*/ 0 w 494985"/>
                <a:gd name="connsiteY11" fmla="*/ 1006985 h 1106046"/>
                <a:gd name="connsiteX12" fmla="*/ 0 w 494985"/>
                <a:gd name="connsiteY12" fmla="*/ 28501 h 1106046"/>
                <a:gd name="connsiteX0" fmla="*/ 0 w 494985"/>
                <a:gd name="connsiteY0" fmla="*/ 28501 h 1104264"/>
                <a:gd name="connsiteX1" fmla="*/ 28501 w 494985"/>
                <a:gd name="connsiteY1" fmla="*/ 0 h 1104264"/>
                <a:gd name="connsiteX2" fmla="*/ 466484 w 494985"/>
                <a:gd name="connsiteY2" fmla="*/ 0 h 1104264"/>
                <a:gd name="connsiteX3" fmla="*/ 494985 w 494985"/>
                <a:gd name="connsiteY3" fmla="*/ 28501 h 1104264"/>
                <a:gd name="connsiteX4" fmla="*/ 494985 w 494985"/>
                <a:gd name="connsiteY4" fmla="*/ 1006985 h 1104264"/>
                <a:gd name="connsiteX5" fmla="*/ 466484 w 494985"/>
                <a:gd name="connsiteY5" fmla="*/ 1035486 h 1104264"/>
                <a:gd name="connsiteX6" fmla="*/ 364775 w 494985"/>
                <a:gd name="connsiteY6" fmla="*/ 1036230 h 1104264"/>
                <a:gd name="connsiteX7" fmla="*/ 312387 w 494985"/>
                <a:gd name="connsiteY7" fmla="*/ 1098457 h 1104264"/>
                <a:gd name="connsiteX8" fmla="*/ 198087 w 494985"/>
                <a:gd name="connsiteY8" fmla="*/ 1100839 h 1104264"/>
                <a:gd name="connsiteX9" fmla="*/ 158041 w 494985"/>
                <a:gd name="connsiteY9" fmla="*/ 1035229 h 1104264"/>
                <a:gd name="connsiteX10" fmla="*/ 28501 w 494985"/>
                <a:gd name="connsiteY10" fmla="*/ 1035486 h 1104264"/>
                <a:gd name="connsiteX11" fmla="*/ 0 w 494985"/>
                <a:gd name="connsiteY11" fmla="*/ 1006985 h 1104264"/>
                <a:gd name="connsiteX12" fmla="*/ 0 w 494985"/>
                <a:gd name="connsiteY12" fmla="*/ 28501 h 1104264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4775 w 494985"/>
                <a:gd name="connsiteY6" fmla="*/ 1036230 h 1100839"/>
                <a:gd name="connsiteX7" fmla="*/ 312387 w 494985"/>
                <a:gd name="connsiteY7" fmla="*/ 1098457 h 1100839"/>
                <a:gd name="connsiteX8" fmla="*/ 198087 w 494985"/>
                <a:gd name="connsiteY8" fmla="*/ 1100839 h 1100839"/>
                <a:gd name="connsiteX9" fmla="*/ 158041 w 494985"/>
                <a:gd name="connsiteY9" fmla="*/ 1035229 h 1100839"/>
                <a:gd name="connsiteX10" fmla="*/ 28501 w 494985"/>
                <a:gd name="connsiteY10" fmla="*/ 1035486 h 1100839"/>
                <a:gd name="connsiteX11" fmla="*/ 0 w 494985"/>
                <a:gd name="connsiteY11" fmla="*/ 1006985 h 1100839"/>
                <a:gd name="connsiteX12" fmla="*/ 0 w 494985"/>
                <a:gd name="connsiteY12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4775 w 494985"/>
                <a:gd name="connsiteY6" fmla="*/ 1036230 h 1100839"/>
                <a:gd name="connsiteX7" fmla="*/ 198087 w 494985"/>
                <a:gd name="connsiteY7" fmla="*/ 1100839 h 1100839"/>
                <a:gd name="connsiteX8" fmla="*/ 158041 w 494985"/>
                <a:gd name="connsiteY8" fmla="*/ 1035229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4775 w 494985"/>
                <a:gd name="connsiteY6" fmla="*/ 1036230 h 1100839"/>
                <a:gd name="connsiteX7" fmla="*/ 289009 w 494985"/>
                <a:gd name="connsiteY7" fmla="*/ 1064051 h 1100839"/>
                <a:gd name="connsiteX8" fmla="*/ 198087 w 494985"/>
                <a:gd name="connsiteY8" fmla="*/ 1100839 h 1100839"/>
                <a:gd name="connsiteX9" fmla="*/ 158041 w 494985"/>
                <a:gd name="connsiteY9" fmla="*/ 1035229 h 1100839"/>
                <a:gd name="connsiteX10" fmla="*/ 28501 w 494985"/>
                <a:gd name="connsiteY10" fmla="*/ 1035486 h 1100839"/>
                <a:gd name="connsiteX11" fmla="*/ 0 w 494985"/>
                <a:gd name="connsiteY11" fmla="*/ 1006985 h 1100839"/>
                <a:gd name="connsiteX12" fmla="*/ 0 w 494985"/>
                <a:gd name="connsiteY12" fmla="*/ 28501 h 1100839"/>
                <a:gd name="connsiteX0" fmla="*/ 0 w 494985"/>
                <a:gd name="connsiteY0" fmla="*/ 28501 h 1103352"/>
                <a:gd name="connsiteX1" fmla="*/ 28501 w 494985"/>
                <a:gd name="connsiteY1" fmla="*/ 0 h 1103352"/>
                <a:gd name="connsiteX2" fmla="*/ 466484 w 494985"/>
                <a:gd name="connsiteY2" fmla="*/ 0 h 1103352"/>
                <a:gd name="connsiteX3" fmla="*/ 494985 w 494985"/>
                <a:gd name="connsiteY3" fmla="*/ 28501 h 1103352"/>
                <a:gd name="connsiteX4" fmla="*/ 494985 w 494985"/>
                <a:gd name="connsiteY4" fmla="*/ 1006985 h 1103352"/>
                <a:gd name="connsiteX5" fmla="*/ 466484 w 494985"/>
                <a:gd name="connsiteY5" fmla="*/ 1035486 h 1103352"/>
                <a:gd name="connsiteX6" fmla="*/ 364775 w 494985"/>
                <a:gd name="connsiteY6" fmla="*/ 1036230 h 1103352"/>
                <a:gd name="connsiteX7" fmla="*/ 291390 w 494985"/>
                <a:gd name="connsiteY7" fmla="*/ 1103352 h 1103352"/>
                <a:gd name="connsiteX8" fmla="*/ 198087 w 494985"/>
                <a:gd name="connsiteY8" fmla="*/ 1100839 h 1103352"/>
                <a:gd name="connsiteX9" fmla="*/ 158041 w 494985"/>
                <a:gd name="connsiteY9" fmla="*/ 1035229 h 1103352"/>
                <a:gd name="connsiteX10" fmla="*/ 28501 w 494985"/>
                <a:gd name="connsiteY10" fmla="*/ 1035486 h 1103352"/>
                <a:gd name="connsiteX11" fmla="*/ 0 w 494985"/>
                <a:gd name="connsiteY11" fmla="*/ 1006985 h 1103352"/>
                <a:gd name="connsiteX12" fmla="*/ 0 w 494985"/>
                <a:gd name="connsiteY12" fmla="*/ 28501 h 1103352"/>
                <a:gd name="connsiteX0" fmla="*/ 0 w 494985"/>
                <a:gd name="connsiteY0" fmla="*/ 28501 h 1103352"/>
                <a:gd name="connsiteX1" fmla="*/ 28501 w 494985"/>
                <a:gd name="connsiteY1" fmla="*/ 0 h 1103352"/>
                <a:gd name="connsiteX2" fmla="*/ 466484 w 494985"/>
                <a:gd name="connsiteY2" fmla="*/ 0 h 1103352"/>
                <a:gd name="connsiteX3" fmla="*/ 494985 w 494985"/>
                <a:gd name="connsiteY3" fmla="*/ 28501 h 1103352"/>
                <a:gd name="connsiteX4" fmla="*/ 494985 w 494985"/>
                <a:gd name="connsiteY4" fmla="*/ 1006985 h 1103352"/>
                <a:gd name="connsiteX5" fmla="*/ 466484 w 494985"/>
                <a:gd name="connsiteY5" fmla="*/ 1035486 h 1103352"/>
                <a:gd name="connsiteX6" fmla="*/ 352869 w 494985"/>
                <a:gd name="connsiteY6" fmla="*/ 1036230 h 1103352"/>
                <a:gd name="connsiteX7" fmla="*/ 291390 w 494985"/>
                <a:gd name="connsiteY7" fmla="*/ 1103352 h 1103352"/>
                <a:gd name="connsiteX8" fmla="*/ 198087 w 494985"/>
                <a:gd name="connsiteY8" fmla="*/ 1100839 h 1103352"/>
                <a:gd name="connsiteX9" fmla="*/ 158041 w 494985"/>
                <a:gd name="connsiteY9" fmla="*/ 1035229 h 1103352"/>
                <a:gd name="connsiteX10" fmla="*/ 28501 w 494985"/>
                <a:gd name="connsiteY10" fmla="*/ 1035486 h 1103352"/>
                <a:gd name="connsiteX11" fmla="*/ 0 w 494985"/>
                <a:gd name="connsiteY11" fmla="*/ 1006985 h 1103352"/>
                <a:gd name="connsiteX12" fmla="*/ 0 w 494985"/>
                <a:gd name="connsiteY12" fmla="*/ 28501 h 1103352"/>
                <a:gd name="connsiteX0" fmla="*/ 0 w 494985"/>
                <a:gd name="connsiteY0" fmla="*/ 28501 h 1103352"/>
                <a:gd name="connsiteX1" fmla="*/ 28501 w 494985"/>
                <a:gd name="connsiteY1" fmla="*/ 0 h 1103352"/>
                <a:gd name="connsiteX2" fmla="*/ 466484 w 494985"/>
                <a:gd name="connsiteY2" fmla="*/ 0 h 1103352"/>
                <a:gd name="connsiteX3" fmla="*/ 494985 w 494985"/>
                <a:gd name="connsiteY3" fmla="*/ 28501 h 1103352"/>
                <a:gd name="connsiteX4" fmla="*/ 494985 w 494985"/>
                <a:gd name="connsiteY4" fmla="*/ 1006985 h 1103352"/>
                <a:gd name="connsiteX5" fmla="*/ 466484 w 494985"/>
                <a:gd name="connsiteY5" fmla="*/ 1035486 h 1103352"/>
                <a:gd name="connsiteX6" fmla="*/ 340962 w 494985"/>
                <a:gd name="connsiteY6" fmla="*/ 1036230 h 1103352"/>
                <a:gd name="connsiteX7" fmla="*/ 291390 w 494985"/>
                <a:gd name="connsiteY7" fmla="*/ 1103352 h 1103352"/>
                <a:gd name="connsiteX8" fmla="*/ 198087 w 494985"/>
                <a:gd name="connsiteY8" fmla="*/ 1100839 h 1103352"/>
                <a:gd name="connsiteX9" fmla="*/ 158041 w 494985"/>
                <a:gd name="connsiteY9" fmla="*/ 1035229 h 1103352"/>
                <a:gd name="connsiteX10" fmla="*/ 28501 w 494985"/>
                <a:gd name="connsiteY10" fmla="*/ 1035486 h 1103352"/>
                <a:gd name="connsiteX11" fmla="*/ 0 w 494985"/>
                <a:gd name="connsiteY11" fmla="*/ 1006985 h 1103352"/>
                <a:gd name="connsiteX12" fmla="*/ 0 w 494985"/>
                <a:gd name="connsiteY12" fmla="*/ 28501 h 1103352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1390 w 494985"/>
                <a:gd name="connsiteY7" fmla="*/ 1103352 h 1108699"/>
                <a:gd name="connsiteX8" fmla="*/ 200469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1390 w 494985"/>
                <a:gd name="connsiteY7" fmla="*/ 1103352 h 1108699"/>
                <a:gd name="connsiteX8" fmla="*/ 200469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1390 w 494985"/>
                <a:gd name="connsiteY7" fmla="*/ 1103352 h 1108699"/>
                <a:gd name="connsiteX8" fmla="*/ 200469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13832"/>
                <a:gd name="connsiteX1" fmla="*/ 28501 w 494985"/>
                <a:gd name="connsiteY1" fmla="*/ 0 h 1113832"/>
                <a:gd name="connsiteX2" fmla="*/ 466484 w 494985"/>
                <a:gd name="connsiteY2" fmla="*/ 0 h 1113832"/>
                <a:gd name="connsiteX3" fmla="*/ 494985 w 494985"/>
                <a:gd name="connsiteY3" fmla="*/ 28501 h 1113832"/>
                <a:gd name="connsiteX4" fmla="*/ 494985 w 494985"/>
                <a:gd name="connsiteY4" fmla="*/ 1006985 h 1113832"/>
                <a:gd name="connsiteX5" fmla="*/ 466484 w 494985"/>
                <a:gd name="connsiteY5" fmla="*/ 1035486 h 1113832"/>
                <a:gd name="connsiteX6" fmla="*/ 340962 w 494985"/>
                <a:gd name="connsiteY6" fmla="*/ 1036230 h 1113832"/>
                <a:gd name="connsiteX7" fmla="*/ 293772 w 494985"/>
                <a:gd name="connsiteY7" fmla="*/ 1113832 h 1113832"/>
                <a:gd name="connsiteX8" fmla="*/ 200469 w 494985"/>
                <a:gd name="connsiteY8" fmla="*/ 1108699 h 1113832"/>
                <a:gd name="connsiteX9" fmla="*/ 158041 w 494985"/>
                <a:gd name="connsiteY9" fmla="*/ 1035229 h 1113832"/>
                <a:gd name="connsiteX10" fmla="*/ 28501 w 494985"/>
                <a:gd name="connsiteY10" fmla="*/ 1035486 h 1113832"/>
                <a:gd name="connsiteX11" fmla="*/ 0 w 494985"/>
                <a:gd name="connsiteY11" fmla="*/ 1006985 h 1113832"/>
                <a:gd name="connsiteX12" fmla="*/ 0 w 494985"/>
                <a:gd name="connsiteY12" fmla="*/ 28501 h 1113832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8535 w 494985"/>
                <a:gd name="connsiteY7" fmla="*/ 1108591 h 1108699"/>
                <a:gd name="connsiteX8" fmla="*/ 200469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8535 w 494985"/>
                <a:gd name="connsiteY7" fmla="*/ 1108591 h 1108699"/>
                <a:gd name="connsiteX8" fmla="*/ 186182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8535 w 494985"/>
                <a:gd name="connsiteY7" fmla="*/ 1108591 h 1108699"/>
                <a:gd name="connsiteX8" fmla="*/ 186182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8535 w 494985"/>
                <a:gd name="connsiteY7" fmla="*/ 1108591 h 1108699"/>
                <a:gd name="connsiteX8" fmla="*/ 186182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305679 w 494985"/>
                <a:gd name="connsiteY7" fmla="*/ 1108591 h 1108699"/>
                <a:gd name="connsiteX8" fmla="*/ 186182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4985" h="1108699">
                  <a:moveTo>
                    <a:pt x="0" y="28501"/>
                  </a:moveTo>
                  <a:cubicBezTo>
                    <a:pt x="0" y="12760"/>
                    <a:pt x="12760" y="0"/>
                    <a:pt x="28501" y="0"/>
                  </a:cubicBezTo>
                  <a:lnTo>
                    <a:pt x="466484" y="0"/>
                  </a:lnTo>
                  <a:cubicBezTo>
                    <a:pt x="482225" y="0"/>
                    <a:pt x="494985" y="12760"/>
                    <a:pt x="494985" y="28501"/>
                  </a:cubicBezTo>
                  <a:lnTo>
                    <a:pt x="494985" y="1006985"/>
                  </a:lnTo>
                  <a:cubicBezTo>
                    <a:pt x="494985" y="1022726"/>
                    <a:pt x="482225" y="1035486"/>
                    <a:pt x="466484" y="1035486"/>
                  </a:cubicBezTo>
                  <a:lnTo>
                    <a:pt x="340962" y="1036230"/>
                  </a:lnTo>
                  <a:lnTo>
                    <a:pt x="305679" y="1108591"/>
                  </a:lnTo>
                  <a:lnTo>
                    <a:pt x="186182" y="1108699"/>
                  </a:lnTo>
                  <a:lnTo>
                    <a:pt x="158041" y="1035229"/>
                  </a:lnTo>
                  <a:lnTo>
                    <a:pt x="28501" y="1035486"/>
                  </a:lnTo>
                  <a:cubicBezTo>
                    <a:pt x="12760" y="1035486"/>
                    <a:pt x="0" y="1022726"/>
                    <a:pt x="0" y="1006985"/>
                  </a:cubicBezTo>
                  <a:lnTo>
                    <a:pt x="0" y="28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mpd="sng">
              <a:solidFill>
                <a:schemeClr val="bg1">
                  <a:lumMod val="75000"/>
                  <a:lumOff val="25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000" dirty="0" smtClean="0">
                  <a:solidFill>
                    <a:srgbClr val="1E1E1E"/>
                  </a:solidFill>
                </a:rPr>
                <a:t>Spark</a:t>
              </a:r>
              <a:endParaRPr lang="en-US" sz="1000" dirty="0">
                <a:solidFill>
                  <a:srgbClr val="1E1E1E"/>
                </a:solidFill>
              </a:endParaRPr>
            </a:p>
            <a:p>
              <a:pPr algn="ctr"/>
              <a:r>
                <a:rPr lang="en-US" sz="1000" dirty="0" smtClean="0">
                  <a:solidFill>
                    <a:srgbClr val="1E1E1E"/>
                  </a:solidFill>
                </a:rPr>
                <a:t>Streaming</a:t>
              </a:r>
              <a:r>
                <a:rPr lang="en-US" sz="1000" baseline="-25000" dirty="0" smtClean="0">
                  <a:solidFill>
                    <a:srgbClr val="1E1E1E"/>
                  </a:solidFill>
                </a:rPr>
                <a:t>*</a:t>
              </a:r>
              <a:endParaRPr lang="en-US" sz="800" dirty="0">
                <a:solidFill>
                  <a:srgbClr val="1E1E1E"/>
                </a:solidFill>
              </a:endParaRPr>
            </a:p>
            <a:p>
              <a:pPr algn="ctr"/>
              <a:endParaRPr lang="en-US" sz="1000" dirty="0">
                <a:solidFill>
                  <a:srgbClr val="1E1E1E"/>
                </a:solidFill>
              </a:endParaRPr>
            </a:p>
          </p:txBody>
        </p:sp>
        <p:sp>
          <p:nvSpPr>
            <p:cNvPr id="65" name="Rounded Rectangle 37"/>
            <p:cNvSpPr>
              <a:spLocks/>
            </p:cNvSpPr>
            <p:nvPr/>
          </p:nvSpPr>
          <p:spPr>
            <a:xfrm>
              <a:off x="8599190" y="1795652"/>
              <a:ext cx="510703" cy="641534"/>
            </a:xfrm>
            <a:custGeom>
              <a:avLst/>
              <a:gdLst>
                <a:gd name="connsiteX0" fmla="*/ 0 w 494985"/>
                <a:gd name="connsiteY0" fmla="*/ 28501 h 1035486"/>
                <a:gd name="connsiteX1" fmla="*/ 28501 w 494985"/>
                <a:gd name="connsiteY1" fmla="*/ 0 h 1035486"/>
                <a:gd name="connsiteX2" fmla="*/ 466484 w 494985"/>
                <a:gd name="connsiteY2" fmla="*/ 0 h 1035486"/>
                <a:gd name="connsiteX3" fmla="*/ 494985 w 494985"/>
                <a:gd name="connsiteY3" fmla="*/ 28501 h 1035486"/>
                <a:gd name="connsiteX4" fmla="*/ 494985 w 494985"/>
                <a:gd name="connsiteY4" fmla="*/ 1006985 h 1035486"/>
                <a:gd name="connsiteX5" fmla="*/ 466484 w 494985"/>
                <a:gd name="connsiteY5" fmla="*/ 1035486 h 1035486"/>
                <a:gd name="connsiteX6" fmla="*/ 28501 w 494985"/>
                <a:gd name="connsiteY6" fmla="*/ 1035486 h 1035486"/>
                <a:gd name="connsiteX7" fmla="*/ 0 w 494985"/>
                <a:gd name="connsiteY7" fmla="*/ 1006985 h 1035486"/>
                <a:gd name="connsiteX8" fmla="*/ 0 w 494985"/>
                <a:gd name="connsiteY8" fmla="*/ 28501 h 1035486"/>
                <a:gd name="connsiteX0" fmla="*/ 0 w 494985"/>
                <a:gd name="connsiteY0" fmla="*/ 28501 h 1100841"/>
                <a:gd name="connsiteX1" fmla="*/ 28501 w 494985"/>
                <a:gd name="connsiteY1" fmla="*/ 0 h 1100841"/>
                <a:gd name="connsiteX2" fmla="*/ 466484 w 494985"/>
                <a:gd name="connsiteY2" fmla="*/ 0 h 1100841"/>
                <a:gd name="connsiteX3" fmla="*/ 494985 w 494985"/>
                <a:gd name="connsiteY3" fmla="*/ 28501 h 1100841"/>
                <a:gd name="connsiteX4" fmla="*/ 494985 w 494985"/>
                <a:gd name="connsiteY4" fmla="*/ 1006985 h 1100841"/>
                <a:gd name="connsiteX5" fmla="*/ 466484 w 494985"/>
                <a:gd name="connsiteY5" fmla="*/ 1035486 h 1100841"/>
                <a:gd name="connsiteX6" fmla="*/ 202850 w 494985"/>
                <a:gd name="connsiteY6" fmla="*/ 1100839 h 1100841"/>
                <a:gd name="connsiteX7" fmla="*/ 28501 w 494985"/>
                <a:gd name="connsiteY7" fmla="*/ 1035486 h 1100841"/>
                <a:gd name="connsiteX8" fmla="*/ 0 w 494985"/>
                <a:gd name="connsiteY8" fmla="*/ 1006985 h 1100841"/>
                <a:gd name="connsiteX9" fmla="*/ 0 w 494985"/>
                <a:gd name="connsiteY9" fmla="*/ 28501 h 1100841"/>
                <a:gd name="connsiteX0" fmla="*/ 0 w 494985"/>
                <a:gd name="connsiteY0" fmla="*/ 28501 h 1122703"/>
                <a:gd name="connsiteX1" fmla="*/ 28501 w 494985"/>
                <a:gd name="connsiteY1" fmla="*/ 0 h 1122703"/>
                <a:gd name="connsiteX2" fmla="*/ 466484 w 494985"/>
                <a:gd name="connsiteY2" fmla="*/ 0 h 1122703"/>
                <a:gd name="connsiteX3" fmla="*/ 494985 w 494985"/>
                <a:gd name="connsiteY3" fmla="*/ 28501 h 1122703"/>
                <a:gd name="connsiteX4" fmla="*/ 494985 w 494985"/>
                <a:gd name="connsiteY4" fmla="*/ 1006985 h 1122703"/>
                <a:gd name="connsiteX5" fmla="*/ 466484 w 494985"/>
                <a:gd name="connsiteY5" fmla="*/ 1035486 h 1122703"/>
                <a:gd name="connsiteX6" fmla="*/ 326675 w 494985"/>
                <a:gd name="connsiteY6" fmla="*/ 1119889 h 1122703"/>
                <a:gd name="connsiteX7" fmla="*/ 202850 w 494985"/>
                <a:gd name="connsiteY7" fmla="*/ 1100839 h 1122703"/>
                <a:gd name="connsiteX8" fmla="*/ 28501 w 494985"/>
                <a:gd name="connsiteY8" fmla="*/ 1035486 h 1122703"/>
                <a:gd name="connsiteX9" fmla="*/ 0 w 494985"/>
                <a:gd name="connsiteY9" fmla="*/ 1006985 h 1122703"/>
                <a:gd name="connsiteX10" fmla="*/ 0 w 494985"/>
                <a:gd name="connsiteY10" fmla="*/ 28501 h 1122703"/>
                <a:gd name="connsiteX0" fmla="*/ 0 w 494985"/>
                <a:gd name="connsiteY0" fmla="*/ 28501 h 1120138"/>
                <a:gd name="connsiteX1" fmla="*/ 28501 w 494985"/>
                <a:gd name="connsiteY1" fmla="*/ 0 h 1120138"/>
                <a:gd name="connsiteX2" fmla="*/ 466484 w 494985"/>
                <a:gd name="connsiteY2" fmla="*/ 0 h 1120138"/>
                <a:gd name="connsiteX3" fmla="*/ 494985 w 494985"/>
                <a:gd name="connsiteY3" fmla="*/ 28501 h 1120138"/>
                <a:gd name="connsiteX4" fmla="*/ 494985 w 494985"/>
                <a:gd name="connsiteY4" fmla="*/ 1006985 h 1120138"/>
                <a:gd name="connsiteX5" fmla="*/ 466484 w 494985"/>
                <a:gd name="connsiteY5" fmla="*/ 1035486 h 1120138"/>
                <a:gd name="connsiteX6" fmla="*/ 364775 w 494985"/>
                <a:gd name="connsiteY6" fmla="*/ 1062739 h 1120138"/>
                <a:gd name="connsiteX7" fmla="*/ 326675 w 494985"/>
                <a:gd name="connsiteY7" fmla="*/ 1119889 h 1120138"/>
                <a:gd name="connsiteX8" fmla="*/ 202850 w 494985"/>
                <a:gd name="connsiteY8" fmla="*/ 1100839 h 1120138"/>
                <a:gd name="connsiteX9" fmla="*/ 28501 w 494985"/>
                <a:gd name="connsiteY9" fmla="*/ 1035486 h 1120138"/>
                <a:gd name="connsiteX10" fmla="*/ 0 w 494985"/>
                <a:gd name="connsiteY10" fmla="*/ 1006985 h 1120138"/>
                <a:gd name="connsiteX11" fmla="*/ 0 w 494985"/>
                <a:gd name="connsiteY11" fmla="*/ 28501 h 1120138"/>
                <a:gd name="connsiteX0" fmla="*/ 0 w 494985"/>
                <a:gd name="connsiteY0" fmla="*/ 28501 h 1126828"/>
                <a:gd name="connsiteX1" fmla="*/ 28501 w 494985"/>
                <a:gd name="connsiteY1" fmla="*/ 0 h 1126828"/>
                <a:gd name="connsiteX2" fmla="*/ 466484 w 494985"/>
                <a:gd name="connsiteY2" fmla="*/ 0 h 1126828"/>
                <a:gd name="connsiteX3" fmla="*/ 494985 w 494985"/>
                <a:gd name="connsiteY3" fmla="*/ 28501 h 1126828"/>
                <a:gd name="connsiteX4" fmla="*/ 494985 w 494985"/>
                <a:gd name="connsiteY4" fmla="*/ 1006985 h 1126828"/>
                <a:gd name="connsiteX5" fmla="*/ 466484 w 494985"/>
                <a:gd name="connsiteY5" fmla="*/ 1035486 h 1126828"/>
                <a:gd name="connsiteX6" fmla="*/ 364775 w 494985"/>
                <a:gd name="connsiteY6" fmla="*/ 1062739 h 1126828"/>
                <a:gd name="connsiteX7" fmla="*/ 326675 w 494985"/>
                <a:gd name="connsiteY7" fmla="*/ 1119889 h 1126828"/>
                <a:gd name="connsiteX8" fmla="*/ 212375 w 494985"/>
                <a:gd name="connsiteY8" fmla="*/ 1124651 h 1126828"/>
                <a:gd name="connsiteX9" fmla="*/ 28501 w 494985"/>
                <a:gd name="connsiteY9" fmla="*/ 1035486 h 1126828"/>
                <a:gd name="connsiteX10" fmla="*/ 0 w 494985"/>
                <a:gd name="connsiteY10" fmla="*/ 1006985 h 1126828"/>
                <a:gd name="connsiteX11" fmla="*/ 0 w 494985"/>
                <a:gd name="connsiteY11" fmla="*/ 28501 h 1126828"/>
                <a:gd name="connsiteX0" fmla="*/ 0 w 494985"/>
                <a:gd name="connsiteY0" fmla="*/ 28501 h 1126922"/>
                <a:gd name="connsiteX1" fmla="*/ 28501 w 494985"/>
                <a:gd name="connsiteY1" fmla="*/ 0 h 1126922"/>
                <a:gd name="connsiteX2" fmla="*/ 466484 w 494985"/>
                <a:gd name="connsiteY2" fmla="*/ 0 h 1126922"/>
                <a:gd name="connsiteX3" fmla="*/ 494985 w 494985"/>
                <a:gd name="connsiteY3" fmla="*/ 28501 h 1126922"/>
                <a:gd name="connsiteX4" fmla="*/ 494985 w 494985"/>
                <a:gd name="connsiteY4" fmla="*/ 1006985 h 1126922"/>
                <a:gd name="connsiteX5" fmla="*/ 466484 w 494985"/>
                <a:gd name="connsiteY5" fmla="*/ 1035486 h 1126922"/>
                <a:gd name="connsiteX6" fmla="*/ 364775 w 494985"/>
                <a:gd name="connsiteY6" fmla="*/ 1062739 h 1126922"/>
                <a:gd name="connsiteX7" fmla="*/ 326675 w 494985"/>
                <a:gd name="connsiteY7" fmla="*/ 1119889 h 1126922"/>
                <a:gd name="connsiteX8" fmla="*/ 212375 w 494985"/>
                <a:gd name="connsiteY8" fmla="*/ 1124651 h 1126922"/>
                <a:gd name="connsiteX9" fmla="*/ 145700 w 494985"/>
                <a:gd name="connsiteY9" fmla="*/ 1038927 h 1126922"/>
                <a:gd name="connsiteX10" fmla="*/ 28501 w 494985"/>
                <a:gd name="connsiteY10" fmla="*/ 1035486 h 1126922"/>
                <a:gd name="connsiteX11" fmla="*/ 0 w 494985"/>
                <a:gd name="connsiteY11" fmla="*/ 1006985 h 1126922"/>
                <a:gd name="connsiteX12" fmla="*/ 0 w 494985"/>
                <a:gd name="connsiteY12" fmla="*/ 28501 h 1126922"/>
                <a:gd name="connsiteX0" fmla="*/ 0 w 494985"/>
                <a:gd name="connsiteY0" fmla="*/ 28501 h 1126922"/>
                <a:gd name="connsiteX1" fmla="*/ 28501 w 494985"/>
                <a:gd name="connsiteY1" fmla="*/ 0 h 1126922"/>
                <a:gd name="connsiteX2" fmla="*/ 466484 w 494985"/>
                <a:gd name="connsiteY2" fmla="*/ 0 h 1126922"/>
                <a:gd name="connsiteX3" fmla="*/ 494985 w 494985"/>
                <a:gd name="connsiteY3" fmla="*/ 28501 h 1126922"/>
                <a:gd name="connsiteX4" fmla="*/ 494985 w 494985"/>
                <a:gd name="connsiteY4" fmla="*/ 1006985 h 1126922"/>
                <a:gd name="connsiteX5" fmla="*/ 466484 w 494985"/>
                <a:gd name="connsiteY5" fmla="*/ 1035486 h 1126922"/>
                <a:gd name="connsiteX6" fmla="*/ 364775 w 494985"/>
                <a:gd name="connsiteY6" fmla="*/ 1062739 h 1126922"/>
                <a:gd name="connsiteX7" fmla="*/ 326675 w 494985"/>
                <a:gd name="connsiteY7" fmla="*/ 1119889 h 1126922"/>
                <a:gd name="connsiteX8" fmla="*/ 212375 w 494985"/>
                <a:gd name="connsiteY8" fmla="*/ 1124651 h 1126922"/>
                <a:gd name="connsiteX9" fmla="*/ 145700 w 494985"/>
                <a:gd name="connsiteY9" fmla="*/ 1038927 h 1126922"/>
                <a:gd name="connsiteX10" fmla="*/ 28501 w 494985"/>
                <a:gd name="connsiteY10" fmla="*/ 1035486 h 1126922"/>
                <a:gd name="connsiteX11" fmla="*/ 0 w 494985"/>
                <a:gd name="connsiteY11" fmla="*/ 1006985 h 1126922"/>
                <a:gd name="connsiteX12" fmla="*/ 0 w 494985"/>
                <a:gd name="connsiteY12" fmla="*/ 28501 h 1126922"/>
                <a:gd name="connsiteX0" fmla="*/ 0 w 494985"/>
                <a:gd name="connsiteY0" fmla="*/ 28501 h 1126922"/>
                <a:gd name="connsiteX1" fmla="*/ 28501 w 494985"/>
                <a:gd name="connsiteY1" fmla="*/ 0 h 1126922"/>
                <a:gd name="connsiteX2" fmla="*/ 466484 w 494985"/>
                <a:gd name="connsiteY2" fmla="*/ 0 h 1126922"/>
                <a:gd name="connsiteX3" fmla="*/ 494985 w 494985"/>
                <a:gd name="connsiteY3" fmla="*/ 28501 h 1126922"/>
                <a:gd name="connsiteX4" fmla="*/ 494985 w 494985"/>
                <a:gd name="connsiteY4" fmla="*/ 1006985 h 1126922"/>
                <a:gd name="connsiteX5" fmla="*/ 466484 w 494985"/>
                <a:gd name="connsiteY5" fmla="*/ 1035486 h 1126922"/>
                <a:gd name="connsiteX6" fmla="*/ 364775 w 494985"/>
                <a:gd name="connsiteY6" fmla="*/ 1062739 h 1126922"/>
                <a:gd name="connsiteX7" fmla="*/ 326675 w 494985"/>
                <a:gd name="connsiteY7" fmla="*/ 1119889 h 1126922"/>
                <a:gd name="connsiteX8" fmla="*/ 212375 w 494985"/>
                <a:gd name="connsiteY8" fmla="*/ 1124651 h 1126922"/>
                <a:gd name="connsiteX9" fmla="*/ 150463 w 494985"/>
                <a:gd name="connsiteY9" fmla="*/ 1053215 h 1126922"/>
                <a:gd name="connsiteX10" fmla="*/ 28501 w 494985"/>
                <a:gd name="connsiteY10" fmla="*/ 1035486 h 1126922"/>
                <a:gd name="connsiteX11" fmla="*/ 0 w 494985"/>
                <a:gd name="connsiteY11" fmla="*/ 1006985 h 1126922"/>
                <a:gd name="connsiteX12" fmla="*/ 0 w 494985"/>
                <a:gd name="connsiteY12" fmla="*/ 28501 h 1126922"/>
                <a:gd name="connsiteX0" fmla="*/ 0 w 494985"/>
                <a:gd name="connsiteY0" fmla="*/ 28501 h 1126922"/>
                <a:gd name="connsiteX1" fmla="*/ 28501 w 494985"/>
                <a:gd name="connsiteY1" fmla="*/ 0 h 1126922"/>
                <a:gd name="connsiteX2" fmla="*/ 466484 w 494985"/>
                <a:gd name="connsiteY2" fmla="*/ 0 h 1126922"/>
                <a:gd name="connsiteX3" fmla="*/ 494985 w 494985"/>
                <a:gd name="connsiteY3" fmla="*/ 28501 h 1126922"/>
                <a:gd name="connsiteX4" fmla="*/ 494985 w 494985"/>
                <a:gd name="connsiteY4" fmla="*/ 1006985 h 1126922"/>
                <a:gd name="connsiteX5" fmla="*/ 466484 w 494985"/>
                <a:gd name="connsiteY5" fmla="*/ 1035486 h 1126922"/>
                <a:gd name="connsiteX6" fmla="*/ 364775 w 494985"/>
                <a:gd name="connsiteY6" fmla="*/ 1062739 h 1126922"/>
                <a:gd name="connsiteX7" fmla="*/ 326675 w 494985"/>
                <a:gd name="connsiteY7" fmla="*/ 1119889 h 1126922"/>
                <a:gd name="connsiteX8" fmla="*/ 212375 w 494985"/>
                <a:gd name="connsiteY8" fmla="*/ 1124651 h 1126922"/>
                <a:gd name="connsiteX9" fmla="*/ 150463 w 494985"/>
                <a:gd name="connsiteY9" fmla="*/ 1053215 h 1126922"/>
                <a:gd name="connsiteX10" fmla="*/ 28501 w 494985"/>
                <a:gd name="connsiteY10" fmla="*/ 1035486 h 1126922"/>
                <a:gd name="connsiteX11" fmla="*/ 0 w 494985"/>
                <a:gd name="connsiteY11" fmla="*/ 1006985 h 1126922"/>
                <a:gd name="connsiteX12" fmla="*/ 0 w 494985"/>
                <a:gd name="connsiteY12" fmla="*/ 28501 h 1126922"/>
                <a:gd name="connsiteX0" fmla="*/ 0 w 494985"/>
                <a:gd name="connsiteY0" fmla="*/ 28501 h 1119930"/>
                <a:gd name="connsiteX1" fmla="*/ 28501 w 494985"/>
                <a:gd name="connsiteY1" fmla="*/ 0 h 1119930"/>
                <a:gd name="connsiteX2" fmla="*/ 466484 w 494985"/>
                <a:gd name="connsiteY2" fmla="*/ 0 h 1119930"/>
                <a:gd name="connsiteX3" fmla="*/ 494985 w 494985"/>
                <a:gd name="connsiteY3" fmla="*/ 28501 h 1119930"/>
                <a:gd name="connsiteX4" fmla="*/ 494985 w 494985"/>
                <a:gd name="connsiteY4" fmla="*/ 1006985 h 1119930"/>
                <a:gd name="connsiteX5" fmla="*/ 466484 w 494985"/>
                <a:gd name="connsiteY5" fmla="*/ 1035486 h 1119930"/>
                <a:gd name="connsiteX6" fmla="*/ 364775 w 494985"/>
                <a:gd name="connsiteY6" fmla="*/ 1062739 h 1119930"/>
                <a:gd name="connsiteX7" fmla="*/ 326675 w 494985"/>
                <a:gd name="connsiteY7" fmla="*/ 1119889 h 1119930"/>
                <a:gd name="connsiteX8" fmla="*/ 150463 w 494985"/>
                <a:gd name="connsiteY8" fmla="*/ 1053215 h 1119930"/>
                <a:gd name="connsiteX9" fmla="*/ 28501 w 494985"/>
                <a:gd name="connsiteY9" fmla="*/ 1035486 h 1119930"/>
                <a:gd name="connsiteX10" fmla="*/ 0 w 494985"/>
                <a:gd name="connsiteY10" fmla="*/ 1006985 h 1119930"/>
                <a:gd name="connsiteX11" fmla="*/ 0 w 494985"/>
                <a:gd name="connsiteY11" fmla="*/ 28501 h 1119930"/>
                <a:gd name="connsiteX0" fmla="*/ 0 w 494985"/>
                <a:gd name="connsiteY0" fmla="*/ 28501 h 1120193"/>
                <a:gd name="connsiteX1" fmla="*/ 28501 w 494985"/>
                <a:gd name="connsiteY1" fmla="*/ 0 h 1120193"/>
                <a:gd name="connsiteX2" fmla="*/ 466484 w 494985"/>
                <a:gd name="connsiteY2" fmla="*/ 0 h 1120193"/>
                <a:gd name="connsiteX3" fmla="*/ 494985 w 494985"/>
                <a:gd name="connsiteY3" fmla="*/ 28501 h 1120193"/>
                <a:gd name="connsiteX4" fmla="*/ 494985 w 494985"/>
                <a:gd name="connsiteY4" fmla="*/ 1006985 h 1120193"/>
                <a:gd name="connsiteX5" fmla="*/ 466484 w 494985"/>
                <a:gd name="connsiteY5" fmla="*/ 1035486 h 1120193"/>
                <a:gd name="connsiteX6" fmla="*/ 364775 w 494985"/>
                <a:gd name="connsiteY6" fmla="*/ 1062739 h 1120193"/>
                <a:gd name="connsiteX7" fmla="*/ 326675 w 494985"/>
                <a:gd name="connsiteY7" fmla="*/ 1119889 h 1120193"/>
                <a:gd name="connsiteX8" fmla="*/ 28501 w 494985"/>
                <a:gd name="connsiteY8" fmla="*/ 1035486 h 1120193"/>
                <a:gd name="connsiteX9" fmla="*/ 0 w 494985"/>
                <a:gd name="connsiteY9" fmla="*/ 1006985 h 1120193"/>
                <a:gd name="connsiteX10" fmla="*/ 0 w 494985"/>
                <a:gd name="connsiteY10" fmla="*/ 28501 h 1120193"/>
                <a:gd name="connsiteX0" fmla="*/ 0 w 494985"/>
                <a:gd name="connsiteY0" fmla="*/ 28501 h 1062739"/>
                <a:gd name="connsiteX1" fmla="*/ 28501 w 494985"/>
                <a:gd name="connsiteY1" fmla="*/ 0 h 1062739"/>
                <a:gd name="connsiteX2" fmla="*/ 466484 w 494985"/>
                <a:gd name="connsiteY2" fmla="*/ 0 h 1062739"/>
                <a:gd name="connsiteX3" fmla="*/ 494985 w 494985"/>
                <a:gd name="connsiteY3" fmla="*/ 28501 h 1062739"/>
                <a:gd name="connsiteX4" fmla="*/ 494985 w 494985"/>
                <a:gd name="connsiteY4" fmla="*/ 1006985 h 1062739"/>
                <a:gd name="connsiteX5" fmla="*/ 466484 w 494985"/>
                <a:gd name="connsiteY5" fmla="*/ 1035486 h 1062739"/>
                <a:gd name="connsiteX6" fmla="*/ 364775 w 494985"/>
                <a:gd name="connsiteY6" fmla="*/ 1062739 h 1062739"/>
                <a:gd name="connsiteX7" fmla="*/ 28501 w 494985"/>
                <a:gd name="connsiteY7" fmla="*/ 1035486 h 1062739"/>
                <a:gd name="connsiteX8" fmla="*/ 0 w 494985"/>
                <a:gd name="connsiteY8" fmla="*/ 1006985 h 1062739"/>
                <a:gd name="connsiteX9" fmla="*/ 0 w 494985"/>
                <a:gd name="connsiteY9" fmla="*/ 28501 h 1062739"/>
                <a:gd name="connsiteX0" fmla="*/ 0 w 494985"/>
                <a:gd name="connsiteY0" fmla="*/ 28501 h 1035486"/>
                <a:gd name="connsiteX1" fmla="*/ 28501 w 494985"/>
                <a:gd name="connsiteY1" fmla="*/ 0 h 1035486"/>
                <a:gd name="connsiteX2" fmla="*/ 466484 w 494985"/>
                <a:gd name="connsiteY2" fmla="*/ 0 h 1035486"/>
                <a:gd name="connsiteX3" fmla="*/ 494985 w 494985"/>
                <a:gd name="connsiteY3" fmla="*/ 28501 h 1035486"/>
                <a:gd name="connsiteX4" fmla="*/ 494985 w 494985"/>
                <a:gd name="connsiteY4" fmla="*/ 1006985 h 1035486"/>
                <a:gd name="connsiteX5" fmla="*/ 466484 w 494985"/>
                <a:gd name="connsiteY5" fmla="*/ 1035486 h 1035486"/>
                <a:gd name="connsiteX6" fmla="*/ 28501 w 494985"/>
                <a:gd name="connsiteY6" fmla="*/ 1035486 h 1035486"/>
                <a:gd name="connsiteX7" fmla="*/ 0 w 494985"/>
                <a:gd name="connsiteY7" fmla="*/ 1006985 h 1035486"/>
                <a:gd name="connsiteX8" fmla="*/ 0 w 494985"/>
                <a:gd name="connsiteY8" fmla="*/ 28501 h 1035486"/>
                <a:gd name="connsiteX0" fmla="*/ 0 w 494985"/>
                <a:gd name="connsiteY0" fmla="*/ 28501 h 1038340"/>
                <a:gd name="connsiteX1" fmla="*/ 28501 w 494985"/>
                <a:gd name="connsiteY1" fmla="*/ 0 h 1038340"/>
                <a:gd name="connsiteX2" fmla="*/ 466484 w 494985"/>
                <a:gd name="connsiteY2" fmla="*/ 0 h 1038340"/>
                <a:gd name="connsiteX3" fmla="*/ 494985 w 494985"/>
                <a:gd name="connsiteY3" fmla="*/ 28501 h 1038340"/>
                <a:gd name="connsiteX4" fmla="*/ 494985 w 494985"/>
                <a:gd name="connsiteY4" fmla="*/ 1006985 h 1038340"/>
                <a:gd name="connsiteX5" fmla="*/ 466484 w 494985"/>
                <a:gd name="connsiteY5" fmla="*/ 1035486 h 1038340"/>
                <a:gd name="connsiteX6" fmla="*/ 153637 w 494985"/>
                <a:gd name="connsiteY6" fmla="*/ 1037339 h 1038340"/>
                <a:gd name="connsiteX7" fmla="*/ 28501 w 494985"/>
                <a:gd name="connsiteY7" fmla="*/ 1035486 h 1038340"/>
                <a:gd name="connsiteX8" fmla="*/ 0 w 494985"/>
                <a:gd name="connsiteY8" fmla="*/ 1006985 h 1038340"/>
                <a:gd name="connsiteX9" fmla="*/ 0 w 494985"/>
                <a:gd name="connsiteY9" fmla="*/ 28501 h 1038340"/>
                <a:gd name="connsiteX0" fmla="*/ 0 w 494985"/>
                <a:gd name="connsiteY0" fmla="*/ 28501 h 1038241"/>
                <a:gd name="connsiteX1" fmla="*/ 28501 w 494985"/>
                <a:gd name="connsiteY1" fmla="*/ 0 h 1038241"/>
                <a:gd name="connsiteX2" fmla="*/ 466484 w 494985"/>
                <a:gd name="connsiteY2" fmla="*/ 0 h 1038241"/>
                <a:gd name="connsiteX3" fmla="*/ 494985 w 494985"/>
                <a:gd name="connsiteY3" fmla="*/ 28501 h 1038241"/>
                <a:gd name="connsiteX4" fmla="*/ 494985 w 494985"/>
                <a:gd name="connsiteY4" fmla="*/ 1006985 h 1038241"/>
                <a:gd name="connsiteX5" fmla="*/ 466484 w 494985"/>
                <a:gd name="connsiteY5" fmla="*/ 1035486 h 1038241"/>
                <a:gd name="connsiteX6" fmla="*/ 274287 w 494985"/>
                <a:gd name="connsiteY6" fmla="*/ 1037339 h 1038241"/>
                <a:gd name="connsiteX7" fmla="*/ 153637 w 494985"/>
                <a:gd name="connsiteY7" fmla="*/ 1037339 h 1038241"/>
                <a:gd name="connsiteX8" fmla="*/ 28501 w 494985"/>
                <a:gd name="connsiteY8" fmla="*/ 1035486 h 1038241"/>
                <a:gd name="connsiteX9" fmla="*/ 0 w 494985"/>
                <a:gd name="connsiteY9" fmla="*/ 1006985 h 1038241"/>
                <a:gd name="connsiteX10" fmla="*/ 0 w 494985"/>
                <a:gd name="connsiteY10" fmla="*/ 28501 h 1038241"/>
                <a:gd name="connsiteX0" fmla="*/ 0 w 494985"/>
                <a:gd name="connsiteY0" fmla="*/ 28501 h 1038241"/>
                <a:gd name="connsiteX1" fmla="*/ 28501 w 494985"/>
                <a:gd name="connsiteY1" fmla="*/ 0 h 1038241"/>
                <a:gd name="connsiteX2" fmla="*/ 466484 w 494985"/>
                <a:gd name="connsiteY2" fmla="*/ 0 h 1038241"/>
                <a:gd name="connsiteX3" fmla="*/ 494985 w 494985"/>
                <a:gd name="connsiteY3" fmla="*/ 28501 h 1038241"/>
                <a:gd name="connsiteX4" fmla="*/ 494985 w 494985"/>
                <a:gd name="connsiteY4" fmla="*/ 1006985 h 1038241"/>
                <a:gd name="connsiteX5" fmla="*/ 466484 w 494985"/>
                <a:gd name="connsiteY5" fmla="*/ 1035486 h 1038241"/>
                <a:gd name="connsiteX6" fmla="*/ 369537 w 494985"/>
                <a:gd name="connsiteY6" fmla="*/ 1030990 h 1038241"/>
                <a:gd name="connsiteX7" fmla="*/ 274287 w 494985"/>
                <a:gd name="connsiteY7" fmla="*/ 1037339 h 1038241"/>
                <a:gd name="connsiteX8" fmla="*/ 153637 w 494985"/>
                <a:gd name="connsiteY8" fmla="*/ 1037339 h 1038241"/>
                <a:gd name="connsiteX9" fmla="*/ 28501 w 494985"/>
                <a:gd name="connsiteY9" fmla="*/ 1035486 h 1038241"/>
                <a:gd name="connsiteX10" fmla="*/ 0 w 494985"/>
                <a:gd name="connsiteY10" fmla="*/ 1006985 h 1038241"/>
                <a:gd name="connsiteX11" fmla="*/ 0 w 494985"/>
                <a:gd name="connsiteY11" fmla="*/ 28501 h 1038241"/>
                <a:gd name="connsiteX0" fmla="*/ 0 w 494985"/>
                <a:gd name="connsiteY0" fmla="*/ 28501 h 1107189"/>
                <a:gd name="connsiteX1" fmla="*/ 28501 w 494985"/>
                <a:gd name="connsiteY1" fmla="*/ 0 h 1107189"/>
                <a:gd name="connsiteX2" fmla="*/ 466484 w 494985"/>
                <a:gd name="connsiteY2" fmla="*/ 0 h 1107189"/>
                <a:gd name="connsiteX3" fmla="*/ 494985 w 494985"/>
                <a:gd name="connsiteY3" fmla="*/ 28501 h 1107189"/>
                <a:gd name="connsiteX4" fmla="*/ 494985 w 494985"/>
                <a:gd name="connsiteY4" fmla="*/ 1006985 h 1107189"/>
                <a:gd name="connsiteX5" fmla="*/ 466484 w 494985"/>
                <a:gd name="connsiteY5" fmla="*/ 1035486 h 1107189"/>
                <a:gd name="connsiteX6" fmla="*/ 369537 w 494985"/>
                <a:gd name="connsiteY6" fmla="*/ 1030990 h 1107189"/>
                <a:gd name="connsiteX7" fmla="*/ 274287 w 494985"/>
                <a:gd name="connsiteY7" fmla="*/ 1037339 h 1107189"/>
                <a:gd name="connsiteX8" fmla="*/ 159987 w 494985"/>
                <a:gd name="connsiteY8" fmla="*/ 1107189 h 1107189"/>
                <a:gd name="connsiteX9" fmla="*/ 28501 w 494985"/>
                <a:gd name="connsiteY9" fmla="*/ 1035486 h 1107189"/>
                <a:gd name="connsiteX10" fmla="*/ 0 w 494985"/>
                <a:gd name="connsiteY10" fmla="*/ 1006985 h 1107189"/>
                <a:gd name="connsiteX11" fmla="*/ 0 w 494985"/>
                <a:gd name="connsiteY11" fmla="*/ 28501 h 1107189"/>
                <a:gd name="connsiteX0" fmla="*/ 0 w 494985"/>
                <a:gd name="connsiteY0" fmla="*/ 28501 h 1107189"/>
                <a:gd name="connsiteX1" fmla="*/ 28501 w 494985"/>
                <a:gd name="connsiteY1" fmla="*/ 0 h 1107189"/>
                <a:gd name="connsiteX2" fmla="*/ 466484 w 494985"/>
                <a:gd name="connsiteY2" fmla="*/ 0 h 1107189"/>
                <a:gd name="connsiteX3" fmla="*/ 494985 w 494985"/>
                <a:gd name="connsiteY3" fmla="*/ 28501 h 1107189"/>
                <a:gd name="connsiteX4" fmla="*/ 494985 w 494985"/>
                <a:gd name="connsiteY4" fmla="*/ 1006985 h 1107189"/>
                <a:gd name="connsiteX5" fmla="*/ 466484 w 494985"/>
                <a:gd name="connsiteY5" fmla="*/ 1035486 h 1107189"/>
                <a:gd name="connsiteX6" fmla="*/ 369537 w 494985"/>
                <a:gd name="connsiteY6" fmla="*/ 1030990 h 1107189"/>
                <a:gd name="connsiteX7" fmla="*/ 274287 w 494985"/>
                <a:gd name="connsiteY7" fmla="*/ 1100839 h 1107189"/>
                <a:gd name="connsiteX8" fmla="*/ 159987 w 494985"/>
                <a:gd name="connsiteY8" fmla="*/ 1107189 h 1107189"/>
                <a:gd name="connsiteX9" fmla="*/ 28501 w 494985"/>
                <a:gd name="connsiteY9" fmla="*/ 1035486 h 1107189"/>
                <a:gd name="connsiteX10" fmla="*/ 0 w 494985"/>
                <a:gd name="connsiteY10" fmla="*/ 1006985 h 1107189"/>
                <a:gd name="connsiteX11" fmla="*/ 0 w 494985"/>
                <a:gd name="connsiteY11" fmla="*/ 28501 h 110718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274287 w 494985"/>
                <a:gd name="connsiteY7" fmla="*/ 1100839 h 1100839"/>
                <a:gd name="connsiteX8" fmla="*/ 157605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274287 w 494985"/>
                <a:gd name="connsiteY7" fmla="*/ 1100839 h 1100839"/>
                <a:gd name="connsiteX8" fmla="*/ 150461 w 494985"/>
                <a:gd name="connsiteY8" fmla="*/ 1040514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274287 w 494985"/>
                <a:gd name="connsiteY7" fmla="*/ 1100839 h 1100839"/>
                <a:gd name="connsiteX8" fmla="*/ 148080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274287 w 494985"/>
                <a:gd name="connsiteY7" fmla="*/ 1100839 h 1100839"/>
                <a:gd name="connsiteX8" fmla="*/ 148080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198087 w 494985"/>
                <a:gd name="connsiteY7" fmla="*/ 1100839 h 1100839"/>
                <a:gd name="connsiteX8" fmla="*/ 148080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198087 w 494985"/>
                <a:gd name="connsiteY7" fmla="*/ 1100839 h 1100839"/>
                <a:gd name="connsiteX8" fmla="*/ 148080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57"/>
                <a:gd name="connsiteX1" fmla="*/ 28501 w 494985"/>
                <a:gd name="connsiteY1" fmla="*/ 0 h 1100857"/>
                <a:gd name="connsiteX2" fmla="*/ 466484 w 494985"/>
                <a:gd name="connsiteY2" fmla="*/ 0 h 1100857"/>
                <a:gd name="connsiteX3" fmla="*/ 494985 w 494985"/>
                <a:gd name="connsiteY3" fmla="*/ 28501 h 1100857"/>
                <a:gd name="connsiteX4" fmla="*/ 494985 w 494985"/>
                <a:gd name="connsiteY4" fmla="*/ 1006985 h 1100857"/>
                <a:gd name="connsiteX5" fmla="*/ 466484 w 494985"/>
                <a:gd name="connsiteY5" fmla="*/ 1035486 h 1100857"/>
                <a:gd name="connsiteX6" fmla="*/ 369537 w 494985"/>
                <a:gd name="connsiteY6" fmla="*/ 1030990 h 1100857"/>
                <a:gd name="connsiteX7" fmla="*/ 198087 w 494985"/>
                <a:gd name="connsiteY7" fmla="*/ 1100839 h 1100857"/>
                <a:gd name="connsiteX8" fmla="*/ 148080 w 494985"/>
                <a:gd name="connsiteY8" fmla="*/ 1033370 h 1100857"/>
                <a:gd name="connsiteX9" fmla="*/ 28501 w 494985"/>
                <a:gd name="connsiteY9" fmla="*/ 1035486 h 1100857"/>
                <a:gd name="connsiteX10" fmla="*/ 0 w 494985"/>
                <a:gd name="connsiteY10" fmla="*/ 1006985 h 1100857"/>
                <a:gd name="connsiteX11" fmla="*/ 0 w 494985"/>
                <a:gd name="connsiteY11" fmla="*/ 28501 h 1100857"/>
                <a:gd name="connsiteX0" fmla="*/ 0 w 494985"/>
                <a:gd name="connsiteY0" fmla="*/ 28501 h 1101187"/>
                <a:gd name="connsiteX1" fmla="*/ 28501 w 494985"/>
                <a:gd name="connsiteY1" fmla="*/ 0 h 1101187"/>
                <a:gd name="connsiteX2" fmla="*/ 466484 w 494985"/>
                <a:gd name="connsiteY2" fmla="*/ 0 h 1101187"/>
                <a:gd name="connsiteX3" fmla="*/ 494985 w 494985"/>
                <a:gd name="connsiteY3" fmla="*/ 28501 h 1101187"/>
                <a:gd name="connsiteX4" fmla="*/ 494985 w 494985"/>
                <a:gd name="connsiteY4" fmla="*/ 1006985 h 1101187"/>
                <a:gd name="connsiteX5" fmla="*/ 466484 w 494985"/>
                <a:gd name="connsiteY5" fmla="*/ 1035486 h 1101187"/>
                <a:gd name="connsiteX6" fmla="*/ 369537 w 494985"/>
                <a:gd name="connsiteY6" fmla="*/ 1030990 h 1101187"/>
                <a:gd name="connsiteX7" fmla="*/ 198087 w 494985"/>
                <a:gd name="connsiteY7" fmla="*/ 1100839 h 1101187"/>
                <a:gd name="connsiteX8" fmla="*/ 148080 w 494985"/>
                <a:gd name="connsiteY8" fmla="*/ 1033370 h 1101187"/>
                <a:gd name="connsiteX9" fmla="*/ 28501 w 494985"/>
                <a:gd name="connsiteY9" fmla="*/ 1035486 h 1101187"/>
                <a:gd name="connsiteX10" fmla="*/ 0 w 494985"/>
                <a:gd name="connsiteY10" fmla="*/ 1006985 h 1101187"/>
                <a:gd name="connsiteX11" fmla="*/ 0 w 494985"/>
                <a:gd name="connsiteY11" fmla="*/ 28501 h 1101187"/>
                <a:gd name="connsiteX0" fmla="*/ 0 w 494985"/>
                <a:gd name="connsiteY0" fmla="*/ 28501 h 1101096"/>
                <a:gd name="connsiteX1" fmla="*/ 28501 w 494985"/>
                <a:gd name="connsiteY1" fmla="*/ 0 h 1101096"/>
                <a:gd name="connsiteX2" fmla="*/ 466484 w 494985"/>
                <a:gd name="connsiteY2" fmla="*/ 0 h 1101096"/>
                <a:gd name="connsiteX3" fmla="*/ 494985 w 494985"/>
                <a:gd name="connsiteY3" fmla="*/ 28501 h 1101096"/>
                <a:gd name="connsiteX4" fmla="*/ 494985 w 494985"/>
                <a:gd name="connsiteY4" fmla="*/ 1006985 h 1101096"/>
                <a:gd name="connsiteX5" fmla="*/ 466484 w 494985"/>
                <a:gd name="connsiteY5" fmla="*/ 1035486 h 1101096"/>
                <a:gd name="connsiteX6" fmla="*/ 369537 w 494985"/>
                <a:gd name="connsiteY6" fmla="*/ 1030990 h 1101096"/>
                <a:gd name="connsiteX7" fmla="*/ 290956 w 494985"/>
                <a:gd name="connsiteY7" fmla="*/ 1055596 h 1101096"/>
                <a:gd name="connsiteX8" fmla="*/ 198087 w 494985"/>
                <a:gd name="connsiteY8" fmla="*/ 1100839 h 1101096"/>
                <a:gd name="connsiteX9" fmla="*/ 148080 w 494985"/>
                <a:gd name="connsiteY9" fmla="*/ 1033370 h 1101096"/>
                <a:gd name="connsiteX10" fmla="*/ 28501 w 494985"/>
                <a:gd name="connsiteY10" fmla="*/ 1035486 h 1101096"/>
                <a:gd name="connsiteX11" fmla="*/ 0 w 494985"/>
                <a:gd name="connsiteY11" fmla="*/ 1006985 h 1101096"/>
                <a:gd name="connsiteX12" fmla="*/ 0 w 494985"/>
                <a:gd name="connsiteY12" fmla="*/ 28501 h 1101096"/>
                <a:gd name="connsiteX0" fmla="*/ 0 w 494985"/>
                <a:gd name="connsiteY0" fmla="*/ 28501 h 1105462"/>
                <a:gd name="connsiteX1" fmla="*/ 28501 w 494985"/>
                <a:gd name="connsiteY1" fmla="*/ 0 h 1105462"/>
                <a:gd name="connsiteX2" fmla="*/ 466484 w 494985"/>
                <a:gd name="connsiteY2" fmla="*/ 0 h 1105462"/>
                <a:gd name="connsiteX3" fmla="*/ 494985 w 494985"/>
                <a:gd name="connsiteY3" fmla="*/ 28501 h 1105462"/>
                <a:gd name="connsiteX4" fmla="*/ 494985 w 494985"/>
                <a:gd name="connsiteY4" fmla="*/ 1006985 h 1105462"/>
                <a:gd name="connsiteX5" fmla="*/ 466484 w 494985"/>
                <a:gd name="connsiteY5" fmla="*/ 1035486 h 1105462"/>
                <a:gd name="connsiteX6" fmla="*/ 369537 w 494985"/>
                <a:gd name="connsiteY6" fmla="*/ 1030990 h 1105462"/>
                <a:gd name="connsiteX7" fmla="*/ 305243 w 494985"/>
                <a:gd name="connsiteY7" fmla="*/ 1098458 h 1105462"/>
                <a:gd name="connsiteX8" fmla="*/ 198087 w 494985"/>
                <a:gd name="connsiteY8" fmla="*/ 1100839 h 1105462"/>
                <a:gd name="connsiteX9" fmla="*/ 148080 w 494985"/>
                <a:gd name="connsiteY9" fmla="*/ 1033370 h 1105462"/>
                <a:gd name="connsiteX10" fmla="*/ 28501 w 494985"/>
                <a:gd name="connsiteY10" fmla="*/ 1035486 h 1105462"/>
                <a:gd name="connsiteX11" fmla="*/ 0 w 494985"/>
                <a:gd name="connsiteY11" fmla="*/ 1006985 h 1105462"/>
                <a:gd name="connsiteX12" fmla="*/ 0 w 494985"/>
                <a:gd name="connsiteY12" fmla="*/ 28501 h 1105462"/>
                <a:gd name="connsiteX0" fmla="*/ 0 w 494985"/>
                <a:gd name="connsiteY0" fmla="*/ 28501 h 1105462"/>
                <a:gd name="connsiteX1" fmla="*/ 28501 w 494985"/>
                <a:gd name="connsiteY1" fmla="*/ 0 h 1105462"/>
                <a:gd name="connsiteX2" fmla="*/ 466484 w 494985"/>
                <a:gd name="connsiteY2" fmla="*/ 0 h 1105462"/>
                <a:gd name="connsiteX3" fmla="*/ 494985 w 494985"/>
                <a:gd name="connsiteY3" fmla="*/ 28501 h 1105462"/>
                <a:gd name="connsiteX4" fmla="*/ 494985 w 494985"/>
                <a:gd name="connsiteY4" fmla="*/ 1006985 h 1105462"/>
                <a:gd name="connsiteX5" fmla="*/ 466484 w 494985"/>
                <a:gd name="connsiteY5" fmla="*/ 1035486 h 1105462"/>
                <a:gd name="connsiteX6" fmla="*/ 369537 w 494985"/>
                <a:gd name="connsiteY6" fmla="*/ 1030990 h 1105462"/>
                <a:gd name="connsiteX7" fmla="*/ 305243 w 494985"/>
                <a:gd name="connsiteY7" fmla="*/ 1098458 h 1105462"/>
                <a:gd name="connsiteX8" fmla="*/ 198087 w 494985"/>
                <a:gd name="connsiteY8" fmla="*/ 1100839 h 1105462"/>
                <a:gd name="connsiteX9" fmla="*/ 148080 w 494985"/>
                <a:gd name="connsiteY9" fmla="*/ 1033370 h 1105462"/>
                <a:gd name="connsiteX10" fmla="*/ 28501 w 494985"/>
                <a:gd name="connsiteY10" fmla="*/ 1035486 h 1105462"/>
                <a:gd name="connsiteX11" fmla="*/ 0 w 494985"/>
                <a:gd name="connsiteY11" fmla="*/ 1006985 h 1105462"/>
                <a:gd name="connsiteX12" fmla="*/ 0 w 494985"/>
                <a:gd name="connsiteY12" fmla="*/ 28501 h 110546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69537 w 494985"/>
                <a:gd name="connsiteY6" fmla="*/ 1030990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48080 w 494985"/>
                <a:gd name="connsiteY9" fmla="*/ 1033370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69537 w 494985"/>
                <a:gd name="connsiteY6" fmla="*/ 1030990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48080 w 494985"/>
                <a:gd name="connsiteY9" fmla="*/ 1033370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69537 w 494985"/>
                <a:gd name="connsiteY6" fmla="*/ 1030990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69537 w 494985"/>
                <a:gd name="connsiteY6" fmla="*/ 1030990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71918 w 494985"/>
                <a:gd name="connsiteY6" fmla="*/ 1041471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71918 w 494985"/>
                <a:gd name="connsiteY6" fmla="*/ 1041471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71918 w 494985"/>
                <a:gd name="connsiteY6" fmla="*/ 1041471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6321"/>
                <a:gd name="connsiteX1" fmla="*/ 28501 w 494985"/>
                <a:gd name="connsiteY1" fmla="*/ 0 h 1106321"/>
                <a:gd name="connsiteX2" fmla="*/ 466484 w 494985"/>
                <a:gd name="connsiteY2" fmla="*/ 0 h 1106321"/>
                <a:gd name="connsiteX3" fmla="*/ 494985 w 494985"/>
                <a:gd name="connsiteY3" fmla="*/ 28501 h 1106321"/>
                <a:gd name="connsiteX4" fmla="*/ 494985 w 494985"/>
                <a:gd name="connsiteY4" fmla="*/ 1006985 h 1106321"/>
                <a:gd name="connsiteX5" fmla="*/ 466484 w 494985"/>
                <a:gd name="connsiteY5" fmla="*/ 1035486 h 1106321"/>
                <a:gd name="connsiteX6" fmla="*/ 371918 w 494985"/>
                <a:gd name="connsiteY6" fmla="*/ 1041471 h 1106321"/>
                <a:gd name="connsiteX7" fmla="*/ 305243 w 494985"/>
                <a:gd name="connsiteY7" fmla="*/ 1106317 h 1106321"/>
                <a:gd name="connsiteX8" fmla="*/ 198087 w 494985"/>
                <a:gd name="connsiteY8" fmla="*/ 1100839 h 1106321"/>
                <a:gd name="connsiteX9" fmla="*/ 150462 w 494985"/>
                <a:gd name="connsiteY9" fmla="*/ 1038611 h 1106321"/>
                <a:gd name="connsiteX10" fmla="*/ 28501 w 494985"/>
                <a:gd name="connsiteY10" fmla="*/ 1035486 h 1106321"/>
                <a:gd name="connsiteX11" fmla="*/ 0 w 494985"/>
                <a:gd name="connsiteY11" fmla="*/ 1006985 h 1106321"/>
                <a:gd name="connsiteX12" fmla="*/ 0 w 494985"/>
                <a:gd name="connsiteY12" fmla="*/ 28501 h 1106321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0462 w 494985"/>
                <a:gd name="connsiteY9" fmla="*/ 103861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79037 w 494985"/>
                <a:gd name="connsiteY9" fmla="*/ 103599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83799 w 494985"/>
                <a:gd name="connsiteY9" fmla="*/ 104647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83799 w 494985"/>
                <a:gd name="connsiteY9" fmla="*/ 104647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83799 w 494985"/>
                <a:gd name="connsiteY9" fmla="*/ 1046471 h 1102488"/>
                <a:gd name="connsiteX10" fmla="*/ 153278 w 494985"/>
                <a:gd name="connsiteY10" fmla="*/ 1037850 h 1102488"/>
                <a:gd name="connsiteX11" fmla="*/ 28501 w 494985"/>
                <a:gd name="connsiteY11" fmla="*/ 1035486 h 1102488"/>
                <a:gd name="connsiteX12" fmla="*/ 0 w 494985"/>
                <a:gd name="connsiteY12" fmla="*/ 1006985 h 1102488"/>
                <a:gd name="connsiteX13" fmla="*/ 0 w 494985"/>
                <a:gd name="connsiteY13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3278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29465 w 494985"/>
                <a:gd name="connsiteY9" fmla="*/ 104309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29465 w 494985"/>
                <a:gd name="connsiteY9" fmla="*/ 104309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3654"/>
                <a:gd name="connsiteX1" fmla="*/ 28501 w 494985"/>
                <a:gd name="connsiteY1" fmla="*/ 0 h 1103654"/>
                <a:gd name="connsiteX2" fmla="*/ 466484 w 494985"/>
                <a:gd name="connsiteY2" fmla="*/ 0 h 1103654"/>
                <a:gd name="connsiteX3" fmla="*/ 494985 w 494985"/>
                <a:gd name="connsiteY3" fmla="*/ 28501 h 1103654"/>
                <a:gd name="connsiteX4" fmla="*/ 494985 w 494985"/>
                <a:gd name="connsiteY4" fmla="*/ 1006985 h 1103654"/>
                <a:gd name="connsiteX5" fmla="*/ 466484 w 494985"/>
                <a:gd name="connsiteY5" fmla="*/ 1035486 h 1103654"/>
                <a:gd name="connsiteX6" fmla="*/ 371918 w 494985"/>
                <a:gd name="connsiteY6" fmla="*/ 1041471 h 1103654"/>
                <a:gd name="connsiteX7" fmla="*/ 307624 w 494985"/>
                <a:gd name="connsiteY7" fmla="*/ 1101077 h 1103654"/>
                <a:gd name="connsiteX8" fmla="*/ 198087 w 494985"/>
                <a:gd name="connsiteY8" fmla="*/ 1100839 h 1103654"/>
                <a:gd name="connsiteX9" fmla="*/ 136609 w 494985"/>
                <a:gd name="connsiteY9" fmla="*/ 1037850 h 1103654"/>
                <a:gd name="connsiteX10" fmla="*/ 28501 w 494985"/>
                <a:gd name="connsiteY10" fmla="*/ 1035486 h 1103654"/>
                <a:gd name="connsiteX11" fmla="*/ 0 w 494985"/>
                <a:gd name="connsiteY11" fmla="*/ 1006985 h 1103654"/>
                <a:gd name="connsiteX12" fmla="*/ 0 w 494985"/>
                <a:gd name="connsiteY12" fmla="*/ 28501 h 1103654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8041 w 494985"/>
                <a:gd name="connsiteY9" fmla="*/ 1035229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8041 w 494985"/>
                <a:gd name="connsiteY9" fmla="*/ 1035229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8041 w 494985"/>
                <a:gd name="connsiteY9" fmla="*/ 1035229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8041 w 494985"/>
                <a:gd name="connsiteY9" fmla="*/ 1035229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6240"/>
                <a:gd name="connsiteX1" fmla="*/ 28501 w 494985"/>
                <a:gd name="connsiteY1" fmla="*/ 0 h 1106240"/>
                <a:gd name="connsiteX2" fmla="*/ 466484 w 494985"/>
                <a:gd name="connsiteY2" fmla="*/ 0 h 1106240"/>
                <a:gd name="connsiteX3" fmla="*/ 494985 w 494985"/>
                <a:gd name="connsiteY3" fmla="*/ 28501 h 1106240"/>
                <a:gd name="connsiteX4" fmla="*/ 494985 w 494985"/>
                <a:gd name="connsiteY4" fmla="*/ 1006985 h 1106240"/>
                <a:gd name="connsiteX5" fmla="*/ 466484 w 494985"/>
                <a:gd name="connsiteY5" fmla="*/ 1035486 h 1106240"/>
                <a:gd name="connsiteX6" fmla="*/ 369537 w 494985"/>
                <a:gd name="connsiteY6" fmla="*/ 1033611 h 1106240"/>
                <a:gd name="connsiteX7" fmla="*/ 307624 w 494985"/>
                <a:gd name="connsiteY7" fmla="*/ 1101077 h 1106240"/>
                <a:gd name="connsiteX8" fmla="*/ 198087 w 494985"/>
                <a:gd name="connsiteY8" fmla="*/ 1100839 h 1106240"/>
                <a:gd name="connsiteX9" fmla="*/ 158041 w 494985"/>
                <a:gd name="connsiteY9" fmla="*/ 1035229 h 1106240"/>
                <a:gd name="connsiteX10" fmla="*/ 28501 w 494985"/>
                <a:gd name="connsiteY10" fmla="*/ 1035486 h 1106240"/>
                <a:gd name="connsiteX11" fmla="*/ 0 w 494985"/>
                <a:gd name="connsiteY11" fmla="*/ 1006985 h 1106240"/>
                <a:gd name="connsiteX12" fmla="*/ 0 w 494985"/>
                <a:gd name="connsiteY12" fmla="*/ 28501 h 1106240"/>
                <a:gd name="connsiteX0" fmla="*/ 0 w 494985"/>
                <a:gd name="connsiteY0" fmla="*/ 28501 h 1105659"/>
                <a:gd name="connsiteX1" fmla="*/ 28501 w 494985"/>
                <a:gd name="connsiteY1" fmla="*/ 0 h 1105659"/>
                <a:gd name="connsiteX2" fmla="*/ 466484 w 494985"/>
                <a:gd name="connsiteY2" fmla="*/ 0 h 1105659"/>
                <a:gd name="connsiteX3" fmla="*/ 494985 w 494985"/>
                <a:gd name="connsiteY3" fmla="*/ 28501 h 1105659"/>
                <a:gd name="connsiteX4" fmla="*/ 494985 w 494985"/>
                <a:gd name="connsiteY4" fmla="*/ 1006985 h 1105659"/>
                <a:gd name="connsiteX5" fmla="*/ 466484 w 494985"/>
                <a:gd name="connsiteY5" fmla="*/ 1035486 h 1105659"/>
                <a:gd name="connsiteX6" fmla="*/ 371918 w 494985"/>
                <a:gd name="connsiteY6" fmla="*/ 1041470 h 1105659"/>
                <a:gd name="connsiteX7" fmla="*/ 307624 w 494985"/>
                <a:gd name="connsiteY7" fmla="*/ 1101077 h 1105659"/>
                <a:gd name="connsiteX8" fmla="*/ 198087 w 494985"/>
                <a:gd name="connsiteY8" fmla="*/ 1100839 h 1105659"/>
                <a:gd name="connsiteX9" fmla="*/ 158041 w 494985"/>
                <a:gd name="connsiteY9" fmla="*/ 1035229 h 1105659"/>
                <a:gd name="connsiteX10" fmla="*/ 28501 w 494985"/>
                <a:gd name="connsiteY10" fmla="*/ 1035486 h 1105659"/>
                <a:gd name="connsiteX11" fmla="*/ 0 w 494985"/>
                <a:gd name="connsiteY11" fmla="*/ 1006985 h 1105659"/>
                <a:gd name="connsiteX12" fmla="*/ 0 w 494985"/>
                <a:gd name="connsiteY12" fmla="*/ 28501 h 1105659"/>
                <a:gd name="connsiteX0" fmla="*/ 0 w 494985"/>
                <a:gd name="connsiteY0" fmla="*/ 28501 h 1106046"/>
                <a:gd name="connsiteX1" fmla="*/ 28501 w 494985"/>
                <a:gd name="connsiteY1" fmla="*/ 0 h 1106046"/>
                <a:gd name="connsiteX2" fmla="*/ 466484 w 494985"/>
                <a:gd name="connsiteY2" fmla="*/ 0 h 1106046"/>
                <a:gd name="connsiteX3" fmla="*/ 494985 w 494985"/>
                <a:gd name="connsiteY3" fmla="*/ 28501 h 1106046"/>
                <a:gd name="connsiteX4" fmla="*/ 494985 w 494985"/>
                <a:gd name="connsiteY4" fmla="*/ 1006985 h 1106046"/>
                <a:gd name="connsiteX5" fmla="*/ 466484 w 494985"/>
                <a:gd name="connsiteY5" fmla="*/ 1035486 h 1106046"/>
                <a:gd name="connsiteX6" fmla="*/ 364775 w 494985"/>
                <a:gd name="connsiteY6" fmla="*/ 1036230 h 1106046"/>
                <a:gd name="connsiteX7" fmla="*/ 307624 w 494985"/>
                <a:gd name="connsiteY7" fmla="*/ 1101077 h 1106046"/>
                <a:gd name="connsiteX8" fmla="*/ 198087 w 494985"/>
                <a:gd name="connsiteY8" fmla="*/ 1100839 h 1106046"/>
                <a:gd name="connsiteX9" fmla="*/ 158041 w 494985"/>
                <a:gd name="connsiteY9" fmla="*/ 1035229 h 1106046"/>
                <a:gd name="connsiteX10" fmla="*/ 28501 w 494985"/>
                <a:gd name="connsiteY10" fmla="*/ 1035486 h 1106046"/>
                <a:gd name="connsiteX11" fmla="*/ 0 w 494985"/>
                <a:gd name="connsiteY11" fmla="*/ 1006985 h 1106046"/>
                <a:gd name="connsiteX12" fmla="*/ 0 w 494985"/>
                <a:gd name="connsiteY12" fmla="*/ 28501 h 1106046"/>
                <a:gd name="connsiteX0" fmla="*/ 0 w 494985"/>
                <a:gd name="connsiteY0" fmla="*/ 28501 h 1106046"/>
                <a:gd name="connsiteX1" fmla="*/ 28501 w 494985"/>
                <a:gd name="connsiteY1" fmla="*/ 0 h 1106046"/>
                <a:gd name="connsiteX2" fmla="*/ 466484 w 494985"/>
                <a:gd name="connsiteY2" fmla="*/ 0 h 1106046"/>
                <a:gd name="connsiteX3" fmla="*/ 494985 w 494985"/>
                <a:gd name="connsiteY3" fmla="*/ 28501 h 1106046"/>
                <a:gd name="connsiteX4" fmla="*/ 494985 w 494985"/>
                <a:gd name="connsiteY4" fmla="*/ 1006985 h 1106046"/>
                <a:gd name="connsiteX5" fmla="*/ 466484 w 494985"/>
                <a:gd name="connsiteY5" fmla="*/ 1035486 h 1106046"/>
                <a:gd name="connsiteX6" fmla="*/ 364775 w 494985"/>
                <a:gd name="connsiteY6" fmla="*/ 1036230 h 1106046"/>
                <a:gd name="connsiteX7" fmla="*/ 307624 w 494985"/>
                <a:gd name="connsiteY7" fmla="*/ 1101077 h 1106046"/>
                <a:gd name="connsiteX8" fmla="*/ 198087 w 494985"/>
                <a:gd name="connsiteY8" fmla="*/ 1100839 h 1106046"/>
                <a:gd name="connsiteX9" fmla="*/ 158041 w 494985"/>
                <a:gd name="connsiteY9" fmla="*/ 1035229 h 1106046"/>
                <a:gd name="connsiteX10" fmla="*/ 28501 w 494985"/>
                <a:gd name="connsiteY10" fmla="*/ 1035486 h 1106046"/>
                <a:gd name="connsiteX11" fmla="*/ 0 w 494985"/>
                <a:gd name="connsiteY11" fmla="*/ 1006985 h 1106046"/>
                <a:gd name="connsiteX12" fmla="*/ 0 w 494985"/>
                <a:gd name="connsiteY12" fmla="*/ 28501 h 1106046"/>
                <a:gd name="connsiteX0" fmla="*/ 0 w 494985"/>
                <a:gd name="connsiteY0" fmla="*/ 28501 h 1104264"/>
                <a:gd name="connsiteX1" fmla="*/ 28501 w 494985"/>
                <a:gd name="connsiteY1" fmla="*/ 0 h 1104264"/>
                <a:gd name="connsiteX2" fmla="*/ 466484 w 494985"/>
                <a:gd name="connsiteY2" fmla="*/ 0 h 1104264"/>
                <a:gd name="connsiteX3" fmla="*/ 494985 w 494985"/>
                <a:gd name="connsiteY3" fmla="*/ 28501 h 1104264"/>
                <a:gd name="connsiteX4" fmla="*/ 494985 w 494985"/>
                <a:gd name="connsiteY4" fmla="*/ 1006985 h 1104264"/>
                <a:gd name="connsiteX5" fmla="*/ 466484 w 494985"/>
                <a:gd name="connsiteY5" fmla="*/ 1035486 h 1104264"/>
                <a:gd name="connsiteX6" fmla="*/ 364775 w 494985"/>
                <a:gd name="connsiteY6" fmla="*/ 1036230 h 1104264"/>
                <a:gd name="connsiteX7" fmla="*/ 312387 w 494985"/>
                <a:gd name="connsiteY7" fmla="*/ 1098457 h 1104264"/>
                <a:gd name="connsiteX8" fmla="*/ 198087 w 494985"/>
                <a:gd name="connsiteY8" fmla="*/ 1100839 h 1104264"/>
                <a:gd name="connsiteX9" fmla="*/ 158041 w 494985"/>
                <a:gd name="connsiteY9" fmla="*/ 1035229 h 1104264"/>
                <a:gd name="connsiteX10" fmla="*/ 28501 w 494985"/>
                <a:gd name="connsiteY10" fmla="*/ 1035486 h 1104264"/>
                <a:gd name="connsiteX11" fmla="*/ 0 w 494985"/>
                <a:gd name="connsiteY11" fmla="*/ 1006985 h 1104264"/>
                <a:gd name="connsiteX12" fmla="*/ 0 w 494985"/>
                <a:gd name="connsiteY12" fmla="*/ 28501 h 1104264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4775 w 494985"/>
                <a:gd name="connsiteY6" fmla="*/ 1036230 h 1100839"/>
                <a:gd name="connsiteX7" fmla="*/ 312387 w 494985"/>
                <a:gd name="connsiteY7" fmla="*/ 1098457 h 1100839"/>
                <a:gd name="connsiteX8" fmla="*/ 198087 w 494985"/>
                <a:gd name="connsiteY8" fmla="*/ 1100839 h 1100839"/>
                <a:gd name="connsiteX9" fmla="*/ 158041 w 494985"/>
                <a:gd name="connsiteY9" fmla="*/ 1035229 h 1100839"/>
                <a:gd name="connsiteX10" fmla="*/ 28501 w 494985"/>
                <a:gd name="connsiteY10" fmla="*/ 1035486 h 1100839"/>
                <a:gd name="connsiteX11" fmla="*/ 0 w 494985"/>
                <a:gd name="connsiteY11" fmla="*/ 1006985 h 1100839"/>
                <a:gd name="connsiteX12" fmla="*/ 0 w 494985"/>
                <a:gd name="connsiteY12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4775 w 494985"/>
                <a:gd name="connsiteY6" fmla="*/ 1036230 h 1100839"/>
                <a:gd name="connsiteX7" fmla="*/ 198087 w 494985"/>
                <a:gd name="connsiteY7" fmla="*/ 1100839 h 1100839"/>
                <a:gd name="connsiteX8" fmla="*/ 158041 w 494985"/>
                <a:gd name="connsiteY8" fmla="*/ 1035229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4775 w 494985"/>
                <a:gd name="connsiteY6" fmla="*/ 1036230 h 1100839"/>
                <a:gd name="connsiteX7" fmla="*/ 289009 w 494985"/>
                <a:gd name="connsiteY7" fmla="*/ 1064051 h 1100839"/>
                <a:gd name="connsiteX8" fmla="*/ 198087 w 494985"/>
                <a:gd name="connsiteY8" fmla="*/ 1100839 h 1100839"/>
                <a:gd name="connsiteX9" fmla="*/ 158041 w 494985"/>
                <a:gd name="connsiteY9" fmla="*/ 1035229 h 1100839"/>
                <a:gd name="connsiteX10" fmla="*/ 28501 w 494985"/>
                <a:gd name="connsiteY10" fmla="*/ 1035486 h 1100839"/>
                <a:gd name="connsiteX11" fmla="*/ 0 w 494985"/>
                <a:gd name="connsiteY11" fmla="*/ 1006985 h 1100839"/>
                <a:gd name="connsiteX12" fmla="*/ 0 w 494985"/>
                <a:gd name="connsiteY12" fmla="*/ 28501 h 1100839"/>
                <a:gd name="connsiteX0" fmla="*/ 0 w 494985"/>
                <a:gd name="connsiteY0" fmla="*/ 28501 h 1103352"/>
                <a:gd name="connsiteX1" fmla="*/ 28501 w 494985"/>
                <a:gd name="connsiteY1" fmla="*/ 0 h 1103352"/>
                <a:gd name="connsiteX2" fmla="*/ 466484 w 494985"/>
                <a:gd name="connsiteY2" fmla="*/ 0 h 1103352"/>
                <a:gd name="connsiteX3" fmla="*/ 494985 w 494985"/>
                <a:gd name="connsiteY3" fmla="*/ 28501 h 1103352"/>
                <a:gd name="connsiteX4" fmla="*/ 494985 w 494985"/>
                <a:gd name="connsiteY4" fmla="*/ 1006985 h 1103352"/>
                <a:gd name="connsiteX5" fmla="*/ 466484 w 494985"/>
                <a:gd name="connsiteY5" fmla="*/ 1035486 h 1103352"/>
                <a:gd name="connsiteX6" fmla="*/ 364775 w 494985"/>
                <a:gd name="connsiteY6" fmla="*/ 1036230 h 1103352"/>
                <a:gd name="connsiteX7" fmla="*/ 291390 w 494985"/>
                <a:gd name="connsiteY7" fmla="*/ 1103352 h 1103352"/>
                <a:gd name="connsiteX8" fmla="*/ 198087 w 494985"/>
                <a:gd name="connsiteY8" fmla="*/ 1100839 h 1103352"/>
                <a:gd name="connsiteX9" fmla="*/ 158041 w 494985"/>
                <a:gd name="connsiteY9" fmla="*/ 1035229 h 1103352"/>
                <a:gd name="connsiteX10" fmla="*/ 28501 w 494985"/>
                <a:gd name="connsiteY10" fmla="*/ 1035486 h 1103352"/>
                <a:gd name="connsiteX11" fmla="*/ 0 w 494985"/>
                <a:gd name="connsiteY11" fmla="*/ 1006985 h 1103352"/>
                <a:gd name="connsiteX12" fmla="*/ 0 w 494985"/>
                <a:gd name="connsiteY12" fmla="*/ 28501 h 1103352"/>
                <a:gd name="connsiteX0" fmla="*/ 0 w 494985"/>
                <a:gd name="connsiteY0" fmla="*/ 28501 h 1103352"/>
                <a:gd name="connsiteX1" fmla="*/ 28501 w 494985"/>
                <a:gd name="connsiteY1" fmla="*/ 0 h 1103352"/>
                <a:gd name="connsiteX2" fmla="*/ 466484 w 494985"/>
                <a:gd name="connsiteY2" fmla="*/ 0 h 1103352"/>
                <a:gd name="connsiteX3" fmla="*/ 494985 w 494985"/>
                <a:gd name="connsiteY3" fmla="*/ 28501 h 1103352"/>
                <a:gd name="connsiteX4" fmla="*/ 494985 w 494985"/>
                <a:gd name="connsiteY4" fmla="*/ 1006985 h 1103352"/>
                <a:gd name="connsiteX5" fmla="*/ 466484 w 494985"/>
                <a:gd name="connsiteY5" fmla="*/ 1035486 h 1103352"/>
                <a:gd name="connsiteX6" fmla="*/ 352869 w 494985"/>
                <a:gd name="connsiteY6" fmla="*/ 1036230 h 1103352"/>
                <a:gd name="connsiteX7" fmla="*/ 291390 w 494985"/>
                <a:gd name="connsiteY7" fmla="*/ 1103352 h 1103352"/>
                <a:gd name="connsiteX8" fmla="*/ 198087 w 494985"/>
                <a:gd name="connsiteY8" fmla="*/ 1100839 h 1103352"/>
                <a:gd name="connsiteX9" fmla="*/ 158041 w 494985"/>
                <a:gd name="connsiteY9" fmla="*/ 1035229 h 1103352"/>
                <a:gd name="connsiteX10" fmla="*/ 28501 w 494985"/>
                <a:gd name="connsiteY10" fmla="*/ 1035486 h 1103352"/>
                <a:gd name="connsiteX11" fmla="*/ 0 w 494985"/>
                <a:gd name="connsiteY11" fmla="*/ 1006985 h 1103352"/>
                <a:gd name="connsiteX12" fmla="*/ 0 w 494985"/>
                <a:gd name="connsiteY12" fmla="*/ 28501 h 1103352"/>
                <a:gd name="connsiteX0" fmla="*/ 0 w 494985"/>
                <a:gd name="connsiteY0" fmla="*/ 28501 h 1103352"/>
                <a:gd name="connsiteX1" fmla="*/ 28501 w 494985"/>
                <a:gd name="connsiteY1" fmla="*/ 0 h 1103352"/>
                <a:gd name="connsiteX2" fmla="*/ 466484 w 494985"/>
                <a:gd name="connsiteY2" fmla="*/ 0 h 1103352"/>
                <a:gd name="connsiteX3" fmla="*/ 494985 w 494985"/>
                <a:gd name="connsiteY3" fmla="*/ 28501 h 1103352"/>
                <a:gd name="connsiteX4" fmla="*/ 494985 w 494985"/>
                <a:gd name="connsiteY4" fmla="*/ 1006985 h 1103352"/>
                <a:gd name="connsiteX5" fmla="*/ 466484 w 494985"/>
                <a:gd name="connsiteY5" fmla="*/ 1035486 h 1103352"/>
                <a:gd name="connsiteX6" fmla="*/ 340962 w 494985"/>
                <a:gd name="connsiteY6" fmla="*/ 1036230 h 1103352"/>
                <a:gd name="connsiteX7" fmla="*/ 291390 w 494985"/>
                <a:gd name="connsiteY7" fmla="*/ 1103352 h 1103352"/>
                <a:gd name="connsiteX8" fmla="*/ 198087 w 494985"/>
                <a:gd name="connsiteY8" fmla="*/ 1100839 h 1103352"/>
                <a:gd name="connsiteX9" fmla="*/ 158041 w 494985"/>
                <a:gd name="connsiteY9" fmla="*/ 1035229 h 1103352"/>
                <a:gd name="connsiteX10" fmla="*/ 28501 w 494985"/>
                <a:gd name="connsiteY10" fmla="*/ 1035486 h 1103352"/>
                <a:gd name="connsiteX11" fmla="*/ 0 w 494985"/>
                <a:gd name="connsiteY11" fmla="*/ 1006985 h 1103352"/>
                <a:gd name="connsiteX12" fmla="*/ 0 w 494985"/>
                <a:gd name="connsiteY12" fmla="*/ 28501 h 1103352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1390 w 494985"/>
                <a:gd name="connsiteY7" fmla="*/ 1103352 h 1108699"/>
                <a:gd name="connsiteX8" fmla="*/ 200469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1390 w 494985"/>
                <a:gd name="connsiteY7" fmla="*/ 1103352 h 1108699"/>
                <a:gd name="connsiteX8" fmla="*/ 200469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1390 w 494985"/>
                <a:gd name="connsiteY7" fmla="*/ 1103352 h 1108699"/>
                <a:gd name="connsiteX8" fmla="*/ 200469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13832"/>
                <a:gd name="connsiteX1" fmla="*/ 28501 w 494985"/>
                <a:gd name="connsiteY1" fmla="*/ 0 h 1113832"/>
                <a:gd name="connsiteX2" fmla="*/ 466484 w 494985"/>
                <a:gd name="connsiteY2" fmla="*/ 0 h 1113832"/>
                <a:gd name="connsiteX3" fmla="*/ 494985 w 494985"/>
                <a:gd name="connsiteY3" fmla="*/ 28501 h 1113832"/>
                <a:gd name="connsiteX4" fmla="*/ 494985 w 494985"/>
                <a:gd name="connsiteY4" fmla="*/ 1006985 h 1113832"/>
                <a:gd name="connsiteX5" fmla="*/ 466484 w 494985"/>
                <a:gd name="connsiteY5" fmla="*/ 1035486 h 1113832"/>
                <a:gd name="connsiteX6" fmla="*/ 340962 w 494985"/>
                <a:gd name="connsiteY6" fmla="*/ 1036230 h 1113832"/>
                <a:gd name="connsiteX7" fmla="*/ 293772 w 494985"/>
                <a:gd name="connsiteY7" fmla="*/ 1113832 h 1113832"/>
                <a:gd name="connsiteX8" fmla="*/ 200469 w 494985"/>
                <a:gd name="connsiteY8" fmla="*/ 1108699 h 1113832"/>
                <a:gd name="connsiteX9" fmla="*/ 158041 w 494985"/>
                <a:gd name="connsiteY9" fmla="*/ 1035229 h 1113832"/>
                <a:gd name="connsiteX10" fmla="*/ 28501 w 494985"/>
                <a:gd name="connsiteY10" fmla="*/ 1035486 h 1113832"/>
                <a:gd name="connsiteX11" fmla="*/ 0 w 494985"/>
                <a:gd name="connsiteY11" fmla="*/ 1006985 h 1113832"/>
                <a:gd name="connsiteX12" fmla="*/ 0 w 494985"/>
                <a:gd name="connsiteY12" fmla="*/ 28501 h 1113832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8535 w 494985"/>
                <a:gd name="connsiteY7" fmla="*/ 1108591 h 1108699"/>
                <a:gd name="connsiteX8" fmla="*/ 200469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8535 w 494985"/>
                <a:gd name="connsiteY7" fmla="*/ 1108591 h 1108699"/>
                <a:gd name="connsiteX8" fmla="*/ 186182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8535 w 494985"/>
                <a:gd name="connsiteY7" fmla="*/ 1108591 h 1108699"/>
                <a:gd name="connsiteX8" fmla="*/ 186182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8535 w 494985"/>
                <a:gd name="connsiteY7" fmla="*/ 1108591 h 1108699"/>
                <a:gd name="connsiteX8" fmla="*/ 186182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305679 w 494985"/>
                <a:gd name="connsiteY7" fmla="*/ 1108591 h 1108699"/>
                <a:gd name="connsiteX8" fmla="*/ 186182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4985" h="1108699">
                  <a:moveTo>
                    <a:pt x="0" y="28501"/>
                  </a:moveTo>
                  <a:cubicBezTo>
                    <a:pt x="0" y="12760"/>
                    <a:pt x="12760" y="0"/>
                    <a:pt x="28501" y="0"/>
                  </a:cubicBezTo>
                  <a:lnTo>
                    <a:pt x="466484" y="0"/>
                  </a:lnTo>
                  <a:cubicBezTo>
                    <a:pt x="482225" y="0"/>
                    <a:pt x="494985" y="12760"/>
                    <a:pt x="494985" y="28501"/>
                  </a:cubicBezTo>
                  <a:lnTo>
                    <a:pt x="494985" y="1006985"/>
                  </a:lnTo>
                  <a:cubicBezTo>
                    <a:pt x="494985" y="1022726"/>
                    <a:pt x="482225" y="1035486"/>
                    <a:pt x="466484" y="1035486"/>
                  </a:cubicBezTo>
                  <a:lnTo>
                    <a:pt x="340962" y="1036230"/>
                  </a:lnTo>
                  <a:lnTo>
                    <a:pt x="305679" y="1108591"/>
                  </a:lnTo>
                  <a:lnTo>
                    <a:pt x="186182" y="1108699"/>
                  </a:lnTo>
                  <a:lnTo>
                    <a:pt x="158041" y="1035229"/>
                  </a:lnTo>
                  <a:lnTo>
                    <a:pt x="28501" y="1035486"/>
                  </a:lnTo>
                  <a:cubicBezTo>
                    <a:pt x="12760" y="1035486"/>
                    <a:pt x="0" y="1022726"/>
                    <a:pt x="0" y="1006985"/>
                  </a:cubicBezTo>
                  <a:lnTo>
                    <a:pt x="0" y="28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mpd="sng">
              <a:solidFill>
                <a:schemeClr val="bg1">
                  <a:lumMod val="75000"/>
                  <a:lumOff val="25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000" dirty="0" smtClean="0">
                  <a:solidFill>
                    <a:srgbClr val="1E1E1E"/>
                  </a:solidFill>
                </a:rPr>
                <a:t>Spark</a:t>
              </a:r>
              <a:endParaRPr lang="en-US" sz="1000" dirty="0">
                <a:solidFill>
                  <a:srgbClr val="1E1E1E"/>
                </a:solidFill>
              </a:endParaRPr>
            </a:p>
            <a:p>
              <a:pPr algn="ctr"/>
              <a:r>
                <a:rPr lang="en-US" sz="1000" dirty="0" smtClean="0">
                  <a:solidFill>
                    <a:srgbClr val="1E1E1E"/>
                  </a:solidFill>
                </a:rPr>
                <a:t>SQL</a:t>
              </a:r>
              <a:r>
                <a:rPr lang="en-US" sz="1000" baseline="-25000" dirty="0" smtClean="0">
                  <a:solidFill>
                    <a:srgbClr val="1E1E1E"/>
                  </a:solidFill>
                </a:rPr>
                <a:t>*</a:t>
              </a:r>
              <a:endParaRPr lang="en-US" sz="800" dirty="0">
                <a:solidFill>
                  <a:srgbClr val="1E1E1E"/>
                </a:solidFill>
              </a:endParaRPr>
            </a:p>
            <a:p>
              <a:pPr algn="ctr"/>
              <a:endParaRPr lang="en-US" sz="1000" dirty="0">
                <a:solidFill>
                  <a:srgbClr val="1E1E1E"/>
                </a:solidFill>
              </a:endParaRPr>
            </a:p>
          </p:txBody>
        </p:sp>
        <p:sp>
          <p:nvSpPr>
            <p:cNvPr id="66" name="Rounded Rectangle 37"/>
            <p:cNvSpPr>
              <a:spLocks/>
            </p:cNvSpPr>
            <p:nvPr/>
          </p:nvSpPr>
          <p:spPr>
            <a:xfrm>
              <a:off x="9172158" y="1795652"/>
              <a:ext cx="616859" cy="641534"/>
            </a:xfrm>
            <a:custGeom>
              <a:avLst/>
              <a:gdLst>
                <a:gd name="connsiteX0" fmla="*/ 0 w 494985"/>
                <a:gd name="connsiteY0" fmla="*/ 28501 h 1035486"/>
                <a:gd name="connsiteX1" fmla="*/ 28501 w 494985"/>
                <a:gd name="connsiteY1" fmla="*/ 0 h 1035486"/>
                <a:gd name="connsiteX2" fmla="*/ 466484 w 494985"/>
                <a:gd name="connsiteY2" fmla="*/ 0 h 1035486"/>
                <a:gd name="connsiteX3" fmla="*/ 494985 w 494985"/>
                <a:gd name="connsiteY3" fmla="*/ 28501 h 1035486"/>
                <a:gd name="connsiteX4" fmla="*/ 494985 w 494985"/>
                <a:gd name="connsiteY4" fmla="*/ 1006985 h 1035486"/>
                <a:gd name="connsiteX5" fmla="*/ 466484 w 494985"/>
                <a:gd name="connsiteY5" fmla="*/ 1035486 h 1035486"/>
                <a:gd name="connsiteX6" fmla="*/ 28501 w 494985"/>
                <a:gd name="connsiteY6" fmla="*/ 1035486 h 1035486"/>
                <a:gd name="connsiteX7" fmla="*/ 0 w 494985"/>
                <a:gd name="connsiteY7" fmla="*/ 1006985 h 1035486"/>
                <a:gd name="connsiteX8" fmla="*/ 0 w 494985"/>
                <a:gd name="connsiteY8" fmla="*/ 28501 h 1035486"/>
                <a:gd name="connsiteX0" fmla="*/ 0 w 494985"/>
                <a:gd name="connsiteY0" fmla="*/ 28501 h 1100841"/>
                <a:gd name="connsiteX1" fmla="*/ 28501 w 494985"/>
                <a:gd name="connsiteY1" fmla="*/ 0 h 1100841"/>
                <a:gd name="connsiteX2" fmla="*/ 466484 w 494985"/>
                <a:gd name="connsiteY2" fmla="*/ 0 h 1100841"/>
                <a:gd name="connsiteX3" fmla="*/ 494985 w 494985"/>
                <a:gd name="connsiteY3" fmla="*/ 28501 h 1100841"/>
                <a:gd name="connsiteX4" fmla="*/ 494985 w 494985"/>
                <a:gd name="connsiteY4" fmla="*/ 1006985 h 1100841"/>
                <a:gd name="connsiteX5" fmla="*/ 466484 w 494985"/>
                <a:gd name="connsiteY5" fmla="*/ 1035486 h 1100841"/>
                <a:gd name="connsiteX6" fmla="*/ 202850 w 494985"/>
                <a:gd name="connsiteY6" fmla="*/ 1100839 h 1100841"/>
                <a:gd name="connsiteX7" fmla="*/ 28501 w 494985"/>
                <a:gd name="connsiteY7" fmla="*/ 1035486 h 1100841"/>
                <a:gd name="connsiteX8" fmla="*/ 0 w 494985"/>
                <a:gd name="connsiteY8" fmla="*/ 1006985 h 1100841"/>
                <a:gd name="connsiteX9" fmla="*/ 0 w 494985"/>
                <a:gd name="connsiteY9" fmla="*/ 28501 h 1100841"/>
                <a:gd name="connsiteX0" fmla="*/ 0 w 494985"/>
                <a:gd name="connsiteY0" fmla="*/ 28501 h 1122703"/>
                <a:gd name="connsiteX1" fmla="*/ 28501 w 494985"/>
                <a:gd name="connsiteY1" fmla="*/ 0 h 1122703"/>
                <a:gd name="connsiteX2" fmla="*/ 466484 w 494985"/>
                <a:gd name="connsiteY2" fmla="*/ 0 h 1122703"/>
                <a:gd name="connsiteX3" fmla="*/ 494985 w 494985"/>
                <a:gd name="connsiteY3" fmla="*/ 28501 h 1122703"/>
                <a:gd name="connsiteX4" fmla="*/ 494985 w 494985"/>
                <a:gd name="connsiteY4" fmla="*/ 1006985 h 1122703"/>
                <a:gd name="connsiteX5" fmla="*/ 466484 w 494985"/>
                <a:gd name="connsiteY5" fmla="*/ 1035486 h 1122703"/>
                <a:gd name="connsiteX6" fmla="*/ 326675 w 494985"/>
                <a:gd name="connsiteY6" fmla="*/ 1119889 h 1122703"/>
                <a:gd name="connsiteX7" fmla="*/ 202850 w 494985"/>
                <a:gd name="connsiteY7" fmla="*/ 1100839 h 1122703"/>
                <a:gd name="connsiteX8" fmla="*/ 28501 w 494985"/>
                <a:gd name="connsiteY8" fmla="*/ 1035486 h 1122703"/>
                <a:gd name="connsiteX9" fmla="*/ 0 w 494985"/>
                <a:gd name="connsiteY9" fmla="*/ 1006985 h 1122703"/>
                <a:gd name="connsiteX10" fmla="*/ 0 w 494985"/>
                <a:gd name="connsiteY10" fmla="*/ 28501 h 1122703"/>
                <a:gd name="connsiteX0" fmla="*/ 0 w 494985"/>
                <a:gd name="connsiteY0" fmla="*/ 28501 h 1120138"/>
                <a:gd name="connsiteX1" fmla="*/ 28501 w 494985"/>
                <a:gd name="connsiteY1" fmla="*/ 0 h 1120138"/>
                <a:gd name="connsiteX2" fmla="*/ 466484 w 494985"/>
                <a:gd name="connsiteY2" fmla="*/ 0 h 1120138"/>
                <a:gd name="connsiteX3" fmla="*/ 494985 w 494985"/>
                <a:gd name="connsiteY3" fmla="*/ 28501 h 1120138"/>
                <a:gd name="connsiteX4" fmla="*/ 494985 w 494985"/>
                <a:gd name="connsiteY4" fmla="*/ 1006985 h 1120138"/>
                <a:gd name="connsiteX5" fmla="*/ 466484 w 494985"/>
                <a:gd name="connsiteY5" fmla="*/ 1035486 h 1120138"/>
                <a:gd name="connsiteX6" fmla="*/ 364775 w 494985"/>
                <a:gd name="connsiteY6" fmla="*/ 1062739 h 1120138"/>
                <a:gd name="connsiteX7" fmla="*/ 326675 w 494985"/>
                <a:gd name="connsiteY7" fmla="*/ 1119889 h 1120138"/>
                <a:gd name="connsiteX8" fmla="*/ 202850 w 494985"/>
                <a:gd name="connsiteY8" fmla="*/ 1100839 h 1120138"/>
                <a:gd name="connsiteX9" fmla="*/ 28501 w 494985"/>
                <a:gd name="connsiteY9" fmla="*/ 1035486 h 1120138"/>
                <a:gd name="connsiteX10" fmla="*/ 0 w 494985"/>
                <a:gd name="connsiteY10" fmla="*/ 1006985 h 1120138"/>
                <a:gd name="connsiteX11" fmla="*/ 0 w 494985"/>
                <a:gd name="connsiteY11" fmla="*/ 28501 h 1120138"/>
                <a:gd name="connsiteX0" fmla="*/ 0 w 494985"/>
                <a:gd name="connsiteY0" fmla="*/ 28501 h 1126828"/>
                <a:gd name="connsiteX1" fmla="*/ 28501 w 494985"/>
                <a:gd name="connsiteY1" fmla="*/ 0 h 1126828"/>
                <a:gd name="connsiteX2" fmla="*/ 466484 w 494985"/>
                <a:gd name="connsiteY2" fmla="*/ 0 h 1126828"/>
                <a:gd name="connsiteX3" fmla="*/ 494985 w 494985"/>
                <a:gd name="connsiteY3" fmla="*/ 28501 h 1126828"/>
                <a:gd name="connsiteX4" fmla="*/ 494985 w 494985"/>
                <a:gd name="connsiteY4" fmla="*/ 1006985 h 1126828"/>
                <a:gd name="connsiteX5" fmla="*/ 466484 w 494985"/>
                <a:gd name="connsiteY5" fmla="*/ 1035486 h 1126828"/>
                <a:gd name="connsiteX6" fmla="*/ 364775 w 494985"/>
                <a:gd name="connsiteY6" fmla="*/ 1062739 h 1126828"/>
                <a:gd name="connsiteX7" fmla="*/ 326675 w 494985"/>
                <a:gd name="connsiteY7" fmla="*/ 1119889 h 1126828"/>
                <a:gd name="connsiteX8" fmla="*/ 212375 w 494985"/>
                <a:gd name="connsiteY8" fmla="*/ 1124651 h 1126828"/>
                <a:gd name="connsiteX9" fmla="*/ 28501 w 494985"/>
                <a:gd name="connsiteY9" fmla="*/ 1035486 h 1126828"/>
                <a:gd name="connsiteX10" fmla="*/ 0 w 494985"/>
                <a:gd name="connsiteY10" fmla="*/ 1006985 h 1126828"/>
                <a:gd name="connsiteX11" fmla="*/ 0 w 494985"/>
                <a:gd name="connsiteY11" fmla="*/ 28501 h 1126828"/>
                <a:gd name="connsiteX0" fmla="*/ 0 w 494985"/>
                <a:gd name="connsiteY0" fmla="*/ 28501 h 1126922"/>
                <a:gd name="connsiteX1" fmla="*/ 28501 w 494985"/>
                <a:gd name="connsiteY1" fmla="*/ 0 h 1126922"/>
                <a:gd name="connsiteX2" fmla="*/ 466484 w 494985"/>
                <a:gd name="connsiteY2" fmla="*/ 0 h 1126922"/>
                <a:gd name="connsiteX3" fmla="*/ 494985 w 494985"/>
                <a:gd name="connsiteY3" fmla="*/ 28501 h 1126922"/>
                <a:gd name="connsiteX4" fmla="*/ 494985 w 494985"/>
                <a:gd name="connsiteY4" fmla="*/ 1006985 h 1126922"/>
                <a:gd name="connsiteX5" fmla="*/ 466484 w 494985"/>
                <a:gd name="connsiteY5" fmla="*/ 1035486 h 1126922"/>
                <a:gd name="connsiteX6" fmla="*/ 364775 w 494985"/>
                <a:gd name="connsiteY6" fmla="*/ 1062739 h 1126922"/>
                <a:gd name="connsiteX7" fmla="*/ 326675 w 494985"/>
                <a:gd name="connsiteY7" fmla="*/ 1119889 h 1126922"/>
                <a:gd name="connsiteX8" fmla="*/ 212375 w 494985"/>
                <a:gd name="connsiteY8" fmla="*/ 1124651 h 1126922"/>
                <a:gd name="connsiteX9" fmla="*/ 145700 w 494985"/>
                <a:gd name="connsiteY9" fmla="*/ 1038927 h 1126922"/>
                <a:gd name="connsiteX10" fmla="*/ 28501 w 494985"/>
                <a:gd name="connsiteY10" fmla="*/ 1035486 h 1126922"/>
                <a:gd name="connsiteX11" fmla="*/ 0 w 494985"/>
                <a:gd name="connsiteY11" fmla="*/ 1006985 h 1126922"/>
                <a:gd name="connsiteX12" fmla="*/ 0 w 494985"/>
                <a:gd name="connsiteY12" fmla="*/ 28501 h 1126922"/>
                <a:gd name="connsiteX0" fmla="*/ 0 w 494985"/>
                <a:gd name="connsiteY0" fmla="*/ 28501 h 1126922"/>
                <a:gd name="connsiteX1" fmla="*/ 28501 w 494985"/>
                <a:gd name="connsiteY1" fmla="*/ 0 h 1126922"/>
                <a:gd name="connsiteX2" fmla="*/ 466484 w 494985"/>
                <a:gd name="connsiteY2" fmla="*/ 0 h 1126922"/>
                <a:gd name="connsiteX3" fmla="*/ 494985 w 494985"/>
                <a:gd name="connsiteY3" fmla="*/ 28501 h 1126922"/>
                <a:gd name="connsiteX4" fmla="*/ 494985 w 494985"/>
                <a:gd name="connsiteY4" fmla="*/ 1006985 h 1126922"/>
                <a:gd name="connsiteX5" fmla="*/ 466484 w 494985"/>
                <a:gd name="connsiteY5" fmla="*/ 1035486 h 1126922"/>
                <a:gd name="connsiteX6" fmla="*/ 364775 w 494985"/>
                <a:gd name="connsiteY6" fmla="*/ 1062739 h 1126922"/>
                <a:gd name="connsiteX7" fmla="*/ 326675 w 494985"/>
                <a:gd name="connsiteY7" fmla="*/ 1119889 h 1126922"/>
                <a:gd name="connsiteX8" fmla="*/ 212375 w 494985"/>
                <a:gd name="connsiteY8" fmla="*/ 1124651 h 1126922"/>
                <a:gd name="connsiteX9" fmla="*/ 145700 w 494985"/>
                <a:gd name="connsiteY9" fmla="*/ 1038927 h 1126922"/>
                <a:gd name="connsiteX10" fmla="*/ 28501 w 494985"/>
                <a:gd name="connsiteY10" fmla="*/ 1035486 h 1126922"/>
                <a:gd name="connsiteX11" fmla="*/ 0 w 494985"/>
                <a:gd name="connsiteY11" fmla="*/ 1006985 h 1126922"/>
                <a:gd name="connsiteX12" fmla="*/ 0 w 494985"/>
                <a:gd name="connsiteY12" fmla="*/ 28501 h 1126922"/>
                <a:gd name="connsiteX0" fmla="*/ 0 w 494985"/>
                <a:gd name="connsiteY0" fmla="*/ 28501 h 1126922"/>
                <a:gd name="connsiteX1" fmla="*/ 28501 w 494985"/>
                <a:gd name="connsiteY1" fmla="*/ 0 h 1126922"/>
                <a:gd name="connsiteX2" fmla="*/ 466484 w 494985"/>
                <a:gd name="connsiteY2" fmla="*/ 0 h 1126922"/>
                <a:gd name="connsiteX3" fmla="*/ 494985 w 494985"/>
                <a:gd name="connsiteY3" fmla="*/ 28501 h 1126922"/>
                <a:gd name="connsiteX4" fmla="*/ 494985 w 494985"/>
                <a:gd name="connsiteY4" fmla="*/ 1006985 h 1126922"/>
                <a:gd name="connsiteX5" fmla="*/ 466484 w 494985"/>
                <a:gd name="connsiteY5" fmla="*/ 1035486 h 1126922"/>
                <a:gd name="connsiteX6" fmla="*/ 364775 w 494985"/>
                <a:gd name="connsiteY6" fmla="*/ 1062739 h 1126922"/>
                <a:gd name="connsiteX7" fmla="*/ 326675 w 494985"/>
                <a:gd name="connsiteY7" fmla="*/ 1119889 h 1126922"/>
                <a:gd name="connsiteX8" fmla="*/ 212375 w 494985"/>
                <a:gd name="connsiteY8" fmla="*/ 1124651 h 1126922"/>
                <a:gd name="connsiteX9" fmla="*/ 150463 w 494985"/>
                <a:gd name="connsiteY9" fmla="*/ 1053215 h 1126922"/>
                <a:gd name="connsiteX10" fmla="*/ 28501 w 494985"/>
                <a:gd name="connsiteY10" fmla="*/ 1035486 h 1126922"/>
                <a:gd name="connsiteX11" fmla="*/ 0 w 494985"/>
                <a:gd name="connsiteY11" fmla="*/ 1006985 h 1126922"/>
                <a:gd name="connsiteX12" fmla="*/ 0 w 494985"/>
                <a:gd name="connsiteY12" fmla="*/ 28501 h 1126922"/>
                <a:gd name="connsiteX0" fmla="*/ 0 w 494985"/>
                <a:gd name="connsiteY0" fmla="*/ 28501 h 1126922"/>
                <a:gd name="connsiteX1" fmla="*/ 28501 w 494985"/>
                <a:gd name="connsiteY1" fmla="*/ 0 h 1126922"/>
                <a:gd name="connsiteX2" fmla="*/ 466484 w 494985"/>
                <a:gd name="connsiteY2" fmla="*/ 0 h 1126922"/>
                <a:gd name="connsiteX3" fmla="*/ 494985 w 494985"/>
                <a:gd name="connsiteY3" fmla="*/ 28501 h 1126922"/>
                <a:gd name="connsiteX4" fmla="*/ 494985 w 494985"/>
                <a:gd name="connsiteY4" fmla="*/ 1006985 h 1126922"/>
                <a:gd name="connsiteX5" fmla="*/ 466484 w 494985"/>
                <a:gd name="connsiteY5" fmla="*/ 1035486 h 1126922"/>
                <a:gd name="connsiteX6" fmla="*/ 364775 w 494985"/>
                <a:gd name="connsiteY6" fmla="*/ 1062739 h 1126922"/>
                <a:gd name="connsiteX7" fmla="*/ 326675 w 494985"/>
                <a:gd name="connsiteY7" fmla="*/ 1119889 h 1126922"/>
                <a:gd name="connsiteX8" fmla="*/ 212375 w 494985"/>
                <a:gd name="connsiteY8" fmla="*/ 1124651 h 1126922"/>
                <a:gd name="connsiteX9" fmla="*/ 150463 w 494985"/>
                <a:gd name="connsiteY9" fmla="*/ 1053215 h 1126922"/>
                <a:gd name="connsiteX10" fmla="*/ 28501 w 494985"/>
                <a:gd name="connsiteY10" fmla="*/ 1035486 h 1126922"/>
                <a:gd name="connsiteX11" fmla="*/ 0 w 494985"/>
                <a:gd name="connsiteY11" fmla="*/ 1006985 h 1126922"/>
                <a:gd name="connsiteX12" fmla="*/ 0 w 494985"/>
                <a:gd name="connsiteY12" fmla="*/ 28501 h 1126922"/>
                <a:gd name="connsiteX0" fmla="*/ 0 w 494985"/>
                <a:gd name="connsiteY0" fmla="*/ 28501 h 1119930"/>
                <a:gd name="connsiteX1" fmla="*/ 28501 w 494985"/>
                <a:gd name="connsiteY1" fmla="*/ 0 h 1119930"/>
                <a:gd name="connsiteX2" fmla="*/ 466484 w 494985"/>
                <a:gd name="connsiteY2" fmla="*/ 0 h 1119930"/>
                <a:gd name="connsiteX3" fmla="*/ 494985 w 494985"/>
                <a:gd name="connsiteY3" fmla="*/ 28501 h 1119930"/>
                <a:gd name="connsiteX4" fmla="*/ 494985 w 494985"/>
                <a:gd name="connsiteY4" fmla="*/ 1006985 h 1119930"/>
                <a:gd name="connsiteX5" fmla="*/ 466484 w 494985"/>
                <a:gd name="connsiteY5" fmla="*/ 1035486 h 1119930"/>
                <a:gd name="connsiteX6" fmla="*/ 364775 w 494985"/>
                <a:gd name="connsiteY6" fmla="*/ 1062739 h 1119930"/>
                <a:gd name="connsiteX7" fmla="*/ 326675 w 494985"/>
                <a:gd name="connsiteY7" fmla="*/ 1119889 h 1119930"/>
                <a:gd name="connsiteX8" fmla="*/ 150463 w 494985"/>
                <a:gd name="connsiteY8" fmla="*/ 1053215 h 1119930"/>
                <a:gd name="connsiteX9" fmla="*/ 28501 w 494985"/>
                <a:gd name="connsiteY9" fmla="*/ 1035486 h 1119930"/>
                <a:gd name="connsiteX10" fmla="*/ 0 w 494985"/>
                <a:gd name="connsiteY10" fmla="*/ 1006985 h 1119930"/>
                <a:gd name="connsiteX11" fmla="*/ 0 w 494985"/>
                <a:gd name="connsiteY11" fmla="*/ 28501 h 1119930"/>
                <a:gd name="connsiteX0" fmla="*/ 0 w 494985"/>
                <a:gd name="connsiteY0" fmla="*/ 28501 h 1120193"/>
                <a:gd name="connsiteX1" fmla="*/ 28501 w 494985"/>
                <a:gd name="connsiteY1" fmla="*/ 0 h 1120193"/>
                <a:gd name="connsiteX2" fmla="*/ 466484 w 494985"/>
                <a:gd name="connsiteY2" fmla="*/ 0 h 1120193"/>
                <a:gd name="connsiteX3" fmla="*/ 494985 w 494985"/>
                <a:gd name="connsiteY3" fmla="*/ 28501 h 1120193"/>
                <a:gd name="connsiteX4" fmla="*/ 494985 w 494985"/>
                <a:gd name="connsiteY4" fmla="*/ 1006985 h 1120193"/>
                <a:gd name="connsiteX5" fmla="*/ 466484 w 494985"/>
                <a:gd name="connsiteY5" fmla="*/ 1035486 h 1120193"/>
                <a:gd name="connsiteX6" fmla="*/ 364775 w 494985"/>
                <a:gd name="connsiteY6" fmla="*/ 1062739 h 1120193"/>
                <a:gd name="connsiteX7" fmla="*/ 326675 w 494985"/>
                <a:gd name="connsiteY7" fmla="*/ 1119889 h 1120193"/>
                <a:gd name="connsiteX8" fmla="*/ 28501 w 494985"/>
                <a:gd name="connsiteY8" fmla="*/ 1035486 h 1120193"/>
                <a:gd name="connsiteX9" fmla="*/ 0 w 494985"/>
                <a:gd name="connsiteY9" fmla="*/ 1006985 h 1120193"/>
                <a:gd name="connsiteX10" fmla="*/ 0 w 494985"/>
                <a:gd name="connsiteY10" fmla="*/ 28501 h 1120193"/>
                <a:gd name="connsiteX0" fmla="*/ 0 w 494985"/>
                <a:gd name="connsiteY0" fmla="*/ 28501 h 1062739"/>
                <a:gd name="connsiteX1" fmla="*/ 28501 w 494985"/>
                <a:gd name="connsiteY1" fmla="*/ 0 h 1062739"/>
                <a:gd name="connsiteX2" fmla="*/ 466484 w 494985"/>
                <a:gd name="connsiteY2" fmla="*/ 0 h 1062739"/>
                <a:gd name="connsiteX3" fmla="*/ 494985 w 494985"/>
                <a:gd name="connsiteY3" fmla="*/ 28501 h 1062739"/>
                <a:gd name="connsiteX4" fmla="*/ 494985 w 494985"/>
                <a:gd name="connsiteY4" fmla="*/ 1006985 h 1062739"/>
                <a:gd name="connsiteX5" fmla="*/ 466484 w 494985"/>
                <a:gd name="connsiteY5" fmla="*/ 1035486 h 1062739"/>
                <a:gd name="connsiteX6" fmla="*/ 364775 w 494985"/>
                <a:gd name="connsiteY6" fmla="*/ 1062739 h 1062739"/>
                <a:gd name="connsiteX7" fmla="*/ 28501 w 494985"/>
                <a:gd name="connsiteY7" fmla="*/ 1035486 h 1062739"/>
                <a:gd name="connsiteX8" fmla="*/ 0 w 494985"/>
                <a:gd name="connsiteY8" fmla="*/ 1006985 h 1062739"/>
                <a:gd name="connsiteX9" fmla="*/ 0 w 494985"/>
                <a:gd name="connsiteY9" fmla="*/ 28501 h 1062739"/>
                <a:gd name="connsiteX0" fmla="*/ 0 w 494985"/>
                <a:gd name="connsiteY0" fmla="*/ 28501 h 1035486"/>
                <a:gd name="connsiteX1" fmla="*/ 28501 w 494985"/>
                <a:gd name="connsiteY1" fmla="*/ 0 h 1035486"/>
                <a:gd name="connsiteX2" fmla="*/ 466484 w 494985"/>
                <a:gd name="connsiteY2" fmla="*/ 0 h 1035486"/>
                <a:gd name="connsiteX3" fmla="*/ 494985 w 494985"/>
                <a:gd name="connsiteY3" fmla="*/ 28501 h 1035486"/>
                <a:gd name="connsiteX4" fmla="*/ 494985 w 494985"/>
                <a:gd name="connsiteY4" fmla="*/ 1006985 h 1035486"/>
                <a:gd name="connsiteX5" fmla="*/ 466484 w 494985"/>
                <a:gd name="connsiteY5" fmla="*/ 1035486 h 1035486"/>
                <a:gd name="connsiteX6" fmla="*/ 28501 w 494985"/>
                <a:gd name="connsiteY6" fmla="*/ 1035486 h 1035486"/>
                <a:gd name="connsiteX7" fmla="*/ 0 w 494985"/>
                <a:gd name="connsiteY7" fmla="*/ 1006985 h 1035486"/>
                <a:gd name="connsiteX8" fmla="*/ 0 w 494985"/>
                <a:gd name="connsiteY8" fmla="*/ 28501 h 1035486"/>
                <a:gd name="connsiteX0" fmla="*/ 0 w 494985"/>
                <a:gd name="connsiteY0" fmla="*/ 28501 h 1038340"/>
                <a:gd name="connsiteX1" fmla="*/ 28501 w 494985"/>
                <a:gd name="connsiteY1" fmla="*/ 0 h 1038340"/>
                <a:gd name="connsiteX2" fmla="*/ 466484 w 494985"/>
                <a:gd name="connsiteY2" fmla="*/ 0 h 1038340"/>
                <a:gd name="connsiteX3" fmla="*/ 494985 w 494985"/>
                <a:gd name="connsiteY3" fmla="*/ 28501 h 1038340"/>
                <a:gd name="connsiteX4" fmla="*/ 494985 w 494985"/>
                <a:gd name="connsiteY4" fmla="*/ 1006985 h 1038340"/>
                <a:gd name="connsiteX5" fmla="*/ 466484 w 494985"/>
                <a:gd name="connsiteY5" fmla="*/ 1035486 h 1038340"/>
                <a:gd name="connsiteX6" fmla="*/ 153637 w 494985"/>
                <a:gd name="connsiteY6" fmla="*/ 1037339 h 1038340"/>
                <a:gd name="connsiteX7" fmla="*/ 28501 w 494985"/>
                <a:gd name="connsiteY7" fmla="*/ 1035486 h 1038340"/>
                <a:gd name="connsiteX8" fmla="*/ 0 w 494985"/>
                <a:gd name="connsiteY8" fmla="*/ 1006985 h 1038340"/>
                <a:gd name="connsiteX9" fmla="*/ 0 w 494985"/>
                <a:gd name="connsiteY9" fmla="*/ 28501 h 1038340"/>
                <a:gd name="connsiteX0" fmla="*/ 0 w 494985"/>
                <a:gd name="connsiteY0" fmla="*/ 28501 h 1038241"/>
                <a:gd name="connsiteX1" fmla="*/ 28501 w 494985"/>
                <a:gd name="connsiteY1" fmla="*/ 0 h 1038241"/>
                <a:gd name="connsiteX2" fmla="*/ 466484 w 494985"/>
                <a:gd name="connsiteY2" fmla="*/ 0 h 1038241"/>
                <a:gd name="connsiteX3" fmla="*/ 494985 w 494985"/>
                <a:gd name="connsiteY3" fmla="*/ 28501 h 1038241"/>
                <a:gd name="connsiteX4" fmla="*/ 494985 w 494985"/>
                <a:gd name="connsiteY4" fmla="*/ 1006985 h 1038241"/>
                <a:gd name="connsiteX5" fmla="*/ 466484 w 494985"/>
                <a:gd name="connsiteY5" fmla="*/ 1035486 h 1038241"/>
                <a:gd name="connsiteX6" fmla="*/ 274287 w 494985"/>
                <a:gd name="connsiteY6" fmla="*/ 1037339 h 1038241"/>
                <a:gd name="connsiteX7" fmla="*/ 153637 w 494985"/>
                <a:gd name="connsiteY7" fmla="*/ 1037339 h 1038241"/>
                <a:gd name="connsiteX8" fmla="*/ 28501 w 494985"/>
                <a:gd name="connsiteY8" fmla="*/ 1035486 h 1038241"/>
                <a:gd name="connsiteX9" fmla="*/ 0 w 494985"/>
                <a:gd name="connsiteY9" fmla="*/ 1006985 h 1038241"/>
                <a:gd name="connsiteX10" fmla="*/ 0 w 494985"/>
                <a:gd name="connsiteY10" fmla="*/ 28501 h 1038241"/>
                <a:gd name="connsiteX0" fmla="*/ 0 w 494985"/>
                <a:gd name="connsiteY0" fmla="*/ 28501 h 1038241"/>
                <a:gd name="connsiteX1" fmla="*/ 28501 w 494985"/>
                <a:gd name="connsiteY1" fmla="*/ 0 h 1038241"/>
                <a:gd name="connsiteX2" fmla="*/ 466484 w 494985"/>
                <a:gd name="connsiteY2" fmla="*/ 0 h 1038241"/>
                <a:gd name="connsiteX3" fmla="*/ 494985 w 494985"/>
                <a:gd name="connsiteY3" fmla="*/ 28501 h 1038241"/>
                <a:gd name="connsiteX4" fmla="*/ 494985 w 494985"/>
                <a:gd name="connsiteY4" fmla="*/ 1006985 h 1038241"/>
                <a:gd name="connsiteX5" fmla="*/ 466484 w 494985"/>
                <a:gd name="connsiteY5" fmla="*/ 1035486 h 1038241"/>
                <a:gd name="connsiteX6" fmla="*/ 369537 w 494985"/>
                <a:gd name="connsiteY6" fmla="*/ 1030990 h 1038241"/>
                <a:gd name="connsiteX7" fmla="*/ 274287 w 494985"/>
                <a:gd name="connsiteY7" fmla="*/ 1037339 h 1038241"/>
                <a:gd name="connsiteX8" fmla="*/ 153637 w 494985"/>
                <a:gd name="connsiteY8" fmla="*/ 1037339 h 1038241"/>
                <a:gd name="connsiteX9" fmla="*/ 28501 w 494985"/>
                <a:gd name="connsiteY9" fmla="*/ 1035486 h 1038241"/>
                <a:gd name="connsiteX10" fmla="*/ 0 w 494985"/>
                <a:gd name="connsiteY10" fmla="*/ 1006985 h 1038241"/>
                <a:gd name="connsiteX11" fmla="*/ 0 w 494985"/>
                <a:gd name="connsiteY11" fmla="*/ 28501 h 1038241"/>
                <a:gd name="connsiteX0" fmla="*/ 0 w 494985"/>
                <a:gd name="connsiteY0" fmla="*/ 28501 h 1107189"/>
                <a:gd name="connsiteX1" fmla="*/ 28501 w 494985"/>
                <a:gd name="connsiteY1" fmla="*/ 0 h 1107189"/>
                <a:gd name="connsiteX2" fmla="*/ 466484 w 494985"/>
                <a:gd name="connsiteY2" fmla="*/ 0 h 1107189"/>
                <a:gd name="connsiteX3" fmla="*/ 494985 w 494985"/>
                <a:gd name="connsiteY3" fmla="*/ 28501 h 1107189"/>
                <a:gd name="connsiteX4" fmla="*/ 494985 w 494985"/>
                <a:gd name="connsiteY4" fmla="*/ 1006985 h 1107189"/>
                <a:gd name="connsiteX5" fmla="*/ 466484 w 494985"/>
                <a:gd name="connsiteY5" fmla="*/ 1035486 h 1107189"/>
                <a:gd name="connsiteX6" fmla="*/ 369537 w 494985"/>
                <a:gd name="connsiteY6" fmla="*/ 1030990 h 1107189"/>
                <a:gd name="connsiteX7" fmla="*/ 274287 w 494985"/>
                <a:gd name="connsiteY7" fmla="*/ 1037339 h 1107189"/>
                <a:gd name="connsiteX8" fmla="*/ 159987 w 494985"/>
                <a:gd name="connsiteY8" fmla="*/ 1107189 h 1107189"/>
                <a:gd name="connsiteX9" fmla="*/ 28501 w 494985"/>
                <a:gd name="connsiteY9" fmla="*/ 1035486 h 1107189"/>
                <a:gd name="connsiteX10" fmla="*/ 0 w 494985"/>
                <a:gd name="connsiteY10" fmla="*/ 1006985 h 1107189"/>
                <a:gd name="connsiteX11" fmla="*/ 0 w 494985"/>
                <a:gd name="connsiteY11" fmla="*/ 28501 h 1107189"/>
                <a:gd name="connsiteX0" fmla="*/ 0 w 494985"/>
                <a:gd name="connsiteY0" fmla="*/ 28501 h 1107189"/>
                <a:gd name="connsiteX1" fmla="*/ 28501 w 494985"/>
                <a:gd name="connsiteY1" fmla="*/ 0 h 1107189"/>
                <a:gd name="connsiteX2" fmla="*/ 466484 w 494985"/>
                <a:gd name="connsiteY2" fmla="*/ 0 h 1107189"/>
                <a:gd name="connsiteX3" fmla="*/ 494985 w 494985"/>
                <a:gd name="connsiteY3" fmla="*/ 28501 h 1107189"/>
                <a:gd name="connsiteX4" fmla="*/ 494985 w 494985"/>
                <a:gd name="connsiteY4" fmla="*/ 1006985 h 1107189"/>
                <a:gd name="connsiteX5" fmla="*/ 466484 w 494985"/>
                <a:gd name="connsiteY5" fmla="*/ 1035486 h 1107189"/>
                <a:gd name="connsiteX6" fmla="*/ 369537 w 494985"/>
                <a:gd name="connsiteY6" fmla="*/ 1030990 h 1107189"/>
                <a:gd name="connsiteX7" fmla="*/ 274287 w 494985"/>
                <a:gd name="connsiteY7" fmla="*/ 1100839 h 1107189"/>
                <a:gd name="connsiteX8" fmla="*/ 159987 w 494985"/>
                <a:gd name="connsiteY8" fmla="*/ 1107189 h 1107189"/>
                <a:gd name="connsiteX9" fmla="*/ 28501 w 494985"/>
                <a:gd name="connsiteY9" fmla="*/ 1035486 h 1107189"/>
                <a:gd name="connsiteX10" fmla="*/ 0 w 494985"/>
                <a:gd name="connsiteY10" fmla="*/ 1006985 h 1107189"/>
                <a:gd name="connsiteX11" fmla="*/ 0 w 494985"/>
                <a:gd name="connsiteY11" fmla="*/ 28501 h 110718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274287 w 494985"/>
                <a:gd name="connsiteY7" fmla="*/ 1100839 h 1100839"/>
                <a:gd name="connsiteX8" fmla="*/ 157605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274287 w 494985"/>
                <a:gd name="connsiteY7" fmla="*/ 1100839 h 1100839"/>
                <a:gd name="connsiteX8" fmla="*/ 150461 w 494985"/>
                <a:gd name="connsiteY8" fmla="*/ 1040514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274287 w 494985"/>
                <a:gd name="connsiteY7" fmla="*/ 1100839 h 1100839"/>
                <a:gd name="connsiteX8" fmla="*/ 148080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274287 w 494985"/>
                <a:gd name="connsiteY7" fmla="*/ 1100839 h 1100839"/>
                <a:gd name="connsiteX8" fmla="*/ 148080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198087 w 494985"/>
                <a:gd name="connsiteY7" fmla="*/ 1100839 h 1100839"/>
                <a:gd name="connsiteX8" fmla="*/ 148080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9537 w 494985"/>
                <a:gd name="connsiteY6" fmla="*/ 1030990 h 1100839"/>
                <a:gd name="connsiteX7" fmla="*/ 198087 w 494985"/>
                <a:gd name="connsiteY7" fmla="*/ 1100839 h 1100839"/>
                <a:gd name="connsiteX8" fmla="*/ 148080 w 494985"/>
                <a:gd name="connsiteY8" fmla="*/ 1033370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57"/>
                <a:gd name="connsiteX1" fmla="*/ 28501 w 494985"/>
                <a:gd name="connsiteY1" fmla="*/ 0 h 1100857"/>
                <a:gd name="connsiteX2" fmla="*/ 466484 w 494985"/>
                <a:gd name="connsiteY2" fmla="*/ 0 h 1100857"/>
                <a:gd name="connsiteX3" fmla="*/ 494985 w 494985"/>
                <a:gd name="connsiteY3" fmla="*/ 28501 h 1100857"/>
                <a:gd name="connsiteX4" fmla="*/ 494985 w 494985"/>
                <a:gd name="connsiteY4" fmla="*/ 1006985 h 1100857"/>
                <a:gd name="connsiteX5" fmla="*/ 466484 w 494985"/>
                <a:gd name="connsiteY5" fmla="*/ 1035486 h 1100857"/>
                <a:gd name="connsiteX6" fmla="*/ 369537 w 494985"/>
                <a:gd name="connsiteY6" fmla="*/ 1030990 h 1100857"/>
                <a:gd name="connsiteX7" fmla="*/ 198087 w 494985"/>
                <a:gd name="connsiteY7" fmla="*/ 1100839 h 1100857"/>
                <a:gd name="connsiteX8" fmla="*/ 148080 w 494985"/>
                <a:gd name="connsiteY8" fmla="*/ 1033370 h 1100857"/>
                <a:gd name="connsiteX9" fmla="*/ 28501 w 494985"/>
                <a:gd name="connsiteY9" fmla="*/ 1035486 h 1100857"/>
                <a:gd name="connsiteX10" fmla="*/ 0 w 494985"/>
                <a:gd name="connsiteY10" fmla="*/ 1006985 h 1100857"/>
                <a:gd name="connsiteX11" fmla="*/ 0 w 494985"/>
                <a:gd name="connsiteY11" fmla="*/ 28501 h 1100857"/>
                <a:gd name="connsiteX0" fmla="*/ 0 w 494985"/>
                <a:gd name="connsiteY0" fmla="*/ 28501 h 1101187"/>
                <a:gd name="connsiteX1" fmla="*/ 28501 w 494985"/>
                <a:gd name="connsiteY1" fmla="*/ 0 h 1101187"/>
                <a:gd name="connsiteX2" fmla="*/ 466484 w 494985"/>
                <a:gd name="connsiteY2" fmla="*/ 0 h 1101187"/>
                <a:gd name="connsiteX3" fmla="*/ 494985 w 494985"/>
                <a:gd name="connsiteY3" fmla="*/ 28501 h 1101187"/>
                <a:gd name="connsiteX4" fmla="*/ 494985 w 494985"/>
                <a:gd name="connsiteY4" fmla="*/ 1006985 h 1101187"/>
                <a:gd name="connsiteX5" fmla="*/ 466484 w 494985"/>
                <a:gd name="connsiteY5" fmla="*/ 1035486 h 1101187"/>
                <a:gd name="connsiteX6" fmla="*/ 369537 w 494985"/>
                <a:gd name="connsiteY6" fmla="*/ 1030990 h 1101187"/>
                <a:gd name="connsiteX7" fmla="*/ 198087 w 494985"/>
                <a:gd name="connsiteY7" fmla="*/ 1100839 h 1101187"/>
                <a:gd name="connsiteX8" fmla="*/ 148080 w 494985"/>
                <a:gd name="connsiteY8" fmla="*/ 1033370 h 1101187"/>
                <a:gd name="connsiteX9" fmla="*/ 28501 w 494985"/>
                <a:gd name="connsiteY9" fmla="*/ 1035486 h 1101187"/>
                <a:gd name="connsiteX10" fmla="*/ 0 w 494985"/>
                <a:gd name="connsiteY10" fmla="*/ 1006985 h 1101187"/>
                <a:gd name="connsiteX11" fmla="*/ 0 w 494985"/>
                <a:gd name="connsiteY11" fmla="*/ 28501 h 1101187"/>
                <a:gd name="connsiteX0" fmla="*/ 0 w 494985"/>
                <a:gd name="connsiteY0" fmla="*/ 28501 h 1101096"/>
                <a:gd name="connsiteX1" fmla="*/ 28501 w 494985"/>
                <a:gd name="connsiteY1" fmla="*/ 0 h 1101096"/>
                <a:gd name="connsiteX2" fmla="*/ 466484 w 494985"/>
                <a:gd name="connsiteY2" fmla="*/ 0 h 1101096"/>
                <a:gd name="connsiteX3" fmla="*/ 494985 w 494985"/>
                <a:gd name="connsiteY3" fmla="*/ 28501 h 1101096"/>
                <a:gd name="connsiteX4" fmla="*/ 494985 w 494985"/>
                <a:gd name="connsiteY4" fmla="*/ 1006985 h 1101096"/>
                <a:gd name="connsiteX5" fmla="*/ 466484 w 494985"/>
                <a:gd name="connsiteY5" fmla="*/ 1035486 h 1101096"/>
                <a:gd name="connsiteX6" fmla="*/ 369537 w 494985"/>
                <a:gd name="connsiteY6" fmla="*/ 1030990 h 1101096"/>
                <a:gd name="connsiteX7" fmla="*/ 290956 w 494985"/>
                <a:gd name="connsiteY7" fmla="*/ 1055596 h 1101096"/>
                <a:gd name="connsiteX8" fmla="*/ 198087 w 494985"/>
                <a:gd name="connsiteY8" fmla="*/ 1100839 h 1101096"/>
                <a:gd name="connsiteX9" fmla="*/ 148080 w 494985"/>
                <a:gd name="connsiteY9" fmla="*/ 1033370 h 1101096"/>
                <a:gd name="connsiteX10" fmla="*/ 28501 w 494985"/>
                <a:gd name="connsiteY10" fmla="*/ 1035486 h 1101096"/>
                <a:gd name="connsiteX11" fmla="*/ 0 w 494985"/>
                <a:gd name="connsiteY11" fmla="*/ 1006985 h 1101096"/>
                <a:gd name="connsiteX12" fmla="*/ 0 w 494985"/>
                <a:gd name="connsiteY12" fmla="*/ 28501 h 1101096"/>
                <a:gd name="connsiteX0" fmla="*/ 0 w 494985"/>
                <a:gd name="connsiteY0" fmla="*/ 28501 h 1105462"/>
                <a:gd name="connsiteX1" fmla="*/ 28501 w 494985"/>
                <a:gd name="connsiteY1" fmla="*/ 0 h 1105462"/>
                <a:gd name="connsiteX2" fmla="*/ 466484 w 494985"/>
                <a:gd name="connsiteY2" fmla="*/ 0 h 1105462"/>
                <a:gd name="connsiteX3" fmla="*/ 494985 w 494985"/>
                <a:gd name="connsiteY3" fmla="*/ 28501 h 1105462"/>
                <a:gd name="connsiteX4" fmla="*/ 494985 w 494985"/>
                <a:gd name="connsiteY4" fmla="*/ 1006985 h 1105462"/>
                <a:gd name="connsiteX5" fmla="*/ 466484 w 494985"/>
                <a:gd name="connsiteY5" fmla="*/ 1035486 h 1105462"/>
                <a:gd name="connsiteX6" fmla="*/ 369537 w 494985"/>
                <a:gd name="connsiteY6" fmla="*/ 1030990 h 1105462"/>
                <a:gd name="connsiteX7" fmla="*/ 305243 w 494985"/>
                <a:gd name="connsiteY7" fmla="*/ 1098458 h 1105462"/>
                <a:gd name="connsiteX8" fmla="*/ 198087 w 494985"/>
                <a:gd name="connsiteY8" fmla="*/ 1100839 h 1105462"/>
                <a:gd name="connsiteX9" fmla="*/ 148080 w 494985"/>
                <a:gd name="connsiteY9" fmla="*/ 1033370 h 1105462"/>
                <a:gd name="connsiteX10" fmla="*/ 28501 w 494985"/>
                <a:gd name="connsiteY10" fmla="*/ 1035486 h 1105462"/>
                <a:gd name="connsiteX11" fmla="*/ 0 w 494985"/>
                <a:gd name="connsiteY11" fmla="*/ 1006985 h 1105462"/>
                <a:gd name="connsiteX12" fmla="*/ 0 w 494985"/>
                <a:gd name="connsiteY12" fmla="*/ 28501 h 1105462"/>
                <a:gd name="connsiteX0" fmla="*/ 0 w 494985"/>
                <a:gd name="connsiteY0" fmla="*/ 28501 h 1105462"/>
                <a:gd name="connsiteX1" fmla="*/ 28501 w 494985"/>
                <a:gd name="connsiteY1" fmla="*/ 0 h 1105462"/>
                <a:gd name="connsiteX2" fmla="*/ 466484 w 494985"/>
                <a:gd name="connsiteY2" fmla="*/ 0 h 1105462"/>
                <a:gd name="connsiteX3" fmla="*/ 494985 w 494985"/>
                <a:gd name="connsiteY3" fmla="*/ 28501 h 1105462"/>
                <a:gd name="connsiteX4" fmla="*/ 494985 w 494985"/>
                <a:gd name="connsiteY4" fmla="*/ 1006985 h 1105462"/>
                <a:gd name="connsiteX5" fmla="*/ 466484 w 494985"/>
                <a:gd name="connsiteY5" fmla="*/ 1035486 h 1105462"/>
                <a:gd name="connsiteX6" fmla="*/ 369537 w 494985"/>
                <a:gd name="connsiteY6" fmla="*/ 1030990 h 1105462"/>
                <a:gd name="connsiteX7" fmla="*/ 305243 w 494985"/>
                <a:gd name="connsiteY7" fmla="*/ 1098458 h 1105462"/>
                <a:gd name="connsiteX8" fmla="*/ 198087 w 494985"/>
                <a:gd name="connsiteY8" fmla="*/ 1100839 h 1105462"/>
                <a:gd name="connsiteX9" fmla="*/ 148080 w 494985"/>
                <a:gd name="connsiteY9" fmla="*/ 1033370 h 1105462"/>
                <a:gd name="connsiteX10" fmla="*/ 28501 w 494985"/>
                <a:gd name="connsiteY10" fmla="*/ 1035486 h 1105462"/>
                <a:gd name="connsiteX11" fmla="*/ 0 w 494985"/>
                <a:gd name="connsiteY11" fmla="*/ 1006985 h 1105462"/>
                <a:gd name="connsiteX12" fmla="*/ 0 w 494985"/>
                <a:gd name="connsiteY12" fmla="*/ 28501 h 110546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69537 w 494985"/>
                <a:gd name="connsiteY6" fmla="*/ 1030990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48080 w 494985"/>
                <a:gd name="connsiteY9" fmla="*/ 1033370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69537 w 494985"/>
                <a:gd name="connsiteY6" fmla="*/ 1030990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48080 w 494985"/>
                <a:gd name="connsiteY9" fmla="*/ 1033370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69537 w 494985"/>
                <a:gd name="connsiteY6" fmla="*/ 1030990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69537 w 494985"/>
                <a:gd name="connsiteY6" fmla="*/ 1030990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71918 w 494985"/>
                <a:gd name="connsiteY6" fmla="*/ 1041471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71918 w 494985"/>
                <a:gd name="connsiteY6" fmla="*/ 1041471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2002"/>
                <a:gd name="connsiteX1" fmla="*/ 28501 w 494985"/>
                <a:gd name="connsiteY1" fmla="*/ 0 h 1102002"/>
                <a:gd name="connsiteX2" fmla="*/ 466484 w 494985"/>
                <a:gd name="connsiteY2" fmla="*/ 0 h 1102002"/>
                <a:gd name="connsiteX3" fmla="*/ 494985 w 494985"/>
                <a:gd name="connsiteY3" fmla="*/ 28501 h 1102002"/>
                <a:gd name="connsiteX4" fmla="*/ 494985 w 494985"/>
                <a:gd name="connsiteY4" fmla="*/ 1006985 h 1102002"/>
                <a:gd name="connsiteX5" fmla="*/ 466484 w 494985"/>
                <a:gd name="connsiteY5" fmla="*/ 1035486 h 1102002"/>
                <a:gd name="connsiteX6" fmla="*/ 371918 w 494985"/>
                <a:gd name="connsiteY6" fmla="*/ 1041471 h 1102002"/>
                <a:gd name="connsiteX7" fmla="*/ 305243 w 494985"/>
                <a:gd name="connsiteY7" fmla="*/ 1098458 h 1102002"/>
                <a:gd name="connsiteX8" fmla="*/ 198087 w 494985"/>
                <a:gd name="connsiteY8" fmla="*/ 1100839 h 1102002"/>
                <a:gd name="connsiteX9" fmla="*/ 150462 w 494985"/>
                <a:gd name="connsiteY9" fmla="*/ 1038611 h 1102002"/>
                <a:gd name="connsiteX10" fmla="*/ 28501 w 494985"/>
                <a:gd name="connsiteY10" fmla="*/ 1035486 h 1102002"/>
                <a:gd name="connsiteX11" fmla="*/ 0 w 494985"/>
                <a:gd name="connsiteY11" fmla="*/ 1006985 h 1102002"/>
                <a:gd name="connsiteX12" fmla="*/ 0 w 494985"/>
                <a:gd name="connsiteY12" fmla="*/ 28501 h 1102002"/>
                <a:gd name="connsiteX0" fmla="*/ 0 w 494985"/>
                <a:gd name="connsiteY0" fmla="*/ 28501 h 1106321"/>
                <a:gd name="connsiteX1" fmla="*/ 28501 w 494985"/>
                <a:gd name="connsiteY1" fmla="*/ 0 h 1106321"/>
                <a:gd name="connsiteX2" fmla="*/ 466484 w 494985"/>
                <a:gd name="connsiteY2" fmla="*/ 0 h 1106321"/>
                <a:gd name="connsiteX3" fmla="*/ 494985 w 494985"/>
                <a:gd name="connsiteY3" fmla="*/ 28501 h 1106321"/>
                <a:gd name="connsiteX4" fmla="*/ 494985 w 494985"/>
                <a:gd name="connsiteY4" fmla="*/ 1006985 h 1106321"/>
                <a:gd name="connsiteX5" fmla="*/ 466484 w 494985"/>
                <a:gd name="connsiteY5" fmla="*/ 1035486 h 1106321"/>
                <a:gd name="connsiteX6" fmla="*/ 371918 w 494985"/>
                <a:gd name="connsiteY6" fmla="*/ 1041471 h 1106321"/>
                <a:gd name="connsiteX7" fmla="*/ 305243 w 494985"/>
                <a:gd name="connsiteY7" fmla="*/ 1106317 h 1106321"/>
                <a:gd name="connsiteX8" fmla="*/ 198087 w 494985"/>
                <a:gd name="connsiteY8" fmla="*/ 1100839 h 1106321"/>
                <a:gd name="connsiteX9" fmla="*/ 150462 w 494985"/>
                <a:gd name="connsiteY9" fmla="*/ 1038611 h 1106321"/>
                <a:gd name="connsiteX10" fmla="*/ 28501 w 494985"/>
                <a:gd name="connsiteY10" fmla="*/ 1035486 h 1106321"/>
                <a:gd name="connsiteX11" fmla="*/ 0 w 494985"/>
                <a:gd name="connsiteY11" fmla="*/ 1006985 h 1106321"/>
                <a:gd name="connsiteX12" fmla="*/ 0 w 494985"/>
                <a:gd name="connsiteY12" fmla="*/ 28501 h 1106321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0462 w 494985"/>
                <a:gd name="connsiteY9" fmla="*/ 103861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79037 w 494985"/>
                <a:gd name="connsiteY9" fmla="*/ 103599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83799 w 494985"/>
                <a:gd name="connsiteY9" fmla="*/ 104647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83799 w 494985"/>
                <a:gd name="connsiteY9" fmla="*/ 104647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83799 w 494985"/>
                <a:gd name="connsiteY9" fmla="*/ 1046471 h 1102488"/>
                <a:gd name="connsiteX10" fmla="*/ 153278 w 494985"/>
                <a:gd name="connsiteY10" fmla="*/ 1037850 h 1102488"/>
                <a:gd name="connsiteX11" fmla="*/ 28501 w 494985"/>
                <a:gd name="connsiteY11" fmla="*/ 1035486 h 1102488"/>
                <a:gd name="connsiteX12" fmla="*/ 0 w 494985"/>
                <a:gd name="connsiteY12" fmla="*/ 1006985 h 1102488"/>
                <a:gd name="connsiteX13" fmla="*/ 0 w 494985"/>
                <a:gd name="connsiteY13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3278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29465 w 494985"/>
                <a:gd name="connsiteY9" fmla="*/ 104309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29465 w 494985"/>
                <a:gd name="connsiteY9" fmla="*/ 1043091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3654"/>
                <a:gd name="connsiteX1" fmla="*/ 28501 w 494985"/>
                <a:gd name="connsiteY1" fmla="*/ 0 h 1103654"/>
                <a:gd name="connsiteX2" fmla="*/ 466484 w 494985"/>
                <a:gd name="connsiteY2" fmla="*/ 0 h 1103654"/>
                <a:gd name="connsiteX3" fmla="*/ 494985 w 494985"/>
                <a:gd name="connsiteY3" fmla="*/ 28501 h 1103654"/>
                <a:gd name="connsiteX4" fmla="*/ 494985 w 494985"/>
                <a:gd name="connsiteY4" fmla="*/ 1006985 h 1103654"/>
                <a:gd name="connsiteX5" fmla="*/ 466484 w 494985"/>
                <a:gd name="connsiteY5" fmla="*/ 1035486 h 1103654"/>
                <a:gd name="connsiteX6" fmla="*/ 371918 w 494985"/>
                <a:gd name="connsiteY6" fmla="*/ 1041471 h 1103654"/>
                <a:gd name="connsiteX7" fmla="*/ 307624 w 494985"/>
                <a:gd name="connsiteY7" fmla="*/ 1101077 h 1103654"/>
                <a:gd name="connsiteX8" fmla="*/ 198087 w 494985"/>
                <a:gd name="connsiteY8" fmla="*/ 1100839 h 1103654"/>
                <a:gd name="connsiteX9" fmla="*/ 136609 w 494985"/>
                <a:gd name="connsiteY9" fmla="*/ 1037850 h 1103654"/>
                <a:gd name="connsiteX10" fmla="*/ 28501 w 494985"/>
                <a:gd name="connsiteY10" fmla="*/ 1035486 h 1103654"/>
                <a:gd name="connsiteX11" fmla="*/ 0 w 494985"/>
                <a:gd name="connsiteY11" fmla="*/ 1006985 h 1103654"/>
                <a:gd name="connsiteX12" fmla="*/ 0 w 494985"/>
                <a:gd name="connsiteY12" fmla="*/ 28501 h 1103654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36609 w 494985"/>
                <a:gd name="connsiteY9" fmla="*/ 1037850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8041 w 494985"/>
                <a:gd name="connsiteY9" fmla="*/ 1035229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8041 w 494985"/>
                <a:gd name="connsiteY9" fmla="*/ 1035229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8041 w 494985"/>
                <a:gd name="connsiteY9" fmla="*/ 1035229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2488"/>
                <a:gd name="connsiteX1" fmla="*/ 28501 w 494985"/>
                <a:gd name="connsiteY1" fmla="*/ 0 h 1102488"/>
                <a:gd name="connsiteX2" fmla="*/ 466484 w 494985"/>
                <a:gd name="connsiteY2" fmla="*/ 0 h 1102488"/>
                <a:gd name="connsiteX3" fmla="*/ 494985 w 494985"/>
                <a:gd name="connsiteY3" fmla="*/ 28501 h 1102488"/>
                <a:gd name="connsiteX4" fmla="*/ 494985 w 494985"/>
                <a:gd name="connsiteY4" fmla="*/ 1006985 h 1102488"/>
                <a:gd name="connsiteX5" fmla="*/ 466484 w 494985"/>
                <a:gd name="connsiteY5" fmla="*/ 1035486 h 1102488"/>
                <a:gd name="connsiteX6" fmla="*/ 371918 w 494985"/>
                <a:gd name="connsiteY6" fmla="*/ 1041471 h 1102488"/>
                <a:gd name="connsiteX7" fmla="*/ 307624 w 494985"/>
                <a:gd name="connsiteY7" fmla="*/ 1101077 h 1102488"/>
                <a:gd name="connsiteX8" fmla="*/ 198087 w 494985"/>
                <a:gd name="connsiteY8" fmla="*/ 1100839 h 1102488"/>
                <a:gd name="connsiteX9" fmla="*/ 158041 w 494985"/>
                <a:gd name="connsiteY9" fmla="*/ 1035229 h 1102488"/>
                <a:gd name="connsiteX10" fmla="*/ 28501 w 494985"/>
                <a:gd name="connsiteY10" fmla="*/ 1035486 h 1102488"/>
                <a:gd name="connsiteX11" fmla="*/ 0 w 494985"/>
                <a:gd name="connsiteY11" fmla="*/ 1006985 h 1102488"/>
                <a:gd name="connsiteX12" fmla="*/ 0 w 494985"/>
                <a:gd name="connsiteY12" fmla="*/ 28501 h 1102488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1324"/>
                <a:gd name="connsiteX1" fmla="*/ 28501 w 494985"/>
                <a:gd name="connsiteY1" fmla="*/ 0 h 1101324"/>
                <a:gd name="connsiteX2" fmla="*/ 466484 w 494985"/>
                <a:gd name="connsiteY2" fmla="*/ 0 h 1101324"/>
                <a:gd name="connsiteX3" fmla="*/ 494985 w 494985"/>
                <a:gd name="connsiteY3" fmla="*/ 28501 h 1101324"/>
                <a:gd name="connsiteX4" fmla="*/ 494985 w 494985"/>
                <a:gd name="connsiteY4" fmla="*/ 1006985 h 1101324"/>
                <a:gd name="connsiteX5" fmla="*/ 466484 w 494985"/>
                <a:gd name="connsiteY5" fmla="*/ 1035486 h 1101324"/>
                <a:gd name="connsiteX6" fmla="*/ 371918 w 494985"/>
                <a:gd name="connsiteY6" fmla="*/ 1041471 h 1101324"/>
                <a:gd name="connsiteX7" fmla="*/ 307624 w 494985"/>
                <a:gd name="connsiteY7" fmla="*/ 1101077 h 1101324"/>
                <a:gd name="connsiteX8" fmla="*/ 198087 w 494985"/>
                <a:gd name="connsiteY8" fmla="*/ 1100839 h 1101324"/>
                <a:gd name="connsiteX9" fmla="*/ 158041 w 494985"/>
                <a:gd name="connsiteY9" fmla="*/ 1035229 h 1101324"/>
                <a:gd name="connsiteX10" fmla="*/ 28501 w 494985"/>
                <a:gd name="connsiteY10" fmla="*/ 1035486 h 1101324"/>
                <a:gd name="connsiteX11" fmla="*/ 0 w 494985"/>
                <a:gd name="connsiteY11" fmla="*/ 1006985 h 1101324"/>
                <a:gd name="connsiteX12" fmla="*/ 0 w 494985"/>
                <a:gd name="connsiteY12" fmla="*/ 28501 h 1101324"/>
                <a:gd name="connsiteX0" fmla="*/ 0 w 494985"/>
                <a:gd name="connsiteY0" fmla="*/ 28501 h 1106240"/>
                <a:gd name="connsiteX1" fmla="*/ 28501 w 494985"/>
                <a:gd name="connsiteY1" fmla="*/ 0 h 1106240"/>
                <a:gd name="connsiteX2" fmla="*/ 466484 w 494985"/>
                <a:gd name="connsiteY2" fmla="*/ 0 h 1106240"/>
                <a:gd name="connsiteX3" fmla="*/ 494985 w 494985"/>
                <a:gd name="connsiteY3" fmla="*/ 28501 h 1106240"/>
                <a:gd name="connsiteX4" fmla="*/ 494985 w 494985"/>
                <a:gd name="connsiteY4" fmla="*/ 1006985 h 1106240"/>
                <a:gd name="connsiteX5" fmla="*/ 466484 w 494985"/>
                <a:gd name="connsiteY5" fmla="*/ 1035486 h 1106240"/>
                <a:gd name="connsiteX6" fmla="*/ 369537 w 494985"/>
                <a:gd name="connsiteY6" fmla="*/ 1033611 h 1106240"/>
                <a:gd name="connsiteX7" fmla="*/ 307624 w 494985"/>
                <a:gd name="connsiteY7" fmla="*/ 1101077 h 1106240"/>
                <a:gd name="connsiteX8" fmla="*/ 198087 w 494985"/>
                <a:gd name="connsiteY8" fmla="*/ 1100839 h 1106240"/>
                <a:gd name="connsiteX9" fmla="*/ 158041 w 494985"/>
                <a:gd name="connsiteY9" fmla="*/ 1035229 h 1106240"/>
                <a:gd name="connsiteX10" fmla="*/ 28501 w 494985"/>
                <a:gd name="connsiteY10" fmla="*/ 1035486 h 1106240"/>
                <a:gd name="connsiteX11" fmla="*/ 0 w 494985"/>
                <a:gd name="connsiteY11" fmla="*/ 1006985 h 1106240"/>
                <a:gd name="connsiteX12" fmla="*/ 0 w 494985"/>
                <a:gd name="connsiteY12" fmla="*/ 28501 h 1106240"/>
                <a:gd name="connsiteX0" fmla="*/ 0 w 494985"/>
                <a:gd name="connsiteY0" fmla="*/ 28501 h 1105659"/>
                <a:gd name="connsiteX1" fmla="*/ 28501 w 494985"/>
                <a:gd name="connsiteY1" fmla="*/ 0 h 1105659"/>
                <a:gd name="connsiteX2" fmla="*/ 466484 w 494985"/>
                <a:gd name="connsiteY2" fmla="*/ 0 h 1105659"/>
                <a:gd name="connsiteX3" fmla="*/ 494985 w 494985"/>
                <a:gd name="connsiteY3" fmla="*/ 28501 h 1105659"/>
                <a:gd name="connsiteX4" fmla="*/ 494985 w 494985"/>
                <a:gd name="connsiteY4" fmla="*/ 1006985 h 1105659"/>
                <a:gd name="connsiteX5" fmla="*/ 466484 w 494985"/>
                <a:gd name="connsiteY5" fmla="*/ 1035486 h 1105659"/>
                <a:gd name="connsiteX6" fmla="*/ 371918 w 494985"/>
                <a:gd name="connsiteY6" fmla="*/ 1041470 h 1105659"/>
                <a:gd name="connsiteX7" fmla="*/ 307624 w 494985"/>
                <a:gd name="connsiteY7" fmla="*/ 1101077 h 1105659"/>
                <a:gd name="connsiteX8" fmla="*/ 198087 w 494985"/>
                <a:gd name="connsiteY8" fmla="*/ 1100839 h 1105659"/>
                <a:gd name="connsiteX9" fmla="*/ 158041 w 494985"/>
                <a:gd name="connsiteY9" fmla="*/ 1035229 h 1105659"/>
                <a:gd name="connsiteX10" fmla="*/ 28501 w 494985"/>
                <a:gd name="connsiteY10" fmla="*/ 1035486 h 1105659"/>
                <a:gd name="connsiteX11" fmla="*/ 0 w 494985"/>
                <a:gd name="connsiteY11" fmla="*/ 1006985 h 1105659"/>
                <a:gd name="connsiteX12" fmla="*/ 0 w 494985"/>
                <a:gd name="connsiteY12" fmla="*/ 28501 h 1105659"/>
                <a:gd name="connsiteX0" fmla="*/ 0 w 494985"/>
                <a:gd name="connsiteY0" fmla="*/ 28501 h 1106046"/>
                <a:gd name="connsiteX1" fmla="*/ 28501 w 494985"/>
                <a:gd name="connsiteY1" fmla="*/ 0 h 1106046"/>
                <a:gd name="connsiteX2" fmla="*/ 466484 w 494985"/>
                <a:gd name="connsiteY2" fmla="*/ 0 h 1106046"/>
                <a:gd name="connsiteX3" fmla="*/ 494985 w 494985"/>
                <a:gd name="connsiteY3" fmla="*/ 28501 h 1106046"/>
                <a:gd name="connsiteX4" fmla="*/ 494985 w 494985"/>
                <a:gd name="connsiteY4" fmla="*/ 1006985 h 1106046"/>
                <a:gd name="connsiteX5" fmla="*/ 466484 w 494985"/>
                <a:gd name="connsiteY5" fmla="*/ 1035486 h 1106046"/>
                <a:gd name="connsiteX6" fmla="*/ 364775 w 494985"/>
                <a:gd name="connsiteY6" fmla="*/ 1036230 h 1106046"/>
                <a:gd name="connsiteX7" fmla="*/ 307624 w 494985"/>
                <a:gd name="connsiteY7" fmla="*/ 1101077 h 1106046"/>
                <a:gd name="connsiteX8" fmla="*/ 198087 w 494985"/>
                <a:gd name="connsiteY8" fmla="*/ 1100839 h 1106046"/>
                <a:gd name="connsiteX9" fmla="*/ 158041 w 494985"/>
                <a:gd name="connsiteY9" fmla="*/ 1035229 h 1106046"/>
                <a:gd name="connsiteX10" fmla="*/ 28501 w 494985"/>
                <a:gd name="connsiteY10" fmla="*/ 1035486 h 1106046"/>
                <a:gd name="connsiteX11" fmla="*/ 0 w 494985"/>
                <a:gd name="connsiteY11" fmla="*/ 1006985 h 1106046"/>
                <a:gd name="connsiteX12" fmla="*/ 0 w 494985"/>
                <a:gd name="connsiteY12" fmla="*/ 28501 h 1106046"/>
                <a:gd name="connsiteX0" fmla="*/ 0 w 494985"/>
                <a:gd name="connsiteY0" fmla="*/ 28501 h 1106046"/>
                <a:gd name="connsiteX1" fmla="*/ 28501 w 494985"/>
                <a:gd name="connsiteY1" fmla="*/ 0 h 1106046"/>
                <a:gd name="connsiteX2" fmla="*/ 466484 w 494985"/>
                <a:gd name="connsiteY2" fmla="*/ 0 h 1106046"/>
                <a:gd name="connsiteX3" fmla="*/ 494985 w 494985"/>
                <a:gd name="connsiteY3" fmla="*/ 28501 h 1106046"/>
                <a:gd name="connsiteX4" fmla="*/ 494985 w 494985"/>
                <a:gd name="connsiteY4" fmla="*/ 1006985 h 1106046"/>
                <a:gd name="connsiteX5" fmla="*/ 466484 w 494985"/>
                <a:gd name="connsiteY5" fmla="*/ 1035486 h 1106046"/>
                <a:gd name="connsiteX6" fmla="*/ 364775 w 494985"/>
                <a:gd name="connsiteY6" fmla="*/ 1036230 h 1106046"/>
                <a:gd name="connsiteX7" fmla="*/ 307624 w 494985"/>
                <a:gd name="connsiteY7" fmla="*/ 1101077 h 1106046"/>
                <a:gd name="connsiteX8" fmla="*/ 198087 w 494985"/>
                <a:gd name="connsiteY8" fmla="*/ 1100839 h 1106046"/>
                <a:gd name="connsiteX9" fmla="*/ 158041 w 494985"/>
                <a:gd name="connsiteY9" fmla="*/ 1035229 h 1106046"/>
                <a:gd name="connsiteX10" fmla="*/ 28501 w 494985"/>
                <a:gd name="connsiteY10" fmla="*/ 1035486 h 1106046"/>
                <a:gd name="connsiteX11" fmla="*/ 0 w 494985"/>
                <a:gd name="connsiteY11" fmla="*/ 1006985 h 1106046"/>
                <a:gd name="connsiteX12" fmla="*/ 0 w 494985"/>
                <a:gd name="connsiteY12" fmla="*/ 28501 h 1106046"/>
                <a:gd name="connsiteX0" fmla="*/ 0 w 494985"/>
                <a:gd name="connsiteY0" fmla="*/ 28501 h 1104264"/>
                <a:gd name="connsiteX1" fmla="*/ 28501 w 494985"/>
                <a:gd name="connsiteY1" fmla="*/ 0 h 1104264"/>
                <a:gd name="connsiteX2" fmla="*/ 466484 w 494985"/>
                <a:gd name="connsiteY2" fmla="*/ 0 h 1104264"/>
                <a:gd name="connsiteX3" fmla="*/ 494985 w 494985"/>
                <a:gd name="connsiteY3" fmla="*/ 28501 h 1104264"/>
                <a:gd name="connsiteX4" fmla="*/ 494985 w 494985"/>
                <a:gd name="connsiteY4" fmla="*/ 1006985 h 1104264"/>
                <a:gd name="connsiteX5" fmla="*/ 466484 w 494985"/>
                <a:gd name="connsiteY5" fmla="*/ 1035486 h 1104264"/>
                <a:gd name="connsiteX6" fmla="*/ 364775 w 494985"/>
                <a:gd name="connsiteY6" fmla="*/ 1036230 h 1104264"/>
                <a:gd name="connsiteX7" fmla="*/ 312387 w 494985"/>
                <a:gd name="connsiteY7" fmla="*/ 1098457 h 1104264"/>
                <a:gd name="connsiteX8" fmla="*/ 198087 w 494985"/>
                <a:gd name="connsiteY8" fmla="*/ 1100839 h 1104264"/>
                <a:gd name="connsiteX9" fmla="*/ 158041 w 494985"/>
                <a:gd name="connsiteY9" fmla="*/ 1035229 h 1104264"/>
                <a:gd name="connsiteX10" fmla="*/ 28501 w 494985"/>
                <a:gd name="connsiteY10" fmla="*/ 1035486 h 1104264"/>
                <a:gd name="connsiteX11" fmla="*/ 0 w 494985"/>
                <a:gd name="connsiteY11" fmla="*/ 1006985 h 1104264"/>
                <a:gd name="connsiteX12" fmla="*/ 0 w 494985"/>
                <a:gd name="connsiteY12" fmla="*/ 28501 h 1104264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4775 w 494985"/>
                <a:gd name="connsiteY6" fmla="*/ 1036230 h 1100839"/>
                <a:gd name="connsiteX7" fmla="*/ 312387 w 494985"/>
                <a:gd name="connsiteY7" fmla="*/ 1098457 h 1100839"/>
                <a:gd name="connsiteX8" fmla="*/ 198087 w 494985"/>
                <a:gd name="connsiteY8" fmla="*/ 1100839 h 1100839"/>
                <a:gd name="connsiteX9" fmla="*/ 158041 w 494985"/>
                <a:gd name="connsiteY9" fmla="*/ 1035229 h 1100839"/>
                <a:gd name="connsiteX10" fmla="*/ 28501 w 494985"/>
                <a:gd name="connsiteY10" fmla="*/ 1035486 h 1100839"/>
                <a:gd name="connsiteX11" fmla="*/ 0 w 494985"/>
                <a:gd name="connsiteY11" fmla="*/ 1006985 h 1100839"/>
                <a:gd name="connsiteX12" fmla="*/ 0 w 494985"/>
                <a:gd name="connsiteY12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4775 w 494985"/>
                <a:gd name="connsiteY6" fmla="*/ 1036230 h 1100839"/>
                <a:gd name="connsiteX7" fmla="*/ 198087 w 494985"/>
                <a:gd name="connsiteY7" fmla="*/ 1100839 h 1100839"/>
                <a:gd name="connsiteX8" fmla="*/ 158041 w 494985"/>
                <a:gd name="connsiteY8" fmla="*/ 1035229 h 1100839"/>
                <a:gd name="connsiteX9" fmla="*/ 28501 w 494985"/>
                <a:gd name="connsiteY9" fmla="*/ 1035486 h 1100839"/>
                <a:gd name="connsiteX10" fmla="*/ 0 w 494985"/>
                <a:gd name="connsiteY10" fmla="*/ 1006985 h 1100839"/>
                <a:gd name="connsiteX11" fmla="*/ 0 w 494985"/>
                <a:gd name="connsiteY11" fmla="*/ 28501 h 1100839"/>
                <a:gd name="connsiteX0" fmla="*/ 0 w 494985"/>
                <a:gd name="connsiteY0" fmla="*/ 28501 h 1100839"/>
                <a:gd name="connsiteX1" fmla="*/ 28501 w 494985"/>
                <a:gd name="connsiteY1" fmla="*/ 0 h 1100839"/>
                <a:gd name="connsiteX2" fmla="*/ 466484 w 494985"/>
                <a:gd name="connsiteY2" fmla="*/ 0 h 1100839"/>
                <a:gd name="connsiteX3" fmla="*/ 494985 w 494985"/>
                <a:gd name="connsiteY3" fmla="*/ 28501 h 1100839"/>
                <a:gd name="connsiteX4" fmla="*/ 494985 w 494985"/>
                <a:gd name="connsiteY4" fmla="*/ 1006985 h 1100839"/>
                <a:gd name="connsiteX5" fmla="*/ 466484 w 494985"/>
                <a:gd name="connsiteY5" fmla="*/ 1035486 h 1100839"/>
                <a:gd name="connsiteX6" fmla="*/ 364775 w 494985"/>
                <a:gd name="connsiteY6" fmla="*/ 1036230 h 1100839"/>
                <a:gd name="connsiteX7" fmla="*/ 289009 w 494985"/>
                <a:gd name="connsiteY7" fmla="*/ 1064051 h 1100839"/>
                <a:gd name="connsiteX8" fmla="*/ 198087 w 494985"/>
                <a:gd name="connsiteY8" fmla="*/ 1100839 h 1100839"/>
                <a:gd name="connsiteX9" fmla="*/ 158041 w 494985"/>
                <a:gd name="connsiteY9" fmla="*/ 1035229 h 1100839"/>
                <a:gd name="connsiteX10" fmla="*/ 28501 w 494985"/>
                <a:gd name="connsiteY10" fmla="*/ 1035486 h 1100839"/>
                <a:gd name="connsiteX11" fmla="*/ 0 w 494985"/>
                <a:gd name="connsiteY11" fmla="*/ 1006985 h 1100839"/>
                <a:gd name="connsiteX12" fmla="*/ 0 w 494985"/>
                <a:gd name="connsiteY12" fmla="*/ 28501 h 1100839"/>
                <a:gd name="connsiteX0" fmla="*/ 0 w 494985"/>
                <a:gd name="connsiteY0" fmla="*/ 28501 h 1103352"/>
                <a:gd name="connsiteX1" fmla="*/ 28501 w 494985"/>
                <a:gd name="connsiteY1" fmla="*/ 0 h 1103352"/>
                <a:gd name="connsiteX2" fmla="*/ 466484 w 494985"/>
                <a:gd name="connsiteY2" fmla="*/ 0 h 1103352"/>
                <a:gd name="connsiteX3" fmla="*/ 494985 w 494985"/>
                <a:gd name="connsiteY3" fmla="*/ 28501 h 1103352"/>
                <a:gd name="connsiteX4" fmla="*/ 494985 w 494985"/>
                <a:gd name="connsiteY4" fmla="*/ 1006985 h 1103352"/>
                <a:gd name="connsiteX5" fmla="*/ 466484 w 494985"/>
                <a:gd name="connsiteY5" fmla="*/ 1035486 h 1103352"/>
                <a:gd name="connsiteX6" fmla="*/ 364775 w 494985"/>
                <a:gd name="connsiteY6" fmla="*/ 1036230 h 1103352"/>
                <a:gd name="connsiteX7" fmla="*/ 291390 w 494985"/>
                <a:gd name="connsiteY7" fmla="*/ 1103352 h 1103352"/>
                <a:gd name="connsiteX8" fmla="*/ 198087 w 494985"/>
                <a:gd name="connsiteY8" fmla="*/ 1100839 h 1103352"/>
                <a:gd name="connsiteX9" fmla="*/ 158041 w 494985"/>
                <a:gd name="connsiteY9" fmla="*/ 1035229 h 1103352"/>
                <a:gd name="connsiteX10" fmla="*/ 28501 w 494985"/>
                <a:gd name="connsiteY10" fmla="*/ 1035486 h 1103352"/>
                <a:gd name="connsiteX11" fmla="*/ 0 w 494985"/>
                <a:gd name="connsiteY11" fmla="*/ 1006985 h 1103352"/>
                <a:gd name="connsiteX12" fmla="*/ 0 w 494985"/>
                <a:gd name="connsiteY12" fmla="*/ 28501 h 1103352"/>
                <a:gd name="connsiteX0" fmla="*/ 0 w 494985"/>
                <a:gd name="connsiteY0" fmla="*/ 28501 h 1103352"/>
                <a:gd name="connsiteX1" fmla="*/ 28501 w 494985"/>
                <a:gd name="connsiteY1" fmla="*/ 0 h 1103352"/>
                <a:gd name="connsiteX2" fmla="*/ 466484 w 494985"/>
                <a:gd name="connsiteY2" fmla="*/ 0 h 1103352"/>
                <a:gd name="connsiteX3" fmla="*/ 494985 w 494985"/>
                <a:gd name="connsiteY3" fmla="*/ 28501 h 1103352"/>
                <a:gd name="connsiteX4" fmla="*/ 494985 w 494985"/>
                <a:gd name="connsiteY4" fmla="*/ 1006985 h 1103352"/>
                <a:gd name="connsiteX5" fmla="*/ 466484 w 494985"/>
                <a:gd name="connsiteY5" fmla="*/ 1035486 h 1103352"/>
                <a:gd name="connsiteX6" fmla="*/ 352869 w 494985"/>
                <a:gd name="connsiteY6" fmla="*/ 1036230 h 1103352"/>
                <a:gd name="connsiteX7" fmla="*/ 291390 w 494985"/>
                <a:gd name="connsiteY7" fmla="*/ 1103352 h 1103352"/>
                <a:gd name="connsiteX8" fmla="*/ 198087 w 494985"/>
                <a:gd name="connsiteY8" fmla="*/ 1100839 h 1103352"/>
                <a:gd name="connsiteX9" fmla="*/ 158041 w 494985"/>
                <a:gd name="connsiteY9" fmla="*/ 1035229 h 1103352"/>
                <a:gd name="connsiteX10" fmla="*/ 28501 w 494985"/>
                <a:gd name="connsiteY10" fmla="*/ 1035486 h 1103352"/>
                <a:gd name="connsiteX11" fmla="*/ 0 w 494985"/>
                <a:gd name="connsiteY11" fmla="*/ 1006985 h 1103352"/>
                <a:gd name="connsiteX12" fmla="*/ 0 w 494985"/>
                <a:gd name="connsiteY12" fmla="*/ 28501 h 1103352"/>
                <a:gd name="connsiteX0" fmla="*/ 0 w 494985"/>
                <a:gd name="connsiteY0" fmla="*/ 28501 h 1103352"/>
                <a:gd name="connsiteX1" fmla="*/ 28501 w 494985"/>
                <a:gd name="connsiteY1" fmla="*/ 0 h 1103352"/>
                <a:gd name="connsiteX2" fmla="*/ 466484 w 494985"/>
                <a:gd name="connsiteY2" fmla="*/ 0 h 1103352"/>
                <a:gd name="connsiteX3" fmla="*/ 494985 w 494985"/>
                <a:gd name="connsiteY3" fmla="*/ 28501 h 1103352"/>
                <a:gd name="connsiteX4" fmla="*/ 494985 w 494985"/>
                <a:gd name="connsiteY4" fmla="*/ 1006985 h 1103352"/>
                <a:gd name="connsiteX5" fmla="*/ 466484 w 494985"/>
                <a:gd name="connsiteY5" fmla="*/ 1035486 h 1103352"/>
                <a:gd name="connsiteX6" fmla="*/ 340962 w 494985"/>
                <a:gd name="connsiteY6" fmla="*/ 1036230 h 1103352"/>
                <a:gd name="connsiteX7" fmla="*/ 291390 w 494985"/>
                <a:gd name="connsiteY7" fmla="*/ 1103352 h 1103352"/>
                <a:gd name="connsiteX8" fmla="*/ 198087 w 494985"/>
                <a:gd name="connsiteY8" fmla="*/ 1100839 h 1103352"/>
                <a:gd name="connsiteX9" fmla="*/ 158041 w 494985"/>
                <a:gd name="connsiteY9" fmla="*/ 1035229 h 1103352"/>
                <a:gd name="connsiteX10" fmla="*/ 28501 w 494985"/>
                <a:gd name="connsiteY10" fmla="*/ 1035486 h 1103352"/>
                <a:gd name="connsiteX11" fmla="*/ 0 w 494985"/>
                <a:gd name="connsiteY11" fmla="*/ 1006985 h 1103352"/>
                <a:gd name="connsiteX12" fmla="*/ 0 w 494985"/>
                <a:gd name="connsiteY12" fmla="*/ 28501 h 1103352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1390 w 494985"/>
                <a:gd name="connsiteY7" fmla="*/ 1103352 h 1108699"/>
                <a:gd name="connsiteX8" fmla="*/ 200469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1390 w 494985"/>
                <a:gd name="connsiteY7" fmla="*/ 1103352 h 1108699"/>
                <a:gd name="connsiteX8" fmla="*/ 200469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1390 w 494985"/>
                <a:gd name="connsiteY7" fmla="*/ 1103352 h 1108699"/>
                <a:gd name="connsiteX8" fmla="*/ 200469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13832"/>
                <a:gd name="connsiteX1" fmla="*/ 28501 w 494985"/>
                <a:gd name="connsiteY1" fmla="*/ 0 h 1113832"/>
                <a:gd name="connsiteX2" fmla="*/ 466484 w 494985"/>
                <a:gd name="connsiteY2" fmla="*/ 0 h 1113832"/>
                <a:gd name="connsiteX3" fmla="*/ 494985 w 494985"/>
                <a:gd name="connsiteY3" fmla="*/ 28501 h 1113832"/>
                <a:gd name="connsiteX4" fmla="*/ 494985 w 494985"/>
                <a:gd name="connsiteY4" fmla="*/ 1006985 h 1113832"/>
                <a:gd name="connsiteX5" fmla="*/ 466484 w 494985"/>
                <a:gd name="connsiteY5" fmla="*/ 1035486 h 1113832"/>
                <a:gd name="connsiteX6" fmla="*/ 340962 w 494985"/>
                <a:gd name="connsiteY6" fmla="*/ 1036230 h 1113832"/>
                <a:gd name="connsiteX7" fmla="*/ 293772 w 494985"/>
                <a:gd name="connsiteY7" fmla="*/ 1113832 h 1113832"/>
                <a:gd name="connsiteX8" fmla="*/ 200469 w 494985"/>
                <a:gd name="connsiteY8" fmla="*/ 1108699 h 1113832"/>
                <a:gd name="connsiteX9" fmla="*/ 158041 w 494985"/>
                <a:gd name="connsiteY9" fmla="*/ 1035229 h 1113832"/>
                <a:gd name="connsiteX10" fmla="*/ 28501 w 494985"/>
                <a:gd name="connsiteY10" fmla="*/ 1035486 h 1113832"/>
                <a:gd name="connsiteX11" fmla="*/ 0 w 494985"/>
                <a:gd name="connsiteY11" fmla="*/ 1006985 h 1113832"/>
                <a:gd name="connsiteX12" fmla="*/ 0 w 494985"/>
                <a:gd name="connsiteY12" fmla="*/ 28501 h 1113832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8535 w 494985"/>
                <a:gd name="connsiteY7" fmla="*/ 1108591 h 1108699"/>
                <a:gd name="connsiteX8" fmla="*/ 200469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8535 w 494985"/>
                <a:gd name="connsiteY7" fmla="*/ 1108591 h 1108699"/>
                <a:gd name="connsiteX8" fmla="*/ 186182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8535 w 494985"/>
                <a:gd name="connsiteY7" fmla="*/ 1108591 h 1108699"/>
                <a:gd name="connsiteX8" fmla="*/ 186182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298535 w 494985"/>
                <a:gd name="connsiteY7" fmla="*/ 1108591 h 1108699"/>
                <a:gd name="connsiteX8" fmla="*/ 186182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  <a:gd name="connsiteX0" fmla="*/ 0 w 494985"/>
                <a:gd name="connsiteY0" fmla="*/ 28501 h 1108699"/>
                <a:gd name="connsiteX1" fmla="*/ 28501 w 494985"/>
                <a:gd name="connsiteY1" fmla="*/ 0 h 1108699"/>
                <a:gd name="connsiteX2" fmla="*/ 466484 w 494985"/>
                <a:gd name="connsiteY2" fmla="*/ 0 h 1108699"/>
                <a:gd name="connsiteX3" fmla="*/ 494985 w 494985"/>
                <a:gd name="connsiteY3" fmla="*/ 28501 h 1108699"/>
                <a:gd name="connsiteX4" fmla="*/ 494985 w 494985"/>
                <a:gd name="connsiteY4" fmla="*/ 1006985 h 1108699"/>
                <a:gd name="connsiteX5" fmla="*/ 466484 w 494985"/>
                <a:gd name="connsiteY5" fmla="*/ 1035486 h 1108699"/>
                <a:gd name="connsiteX6" fmla="*/ 340962 w 494985"/>
                <a:gd name="connsiteY6" fmla="*/ 1036230 h 1108699"/>
                <a:gd name="connsiteX7" fmla="*/ 305679 w 494985"/>
                <a:gd name="connsiteY7" fmla="*/ 1108591 h 1108699"/>
                <a:gd name="connsiteX8" fmla="*/ 186182 w 494985"/>
                <a:gd name="connsiteY8" fmla="*/ 1108699 h 1108699"/>
                <a:gd name="connsiteX9" fmla="*/ 158041 w 494985"/>
                <a:gd name="connsiteY9" fmla="*/ 1035229 h 1108699"/>
                <a:gd name="connsiteX10" fmla="*/ 28501 w 494985"/>
                <a:gd name="connsiteY10" fmla="*/ 1035486 h 1108699"/>
                <a:gd name="connsiteX11" fmla="*/ 0 w 494985"/>
                <a:gd name="connsiteY11" fmla="*/ 1006985 h 1108699"/>
                <a:gd name="connsiteX12" fmla="*/ 0 w 494985"/>
                <a:gd name="connsiteY12" fmla="*/ 28501 h 110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4985" h="1108699">
                  <a:moveTo>
                    <a:pt x="0" y="28501"/>
                  </a:moveTo>
                  <a:cubicBezTo>
                    <a:pt x="0" y="12760"/>
                    <a:pt x="12760" y="0"/>
                    <a:pt x="28501" y="0"/>
                  </a:cubicBezTo>
                  <a:lnTo>
                    <a:pt x="466484" y="0"/>
                  </a:lnTo>
                  <a:cubicBezTo>
                    <a:pt x="482225" y="0"/>
                    <a:pt x="494985" y="12760"/>
                    <a:pt x="494985" y="28501"/>
                  </a:cubicBezTo>
                  <a:lnTo>
                    <a:pt x="494985" y="1006985"/>
                  </a:lnTo>
                  <a:cubicBezTo>
                    <a:pt x="494985" y="1022726"/>
                    <a:pt x="482225" y="1035486"/>
                    <a:pt x="466484" y="1035486"/>
                  </a:cubicBezTo>
                  <a:lnTo>
                    <a:pt x="340962" y="1036230"/>
                  </a:lnTo>
                  <a:lnTo>
                    <a:pt x="305679" y="1108591"/>
                  </a:lnTo>
                  <a:lnTo>
                    <a:pt x="186182" y="1108699"/>
                  </a:lnTo>
                  <a:lnTo>
                    <a:pt x="158041" y="1035229"/>
                  </a:lnTo>
                  <a:lnTo>
                    <a:pt x="28501" y="1035486"/>
                  </a:lnTo>
                  <a:cubicBezTo>
                    <a:pt x="12760" y="1035486"/>
                    <a:pt x="0" y="1022726"/>
                    <a:pt x="0" y="1006985"/>
                  </a:cubicBezTo>
                  <a:lnTo>
                    <a:pt x="0" y="28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mpd="sng">
              <a:solidFill>
                <a:schemeClr val="bg1">
                  <a:lumMod val="75000"/>
                  <a:lumOff val="25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000" dirty="0" smtClean="0">
                  <a:solidFill>
                    <a:srgbClr val="1E1E1E"/>
                  </a:solidFill>
                </a:rPr>
                <a:t>MLlib</a:t>
              </a:r>
              <a:endParaRPr lang="en-US" sz="1000" dirty="0">
                <a:solidFill>
                  <a:srgbClr val="1E1E1E"/>
                </a:solidFill>
              </a:endParaRPr>
            </a:p>
            <a:p>
              <a:pPr algn="ctr"/>
              <a:r>
                <a:rPr lang="en-US" sz="800" dirty="0">
                  <a:solidFill>
                    <a:srgbClr val="1E1E1E"/>
                  </a:solidFill>
                </a:rPr>
                <a:t>(machine </a:t>
              </a:r>
              <a:r>
                <a:rPr lang="en-US" sz="800" dirty="0" smtClean="0">
                  <a:solidFill>
                    <a:srgbClr val="1E1E1E"/>
                  </a:solidFill>
                </a:rPr>
                <a:t>learning)</a:t>
              </a:r>
              <a:endParaRPr lang="en-US" sz="800" dirty="0">
                <a:solidFill>
                  <a:srgbClr val="1E1E1E"/>
                </a:solidFill>
              </a:endParaRPr>
            </a:p>
            <a:p>
              <a:pPr algn="ctr"/>
              <a:endParaRPr lang="en-US" sz="1000" dirty="0">
                <a:solidFill>
                  <a:srgbClr val="1E1E1E"/>
                </a:solidFill>
              </a:endParaRPr>
            </a:p>
          </p:txBody>
        </p:sp>
      </p:grpSp>
      <p:sp>
        <p:nvSpPr>
          <p:cNvPr id="2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81421" y="5897168"/>
            <a:ext cx="4594951" cy="30683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b="0" dirty="0" smtClean="0">
                <a:latin typeface="+mn-lt"/>
              </a:rPr>
              <a:t> * Part of Spark Tech Preview</a:t>
            </a:r>
          </a:p>
        </p:txBody>
      </p:sp>
    </p:spTree>
    <p:extLst>
      <p:ext uri="{BB962C8B-B14F-4D97-AF65-F5344CB8AC3E}">
        <p14:creationId xmlns:p14="http://schemas.microsoft.com/office/powerpoint/2010/main" val="160415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3752"/>
            <a:ext cx="10969943" cy="1016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	     1.2.1 in HDP 2.2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1227" y="5136566"/>
            <a:ext cx="111720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</a:rPr>
              <a:t>Production-Ready Spark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en-US" sz="2000" dirty="0" smtClean="0">
                <a:solidFill>
                  <a:prstClr val="black"/>
                </a:solidFill>
              </a:rPr>
              <a:t>entralized resource management, consistent operations and comprehensive security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Alongside other data engines managed by YARN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</a:t>
            </a:r>
            <a:r>
              <a:rPr lang="en-US" sz="2000" dirty="0" smtClean="0">
                <a:solidFill>
                  <a:prstClr val="black"/>
                </a:solidFill>
              </a:rPr>
              <a:t>eployable anywhere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03452" y="4263055"/>
            <a:ext cx="4009826" cy="521188"/>
          </a:xfrm>
          <a:prstGeom prst="roundRect">
            <a:avLst>
              <a:gd name="adj" fmla="val 1121"/>
            </a:avLst>
          </a:pr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sz="1100" dirty="0">
                <a:solidFill>
                  <a:srgbClr val="1E1E1E">
                    <a:lumMod val="75000"/>
                    <a:lumOff val="25000"/>
                  </a:srgbClr>
                </a:solidFill>
                <a:cs typeface="Arial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03452" y="1630721"/>
            <a:ext cx="4009826" cy="2030211"/>
          </a:xfrm>
          <a:prstGeom prst="roundRect">
            <a:avLst>
              <a:gd name="adj" fmla="val 1121"/>
            </a:avLst>
          </a:pr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sz="1100" dirty="0">
              <a:solidFill>
                <a:srgbClr val="1E1E1E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8" name="Rounded Rectangle 7"/>
          <p:cNvSpPr>
            <a:spLocks/>
          </p:cNvSpPr>
          <p:nvPr/>
        </p:nvSpPr>
        <p:spPr>
          <a:xfrm>
            <a:off x="3303452" y="3660932"/>
            <a:ext cx="4009826" cy="539847"/>
          </a:xfrm>
          <a:prstGeom prst="roundRect">
            <a:avLst>
              <a:gd name="adj" fmla="val 5758"/>
            </a:avLst>
          </a:prstGeom>
          <a:solidFill>
            <a:schemeClr val="accent3"/>
          </a:solidFill>
          <a:ln w="9525" cmpd="sng">
            <a:solidFill>
              <a:srgbClr val="334F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37160" rIns="0" rtlCol="0" anchor="b"/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Arial"/>
                <a:cs typeface="Arial"/>
              </a:rPr>
              <a:t>YARN</a:t>
            </a:r>
            <a:r>
              <a:rPr lang="en-US" sz="1100" b="1" dirty="0" smtClean="0">
                <a:solidFill>
                  <a:schemeClr val="bg2"/>
                </a:solidFill>
                <a:latin typeface="Arial"/>
                <a:cs typeface="Arial"/>
              </a:rPr>
              <a:t>: Data Operating System</a:t>
            </a:r>
          </a:p>
          <a:p>
            <a:pPr algn="ctr"/>
            <a:r>
              <a:rPr lang="en-US" sz="1000" kern="0" dirty="0">
                <a:solidFill>
                  <a:schemeClr val="bg2"/>
                </a:solidFill>
                <a:cs typeface="Arial"/>
              </a:rPr>
              <a:t>(Cluster Resource </a:t>
            </a:r>
            <a:r>
              <a:rPr lang="en-US" sz="1000" kern="0" dirty="0" smtClean="0">
                <a:solidFill>
                  <a:schemeClr val="bg2"/>
                </a:solidFill>
                <a:cs typeface="Arial"/>
              </a:rPr>
              <a:t>Management)</a:t>
            </a:r>
            <a:endParaRPr lang="en-US" sz="1000" kern="0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>
          <a:xfrm>
            <a:off x="6601698" y="4406895"/>
            <a:ext cx="256699" cy="219309"/>
          </a:xfrm>
          <a:prstGeom prst="roundRect">
            <a:avLst>
              <a:gd name="adj" fmla="val 5758"/>
            </a:avLst>
          </a:prstGeom>
          <a:solidFill>
            <a:schemeClr val="tx2"/>
          </a:solidFill>
          <a:ln w="9525" cmpd="sng">
            <a:solidFill>
              <a:srgbClr val="355F14">
                <a:alpha val="21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7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°</a:t>
            </a:r>
            <a:endParaRPr lang="en-US" sz="7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>
            <a:spLocks/>
          </p:cNvSpPr>
          <p:nvPr/>
        </p:nvSpPr>
        <p:spPr>
          <a:xfrm>
            <a:off x="6889114" y="4406895"/>
            <a:ext cx="256699" cy="219309"/>
          </a:xfrm>
          <a:prstGeom prst="roundRect">
            <a:avLst>
              <a:gd name="adj" fmla="val 5758"/>
            </a:avLst>
          </a:prstGeom>
          <a:solidFill>
            <a:schemeClr val="tx2"/>
          </a:solidFill>
          <a:ln w="9525" cmpd="sng">
            <a:solidFill>
              <a:srgbClr val="355F14">
                <a:alpha val="21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7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°</a:t>
            </a:r>
            <a:endParaRPr lang="en-US" sz="7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9" name="Rounded Rectangle 18"/>
          <p:cNvSpPr>
            <a:spLocks/>
          </p:cNvSpPr>
          <p:nvPr/>
        </p:nvSpPr>
        <p:spPr>
          <a:xfrm>
            <a:off x="3440837" y="4406895"/>
            <a:ext cx="256699" cy="219309"/>
          </a:xfrm>
          <a:prstGeom prst="roundRect">
            <a:avLst>
              <a:gd name="adj" fmla="val 5758"/>
            </a:avLst>
          </a:prstGeom>
          <a:solidFill>
            <a:schemeClr val="tx2"/>
          </a:solidFill>
          <a:ln w="9525" cmpd="sng">
            <a:solidFill>
              <a:srgbClr val="355F14">
                <a:alpha val="21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7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°</a:t>
            </a:r>
            <a:endParaRPr lang="en-US" sz="7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0" name="Rounded Rectangle 19"/>
          <p:cNvSpPr>
            <a:spLocks/>
          </p:cNvSpPr>
          <p:nvPr/>
        </p:nvSpPr>
        <p:spPr>
          <a:xfrm>
            <a:off x="3728253" y="4406895"/>
            <a:ext cx="256699" cy="219309"/>
          </a:xfrm>
          <a:prstGeom prst="roundRect">
            <a:avLst>
              <a:gd name="adj" fmla="val 5758"/>
            </a:avLst>
          </a:prstGeom>
          <a:solidFill>
            <a:schemeClr val="tx2"/>
          </a:solidFill>
          <a:ln w="9525" cmpd="sng">
            <a:solidFill>
              <a:srgbClr val="355F14">
                <a:alpha val="21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7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°</a:t>
            </a:r>
            <a:endParaRPr lang="en-US" sz="7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1" name="Rounded Rectangle 20"/>
          <p:cNvSpPr>
            <a:spLocks/>
          </p:cNvSpPr>
          <p:nvPr/>
        </p:nvSpPr>
        <p:spPr>
          <a:xfrm>
            <a:off x="4015669" y="4406895"/>
            <a:ext cx="256699" cy="219309"/>
          </a:xfrm>
          <a:prstGeom prst="roundRect">
            <a:avLst>
              <a:gd name="adj" fmla="val 5758"/>
            </a:avLst>
          </a:prstGeom>
          <a:solidFill>
            <a:schemeClr val="tx2"/>
          </a:solidFill>
          <a:ln w="9525" cmpd="sng">
            <a:solidFill>
              <a:srgbClr val="355F14">
                <a:alpha val="21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7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°</a:t>
            </a:r>
            <a:endParaRPr lang="en-US" sz="7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2" name="Rounded Rectangle 21"/>
          <p:cNvSpPr>
            <a:spLocks/>
          </p:cNvSpPr>
          <p:nvPr/>
        </p:nvSpPr>
        <p:spPr>
          <a:xfrm>
            <a:off x="4303084" y="4406895"/>
            <a:ext cx="256699" cy="219309"/>
          </a:xfrm>
          <a:prstGeom prst="roundRect">
            <a:avLst>
              <a:gd name="adj" fmla="val 5758"/>
            </a:avLst>
          </a:prstGeom>
          <a:solidFill>
            <a:schemeClr val="tx2"/>
          </a:solidFill>
          <a:ln w="9525" cmpd="sng">
            <a:solidFill>
              <a:srgbClr val="355F14">
                <a:alpha val="21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7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°</a:t>
            </a:r>
            <a:endParaRPr lang="en-US" sz="7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3" name="Rounded Rectangle 22"/>
          <p:cNvSpPr>
            <a:spLocks/>
          </p:cNvSpPr>
          <p:nvPr/>
        </p:nvSpPr>
        <p:spPr>
          <a:xfrm>
            <a:off x="4590500" y="4406895"/>
            <a:ext cx="256699" cy="219309"/>
          </a:xfrm>
          <a:prstGeom prst="roundRect">
            <a:avLst>
              <a:gd name="adj" fmla="val 5758"/>
            </a:avLst>
          </a:prstGeom>
          <a:solidFill>
            <a:schemeClr val="tx2"/>
          </a:solidFill>
          <a:ln w="9525" cmpd="sng">
            <a:solidFill>
              <a:srgbClr val="355F14">
                <a:alpha val="21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7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°</a:t>
            </a:r>
            <a:endParaRPr lang="en-US" sz="7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4" name="Rounded Rectangle 23"/>
          <p:cNvSpPr>
            <a:spLocks/>
          </p:cNvSpPr>
          <p:nvPr/>
        </p:nvSpPr>
        <p:spPr>
          <a:xfrm>
            <a:off x="4877916" y="4406895"/>
            <a:ext cx="256699" cy="219309"/>
          </a:xfrm>
          <a:prstGeom prst="roundRect">
            <a:avLst>
              <a:gd name="adj" fmla="val 5758"/>
            </a:avLst>
          </a:prstGeom>
          <a:solidFill>
            <a:schemeClr val="tx2"/>
          </a:solidFill>
          <a:ln w="9525" cmpd="sng">
            <a:solidFill>
              <a:srgbClr val="355F14">
                <a:alpha val="21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7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°</a:t>
            </a:r>
            <a:endParaRPr lang="en-US" sz="7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8" name="Rounded Rectangle 27"/>
          <p:cNvSpPr>
            <a:spLocks/>
          </p:cNvSpPr>
          <p:nvPr/>
        </p:nvSpPr>
        <p:spPr>
          <a:xfrm>
            <a:off x="5168200" y="4406895"/>
            <a:ext cx="256699" cy="219309"/>
          </a:xfrm>
          <a:prstGeom prst="roundRect">
            <a:avLst>
              <a:gd name="adj" fmla="val 5758"/>
            </a:avLst>
          </a:prstGeom>
          <a:solidFill>
            <a:schemeClr val="tx2"/>
          </a:solidFill>
          <a:ln w="9525" cmpd="sng">
            <a:solidFill>
              <a:srgbClr val="355F14">
                <a:alpha val="21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7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°</a:t>
            </a:r>
            <a:endParaRPr lang="en-US" sz="7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9" name="Rounded Rectangle 28"/>
          <p:cNvSpPr>
            <a:spLocks/>
          </p:cNvSpPr>
          <p:nvPr/>
        </p:nvSpPr>
        <p:spPr>
          <a:xfrm>
            <a:off x="5455616" y="4406895"/>
            <a:ext cx="256699" cy="219309"/>
          </a:xfrm>
          <a:prstGeom prst="roundRect">
            <a:avLst>
              <a:gd name="adj" fmla="val 5758"/>
            </a:avLst>
          </a:prstGeom>
          <a:solidFill>
            <a:schemeClr val="tx2"/>
          </a:solidFill>
          <a:ln w="9525" cmpd="sng">
            <a:solidFill>
              <a:srgbClr val="355F14">
                <a:alpha val="21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7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°</a:t>
            </a:r>
            <a:endParaRPr lang="en-US" sz="7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33" name="Rounded Rectangle 32"/>
          <p:cNvSpPr>
            <a:spLocks/>
          </p:cNvSpPr>
          <p:nvPr/>
        </p:nvSpPr>
        <p:spPr>
          <a:xfrm>
            <a:off x="5738905" y="4406895"/>
            <a:ext cx="256699" cy="219309"/>
          </a:xfrm>
          <a:prstGeom prst="roundRect">
            <a:avLst>
              <a:gd name="adj" fmla="val 5758"/>
            </a:avLst>
          </a:prstGeom>
          <a:solidFill>
            <a:schemeClr val="tx2"/>
          </a:solidFill>
          <a:ln w="9525" cmpd="sng">
            <a:solidFill>
              <a:srgbClr val="355F14">
                <a:alpha val="21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7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°</a:t>
            </a:r>
            <a:endParaRPr lang="en-US" sz="7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34" name="Rounded Rectangle 33"/>
          <p:cNvSpPr>
            <a:spLocks/>
          </p:cNvSpPr>
          <p:nvPr/>
        </p:nvSpPr>
        <p:spPr>
          <a:xfrm>
            <a:off x="6026321" y="4406895"/>
            <a:ext cx="256699" cy="219309"/>
          </a:xfrm>
          <a:prstGeom prst="roundRect">
            <a:avLst>
              <a:gd name="adj" fmla="val 5758"/>
            </a:avLst>
          </a:prstGeom>
          <a:solidFill>
            <a:schemeClr val="tx2"/>
          </a:solidFill>
          <a:ln w="9525" cmpd="sng">
            <a:solidFill>
              <a:srgbClr val="355F14">
                <a:alpha val="21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7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°</a:t>
            </a:r>
            <a:endParaRPr lang="en-US" sz="7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35" name="Rounded Rectangle 34"/>
          <p:cNvSpPr>
            <a:spLocks/>
          </p:cNvSpPr>
          <p:nvPr/>
        </p:nvSpPr>
        <p:spPr>
          <a:xfrm>
            <a:off x="6313736" y="4406895"/>
            <a:ext cx="256699" cy="219309"/>
          </a:xfrm>
          <a:prstGeom prst="roundRect">
            <a:avLst>
              <a:gd name="adj" fmla="val 5758"/>
            </a:avLst>
          </a:prstGeom>
          <a:solidFill>
            <a:schemeClr val="tx2"/>
          </a:solidFill>
          <a:ln w="9525" cmpd="sng">
            <a:solidFill>
              <a:srgbClr val="355F14">
                <a:alpha val="21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7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°</a:t>
            </a:r>
            <a:endParaRPr lang="en-US" sz="7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36" name="Rounded Rectangle 35"/>
          <p:cNvSpPr>
            <a:spLocks/>
          </p:cNvSpPr>
          <p:nvPr/>
        </p:nvSpPr>
        <p:spPr>
          <a:xfrm>
            <a:off x="3363081" y="4333151"/>
            <a:ext cx="3887044" cy="337544"/>
          </a:xfrm>
          <a:prstGeom prst="roundRect">
            <a:avLst>
              <a:gd name="adj" fmla="val 5758"/>
            </a:avLst>
          </a:prstGeom>
          <a:solidFill>
            <a:schemeClr val="tx2">
              <a:alpha val="75000"/>
            </a:schemeClr>
          </a:solidFill>
          <a:ln w="952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HDFS </a:t>
            </a:r>
            <a:endParaRPr lang="en-US" sz="10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5400000">
            <a:off x="5412155" y="-2054087"/>
            <a:ext cx="568419" cy="6692432"/>
          </a:xfrm>
          <a:prstGeom prst="roundRect">
            <a:avLst>
              <a:gd name="adj" fmla="val 12532"/>
            </a:avLst>
          </a:prstGeom>
          <a:solidFill>
            <a:schemeClr val="tx2">
              <a:lumMod val="7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Applications</a:t>
            </a:r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3" name="Rounded Rectangle 37"/>
          <p:cNvSpPr>
            <a:spLocks/>
          </p:cNvSpPr>
          <p:nvPr/>
        </p:nvSpPr>
        <p:spPr>
          <a:xfrm>
            <a:off x="3884949" y="1744462"/>
            <a:ext cx="2831659" cy="2007994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8E8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91440" tIns="91440" rIns="182880" bIns="137160" rtlCol="0" anchor="ctr"/>
          <a:lstStyle/>
          <a:p>
            <a:endParaRPr lang="en-US" sz="900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4" name="Rounded Rectangle 37"/>
          <p:cNvSpPr>
            <a:spLocks/>
          </p:cNvSpPr>
          <p:nvPr/>
        </p:nvSpPr>
        <p:spPr>
          <a:xfrm>
            <a:off x="6791125" y="1744461"/>
            <a:ext cx="459000" cy="2007993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8E8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91440" tIns="91440" rIns="182880" bIns="137160" rtlCol="0" anchor="ctr"/>
          <a:lstStyle/>
          <a:p>
            <a:r>
              <a:rPr lang="en-US" sz="900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            .   .   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97" y="20154"/>
            <a:ext cx="1549905" cy="807243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5972776" y="1787572"/>
            <a:ext cx="667119" cy="727222"/>
          </a:xfrm>
          <a:prstGeom prst="roundRect">
            <a:avLst>
              <a:gd name="adj" fmla="val 10484"/>
            </a:avLst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 smtClean="0">
                <a:solidFill>
                  <a:srgbClr val="1E1E1E"/>
                </a:solidFill>
              </a:rPr>
              <a:t>Scala</a:t>
            </a:r>
          </a:p>
          <a:p>
            <a:pPr algn="ctr"/>
            <a:r>
              <a:rPr lang="en-US" sz="800" dirty="0" smtClean="0">
                <a:solidFill>
                  <a:srgbClr val="1E1E1E"/>
                </a:solidFill>
              </a:rPr>
              <a:t>Java</a:t>
            </a:r>
          </a:p>
          <a:p>
            <a:pPr algn="ctr"/>
            <a:r>
              <a:rPr lang="en-US" sz="800" dirty="0" smtClean="0">
                <a:solidFill>
                  <a:srgbClr val="1E1E1E"/>
                </a:solidFill>
              </a:rPr>
              <a:t>Python</a:t>
            </a:r>
          </a:p>
          <a:p>
            <a:pPr algn="ctr"/>
            <a:r>
              <a:rPr lang="en-US" sz="800" dirty="0">
                <a:solidFill>
                  <a:srgbClr val="1E1E1E"/>
                </a:solidFill>
              </a:rPr>
              <a:t>l</a:t>
            </a:r>
            <a:r>
              <a:rPr lang="en-US" sz="800" dirty="0" smtClean="0">
                <a:solidFill>
                  <a:srgbClr val="1E1E1E"/>
                </a:solidFill>
              </a:rPr>
              <a:t>ibraries</a:t>
            </a:r>
          </a:p>
          <a:p>
            <a:pPr algn="ctr"/>
            <a:endParaRPr lang="en-US" sz="800" dirty="0" smtClean="0">
              <a:solidFill>
                <a:srgbClr val="1E1E1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 rot="5400000">
            <a:off x="6236848" y="2821357"/>
            <a:ext cx="3151497" cy="774280"/>
          </a:xfrm>
          <a:prstGeom prst="roundRect">
            <a:avLst>
              <a:gd name="adj" fmla="val 12532"/>
            </a:avLst>
          </a:prstGeom>
          <a:solidFill>
            <a:schemeClr val="accent1">
              <a:lumMod val="7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0" name="Rounded Rectangle 49"/>
          <p:cNvSpPr/>
          <p:nvPr/>
        </p:nvSpPr>
        <p:spPr>
          <a:xfrm rot="5400000">
            <a:off x="1199219" y="2748459"/>
            <a:ext cx="3153524" cy="851662"/>
          </a:xfrm>
          <a:prstGeom prst="roundRect">
            <a:avLst>
              <a:gd name="adj" fmla="val 12532"/>
            </a:avLst>
          </a:prstGeom>
          <a:solidFill>
            <a:schemeClr val="accent1">
              <a:lumMod val="7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Governance</a:t>
            </a:r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984952" y="2404843"/>
            <a:ext cx="2654943" cy="1148379"/>
          </a:xfrm>
          <a:prstGeom prst="roundRect">
            <a:avLst>
              <a:gd name="adj" fmla="val 10484"/>
            </a:avLst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>
                <a:solidFill>
                  <a:srgbClr val="1E1E1E"/>
                </a:solidFill>
              </a:rPr>
              <a:t>Spark Core</a:t>
            </a:r>
          </a:p>
          <a:p>
            <a:pPr algn="ctr"/>
            <a:endParaRPr lang="en-US" sz="1200" dirty="0">
              <a:solidFill>
                <a:srgbClr val="1E1E1E"/>
              </a:solidFill>
            </a:endParaRPr>
          </a:p>
          <a:p>
            <a:pPr algn="ctr"/>
            <a:endParaRPr lang="en-US" sz="1200" dirty="0" smtClean="0">
              <a:solidFill>
                <a:srgbClr val="1E1E1E"/>
              </a:solidFill>
            </a:endParaRPr>
          </a:p>
          <a:p>
            <a:pPr algn="ctr"/>
            <a:endParaRPr lang="en-US" sz="1200" dirty="0" smtClean="0">
              <a:solidFill>
                <a:srgbClr val="1E1E1E"/>
              </a:solidFill>
            </a:endParaRPr>
          </a:p>
          <a:p>
            <a:pPr algn="ctr"/>
            <a:endParaRPr lang="en-US" sz="1200" dirty="0">
              <a:solidFill>
                <a:srgbClr val="1E1E1E"/>
              </a:solidFill>
            </a:endParaRPr>
          </a:p>
          <a:p>
            <a:pPr algn="ctr"/>
            <a:endParaRPr lang="en-US" sz="1200" dirty="0" smtClean="0">
              <a:solidFill>
                <a:srgbClr val="1E1E1E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 rot="5400000">
            <a:off x="7079692" y="2821357"/>
            <a:ext cx="3151497" cy="774280"/>
          </a:xfrm>
          <a:prstGeom prst="roundRect">
            <a:avLst>
              <a:gd name="adj" fmla="val 12532"/>
            </a:avLst>
          </a:prstGeom>
          <a:solidFill>
            <a:schemeClr val="accent1">
              <a:lumMod val="7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Operations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015668" y="3159503"/>
            <a:ext cx="2554767" cy="287846"/>
          </a:xfrm>
          <a:prstGeom prst="roundRect">
            <a:avLst>
              <a:gd name="adj" fmla="val 5758"/>
            </a:avLst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accent1">
                <a:lumMod val="75000"/>
              </a:schemeClr>
            </a:solidFill>
            <a:prstDash val="sysDot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dirty="0" smtClean="0">
                <a:solidFill>
                  <a:srgbClr val="1E1E1E"/>
                </a:solidFill>
              </a:rPr>
              <a:t>DAG Execution Engine</a:t>
            </a:r>
            <a:endParaRPr lang="en-US" sz="1000" dirty="0">
              <a:solidFill>
                <a:srgbClr val="1E1E1E"/>
              </a:solidFill>
            </a:endParaRPr>
          </a:p>
        </p:txBody>
      </p:sp>
      <p:sp>
        <p:nvSpPr>
          <p:cNvPr id="56" name="Rounded Rectangle 37"/>
          <p:cNvSpPr>
            <a:spLocks/>
          </p:cNvSpPr>
          <p:nvPr/>
        </p:nvSpPr>
        <p:spPr>
          <a:xfrm>
            <a:off x="3363081" y="1744460"/>
            <a:ext cx="459000" cy="2007995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8E8E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91440" tIns="91440" rIns="182880" bIns="137160" rtlCol="0" anchor="ctr"/>
          <a:lstStyle/>
          <a:p>
            <a:r>
              <a:rPr lang="en-US" sz="900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            .   .   .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63118" y="4751052"/>
            <a:ext cx="4594951" cy="30683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b="0" dirty="0" smtClean="0">
                <a:latin typeface="+mn-lt"/>
              </a:rPr>
              <a:t> * Part of Spark Tech Preview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974450" y="2379939"/>
            <a:ext cx="658467" cy="172211"/>
          </a:xfrm>
          <a:prstGeom prst="roundRect">
            <a:avLst>
              <a:gd name="adj" fmla="val 10484"/>
            </a:avLst>
          </a:prstGeom>
          <a:solidFill>
            <a:schemeClr val="accent1">
              <a:lumMod val="40000"/>
              <a:lumOff val="60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800" dirty="0" smtClean="0">
              <a:solidFill>
                <a:srgbClr val="1E1E1E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015668" y="2754515"/>
            <a:ext cx="2554767" cy="287846"/>
          </a:xfrm>
          <a:prstGeom prst="roundRect">
            <a:avLst>
              <a:gd name="adj" fmla="val 5758"/>
            </a:avLst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accent1">
                <a:lumMod val="75000"/>
              </a:schemeClr>
            </a:solidFill>
            <a:prstDash val="sysDot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dirty="0" smtClean="0">
                <a:solidFill>
                  <a:srgbClr val="1E1E1E"/>
                </a:solidFill>
              </a:rPr>
              <a:t>Compiler / Optimizer</a:t>
            </a:r>
            <a:endParaRPr lang="en-US" sz="1000" dirty="0">
              <a:solidFill>
                <a:srgbClr val="1E1E1E"/>
              </a:solidFill>
            </a:endParaRPr>
          </a:p>
        </p:txBody>
      </p:sp>
      <p:sp>
        <p:nvSpPr>
          <p:cNvPr id="64" name="Rounded Rectangle 37"/>
          <p:cNvSpPr>
            <a:spLocks/>
          </p:cNvSpPr>
          <p:nvPr/>
        </p:nvSpPr>
        <p:spPr>
          <a:xfrm>
            <a:off x="3983146" y="1787572"/>
            <a:ext cx="688778" cy="641534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rgbClr val="1E1E1E"/>
                </a:solidFill>
              </a:rPr>
              <a:t>          Spark</a:t>
            </a:r>
          </a:p>
          <a:p>
            <a:pPr algn="ctr"/>
            <a:r>
              <a:rPr lang="en-US" sz="800" dirty="0" smtClean="0">
                <a:solidFill>
                  <a:srgbClr val="1E1E1E"/>
                </a:solidFill>
              </a:rPr>
              <a:t>Streaming</a:t>
            </a:r>
            <a:r>
              <a:rPr lang="en-US" sz="800" baseline="-25000" dirty="0" smtClean="0">
                <a:solidFill>
                  <a:srgbClr val="1E1E1E"/>
                </a:solidFill>
              </a:rPr>
              <a:t>*</a:t>
            </a:r>
            <a:endParaRPr lang="en-US" sz="600" dirty="0">
              <a:solidFill>
                <a:srgbClr val="1E1E1E"/>
              </a:solidFill>
            </a:endParaRPr>
          </a:p>
          <a:p>
            <a:pPr algn="ctr"/>
            <a:endParaRPr lang="en-US" sz="800" dirty="0">
              <a:solidFill>
                <a:srgbClr val="1E1E1E"/>
              </a:solidFill>
            </a:endParaRPr>
          </a:p>
        </p:txBody>
      </p:sp>
      <p:sp>
        <p:nvSpPr>
          <p:cNvPr id="65" name="Rounded Rectangle 37"/>
          <p:cNvSpPr>
            <a:spLocks/>
          </p:cNvSpPr>
          <p:nvPr/>
        </p:nvSpPr>
        <p:spPr>
          <a:xfrm>
            <a:off x="4729701" y="1787572"/>
            <a:ext cx="510703" cy="641534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rgbClr val="1E1E1E"/>
                </a:solidFill>
              </a:rPr>
              <a:t>          Spark</a:t>
            </a:r>
          </a:p>
          <a:p>
            <a:pPr algn="ctr"/>
            <a:r>
              <a:rPr lang="en-US" sz="800" dirty="0" smtClean="0">
                <a:solidFill>
                  <a:srgbClr val="1E1E1E"/>
                </a:solidFill>
              </a:rPr>
              <a:t>SQL</a:t>
            </a:r>
            <a:r>
              <a:rPr lang="en-US" sz="800" baseline="-25000" dirty="0" smtClean="0">
                <a:solidFill>
                  <a:srgbClr val="1E1E1E"/>
                </a:solidFill>
              </a:rPr>
              <a:t>*</a:t>
            </a:r>
            <a:endParaRPr lang="en-US" sz="600" dirty="0">
              <a:solidFill>
                <a:srgbClr val="1E1E1E"/>
              </a:solidFill>
            </a:endParaRPr>
          </a:p>
          <a:p>
            <a:pPr algn="ctr"/>
            <a:endParaRPr lang="en-US" sz="800" dirty="0">
              <a:solidFill>
                <a:srgbClr val="1E1E1E"/>
              </a:solidFill>
            </a:endParaRPr>
          </a:p>
        </p:txBody>
      </p:sp>
      <p:sp>
        <p:nvSpPr>
          <p:cNvPr id="66" name="Rounded Rectangle 37"/>
          <p:cNvSpPr>
            <a:spLocks/>
          </p:cNvSpPr>
          <p:nvPr/>
        </p:nvSpPr>
        <p:spPr>
          <a:xfrm>
            <a:off x="5295949" y="1787572"/>
            <a:ext cx="616859" cy="641534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rgbClr val="1E1E1E"/>
                </a:solidFill>
              </a:rPr>
              <a:t>          </a:t>
            </a:r>
            <a:r>
              <a:rPr lang="en-US" sz="800" dirty="0" smtClean="0">
                <a:solidFill>
                  <a:srgbClr val="1E1E1E"/>
                </a:solidFill>
              </a:rPr>
              <a:t>MLlib</a:t>
            </a:r>
            <a:endParaRPr lang="en-US" sz="800" dirty="0">
              <a:solidFill>
                <a:srgbClr val="1E1E1E"/>
              </a:solidFill>
            </a:endParaRPr>
          </a:p>
          <a:p>
            <a:pPr algn="ctr"/>
            <a:r>
              <a:rPr lang="en-US" sz="600" dirty="0">
                <a:solidFill>
                  <a:srgbClr val="1E1E1E"/>
                </a:solidFill>
              </a:rPr>
              <a:t>(machine </a:t>
            </a:r>
            <a:r>
              <a:rPr lang="en-US" sz="600" dirty="0" err="1" smtClean="0">
                <a:solidFill>
                  <a:srgbClr val="1E1E1E"/>
                </a:solidFill>
              </a:rPr>
              <a:t>learining</a:t>
            </a:r>
            <a:r>
              <a:rPr lang="en-US" sz="600" dirty="0" smtClean="0">
                <a:solidFill>
                  <a:srgbClr val="1E1E1E"/>
                </a:solidFill>
              </a:rPr>
              <a:t>)</a:t>
            </a:r>
            <a:endParaRPr lang="en-US" sz="600" dirty="0">
              <a:solidFill>
                <a:srgbClr val="1E1E1E"/>
              </a:solidFill>
            </a:endParaRPr>
          </a:p>
          <a:p>
            <a:pPr algn="ctr"/>
            <a:endParaRPr lang="en-US" sz="800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7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9915504" y="1753725"/>
            <a:ext cx="2181737" cy="4216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76051" y="1764130"/>
            <a:ext cx="7141764" cy="4216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1914" y="1758253"/>
            <a:ext cx="2181737" cy="4216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Spark’s Position in a Modern Data Platform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09441" y="3874661"/>
            <a:ext cx="1669985" cy="84656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l"/>
            <a:r>
              <a:rPr lang="en-US" sz="1400" dirty="0" smtClean="0">
                <a:solidFill>
                  <a:schemeClr val="bg2"/>
                </a:solidFill>
              </a:rPr>
              <a:t>Disk Based</a:t>
            </a:r>
          </a:p>
          <a:p>
            <a:pPr algn="l"/>
            <a:r>
              <a:rPr lang="en-US" sz="1400" dirty="0" smtClean="0">
                <a:solidFill>
                  <a:schemeClr val="bg2"/>
                </a:solidFill>
              </a:rPr>
              <a:t>Source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441" y="2909611"/>
            <a:ext cx="1669985" cy="84656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l"/>
            <a:r>
              <a:rPr lang="en-US" sz="1400" dirty="0" smtClean="0">
                <a:solidFill>
                  <a:schemeClr val="bg2"/>
                </a:solidFill>
              </a:rPr>
              <a:t>Streaming Source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441" y="4895786"/>
            <a:ext cx="1669985" cy="84656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l"/>
            <a:r>
              <a:rPr lang="en-US" sz="1400" dirty="0" smtClean="0">
                <a:solidFill>
                  <a:schemeClr val="bg2"/>
                </a:solidFill>
              </a:rPr>
              <a:t>Reference Data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49282" y="2899209"/>
            <a:ext cx="2002639" cy="84656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l"/>
            <a:r>
              <a:rPr lang="en-US" sz="1400" dirty="0" smtClean="0">
                <a:solidFill>
                  <a:schemeClr val="bg2"/>
                </a:solidFill>
              </a:rPr>
              <a:t>Stream Processing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Storm/Spark-Streaming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71758" y="3842101"/>
            <a:ext cx="1774696" cy="147696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l"/>
            <a:r>
              <a:rPr lang="en-US" sz="1400" dirty="0" smtClean="0">
                <a:solidFill>
                  <a:schemeClr val="bg2"/>
                </a:solidFill>
              </a:rPr>
              <a:t>Data Pipeline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l"/>
            <a:r>
              <a:rPr lang="en-US" sz="1200" dirty="0" smtClean="0">
                <a:solidFill>
                  <a:srgbClr val="000000"/>
                </a:solidFill>
              </a:rPr>
              <a:t>Hive/Pig/Spark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84923" y="2786155"/>
            <a:ext cx="1774696" cy="183739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Long Term Data Warehouse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Hive + ORC</a:t>
            </a:r>
          </a:p>
        </p:txBody>
      </p: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>
          <a:xfrm flipV="1">
            <a:off x="2279426" y="3322492"/>
            <a:ext cx="569856" cy="10402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3"/>
          </p:cNvCxnSpPr>
          <p:nvPr/>
        </p:nvCxnSpPr>
        <p:spPr>
          <a:xfrm>
            <a:off x="2279426" y="4297944"/>
            <a:ext cx="2692332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3"/>
          </p:cNvCxnSpPr>
          <p:nvPr/>
        </p:nvCxnSpPr>
        <p:spPr>
          <a:xfrm>
            <a:off x="4851921" y="3322492"/>
            <a:ext cx="1007185" cy="519609"/>
          </a:xfrm>
          <a:prstGeom prst="bentConnector3">
            <a:avLst>
              <a:gd name="adj1" fmla="val 99446"/>
            </a:avLst>
          </a:prstGeom>
          <a:ln w="127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5" idx="3"/>
            <a:endCxn id="7" idx="2"/>
          </p:cNvCxnSpPr>
          <p:nvPr/>
        </p:nvCxnSpPr>
        <p:spPr>
          <a:xfrm>
            <a:off x="2279426" y="5319069"/>
            <a:ext cx="3579680" cy="12700"/>
          </a:xfrm>
          <a:prstGeom prst="bentConnector4">
            <a:avLst>
              <a:gd name="adj1" fmla="val 37606"/>
              <a:gd name="adj2" fmla="val 2031858"/>
            </a:avLst>
          </a:prstGeom>
          <a:ln w="127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0172617" y="3890946"/>
            <a:ext cx="1669985" cy="73259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l"/>
            <a:r>
              <a:rPr lang="en-US" sz="1400" dirty="0" smtClean="0">
                <a:solidFill>
                  <a:schemeClr val="bg2"/>
                </a:solidFill>
              </a:rPr>
              <a:t>Data Discovery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156335" y="2816457"/>
            <a:ext cx="1669985" cy="69189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l"/>
            <a:r>
              <a:rPr lang="en-US" sz="1400" dirty="0" smtClean="0">
                <a:solidFill>
                  <a:schemeClr val="bg2"/>
                </a:solidFill>
              </a:rPr>
              <a:t>Operational Reporting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156335" y="4895785"/>
            <a:ext cx="1669985" cy="62677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l"/>
            <a:r>
              <a:rPr lang="en-US" sz="1400" dirty="0" smtClean="0">
                <a:solidFill>
                  <a:schemeClr val="bg2"/>
                </a:solidFill>
              </a:rPr>
              <a:t>Business Intelligence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9441" y="1939588"/>
            <a:ext cx="1669985" cy="84656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l"/>
            <a:r>
              <a:rPr lang="en-US" sz="1400" dirty="0" smtClean="0">
                <a:solidFill>
                  <a:schemeClr val="bg2"/>
                </a:solidFill>
              </a:rPr>
              <a:t>Ad Hoc/On Demand Source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183419" y="1939588"/>
            <a:ext cx="1774696" cy="84656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l"/>
            <a:r>
              <a:rPr lang="en-US" sz="1400" dirty="0" smtClean="0">
                <a:solidFill>
                  <a:schemeClr val="bg2"/>
                </a:solidFill>
              </a:rPr>
              <a:t>Data Science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Spark-ML, Spark-SQL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279426" y="2360617"/>
            <a:ext cx="2903993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156335" y="1912903"/>
            <a:ext cx="1669985" cy="69189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l"/>
            <a:r>
              <a:rPr lang="en-US" sz="1400" dirty="0" smtClean="0">
                <a:solidFill>
                  <a:schemeClr val="bg2"/>
                </a:solidFill>
              </a:rPr>
              <a:t>Advanced Analytics</a:t>
            </a:r>
          </a:p>
        </p:txBody>
      </p:sp>
      <p:cxnSp>
        <p:nvCxnSpPr>
          <p:cNvPr id="54" name="Elbow Connector 53"/>
          <p:cNvCxnSpPr/>
          <p:nvPr/>
        </p:nvCxnSpPr>
        <p:spPr>
          <a:xfrm rot="10800000">
            <a:off x="6444275" y="2786155"/>
            <a:ext cx="1240648" cy="376249"/>
          </a:xfrm>
          <a:prstGeom prst="bentConnector3">
            <a:avLst>
              <a:gd name="adj1" fmla="val 99173"/>
            </a:avLst>
          </a:prstGeom>
          <a:ln w="127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1"/>
          </p:cNvCxnSpPr>
          <p:nvPr/>
        </p:nvCxnSpPr>
        <p:spPr>
          <a:xfrm flipH="1" flipV="1">
            <a:off x="6958115" y="2246656"/>
            <a:ext cx="3198220" cy="12194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33" idx="1"/>
          </p:cNvCxnSpPr>
          <p:nvPr/>
        </p:nvCxnSpPr>
        <p:spPr>
          <a:xfrm rot="10800000" flipV="1">
            <a:off x="9817815" y="3162404"/>
            <a:ext cx="338520" cy="1102980"/>
          </a:xfrm>
          <a:prstGeom prst="bentConnector2">
            <a:avLst/>
          </a:prstGeom>
          <a:ln w="127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28" idx="1"/>
            <a:endCxn id="8" idx="3"/>
          </p:cNvCxnSpPr>
          <p:nvPr/>
        </p:nvCxnSpPr>
        <p:spPr>
          <a:xfrm rot="10800000">
            <a:off x="9459619" y="3704851"/>
            <a:ext cx="712998" cy="552395"/>
          </a:xfrm>
          <a:prstGeom prst="bentConnector3">
            <a:avLst/>
          </a:prstGeom>
          <a:ln w="127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34" idx="1"/>
          </p:cNvCxnSpPr>
          <p:nvPr/>
        </p:nvCxnSpPr>
        <p:spPr>
          <a:xfrm rot="10800000">
            <a:off x="9817815" y="4297944"/>
            <a:ext cx="338520" cy="911228"/>
          </a:xfrm>
          <a:prstGeom prst="bentConnector2">
            <a:avLst/>
          </a:prstGeom>
          <a:ln w="127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95467" y="1345365"/>
            <a:ext cx="914400" cy="914400"/>
          </a:xfrm>
          <a:prstGeom prst="rect">
            <a:avLst/>
          </a:prstGeom>
        </p:spPr>
        <p:txBody>
          <a:bodyPr vert="horz" wrap="none" lIns="91440" tIns="91440" rIns="91440" bIns="91440" rtlCol="0">
            <a:noAutofit/>
          </a:bodyPr>
          <a:lstStyle/>
          <a:p>
            <a:r>
              <a:rPr lang="en-US" sz="1600" b="1" dirty="0" smtClean="0">
                <a:solidFill>
                  <a:srgbClr val="1E1E1E"/>
                </a:solidFill>
              </a:rPr>
              <a:t>Data Sources</a:t>
            </a:r>
            <a:endParaRPr lang="en-US" sz="1600" b="1" dirty="0">
              <a:solidFill>
                <a:srgbClr val="1E1E1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829594" y="1345365"/>
            <a:ext cx="914400" cy="914400"/>
          </a:xfrm>
          <a:prstGeom prst="rect">
            <a:avLst/>
          </a:prstGeom>
        </p:spPr>
        <p:txBody>
          <a:bodyPr vert="horz" wrap="none" lIns="91440" tIns="91440" rIns="91440" bIns="91440" rtlCol="0">
            <a:noAutofit/>
          </a:bodyPr>
          <a:lstStyle/>
          <a:p>
            <a:r>
              <a:rPr lang="en-US" sz="1600" b="1" dirty="0" smtClean="0">
                <a:solidFill>
                  <a:srgbClr val="1E1E1E"/>
                </a:solidFill>
              </a:rPr>
              <a:t>Data Processing, Storage &amp; Analytics</a:t>
            </a:r>
            <a:endParaRPr lang="en-US" sz="1600" b="1" dirty="0">
              <a:solidFill>
                <a:srgbClr val="1E1E1E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44994" y="1329079"/>
            <a:ext cx="914400" cy="914400"/>
          </a:xfrm>
          <a:prstGeom prst="rect">
            <a:avLst/>
          </a:prstGeom>
        </p:spPr>
        <p:txBody>
          <a:bodyPr vert="horz" wrap="none" lIns="91440" tIns="91440" rIns="91440" bIns="91440" rtlCol="0">
            <a:noAutofit/>
          </a:bodyPr>
          <a:lstStyle/>
          <a:p>
            <a:r>
              <a:rPr lang="en-US" sz="1600" b="1" dirty="0" smtClean="0">
                <a:solidFill>
                  <a:srgbClr val="1E1E1E"/>
                </a:solidFill>
              </a:rPr>
              <a:t>Data Access</a:t>
            </a:r>
            <a:endParaRPr lang="en-US" sz="1600" b="1" dirty="0">
              <a:solidFill>
                <a:srgbClr val="1E1E1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394721" y="5548807"/>
            <a:ext cx="914400" cy="914400"/>
          </a:xfrm>
          <a:prstGeom prst="rect">
            <a:avLst/>
          </a:prstGeom>
        </p:spPr>
        <p:txBody>
          <a:bodyPr vert="horz" wrap="none" lIns="91440" tIns="91440" rIns="91440" bIns="91440" rtlCol="0"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Hortonworks Data Platform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746454" y="4252497"/>
            <a:ext cx="93846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28" idx="1"/>
          </p:cNvCxnSpPr>
          <p:nvPr/>
        </p:nvCxnSpPr>
        <p:spPr>
          <a:xfrm flipV="1">
            <a:off x="6677738" y="4257245"/>
            <a:ext cx="3494879" cy="692123"/>
          </a:xfrm>
          <a:prstGeom prst="bentConnector3">
            <a:avLst>
              <a:gd name="adj1" fmla="val 89595"/>
            </a:avLst>
          </a:prstGeom>
          <a:ln w="127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6" idx="0"/>
          </p:cNvCxnSpPr>
          <p:nvPr/>
        </p:nvCxnSpPr>
        <p:spPr>
          <a:xfrm rot="5400000" flipH="1" flipV="1">
            <a:off x="4247715" y="1963504"/>
            <a:ext cx="538592" cy="1332819"/>
          </a:xfrm>
          <a:prstGeom prst="bentConnector2">
            <a:avLst/>
          </a:prstGeom>
          <a:ln w="127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6" idx="2"/>
          </p:cNvCxnSpPr>
          <p:nvPr/>
        </p:nvCxnSpPr>
        <p:spPr>
          <a:xfrm>
            <a:off x="6070767" y="2786154"/>
            <a:ext cx="0" cy="1055947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What is Data Science?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Why do Data Science, after all?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What is Spark and </a:t>
            </a:r>
            <a:r>
              <a:rPr lang="en-US" dirty="0" err="1" smtClean="0">
                <a:solidFill>
                  <a:schemeClr val="bg1"/>
                </a:solidFill>
              </a:rPr>
              <a:t>MLlib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How can Amazon, Pandora, etc. know what products and songs I like?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Where can I learn more?</a:t>
            </a:r>
            <a:endParaRPr lang="en-US" dirty="0">
              <a:solidFill>
                <a:schemeClr val="bg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Components</a:t>
            </a:r>
            <a:endParaRPr lang="en-US" dirty="0"/>
          </a:p>
        </p:txBody>
      </p:sp>
      <p:pic>
        <p:nvPicPr>
          <p:cNvPr id="4" name="Picture 3" descr="spark-st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76" y="1779292"/>
            <a:ext cx="3858768" cy="18166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440" y="3991547"/>
            <a:ext cx="111720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Spark allows you to do data processing, </a:t>
            </a:r>
            <a:r>
              <a:rPr lang="en-US" sz="2800" dirty="0">
                <a:solidFill>
                  <a:prstClr val="black"/>
                </a:solidFill>
              </a:rPr>
              <a:t>ETL, machine learning, stream processing, </a:t>
            </a:r>
            <a:r>
              <a:rPr lang="en-US" sz="2800" dirty="0" smtClean="0">
                <a:solidFill>
                  <a:prstClr val="black"/>
                </a:solidFill>
              </a:rPr>
              <a:t>SQL querying from one framework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Spark? 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66773" y="1004212"/>
            <a:ext cx="11699732" cy="4836036"/>
          </a:xfrm>
          <a:prstGeom prst="rect">
            <a:avLst/>
          </a:prstGeom>
        </p:spPr>
        <p:txBody>
          <a:bodyPr vert="horz" wrap="square" lIns="91440" tIns="91440" rIns="91440" bIns="91440" rtlCol="0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One tool for data engineering and data science tasks 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Native integration with Hive, HDFS and any Hadoop </a:t>
            </a:r>
            <a:r>
              <a:rPr lang="en-US" sz="2800" dirty="0" err="1" smtClean="0"/>
              <a:t>FileSystem</a:t>
            </a:r>
            <a:r>
              <a:rPr lang="en-US" sz="2800" dirty="0" smtClean="0"/>
              <a:t> implementation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Faster development: concise API, </a:t>
            </a:r>
            <a:r>
              <a:rPr lang="en-US" sz="2800" dirty="0" err="1" smtClean="0"/>
              <a:t>Scala</a:t>
            </a:r>
            <a:r>
              <a:rPr lang="en-US" sz="2800" dirty="0" smtClean="0"/>
              <a:t> (~3x lesser code than Java)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Faster execution: for </a:t>
            </a:r>
            <a:r>
              <a:rPr lang="en-US" sz="2800" i="1" dirty="0" smtClean="0"/>
              <a:t>iterative jobs </a:t>
            </a:r>
            <a:r>
              <a:rPr lang="en-US" sz="2800" dirty="0" smtClean="0"/>
              <a:t>because of in-memory caching (not all workloads are faster in Spark)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Promotes code reuse: APIs and data types are similar for batch and streaming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178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Spark </a:t>
            </a:r>
            <a:r>
              <a:rPr lang="en-US" dirty="0" smtClean="0"/>
              <a:t>App Lifecycle</a:t>
            </a:r>
            <a:endParaRPr lang="en-US" dirty="0"/>
          </a:p>
        </p:txBody>
      </p:sp>
      <p:sp>
        <p:nvSpPr>
          <p:cNvPr id="25" name="Chevron 24"/>
          <p:cNvSpPr/>
          <p:nvPr/>
        </p:nvSpPr>
        <p:spPr>
          <a:xfrm>
            <a:off x="3704397" y="1544266"/>
            <a:ext cx="361090" cy="1424147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4276955" y="1545243"/>
            <a:ext cx="1550147" cy="1424134"/>
          </a:xfrm>
          <a:custGeom>
            <a:avLst/>
            <a:gdLst>
              <a:gd name="connsiteX0" fmla="*/ 0 w 2903078"/>
              <a:gd name="connsiteY0" fmla="*/ 0 h 2032155"/>
              <a:gd name="connsiteX1" fmla="*/ 2903078 w 2903078"/>
              <a:gd name="connsiteY1" fmla="*/ 0 h 2032155"/>
              <a:gd name="connsiteX2" fmla="*/ 2903078 w 2903078"/>
              <a:gd name="connsiteY2" fmla="*/ 2032155 h 2032155"/>
              <a:gd name="connsiteX3" fmla="*/ 0 w 2903078"/>
              <a:gd name="connsiteY3" fmla="*/ 2032155 h 2032155"/>
              <a:gd name="connsiteX4" fmla="*/ 0 w 2903078"/>
              <a:gd name="connsiteY4" fmla="*/ 0 h 203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3078" h="2032155">
                <a:moveTo>
                  <a:pt x="0" y="0"/>
                </a:moveTo>
                <a:lnTo>
                  <a:pt x="2903078" y="0"/>
                </a:lnTo>
                <a:lnTo>
                  <a:pt x="2903078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Deploy in Spark Standalone</a:t>
            </a:r>
            <a:endParaRPr lang="en-US" sz="2200" kern="1200" dirty="0"/>
          </a:p>
        </p:txBody>
      </p:sp>
      <p:sp>
        <p:nvSpPr>
          <p:cNvPr id="27" name="Chevron 26"/>
          <p:cNvSpPr/>
          <p:nvPr/>
        </p:nvSpPr>
        <p:spPr>
          <a:xfrm>
            <a:off x="9362174" y="1545243"/>
            <a:ext cx="361090" cy="1424147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reeform 27"/>
          <p:cNvSpPr/>
          <p:nvPr/>
        </p:nvSpPr>
        <p:spPr>
          <a:xfrm>
            <a:off x="6648684" y="1120891"/>
            <a:ext cx="2131410" cy="2200117"/>
          </a:xfrm>
          <a:custGeom>
            <a:avLst/>
            <a:gdLst>
              <a:gd name="connsiteX0" fmla="*/ 0 w 2467617"/>
              <a:gd name="connsiteY0" fmla="*/ 1233809 h 2467617"/>
              <a:gd name="connsiteX1" fmla="*/ 1233809 w 2467617"/>
              <a:gd name="connsiteY1" fmla="*/ 0 h 2467617"/>
              <a:gd name="connsiteX2" fmla="*/ 2467618 w 2467617"/>
              <a:gd name="connsiteY2" fmla="*/ 1233809 h 2467617"/>
              <a:gd name="connsiteX3" fmla="*/ 1233809 w 2467617"/>
              <a:gd name="connsiteY3" fmla="*/ 2467618 h 2467617"/>
              <a:gd name="connsiteX4" fmla="*/ 0 w 2467617"/>
              <a:gd name="connsiteY4" fmla="*/ 1233809 h 246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617" h="2467617">
                <a:moveTo>
                  <a:pt x="0" y="1233809"/>
                </a:moveTo>
                <a:cubicBezTo>
                  <a:pt x="0" y="552395"/>
                  <a:pt x="552395" y="0"/>
                  <a:pt x="1233809" y="0"/>
                </a:cubicBezTo>
                <a:cubicBezTo>
                  <a:pt x="1915223" y="0"/>
                  <a:pt x="2467618" y="552395"/>
                  <a:pt x="2467618" y="1233809"/>
                </a:cubicBezTo>
                <a:cubicBezTo>
                  <a:pt x="2467618" y="1915223"/>
                  <a:pt x="1915223" y="2467618"/>
                  <a:pt x="1233809" y="2467618"/>
                </a:cubicBezTo>
                <a:cubicBezTo>
                  <a:pt x="552395" y="2467618"/>
                  <a:pt x="0" y="1915223"/>
                  <a:pt x="0" y="123380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374" tIns="361374" rIns="361374" bIns="36137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/>
              <a:t>T</a:t>
            </a:r>
            <a:r>
              <a:rPr lang="en-US" sz="2000" kern="1200" dirty="0" smtClean="0"/>
              <a:t>est/Develop/REPL loop</a:t>
            </a:r>
            <a:endParaRPr lang="en-US" sz="2000" kern="1200" dirty="0"/>
          </a:p>
        </p:txBody>
      </p:sp>
      <p:sp>
        <p:nvSpPr>
          <p:cNvPr id="29" name="Freeform 28"/>
          <p:cNvSpPr/>
          <p:nvPr/>
        </p:nvSpPr>
        <p:spPr>
          <a:xfrm>
            <a:off x="2539991" y="1544266"/>
            <a:ext cx="984790" cy="1424134"/>
          </a:xfrm>
          <a:custGeom>
            <a:avLst/>
            <a:gdLst>
              <a:gd name="connsiteX0" fmla="*/ 0 w 2903078"/>
              <a:gd name="connsiteY0" fmla="*/ 0 h 2032155"/>
              <a:gd name="connsiteX1" fmla="*/ 2903078 w 2903078"/>
              <a:gd name="connsiteY1" fmla="*/ 0 h 2032155"/>
              <a:gd name="connsiteX2" fmla="*/ 2903078 w 2903078"/>
              <a:gd name="connsiteY2" fmla="*/ 2032155 h 2032155"/>
              <a:gd name="connsiteX3" fmla="*/ 0 w 2903078"/>
              <a:gd name="connsiteY3" fmla="*/ 2032155 h 2032155"/>
              <a:gd name="connsiteX4" fmla="*/ 0 w 2903078"/>
              <a:gd name="connsiteY4" fmla="*/ 0 h 203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3078" h="2032155">
                <a:moveTo>
                  <a:pt x="0" y="0"/>
                </a:moveTo>
                <a:lnTo>
                  <a:pt x="2903078" y="0"/>
                </a:lnTo>
                <a:lnTo>
                  <a:pt x="2903078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Write Spark App</a:t>
            </a:r>
            <a:endParaRPr lang="en-US" sz="2200" kern="1200" dirty="0"/>
          </a:p>
        </p:txBody>
      </p:sp>
      <p:sp>
        <p:nvSpPr>
          <p:cNvPr id="30" name="Chevron 29"/>
          <p:cNvSpPr/>
          <p:nvPr/>
        </p:nvSpPr>
        <p:spPr>
          <a:xfrm>
            <a:off x="5925546" y="1529252"/>
            <a:ext cx="361090" cy="1424147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reeform 30"/>
          <p:cNvSpPr/>
          <p:nvPr/>
        </p:nvSpPr>
        <p:spPr>
          <a:xfrm>
            <a:off x="2614738" y="4275060"/>
            <a:ext cx="1662217" cy="1424134"/>
          </a:xfrm>
          <a:custGeom>
            <a:avLst/>
            <a:gdLst>
              <a:gd name="connsiteX0" fmla="*/ 0 w 2903078"/>
              <a:gd name="connsiteY0" fmla="*/ 0 h 2032155"/>
              <a:gd name="connsiteX1" fmla="*/ 2903078 w 2903078"/>
              <a:gd name="connsiteY1" fmla="*/ 0 h 2032155"/>
              <a:gd name="connsiteX2" fmla="*/ 2903078 w 2903078"/>
              <a:gd name="connsiteY2" fmla="*/ 2032155 h 2032155"/>
              <a:gd name="connsiteX3" fmla="*/ 0 w 2903078"/>
              <a:gd name="connsiteY3" fmla="*/ 2032155 h 2032155"/>
              <a:gd name="connsiteX4" fmla="*/ 0 w 2903078"/>
              <a:gd name="connsiteY4" fmla="*/ 0 h 203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3078" h="2032155">
                <a:moveTo>
                  <a:pt x="0" y="0"/>
                </a:moveTo>
                <a:lnTo>
                  <a:pt x="2903078" y="0"/>
                </a:lnTo>
                <a:lnTo>
                  <a:pt x="2903078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Deploy Spark Apps on YARN in a Staging/Production Cluster</a:t>
            </a:r>
            <a:endParaRPr lang="en-US" sz="2200" kern="1200" dirty="0"/>
          </a:p>
        </p:txBody>
      </p:sp>
      <p:sp>
        <p:nvSpPr>
          <p:cNvPr id="32" name="Chevron 31"/>
          <p:cNvSpPr/>
          <p:nvPr/>
        </p:nvSpPr>
        <p:spPr>
          <a:xfrm>
            <a:off x="4831123" y="4236753"/>
            <a:ext cx="361090" cy="1424147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reeform 33"/>
          <p:cNvSpPr/>
          <p:nvPr/>
        </p:nvSpPr>
        <p:spPr>
          <a:xfrm>
            <a:off x="5987092" y="4252411"/>
            <a:ext cx="1436861" cy="1537492"/>
          </a:xfrm>
          <a:custGeom>
            <a:avLst/>
            <a:gdLst>
              <a:gd name="connsiteX0" fmla="*/ 0 w 2903078"/>
              <a:gd name="connsiteY0" fmla="*/ 0 h 2032155"/>
              <a:gd name="connsiteX1" fmla="*/ 2903078 w 2903078"/>
              <a:gd name="connsiteY1" fmla="*/ 0 h 2032155"/>
              <a:gd name="connsiteX2" fmla="*/ 2903078 w 2903078"/>
              <a:gd name="connsiteY2" fmla="*/ 2032155 h 2032155"/>
              <a:gd name="connsiteX3" fmla="*/ 0 w 2903078"/>
              <a:gd name="connsiteY3" fmla="*/ 2032155 h 2032155"/>
              <a:gd name="connsiteX4" fmla="*/ 0 w 2903078"/>
              <a:gd name="connsiteY4" fmla="*/ 0 h 203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3078" h="2032155">
                <a:moveTo>
                  <a:pt x="0" y="0"/>
                </a:moveTo>
                <a:lnTo>
                  <a:pt x="2903078" y="0"/>
                </a:lnTo>
                <a:lnTo>
                  <a:pt x="2903078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Monitor Debug </a:t>
            </a:r>
            <a:r>
              <a:rPr lang="en-US" sz="2200" dirty="0" smtClean="0"/>
              <a:t>Spark Job</a:t>
            </a:r>
            <a:endParaRPr lang="en-US" sz="2200" kern="1200" dirty="0"/>
          </a:p>
        </p:txBody>
      </p:sp>
      <p:sp>
        <p:nvSpPr>
          <p:cNvPr id="36" name="Chevron 35"/>
          <p:cNvSpPr/>
          <p:nvPr/>
        </p:nvSpPr>
        <p:spPr>
          <a:xfrm>
            <a:off x="1938364" y="1544266"/>
            <a:ext cx="361090" cy="1424147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Freeform 36"/>
          <p:cNvSpPr/>
          <p:nvPr/>
        </p:nvSpPr>
        <p:spPr>
          <a:xfrm>
            <a:off x="457577" y="1529265"/>
            <a:ext cx="1480787" cy="1424134"/>
          </a:xfrm>
          <a:custGeom>
            <a:avLst/>
            <a:gdLst>
              <a:gd name="connsiteX0" fmla="*/ 0 w 2903078"/>
              <a:gd name="connsiteY0" fmla="*/ 0 h 2032155"/>
              <a:gd name="connsiteX1" fmla="*/ 2903078 w 2903078"/>
              <a:gd name="connsiteY1" fmla="*/ 0 h 2032155"/>
              <a:gd name="connsiteX2" fmla="*/ 2903078 w 2903078"/>
              <a:gd name="connsiteY2" fmla="*/ 2032155 h 2032155"/>
              <a:gd name="connsiteX3" fmla="*/ 0 w 2903078"/>
              <a:gd name="connsiteY3" fmla="*/ 2032155 h 2032155"/>
              <a:gd name="connsiteX4" fmla="*/ 0 w 2903078"/>
              <a:gd name="connsiteY4" fmla="*/ 0 h 203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3078" h="2032155">
                <a:moveTo>
                  <a:pt x="0" y="0"/>
                </a:moveTo>
                <a:lnTo>
                  <a:pt x="2903078" y="0"/>
                </a:lnTo>
                <a:lnTo>
                  <a:pt x="2903078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Developer</a:t>
            </a:r>
            <a:endParaRPr lang="en-US" sz="2200" kern="1200" dirty="0"/>
          </a:p>
        </p:txBody>
      </p:sp>
      <p:sp>
        <p:nvSpPr>
          <p:cNvPr id="38" name="Freeform 37"/>
          <p:cNvSpPr/>
          <p:nvPr/>
        </p:nvSpPr>
        <p:spPr>
          <a:xfrm>
            <a:off x="10612078" y="1529265"/>
            <a:ext cx="984790" cy="1424134"/>
          </a:xfrm>
          <a:custGeom>
            <a:avLst/>
            <a:gdLst>
              <a:gd name="connsiteX0" fmla="*/ 0 w 2903078"/>
              <a:gd name="connsiteY0" fmla="*/ 0 h 2032155"/>
              <a:gd name="connsiteX1" fmla="*/ 2903078 w 2903078"/>
              <a:gd name="connsiteY1" fmla="*/ 0 h 2032155"/>
              <a:gd name="connsiteX2" fmla="*/ 2903078 w 2903078"/>
              <a:gd name="connsiteY2" fmla="*/ 2032155 h 2032155"/>
              <a:gd name="connsiteX3" fmla="*/ 0 w 2903078"/>
              <a:gd name="connsiteY3" fmla="*/ 2032155 h 2032155"/>
              <a:gd name="connsiteX4" fmla="*/ 0 w 2903078"/>
              <a:gd name="connsiteY4" fmla="*/ 0 h 203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3078" h="2032155">
                <a:moveTo>
                  <a:pt x="0" y="0"/>
                </a:moveTo>
                <a:lnTo>
                  <a:pt x="2903078" y="0"/>
                </a:lnTo>
                <a:lnTo>
                  <a:pt x="2903078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dirty="0" smtClean="0"/>
              <a:t>Spark App is Ready</a:t>
            </a:r>
            <a:endParaRPr lang="en-US" sz="2200" kern="1200" dirty="0"/>
          </a:p>
        </p:txBody>
      </p:sp>
      <p:sp>
        <p:nvSpPr>
          <p:cNvPr id="39" name="Chevron 38"/>
          <p:cNvSpPr/>
          <p:nvPr/>
        </p:nvSpPr>
        <p:spPr>
          <a:xfrm>
            <a:off x="1885328" y="4236753"/>
            <a:ext cx="361090" cy="1424147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Freeform 39"/>
          <p:cNvSpPr/>
          <p:nvPr/>
        </p:nvSpPr>
        <p:spPr>
          <a:xfrm>
            <a:off x="556405" y="4246363"/>
            <a:ext cx="1149307" cy="1424134"/>
          </a:xfrm>
          <a:custGeom>
            <a:avLst/>
            <a:gdLst>
              <a:gd name="connsiteX0" fmla="*/ 0 w 2903078"/>
              <a:gd name="connsiteY0" fmla="*/ 0 h 2032155"/>
              <a:gd name="connsiteX1" fmla="*/ 2903078 w 2903078"/>
              <a:gd name="connsiteY1" fmla="*/ 0 h 2032155"/>
              <a:gd name="connsiteX2" fmla="*/ 2903078 w 2903078"/>
              <a:gd name="connsiteY2" fmla="*/ 2032155 h 2032155"/>
              <a:gd name="connsiteX3" fmla="*/ 0 w 2903078"/>
              <a:gd name="connsiteY3" fmla="*/ 2032155 h 2032155"/>
              <a:gd name="connsiteX4" fmla="*/ 0 w 2903078"/>
              <a:gd name="connsiteY4" fmla="*/ 0 h 203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3078" h="2032155">
                <a:moveTo>
                  <a:pt x="0" y="0"/>
                </a:moveTo>
                <a:lnTo>
                  <a:pt x="2903078" y="0"/>
                </a:lnTo>
                <a:lnTo>
                  <a:pt x="2903078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Take Spark App</a:t>
            </a:r>
            <a:endParaRPr lang="en-US" sz="2200" kern="1200" dirty="0"/>
          </a:p>
        </p:txBody>
      </p:sp>
    </p:spTree>
    <p:extLst>
      <p:ext uri="{BB962C8B-B14F-4D97-AF65-F5344CB8AC3E}">
        <p14:creationId xmlns:p14="http://schemas.microsoft.com/office/powerpoint/2010/main" val="2286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on YARN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06" y="1549400"/>
            <a:ext cx="10656791" cy="4254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4841672" y="3314700"/>
            <a:ext cx="2488552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en-US" b="1" dirty="0" smtClean="0"/>
              <a:t>YARN RM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286600" y="4114800"/>
            <a:ext cx="2319263" cy="368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en-US" b="1" dirty="0" smtClean="0"/>
              <a:t>App Master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049593" y="1651000"/>
            <a:ext cx="2928704" cy="393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en-US" b="1" dirty="0" smtClean="0"/>
              <a:t>Monitoring UI</a:t>
            </a:r>
            <a:endParaRPr lang="en-US" b="1" dirty="0"/>
          </a:p>
        </p:txBody>
      </p:sp>
      <p:sp>
        <p:nvSpPr>
          <p:cNvPr id="9" name="Up Arrow 8"/>
          <p:cNvSpPr/>
          <p:nvPr/>
        </p:nvSpPr>
        <p:spPr>
          <a:xfrm>
            <a:off x="2183831" y="2044700"/>
            <a:ext cx="558654" cy="7493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002609" y="1003300"/>
            <a:ext cx="1218883" cy="914400"/>
          </a:xfrm>
          <a:prstGeom prst="rect">
            <a:avLst/>
          </a:prstGeom>
        </p:spPr>
        <p:txBody>
          <a:bodyPr vert="horz" wrap="none" lIns="91422" tIns="45712" rIns="91422" bIns="45712" rtlCol="0">
            <a:norm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C3C3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Spark Work?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RDD</a:t>
            </a:r>
          </a:p>
          <a:p>
            <a:pPr marL="566694" lvl="1" indent="-342900">
              <a:buFont typeface="Arial"/>
              <a:buChar char="•"/>
            </a:pPr>
            <a:r>
              <a:rPr lang="en-US" sz="2800" dirty="0" smtClean="0"/>
              <a:t>Your data is loaded in parallel into structured collections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Actions</a:t>
            </a:r>
          </a:p>
          <a:p>
            <a:pPr marL="566694" lvl="1" indent="-342900">
              <a:buFont typeface="Arial"/>
              <a:buChar char="•"/>
            </a:pPr>
            <a:r>
              <a:rPr lang="en-US" sz="2800" dirty="0" smtClean="0"/>
              <a:t>Manipulate the state of the working model by forming new RDDs and performing calculations upon them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Persistence</a:t>
            </a:r>
          </a:p>
          <a:p>
            <a:pPr marL="566694" lvl="1" indent="-342900">
              <a:buFont typeface="Arial"/>
              <a:buChar char="•"/>
            </a:pPr>
            <a:r>
              <a:rPr lang="en-US" sz="2800" dirty="0" smtClean="0"/>
              <a:t>Long-term storage of an RDD’s state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7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What is Data Science?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Why do Data Science, after all?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What is Spark and </a:t>
            </a:r>
            <a:r>
              <a:rPr lang="en-US" dirty="0" err="1" smtClean="0"/>
              <a:t>MLlib</a:t>
            </a:r>
            <a:r>
              <a:rPr lang="en-US" dirty="0" smtClean="0"/>
              <a:t>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How can Amazon, Pandora, etc. know what products and songs I like?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Where can I learn more?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You Can Do With RDDs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094969"/>
            <a:ext cx="10969943" cy="4525963"/>
          </a:xfrm>
        </p:spPr>
        <p:txBody>
          <a:bodyPr/>
          <a:lstStyle/>
          <a:p>
            <a:r>
              <a:rPr lang="en-US" dirty="0" smtClean="0"/>
              <a:t>RDDs are objects and expose a rich set of methods: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" y="2685085"/>
          <a:ext cx="12188824" cy="4036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987"/>
                <a:gridCol w="4355956"/>
                <a:gridCol w="1652259"/>
                <a:gridCol w="4992622"/>
              </a:tblGrid>
              <a:tr h="807279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807279">
                <a:tc>
                  <a:txBody>
                    <a:bodyPr/>
                    <a:lstStyle/>
                    <a:p>
                      <a:r>
                        <a:rPr lang="en-US" dirty="0" smtClean="0"/>
                        <a:t>filter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a new RDD containing only those elements that satisfy a predicate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an array containing all the elements of this RDD</a:t>
                      </a:r>
                      <a:endParaRPr lang="en-US" dirty="0"/>
                    </a:p>
                  </a:txBody>
                  <a:tcPr/>
                </a:tc>
              </a:tr>
              <a:tr h="807279"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Return the number of elements in this RDD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the first element</a:t>
                      </a:r>
                      <a:r>
                        <a:rPr lang="en-US" baseline="0" dirty="0" smtClean="0"/>
                        <a:t> of this RDD</a:t>
                      </a:r>
                      <a:endParaRPr lang="en-US" dirty="0"/>
                    </a:p>
                  </a:txBody>
                  <a:tcPr/>
                </a:tc>
              </a:tr>
              <a:tr h="80727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foreach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Applies a function to all elements of this RDD (does not retur</a:t>
                      </a:r>
                      <a:r>
                        <a:rPr lang="en-US" baseline="0" dirty="0" smtClean="0"/>
                        <a:t>n an RDD)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Reduces the contents of this</a:t>
                      </a:r>
                      <a:r>
                        <a:rPr lang="en-US" baseline="0" dirty="0" smtClean="0"/>
                        <a:t> RDD </a:t>
                      </a:r>
                      <a:endParaRPr lang="en-US" dirty="0"/>
                    </a:p>
                  </a:txBody>
                  <a:tcPr/>
                </a:tc>
              </a:tr>
              <a:tr h="807279">
                <a:tc>
                  <a:txBody>
                    <a:bodyPr/>
                    <a:lstStyle/>
                    <a:p>
                      <a:r>
                        <a:rPr lang="en-US" dirty="0" smtClean="0"/>
                        <a:t>subtract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an RDD without</a:t>
                      </a:r>
                      <a:r>
                        <a:rPr lang="en-US" baseline="0" dirty="0" smtClean="0"/>
                        <a:t> duplicates</a:t>
                      </a:r>
                      <a:r>
                        <a:rPr lang="en-US" dirty="0" smtClean="0"/>
                        <a:t> of elements found in passed-in RDD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</a:t>
                      </a:r>
                      <a:r>
                        <a:rPr lang="en-US" baseline="0" dirty="0" smtClean="0"/>
                        <a:t> an RDD that is a union of the passed-in RDD and this one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2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smtClean="0"/>
              <a:t>is MLlib?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smtClean="0"/>
              <a:t>MLlib</a:t>
            </a:r>
            <a:r>
              <a:rPr lang="en-US" smtClean="0"/>
              <a:t> </a:t>
            </a:r>
            <a:r>
              <a:rPr lang="en-US" dirty="0"/>
              <a:t>is a Spark implementation of some common machine learning algorithms and utilities, including:</a:t>
            </a:r>
          </a:p>
          <a:p>
            <a:pPr lvl="1"/>
            <a:r>
              <a:rPr lang="en-US" dirty="0"/>
              <a:t>classification</a:t>
            </a:r>
          </a:p>
          <a:p>
            <a:pPr lvl="1"/>
            <a:r>
              <a:rPr lang="en-US" dirty="0"/>
              <a:t>regression</a:t>
            </a:r>
          </a:p>
          <a:p>
            <a:pPr lvl="1"/>
            <a:r>
              <a:rPr lang="en-US" dirty="0"/>
              <a:t>Clustering</a:t>
            </a:r>
          </a:p>
          <a:p>
            <a:pPr lvl="1"/>
            <a:r>
              <a:rPr lang="en-US" dirty="0"/>
              <a:t>Recommender Engines</a:t>
            </a:r>
          </a:p>
          <a:p>
            <a:pPr lvl="1"/>
            <a:r>
              <a:rPr lang="en-US" dirty="0"/>
              <a:t>dimensionality </a:t>
            </a:r>
            <a:r>
              <a:rPr lang="en-US" dirty="0" smtClean="0"/>
              <a:t>reduction</a:t>
            </a:r>
            <a:endParaRPr lang="en-US" dirty="0"/>
          </a:p>
          <a:p>
            <a:endParaRPr lang="en-US" dirty="0" smtClean="0"/>
          </a:p>
          <a:p>
            <a:r>
              <a:rPr lang="en-US" smtClean="0"/>
              <a:t>MLlib </a:t>
            </a:r>
            <a:r>
              <a:rPr lang="en-US" dirty="0"/>
              <a:t>allows data scientists </a:t>
            </a:r>
            <a:r>
              <a:rPr lang="en-US"/>
              <a:t>the </a:t>
            </a:r>
            <a:r>
              <a:rPr lang="en-US" smtClean="0"/>
              <a:t>ability </a:t>
            </a:r>
            <a:r>
              <a:rPr lang="en-US" dirty="0"/>
              <a:t>to easily scale machine learning algorithms on a </a:t>
            </a:r>
            <a:r>
              <a:rPr lang="en-US"/>
              <a:t>Hadoop</a:t>
            </a:r>
            <a:r>
              <a:rPr lang="en-US" dirty="0"/>
              <a:t> cluster.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5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Algorithms of </a:t>
            </a:r>
            <a:r>
              <a:rPr lang="en-US" dirty="0" err="1" smtClean="0"/>
              <a:t>MLlib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213556"/>
            <a:ext cx="10613880" cy="529689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Classification (in </a:t>
            </a:r>
            <a:r>
              <a:rPr lang="en-US"/>
              <a:t>the </a:t>
            </a:r>
            <a:r>
              <a:rPr lang="en-US" b="1" dirty="0" err="1" smtClean="0"/>
              <a:t>pyspark.mllib.classification</a:t>
            </a:r>
            <a:r>
              <a:rPr lang="en-US" dirty="0" smtClean="0"/>
              <a:t> </a:t>
            </a:r>
            <a:r>
              <a:rPr lang="en-US" dirty="0"/>
              <a:t>module):</a:t>
            </a:r>
          </a:p>
          <a:p>
            <a:pPr lvl="1"/>
            <a:r>
              <a:rPr lang="en-US" b="1" dirty="0"/>
              <a:t>Linear Support Vector Machine</a:t>
            </a:r>
            <a:r>
              <a:rPr lang="en-US" dirty="0"/>
              <a:t>: the </a:t>
            </a:r>
            <a:r>
              <a:rPr lang="en-US" b="1" dirty="0" err="1"/>
              <a:t>SVMWithSGD</a:t>
            </a:r>
            <a:r>
              <a:rPr lang="en-US" dirty="0"/>
              <a:t> class</a:t>
            </a:r>
          </a:p>
          <a:p>
            <a:pPr lvl="1"/>
            <a:r>
              <a:rPr lang="en-US" b="1" dirty="0"/>
              <a:t>Naive Bayes</a:t>
            </a:r>
            <a:r>
              <a:rPr lang="en-US" dirty="0"/>
              <a:t>: the </a:t>
            </a:r>
            <a:r>
              <a:rPr lang="en-US" b="1" dirty="0" err="1"/>
              <a:t>NaiveBayes</a:t>
            </a:r>
            <a:r>
              <a:rPr lang="en-US" dirty="0"/>
              <a:t> class</a:t>
            </a:r>
          </a:p>
          <a:p>
            <a:pPr lvl="1"/>
            <a:r>
              <a:rPr lang="en-US" b="1" dirty="0"/>
              <a:t>Logistic regression</a:t>
            </a:r>
            <a:r>
              <a:rPr lang="en-US" dirty="0"/>
              <a:t>: the </a:t>
            </a:r>
            <a:r>
              <a:rPr lang="en-US" b="1" dirty="0" err="1"/>
              <a:t>LogisticRegressionWithSGD</a:t>
            </a:r>
            <a:r>
              <a:rPr lang="en-US" dirty="0"/>
              <a:t> class</a:t>
            </a:r>
          </a:p>
          <a:p>
            <a:pPr lvl="0"/>
            <a:r>
              <a:rPr lang="en-US" dirty="0"/>
              <a:t>Regression (in the </a:t>
            </a:r>
            <a:r>
              <a:rPr lang="en-US" b="1" dirty="0" err="1" smtClean="0"/>
              <a:t>pyspark.mllib.regression</a:t>
            </a:r>
            <a:r>
              <a:rPr lang="en-US" dirty="0" smtClean="0"/>
              <a:t> </a:t>
            </a:r>
            <a:r>
              <a:rPr lang="en-US" dirty="0"/>
              <a:t>module)</a:t>
            </a:r>
          </a:p>
          <a:p>
            <a:pPr lvl="1"/>
            <a:r>
              <a:rPr lang="en-US" b="1" dirty="0"/>
              <a:t>Linear least squares</a:t>
            </a:r>
            <a:r>
              <a:rPr lang="en-US" dirty="0"/>
              <a:t>: the </a:t>
            </a:r>
            <a:r>
              <a:rPr lang="en-US" b="1" dirty="0" err="1"/>
              <a:t>LinearRegressionWithSGD</a:t>
            </a:r>
            <a:r>
              <a:rPr lang="en-US" dirty="0"/>
              <a:t> class</a:t>
            </a:r>
          </a:p>
          <a:p>
            <a:pPr lvl="1"/>
            <a:r>
              <a:rPr lang="en-US" b="1" dirty="0"/>
              <a:t>Ridge regression</a:t>
            </a:r>
            <a:r>
              <a:rPr lang="en-US" dirty="0"/>
              <a:t>: linear least squares with L2 regularization, it is implemented with the </a:t>
            </a:r>
            <a:r>
              <a:rPr lang="en-US" b="1" dirty="0" err="1"/>
              <a:t>RidgeRegressionWithSGD</a:t>
            </a:r>
            <a:r>
              <a:rPr lang="en-US" dirty="0"/>
              <a:t> class</a:t>
            </a:r>
          </a:p>
          <a:p>
            <a:pPr lvl="1"/>
            <a:r>
              <a:rPr lang="en-US" b="1" dirty="0"/>
              <a:t>Lasso</a:t>
            </a:r>
            <a:r>
              <a:rPr lang="en-US" dirty="0"/>
              <a:t>: linear least squares with L1 regularization, it is implemented with the </a:t>
            </a:r>
            <a:r>
              <a:rPr lang="en-US" b="1" dirty="0" err="1"/>
              <a:t>LassoWithSGD</a:t>
            </a:r>
            <a:r>
              <a:rPr lang="en-US" dirty="0"/>
              <a:t> </a:t>
            </a:r>
            <a:r>
              <a:rPr lang="en-US" dirty="0" smtClean="0"/>
              <a:t>class</a:t>
            </a:r>
            <a:endParaRPr lang="en-US" dirty="0"/>
          </a:p>
          <a:p>
            <a:pPr lvl="0"/>
            <a:r>
              <a:rPr lang="en-US" dirty="0"/>
              <a:t>Clustering</a:t>
            </a:r>
          </a:p>
          <a:p>
            <a:pPr lvl="1"/>
            <a:r>
              <a:rPr lang="en-US" b="1" dirty="0"/>
              <a:t>K-Means</a:t>
            </a:r>
            <a:r>
              <a:rPr lang="en-US" dirty="0"/>
              <a:t>: the </a:t>
            </a:r>
            <a:r>
              <a:rPr lang="en-US" b="1" dirty="0" err="1" smtClean="0"/>
              <a:t>pyspark.mllib.clustering.KMeans</a:t>
            </a:r>
            <a:r>
              <a:rPr lang="en-US" dirty="0" smtClean="0"/>
              <a:t> class</a:t>
            </a:r>
            <a:endParaRPr lang="en-US" dirty="0"/>
          </a:p>
          <a:p>
            <a:pPr lvl="0"/>
            <a:r>
              <a:rPr lang="en-US" dirty="0"/>
              <a:t>Recommendation </a:t>
            </a:r>
          </a:p>
          <a:p>
            <a:pPr lvl="1"/>
            <a:r>
              <a:rPr lang="en-US" b="1" dirty="0"/>
              <a:t>Alternating least squares</a:t>
            </a:r>
            <a:r>
              <a:rPr lang="en-US" dirty="0"/>
              <a:t>: the </a:t>
            </a:r>
            <a:r>
              <a:rPr lang="en-US" b="1" dirty="0" err="1" smtClean="0"/>
              <a:t>pyspark.mllib.recommendation.ALS</a:t>
            </a:r>
            <a:r>
              <a:rPr lang="en-US" b="1" dirty="0" smtClean="0"/>
              <a:t> </a:t>
            </a:r>
            <a:r>
              <a:rPr lang="en-US" dirty="0"/>
              <a:t>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5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</a:t>
            </a:r>
            <a:r>
              <a:rPr lang="en-US" dirty="0" smtClean="0"/>
              <a:t>: K-Means Clustering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33306" y="1413307"/>
            <a:ext cx="849598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from </a:t>
            </a:r>
            <a:r>
              <a:rPr lang="en-US" dirty="0" err="1">
                <a:latin typeface="Courier New"/>
                <a:cs typeface="Courier New"/>
              </a:rPr>
              <a:t>pyspark.</a:t>
            </a:r>
            <a:r>
              <a:rPr lang="en-US">
                <a:latin typeface="Courier New"/>
                <a:cs typeface="Courier New"/>
              </a:rPr>
              <a:t>mllib</a:t>
            </a:r>
            <a:r>
              <a:rPr lang="en-US" dirty="0" err="1">
                <a:latin typeface="Courier New"/>
                <a:cs typeface="Courier New"/>
              </a:rPr>
              <a:t>.clustering</a:t>
            </a:r>
            <a:r>
              <a:rPr lang="en-US" dirty="0">
                <a:latin typeface="Courier New"/>
                <a:cs typeface="Courier New"/>
              </a:rPr>
              <a:t> import </a:t>
            </a:r>
            <a:r>
              <a:rPr lang="en-US" dirty="0" err="1">
                <a:latin typeface="Courier New"/>
                <a:cs typeface="Courier New"/>
              </a:rPr>
              <a:t>KMeans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from </a:t>
            </a:r>
            <a:r>
              <a:rPr lang="en-US">
                <a:latin typeface="Courier New"/>
                <a:cs typeface="Courier New"/>
              </a:rPr>
              <a:t>numpy</a:t>
            </a:r>
            <a:r>
              <a:rPr lang="en-US" dirty="0">
                <a:latin typeface="Courier New"/>
                <a:cs typeface="Courier New"/>
              </a:rPr>
              <a:t> import array</a:t>
            </a:r>
          </a:p>
          <a:p>
            <a:r>
              <a:rPr lang="en-US" dirty="0">
                <a:latin typeface="Courier New"/>
                <a:cs typeface="Courier New"/>
              </a:rPr>
              <a:t>from </a:t>
            </a:r>
            <a:r>
              <a:rPr lang="en-US" dirty="0" err="1">
                <a:latin typeface="Courier New"/>
                <a:cs typeface="Courier New"/>
              </a:rPr>
              <a:t>pyspark</a:t>
            </a:r>
            <a:r>
              <a:rPr lang="en-US" dirty="0">
                <a:latin typeface="Courier New"/>
                <a:cs typeface="Courier New"/>
              </a:rPr>
              <a:t> import </a:t>
            </a:r>
            <a:r>
              <a:rPr lang="en-US" dirty="0" err="1">
                <a:latin typeface="Courier New"/>
                <a:cs typeface="Courier New"/>
              </a:rPr>
              <a:t>SparkContext</a:t>
            </a:r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training_data</a:t>
            </a:r>
            <a:r>
              <a:rPr lang="en-US" dirty="0">
                <a:latin typeface="Courier New"/>
                <a:cs typeface="Courier New"/>
              </a:rPr>
              <a:t> = array([[1,1],[2,2],[1,3],[0.5,0],[0.3,3],</a:t>
            </a:r>
          </a:p>
          <a:p>
            <a:r>
              <a:rPr lang="en-US" dirty="0">
                <a:latin typeface="Courier New"/>
                <a:cs typeface="Courier New"/>
              </a:rPr>
              <a:t>[0.9,0.8],[0.9,1.2],[1.1,0.8],[1.8,1.5],[0.8,2.1],[3.1,3.3],</a:t>
            </a:r>
          </a:p>
          <a:p>
            <a:r>
              <a:rPr lang="en-US" dirty="0">
                <a:latin typeface="Courier New"/>
                <a:cs typeface="Courier New"/>
              </a:rPr>
              <a:t>[3.2,2.9],[3,5],[2.9,4.5],[0.3,0.4],[3,3],[4,4],[3.5,3.1],</a:t>
            </a:r>
          </a:p>
          <a:p>
            <a:r>
              <a:rPr lang="en-US" dirty="0">
                <a:latin typeface="Courier New"/>
                <a:cs typeface="Courier New"/>
              </a:rPr>
              <a:t>[3.9,4.2],[2.5,2.9]])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dist_training_data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b="1" dirty="0" err="1">
                <a:latin typeface="Courier New"/>
                <a:cs typeface="Courier New"/>
              </a:rPr>
              <a:t>sc.parallelize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training_data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clusters = </a:t>
            </a:r>
            <a:r>
              <a:rPr lang="en-US" b="1" dirty="0" err="1">
                <a:latin typeface="Courier New"/>
                <a:cs typeface="Courier New"/>
              </a:rPr>
              <a:t>KMeans</a:t>
            </a:r>
            <a:r>
              <a:rPr lang="en-US" dirty="0">
                <a:latin typeface="Courier New"/>
                <a:cs typeface="Courier New"/>
              </a:rPr>
              <a:t>(dist_</a:t>
            </a:r>
            <a:r>
              <a:rPr lang="en-US" dirty="0" err="1">
                <a:latin typeface="Courier New"/>
                <a:cs typeface="Courier New"/>
              </a:rPr>
              <a:t>training_data</a:t>
            </a:r>
            <a:r>
              <a:rPr lang="en-US" dirty="0">
                <a:latin typeface="Courier New"/>
                <a:cs typeface="Courier New"/>
              </a:rPr>
              <a:t>, 2,</a:t>
            </a:r>
          </a:p>
          <a:p>
            <a:r>
              <a:rPr lang="en-US" dirty="0">
                <a:latin typeface="Courier New"/>
                <a:cs typeface="Courier New"/>
              </a:rPr>
              <a:t> 	 </a:t>
            </a:r>
            <a:r>
              <a:rPr lang="en-US" dirty="0" err="1">
                <a:latin typeface="Courier New"/>
                <a:cs typeface="Courier New"/>
              </a:rPr>
              <a:t>maxIterations</a:t>
            </a:r>
            <a:r>
              <a:rPr lang="en-US" dirty="0">
                <a:latin typeface="Courier New"/>
                <a:cs typeface="Courier New"/>
              </a:rPr>
              <a:t>=10, runs=10, </a:t>
            </a:r>
            <a:r>
              <a:rPr lang="en-US" dirty="0" err="1">
                <a:latin typeface="Courier New"/>
                <a:cs typeface="Courier New"/>
              </a:rPr>
              <a:t>initializationMode</a:t>
            </a:r>
            <a:r>
              <a:rPr lang="en-US" dirty="0">
                <a:latin typeface="Courier New"/>
                <a:cs typeface="Courier New"/>
              </a:rPr>
              <a:t>="random")</a:t>
            </a:r>
          </a:p>
          <a:p>
            <a:endParaRPr lang="pl-PL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1398" y="1201401"/>
            <a:ext cx="8534781" cy="4233510"/>
          </a:xfrm>
          <a:prstGeom prst="rect">
            <a:avLst/>
          </a:prstGeom>
          <a:noFill/>
          <a:ln w="38100" cmpd="sng">
            <a:solidFill>
              <a:srgbClr val="244A58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 cmpd="sng">
                <a:solidFill>
                  <a:schemeClr val="accent5"/>
                </a:solidFill>
              </a:ln>
              <a:solidFill>
                <a:schemeClr val="tx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8801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 (cont.)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66" y="1052658"/>
            <a:ext cx="6658502" cy="5125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7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What is Data Science?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Why do Data Science, after all?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What is Spark and </a:t>
            </a:r>
            <a:r>
              <a:rPr lang="en-US" dirty="0" err="1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MLlib</a:t>
            </a: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How can Amazon, Pandora, etc. know what products and songs I like?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Where can I learn more?</a:t>
            </a:r>
            <a:endParaRPr lang="en-US" dirty="0">
              <a:solidFill>
                <a:schemeClr val="bg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31" y="160663"/>
            <a:ext cx="8229600" cy="685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What is a recommender system?</a:t>
            </a:r>
            <a:endParaRPr lang="en-US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3668712" y="1955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C3C3C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9612" y="1959901"/>
            <a:ext cx="8229600" cy="189811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“A system that seeks to predict the ‘rating’ or ‘preference’ that a user would give an item they have not yet considered”</a:t>
            </a:r>
          </a:p>
          <a:p>
            <a:pPr marL="0" indent="0" algn="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141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668712" y="1955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C3C3C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118" y="110795"/>
            <a:ext cx="7739496" cy="58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2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298450"/>
            <a:ext cx="8229600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Content </a:t>
            </a:r>
            <a:r>
              <a:rPr lang="en-US" dirty="0"/>
              <a:t>b</a:t>
            </a:r>
            <a:r>
              <a:rPr lang="en-US" dirty="0" smtClean="0"/>
              <a:t>ased recommenders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68712" y="1955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C3C3C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Determine some content-based features for movies</a:t>
            </a:r>
          </a:p>
          <a:p>
            <a:pPr lvl="1"/>
            <a:r>
              <a:rPr lang="en-US" dirty="0" smtClean="0"/>
              <a:t>Example: genre, length, producer</a:t>
            </a:r>
          </a:p>
          <a:p>
            <a:r>
              <a:rPr lang="en-US" dirty="0" smtClean="0"/>
              <a:t>Score each item with these features</a:t>
            </a:r>
          </a:p>
          <a:p>
            <a:r>
              <a:rPr lang="en-US" dirty="0" smtClean="0"/>
              <a:t>Based on previous user preferences, </a:t>
            </a:r>
            <a:r>
              <a:rPr lang="en-US" dirty="0"/>
              <a:t>b</a:t>
            </a:r>
            <a:r>
              <a:rPr lang="en-US" dirty="0" smtClean="0"/>
              <a:t>uild profile for user around these features</a:t>
            </a:r>
          </a:p>
          <a:p>
            <a:pPr lvl="1"/>
            <a:r>
              <a:rPr lang="en-US" dirty="0" smtClean="0"/>
              <a:t>E.g., Ofer likes dramas directed by </a:t>
            </a:r>
            <a:r>
              <a:rPr lang="en-US" dirty="0" err="1" smtClean="0"/>
              <a:t>Ang</a:t>
            </a:r>
            <a:r>
              <a:rPr lang="en-US" dirty="0" smtClean="0"/>
              <a:t> Lee</a:t>
            </a:r>
          </a:p>
          <a:p>
            <a:r>
              <a:rPr lang="en-US" dirty="0" smtClean="0"/>
              <a:t>Recommend for each user movies that fit their profile</a:t>
            </a:r>
          </a:p>
        </p:txBody>
      </p:sp>
    </p:spTree>
    <p:extLst>
      <p:ext uri="{BB962C8B-B14F-4D97-AF65-F5344CB8AC3E}">
        <p14:creationId xmlns:p14="http://schemas.microsoft.com/office/powerpoint/2010/main" val="69091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038" y="298450"/>
            <a:ext cx="8819144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Collaborative Filtering: the preference matrix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68712" y="1955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C3C3C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8202" y="1212851"/>
            <a:ext cx="10138980" cy="2014443"/>
          </a:xfrm>
        </p:spPr>
        <p:txBody>
          <a:bodyPr/>
          <a:lstStyle/>
          <a:p>
            <a:r>
              <a:rPr lang="en-US" sz="2000" dirty="0"/>
              <a:t>Ofer: Harry Potter=4, Argo=4, The Hobbit=5, Looper=4</a:t>
            </a:r>
          </a:p>
          <a:p>
            <a:r>
              <a:rPr lang="en-US" sz="2000" dirty="0"/>
              <a:t>Danny: Harry Potter=3, The Hobbit=5, Looper=4</a:t>
            </a:r>
          </a:p>
          <a:p>
            <a:r>
              <a:rPr lang="en-US" sz="2000" dirty="0"/>
              <a:t>Sheryl: Lincoln=5, The Hobbit=3</a:t>
            </a:r>
          </a:p>
          <a:p>
            <a:r>
              <a:rPr lang="en-US" sz="2000" dirty="0"/>
              <a:t>Ram: Life of Pi=4, </a:t>
            </a:r>
            <a:r>
              <a:rPr lang="en-US" sz="2000" dirty="0" err="1"/>
              <a:t>ParaNorman</a:t>
            </a:r>
            <a:r>
              <a:rPr lang="en-US" sz="2000" dirty="0"/>
              <a:t> = 5, Looper=2</a:t>
            </a:r>
          </a:p>
          <a:p>
            <a:r>
              <a:rPr lang="en-US" sz="2000" dirty="0"/>
              <a:t>Li: Harry Potter=4, Lincoln=2, Argo=5, Zero Dark Thirty=5, The Hobbit=4</a:t>
            </a:r>
          </a:p>
          <a:p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70982"/>
              </p:ext>
            </p:extLst>
          </p:nvPr>
        </p:nvGraphicFramePr>
        <p:xfrm>
          <a:off x="338199" y="3473824"/>
          <a:ext cx="10321449" cy="249428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04168"/>
                <a:gridCol w="1032146"/>
                <a:gridCol w="879234"/>
                <a:gridCol w="1148901"/>
                <a:gridCol w="874016"/>
                <a:gridCol w="1321997"/>
                <a:gridCol w="1204169"/>
                <a:gridCol w="1452648"/>
                <a:gridCol w="120417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Hobbit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 of 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Para- Norman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Lincoln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Zero Dark Thirty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Looper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Danny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Sheryl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76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What is Data Science?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Why do Data Science, after all?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What is Spark and </a:t>
            </a:r>
            <a:r>
              <a:rPr lang="en-US" dirty="0" err="1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MLlib</a:t>
            </a: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How can Amazon, Pandora, etc. know what products and songs I like?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Where can I learn more?</a:t>
            </a:r>
            <a:endParaRPr lang="en-US" dirty="0">
              <a:solidFill>
                <a:schemeClr val="bg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2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298450"/>
            <a:ext cx="8229600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collaborative </a:t>
            </a:r>
            <a:r>
              <a:rPr lang="en-US" dirty="0"/>
              <a:t>f</a:t>
            </a:r>
            <a:r>
              <a:rPr lang="en-US" dirty="0" smtClean="0"/>
              <a:t>iltering works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68712" y="1955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C3C3C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Inputs: use </a:t>
            </a:r>
            <a:r>
              <a:rPr lang="en-US" dirty="0"/>
              <a:t>the </a:t>
            </a:r>
            <a:r>
              <a:rPr lang="en-US" dirty="0" smtClean="0"/>
              <a:t>known values </a:t>
            </a:r>
            <a:r>
              <a:rPr lang="en-US" dirty="0"/>
              <a:t>in the </a:t>
            </a:r>
            <a:r>
              <a:rPr lang="en-US" dirty="0" smtClean="0"/>
              <a:t>user/item matrix</a:t>
            </a:r>
            <a:endParaRPr lang="en-US" dirty="0"/>
          </a:p>
          <a:p>
            <a:r>
              <a:rPr lang="en-US" dirty="0" smtClean="0"/>
              <a:t>Goal: predict the missing (NA) values accurately</a:t>
            </a:r>
          </a:p>
          <a:p>
            <a:r>
              <a:rPr lang="en-US" dirty="0" smtClean="0"/>
              <a:t>Types of collaborative filtering algorithms:</a:t>
            </a:r>
          </a:p>
          <a:p>
            <a:pPr lvl="1"/>
            <a:r>
              <a:rPr lang="en-US" dirty="0" smtClean="0"/>
              <a:t>User-based nearest neighbors</a:t>
            </a:r>
          </a:p>
          <a:p>
            <a:pPr lvl="1"/>
            <a:r>
              <a:rPr lang="en-US" dirty="0" smtClean="0"/>
              <a:t>Item-</a:t>
            </a:r>
            <a:r>
              <a:rPr lang="en-US" dirty="0"/>
              <a:t>based nearest </a:t>
            </a:r>
            <a:r>
              <a:rPr lang="en-US" dirty="0" smtClean="0"/>
              <a:t>neighbors</a:t>
            </a:r>
            <a:endParaRPr lang="en-US" dirty="0"/>
          </a:p>
          <a:p>
            <a:pPr lvl="1"/>
            <a:r>
              <a:rPr lang="en-US" dirty="0" smtClean="0"/>
              <a:t>Latent Factors (e.g., Alternating Least </a:t>
            </a:r>
            <a:r>
              <a:rPr lang="en-US" dirty="0"/>
              <a:t>S</a:t>
            </a:r>
            <a:r>
              <a:rPr lang="en-US" dirty="0" smtClean="0"/>
              <a:t>quares)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0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298450"/>
            <a:ext cx="8229600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Latent factor based CF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68712" y="1955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C3C3C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5989" y="1199178"/>
            <a:ext cx="10822488" cy="491331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Intuition</a:t>
            </a:r>
            <a:r>
              <a:rPr lang="en-US" dirty="0">
                <a:solidFill>
                  <a:srgbClr val="000000"/>
                </a:solidFill>
              </a:rPr>
              <a:t>: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Every user’s preference of an item is composed of a sum of preferences about various aspects of the item (aka “latent factors”)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Example factors: romance, car chases, stars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How to compute preferences?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5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298450"/>
            <a:ext cx="8229600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Mathematical foundation: SVD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68712" y="1447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C3C3C3"/>
              </a:solidFill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943571" y="3618590"/>
            <a:ext cx="8722841" cy="2397957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Singular Value Decomposition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Given a parameter p  (number of latent factors in our case)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Given a matrix R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Estimate two oblong matrices: U (m x p) and M (n x p)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R’ = U * t(M)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SVD ensures that RMSE(R, R’) is minimized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8712" y="1447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C3C3C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9613" y="1712865"/>
            <a:ext cx="3733293" cy="16579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44972" y="1712865"/>
            <a:ext cx="707156" cy="16579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17343" y="1712865"/>
            <a:ext cx="2068597" cy="6702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t(M)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5027" y="163975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4808" y="3049713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5954" y="133957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08071" y="1343533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2465" y="164812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2246" y="3058080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46875" y="134043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86262" y="134835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23935" y="209695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84523" y="330919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11959" y="162535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92306" y="333331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47517" y="2017454"/>
            <a:ext cx="564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≈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095745"/>
              </p:ext>
            </p:extLst>
          </p:nvPr>
        </p:nvGraphicFramePr>
        <p:xfrm>
          <a:off x="7957144" y="5338590"/>
          <a:ext cx="30861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2070100" imgH="520700" progId="Equation.3">
                  <p:embed/>
                </p:oleObj>
              </mc:Choice>
              <mc:Fallback>
                <p:oleObj name="Equation" r:id="rId4" imgW="20701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7144" y="5338590"/>
                        <a:ext cx="3086100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61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298450"/>
            <a:ext cx="8229600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Our problem: missing values (NA) in 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68712" y="1447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C3C3C3"/>
              </a:solidFill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943571" y="3809658"/>
            <a:ext cx="8229600" cy="220688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Solution approach: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We compute U and M such that error on KNOWN RATINGS is minimized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7517" y="2017454"/>
            <a:ext cx="564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8712" y="1447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C3C3C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9613" y="1712865"/>
            <a:ext cx="3733293" cy="16579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44972" y="1712865"/>
            <a:ext cx="707156" cy="16579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17343" y="1712865"/>
            <a:ext cx="2068597" cy="6702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t(M)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5027" y="163975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4808" y="3049713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5954" y="133957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08071" y="1343533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2465" y="164812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2246" y="3058080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46875" y="134043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86262" y="134835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23935" y="209695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84523" y="330919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11959" y="162535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92306" y="333331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3312605" y="5173168"/>
          <a:ext cx="4800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2692400" imgH="406400" progId="Equation.3">
                  <p:embed/>
                </p:oleObj>
              </mc:Choice>
              <mc:Fallback>
                <p:oleObj name="Equation" r:id="rId4" imgW="26924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2605" y="5173168"/>
                        <a:ext cx="48006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97150" y="5961414"/>
            <a:ext cx="455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 = set of (</a:t>
            </a:r>
            <a:r>
              <a:rPr lang="en-US" sz="1400" dirty="0" err="1"/>
              <a:t>u,i</a:t>
            </a:r>
            <a:r>
              <a:rPr lang="en-US" sz="1400" dirty="0"/>
              <a:t>) pairs for which we know the rating</a:t>
            </a:r>
          </a:p>
          <a:p>
            <a:r>
              <a:rPr lang="en-US" sz="1400" dirty="0" err="1"/>
              <a:t>λ</a:t>
            </a:r>
            <a:r>
              <a:rPr lang="en-US" sz="1400" dirty="0"/>
              <a:t> = regularization factor (lambda), to reduce over-fitting</a:t>
            </a:r>
          </a:p>
        </p:txBody>
      </p:sp>
    </p:spTree>
    <p:extLst>
      <p:ext uri="{BB962C8B-B14F-4D97-AF65-F5344CB8AC3E}">
        <p14:creationId xmlns:p14="http://schemas.microsoft.com/office/powerpoint/2010/main" val="61176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298450"/>
            <a:ext cx="8229600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Latent factor CF: prediction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68712" y="1447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C3C3C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613" y="1712865"/>
            <a:ext cx="3733293" cy="16579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4972" y="1712865"/>
            <a:ext cx="707156" cy="16579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7343" y="1712865"/>
            <a:ext cx="2068597" cy="6702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t(M)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979612" y="3889826"/>
            <a:ext cx="8229600" cy="14116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 then compute R’ = U * t(M)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Use values in R’ to predict ratings for missing values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923171" y="2044005"/>
            <a:ext cx="589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5027" y="163975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4808" y="3049713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5954" y="133957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8071" y="1343533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2465" y="164812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2246" y="3058080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46875" y="134043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86262" y="134835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23935" y="209695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84523" y="330919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11959" y="162535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92306" y="333331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5791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298450"/>
            <a:ext cx="8229600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Latent factor CF: </a:t>
            </a:r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06197"/>
              </p:ext>
            </p:extLst>
          </p:nvPr>
        </p:nvGraphicFramePr>
        <p:xfrm>
          <a:off x="2072807" y="1475115"/>
          <a:ext cx="4872033" cy="187291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23748"/>
                <a:gridCol w="483557"/>
                <a:gridCol w="542506"/>
                <a:gridCol w="471341"/>
                <a:gridCol w="530176"/>
                <a:gridCol w="517847"/>
                <a:gridCol w="604154"/>
                <a:gridCol w="456198"/>
                <a:gridCol w="542506"/>
              </a:tblGrid>
              <a:tr h="32491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HP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ARG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LOP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PN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LNLN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ZDT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LPR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82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Ofer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282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Danny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2856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Sheryl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</a:tr>
              <a:tr h="282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82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-13325335" y="-5614742"/>
          <a:ext cx="2388909" cy="182880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674565"/>
                <a:gridCol w="578199"/>
                <a:gridCol w="492540"/>
                <a:gridCol w="643605"/>
              </a:tblGrid>
              <a:tr h="20341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LF#1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LF#2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LF#3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1"/>
                    </a:solidFill>
                  </a:tcPr>
                </a:tc>
              </a:tr>
              <a:tr h="2034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Ofer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4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Danny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4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Sheryl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E4"/>
                    </a:solidFill>
                  </a:tcPr>
                </a:tc>
              </a:tr>
              <a:tr h="2034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4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05738"/>
              </p:ext>
            </p:extLst>
          </p:nvPr>
        </p:nvGraphicFramePr>
        <p:xfrm>
          <a:off x="5485140" y="4200733"/>
          <a:ext cx="4872033" cy="13079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23748"/>
                <a:gridCol w="483557"/>
                <a:gridCol w="542506"/>
                <a:gridCol w="471341"/>
                <a:gridCol w="530176"/>
                <a:gridCol w="517847"/>
                <a:gridCol w="604154"/>
                <a:gridCol w="456198"/>
                <a:gridCol w="542506"/>
              </a:tblGrid>
              <a:tr h="324919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HP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ARG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LOP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PN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LNLN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ZDT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LPR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82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LF #1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-2.0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82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LF #2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-1.2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856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LF</a:t>
                      </a:r>
                      <a:r>
                        <a:rPr lang="en-US" sz="1200" baseline="0" dirty="0" smtClean="0"/>
                        <a:t> #3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1.7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-3.2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1.3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-10727396" y="-5268430"/>
            <a:ext cx="646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047395"/>
              </p:ext>
            </p:extLst>
          </p:nvPr>
        </p:nvGraphicFramePr>
        <p:xfrm>
          <a:off x="2208432" y="3860944"/>
          <a:ext cx="2221152" cy="204760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23748"/>
                <a:gridCol w="483557"/>
                <a:gridCol w="542506"/>
                <a:gridCol w="471341"/>
              </a:tblGrid>
              <a:tr h="324919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LF#1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LF#2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LF#3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82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Ofer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-0.2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1.23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82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Danny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0.23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856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Sheryl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82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Ram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82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2.1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-2.2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4612143" y="4221624"/>
            <a:ext cx="646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5263793" y="6361335"/>
            <a:ext cx="4490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numbers in U and M are meant just to exemplify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8234" y="212112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7642" y="6052133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91459" y="5626237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09094" y="1844848"/>
            <a:ext cx="564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≈</a:t>
            </a:r>
          </a:p>
        </p:txBody>
      </p:sp>
    </p:spTree>
    <p:extLst>
      <p:ext uri="{BB962C8B-B14F-4D97-AF65-F5344CB8AC3E}">
        <p14:creationId xmlns:p14="http://schemas.microsoft.com/office/powerpoint/2010/main" val="45954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build a music recommendation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61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What is Data Science?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Why do Data Science, after all?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What is Spark and </a:t>
            </a:r>
            <a:r>
              <a:rPr lang="en-US" dirty="0" err="1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MLlib</a:t>
            </a: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How can Amazon, Pandora, etc. know what products and songs I like?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Where can I learn more?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1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err="1" smtClean="0"/>
              <a:t>Hortonworks</a:t>
            </a:r>
            <a:r>
              <a:rPr lang="en-US" dirty="0" smtClean="0"/>
              <a:t> offers Hadoop Data Science courses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Go to </a:t>
            </a:r>
            <a:r>
              <a:rPr lang="en-US" dirty="0" err="1" smtClean="0"/>
              <a:t>Udacity</a:t>
            </a:r>
            <a:r>
              <a:rPr lang="en-US" dirty="0" smtClean="0"/>
              <a:t>, </a:t>
            </a:r>
            <a:r>
              <a:rPr lang="en-US" dirty="0" err="1" smtClean="0"/>
              <a:t>Coursera</a:t>
            </a:r>
            <a:r>
              <a:rPr lang="en-US" dirty="0" smtClean="0"/>
              <a:t> and </a:t>
            </a:r>
            <a:r>
              <a:rPr lang="en-US" dirty="0" err="1" smtClean="0"/>
              <a:t>EdX</a:t>
            </a:r>
            <a:r>
              <a:rPr lang="en-US" dirty="0" smtClean="0"/>
              <a:t> for free Machine Learning courses.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 smtClean="0"/>
              <a:t>Databricks</a:t>
            </a:r>
            <a:r>
              <a:rPr lang="en-US" dirty="0" smtClean="0"/>
              <a:t> has excellent Spark resources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ounded Rectangle 273"/>
          <p:cNvSpPr/>
          <p:nvPr/>
        </p:nvSpPr>
        <p:spPr>
          <a:xfrm>
            <a:off x="1010012" y="4198585"/>
            <a:ext cx="1983609" cy="1725752"/>
          </a:xfrm>
          <a:prstGeom prst="roundRect">
            <a:avLst>
              <a:gd name="adj" fmla="val 1801"/>
            </a:avLst>
          </a:prstGeom>
          <a:solidFill>
            <a:schemeClr val="bg1">
              <a:lumMod val="10000"/>
              <a:lumOff val="90000"/>
            </a:schemeClr>
          </a:solidFill>
          <a:ln w="9525" cmpd="sng">
            <a:solidFill>
              <a:srgbClr val="4F8E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" b="1" dirty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  <a:p>
            <a:pPr algn="ctr"/>
            <a:endParaRPr lang="en-US" sz="800" b="1" dirty="0" smtClean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look at </a:t>
            </a:r>
            <a:r>
              <a:rPr lang="en-US" b="1" i="1" dirty="0" smtClean="0"/>
              <a:t>Data</a:t>
            </a:r>
            <a:r>
              <a:rPr lang="en-US" dirty="0" smtClean="0"/>
              <a:t> in Data Science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440" y="1114221"/>
            <a:ext cx="2778943" cy="1690850"/>
          </a:xfrm>
        </p:spPr>
        <p:txBody>
          <a:bodyPr/>
          <a:lstStyle/>
          <a:p>
            <a:pPr>
              <a:spcBef>
                <a:spcPts val="776"/>
              </a:spcBef>
            </a:pPr>
            <a:r>
              <a:rPr lang="en-US" sz="2000" dirty="0" smtClean="0">
                <a:solidFill>
                  <a:srgbClr val="1E1E1E"/>
                </a:solidFill>
                <a:latin typeface="Frutiger LT Std 55 Roman" pitchFamily="34" charset="0"/>
                <a:cs typeface="Frutiger LT Std 55 Roman"/>
              </a:rPr>
              <a:t>    Challenges</a:t>
            </a:r>
          </a:p>
          <a:p>
            <a:pPr marL="293688" indent="-230188">
              <a:spcBef>
                <a:spcPts val="600"/>
              </a:spcBef>
              <a:buFont typeface="Arial"/>
              <a:buChar char="•"/>
            </a:pPr>
            <a:r>
              <a:rPr lang="en-US" sz="1400" b="0" dirty="0">
                <a:solidFill>
                  <a:srgbClr val="1E1E1E"/>
                </a:solidFill>
                <a:latin typeface="Frutiger LT Std 55 Roman" pitchFamily="34" charset="0"/>
                <a:cs typeface="Frutiger LT Std 55 Roman"/>
              </a:rPr>
              <a:t>Constrains data to </a:t>
            </a:r>
            <a:r>
              <a:rPr lang="en-US" sz="1400" b="0" dirty="0" smtClean="0">
                <a:solidFill>
                  <a:srgbClr val="1E1E1E"/>
                </a:solidFill>
                <a:latin typeface="Frutiger LT Std 55 Roman" pitchFamily="34" charset="0"/>
                <a:cs typeface="Frutiger LT Std 55 Roman"/>
              </a:rPr>
              <a:t>app</a:t>
            </a:r>
            <a:endParaRPr lang="en-US" sz="1400" b="0" dirty="0">
              <a:solidFill>
                <a:srgbClr val="1E1E1E"/>
              </a:solidFill>
              <a:latin typeface="Frutiger LT Std 55 Roman" pitchFamily="34" charset="0"/>
              <a:cs typeface="Frutiger LT Std 55 Roman"/>
            </a:endParaRPr>
          </a:p>
          <a:p>
            <a:pPr marL="293688" indent="-230188">
              <a:spcBef>
                <a:spcPts val="600"/>
              </a:spcBef>
              <a:buFont typeface="Arial"/>
              <a:buChar char="•"/>
            </a:pPr>
            <a:r>
              <a:rPr lang="en-US" sz="1400" b="0" dirty="0">
                <a:solidFill>
                  <a:srgbClr val="1E1E1E"/>
                </a:solidFill>
                <a:latin typeface="Frutiger LT Std 55 Roman" pitchFamily="34" charset="0"/>
                <a:cs typeface="Frutiger LT Std 55 Roman"/>
              </a:rPr>
              <a:t>Can’t manage new </a:t>
            </a:r>
            <a:r>
              <a:rPr lang="en-US" sz="1400" b="0" dirty="0" smtClean="0">
                <a:solidFill>
                  <a:srgbClr val="1E1E1E"/>
                </a:solidFill>
                <a:latin typeface="Frutiger LT Std 55 Roman" pitchFamily="34" charset="0"/>
                <a:cs typeface="Frutiger LT Std 55 Roman"/>
              </a:rPr>
              <a:t>data</a:t>
            </a:r>
            <a:endParaRPr lang="en-US" sz="1400" b="0" dirty="0">
              <a:solidFill>
                <a:srgbClr val="1E1E1E"/>
              </a:solidFill>
              <a:latin typeface="Frutiger LT Std 55 Roman" pitchFamily="34" charset="0"/>
              <a:cs typeface="Frutiger LT Std 55 Roman"/>
            </a:endParaRPr>
          </a:p>
          <a:p>
            <a:pPr marL="293688" indent="-230188">
              <a:spcBef>
                <a:spcPts val="600"/>
              </a:spcBef>
              <a:buFont typeface="Arial"/>
              <a:buChar char="•"/>
            </a:pPr>
            <a:r>
              <a:rPr lang="en-US" sz="1400" b="0" dirty="0" smtClean="0">
                <a:solidFill>
                  <a:srgbClr val="1E1E1E"/>
                </a:solidFill>
                <a:latin typeface="Frutiger LT Std 55 Roman" pitchFamily="34" charset="0"/>
                <a:cs typeface="Frutiger LT Std 55 Roman"/>
              </a:rPr>
              <a:t>Costly to Scale</a:t>
            </a:r>
            <a:endParaRPr lang="en-US" sz="1400" b="0" dirty="0">
              <a:solidFill>
                <a:srgbClr val="1E1E1E"/>
              </a:solidFill>
              <a:latin typeface="Frutiger LT Std 55 Roman" pitchFamily="34" charset="0"/>
              <a:cs typeface="Frutiger LT Std 55 Roman"/>
            </a:endParaRPr>
          </a:p>
          <a:p>
            <a:pPr>
              <a:spcBef>
                <a:spcPts val="776"/>
              </a:spcBef>
            </a:pPr>
            <a:endParaRPr lang="en-US" sz="1600" b="0" dirty="0">
              <a:solidFill>
                <a:srgbClr val="1E1E1E"/>
              </a:solidFill>
              <a:latin typeface="Frutiger LT Std 55 Roman" pitchFamily="34" charset="0"/>
              <a:cs typeface="Frutiger LT Std 55 Roman"/>
            </a:endParaRPr>
          </a:p>
        </p:txBody>
      </p:sp>
      <p:sp>
        <p:nvSpPr>
          <p:cNvPr id="283" name="AutoShape 16"/>
          <p:cNvSpPr>
            <a:spLocks/>
          </p:cNvSpPr>
          <p:nvPr/>
        </p:nvSpPr>
        <p:spPr bwMode="auto">
          <a:xfrm>
            <a:off x="1278438" y="3970917"/>
            <a:ext cx="667" cy="851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3653"/>
                </a:moveTo>
                <a:lnTo>
                  <a:pt x="0" y="21600"/>
                </a:lnTo>
                <a:cubicBezTo>
                  <a:pt x="0" y="14162"/>
                  <a:pt x="7632" y="6962"/>
                  <a:pt x="21600" y="0"/>
                </a:cubicBezTo>
                <a:cubicBezTo>
                  <a:pt x="8275" y="4133"/>
                  <a:pt x="0" y="8726"/>
                  <a:pt x="0" y="13653"/>
                </a:cubicBezTo>
                <a:close/>
                <a:moveTo>
                  <a:pt x="0" y="13653"/>
                </a:moveTo>
              </a:path>
            </a:pathLst>
          </a:custGeom>
          <a:solidFill>
            <a:srgbClr val="234DA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84" name="AutoShape 17"/>
          <p:cNvSpPr>
            <a:spLocks/>
          </p:cNvSpPr>
          <p:nvPr/>
        </p:nvSpPr>
        <p:spPr bwMode="auto">
          <a:xfrm>
            <a:off x="1619588" y="3970917"/>
            <a:ext cx="667" cy="851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13971" y="6961"/>
                  <a:pt x="21600" y="14177"/>
                  <a:pt x="21600" y="21600"/>
                </a:cubicBezTo>
                <a:lnTo>
                  <a:pt x="21600" y="13653"/>
                </a:lnTo>
                <a:cubicBezTo>
                  <a:pt x="21600" y="8726"/>
                  <a:pt x="13434" y="4133"/>
                  <a:pt x="0" y="0"/>
                </a:cubicBezTo>
                <a:close/>
                <a:moveTo>
                  <a:pt x="0" y="0"/>
                </a:moveTo>
              </a:path>
            </a:pathLst>
          </a:custGeom>
          <a:solidFill>
            <a:srgbClr val="234DA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38" name="Rounded Rectangle 237"/>
          <p:cNvSpPr/>
          <p:nvPr/>
        </p:nvSpPr>
        <p:spPr>
          <a:xfrm>
            <a:off x="1552591" y="5800362"/>
            <a:ext cx="1529007" cy="268688"/>
          </a:xfrm>
          <a:prstGeom prst="roundRect">
            <a:avLst>
              <a:gd name="adj" fmla="val 5758"/>
            </a:avLst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t"/>
          <a:lstStyle/>
          <a:p>
            <a:pPr algn="ctr"/>
            <a:endParaRPr lang="en-US" sz="900" b="1" dirty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</p:txBody>
      </p:sp>
      <p:grpSp>
        <p:nvGrpSpPr>
          <p:cNvPr id="241" name="Group 240"/>
          <p:cNvGrpSpPr/>
          <p:nvPr/>
        </p:nvGrpSpPr>
        <p:grpSpPr>
          <a:xfrm>
            <a:off x="1144560" y="5326448"/>
            <a:ext cx="417664" cy="451485"/>
            <a:chOff x="6015872" y="1632885"/>
            <a:chExt cx="3248571" cy="3682065"/>
          </a:xfrm>
        </p:grpSpPr>
        <p:sp>
          <p:nvSpPr>
            <p:cNvPr id="242" name="Rectangle 241"/>
            <p:cNvSpPr/>
            <p:nvPr/>
          </p:nvSpPr>
          <p:spPr>
            <a:xfrm>
              <a:off x="6015872" y="1632886"/>
              <a:ext cx="3248571" cy="3682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6211408" y="1632885"/>
              <a:ext cx="2852505" cy="34852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6350085" y="1632886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6350085" y="2508072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6350085" y="3383258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350085" y="4258444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8497492" y="4392125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8497492" y="1763893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8497492" y="2639970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8497492" y="3516047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1782725" y="5328735"/>
            <a:ext cx="417664" cy="451485"/>
            <a:chOff x="6015872" y="1632885"/>
            <a:chExt cx="3248571" cy="3682065"/>
          </a:xfrm>
        </p:grpSpPr>
        <p:sp>
          <p:nvSpPr>
            <p:cNvPr id="277" name="Rectangle 276"/>
            <p:cNvSpPr/>
            <p:nvPr/>
          </p:nvSpPr>
          <p:spPr>
            <a:xfrm>
              <a:off x="6015872" y="1632886"/>
              <a:ext cx="3248571" cy="3682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211408" y="1632885"/>
              <a:ext cx="2852505" cy="34852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6350085" y="1632886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6350085" y="2508072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350085" y="3383258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50085" y="4258444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8497492" y="4392125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97492" y="1763893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8497492" y="2639970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8497492" y="3516047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2415184" y="5328735"/>
            <a:ext cx="417664" cy="451485"/>
            <a:chOff x="6015872" y="1632885"/>
            <a:chExt cx="3248571" cy="3682065"/>
          </a:xfrm>
        </p:grpSpPr>
        <p:sp>
          <p:nvSpPr>
            <p:cNvPr id="315" name="Rectangle 314"/>
            <p:cNvSpPr/>
            <p:nvPr/>
          </p:nvSpPr>
          <p:spPr>
            <a:xfrm>
              <a:off x="6015872" y="1632886"/>
              <a:ext cx="3248571" cy="3682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6211408" y="1632885"/>
              <a:ext cx="2852505" cy="34852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350085" y="1632886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50085" y="2508072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6350085" y="3383258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6350085" y="4258444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8497492" y="4392125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8497492" y="1763893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497492" y="2639970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497492" y="3516047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sp>
        <p:nvSpPr>
          <p:cNvPr id="325" name="Rounded Rectangle 324"/>
          <p:cNvSpPr/>
          <p:nvPr/>
        </p:nvSpPr>
        <p:spPr>
          <a:xfrm>
            <a:off x="1010013" y="3044701"/>
            <a:ext cx="1983608" cy="593684"/>
          </a:xfrm>
          <a:prstGeom prst="roundRect">
            <a:avLst>
              <a:gd name="adj" fmla="val 1801"/>
            </a:avLst>
          </a:prstGeom>
          <a:solidFill>
            <a:srgbClr val="FFE2C6"/>
          </a:solidFill>
          <a:ln w="6350" cmpd="sng">
            <a:solidFill>
              <a:srgbClr val="4F8E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Business Value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</p:txBody>
      </p:sp>
      <p:sp>
        <p:nvSpPr>
          <p:cNvPr id="3" name="Up-Down Arrow 2"/>
          <p:cNvSpPr/>
          <p:nvPr/>
        </p:nvSpPr>
        <p:spPr>
          <a:xfrm>
            <a:off x="1285389" y="5008005"/>
            <a:ext cx="140742" cy="315371"/>
          </a:xfrm>
          <a:prstGeom prst="upDownArrow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rgbClr val="1E1E1E"/>
              </a:solidFill>
            </a:endParaRPr>
          </a:p>
        </p:txBody>
      </p:sp>
      <p:sp>
        <p:nvSpPr>
          <p:cNvPr id="327" name="Up-Down Arrow 326"/>
          <p:cNvSpPr/>
          <p:nvPr/>
        </p:nvSpPr>
        <p:spPr>
          <a:xfrm>
            <a:off x="2554056" y="5008005"/>
            <a:ext cx="140742" cy="315371"/>
          </a:xfrm>
          <a:prstGeom prst="upDownArrow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rgbClr val="1E1E1E"/>
              </a:solidFill>
            </a:endParaRPr>
          </a:p>
        </p:txBody>
      </p:sp>
      <p:sp>
        <p:nvSpPr>
          <p:cNvPr id="328" name="Up-Down Arrow 327"/>
          <p:cNvSpPr/>
          <p:nvPr/>
        </p:nvSpPr>
        <p:spPr>
          <a:xfrm>
            <a:off x="1919723" y="5008005"/>
            <a:ext cx="140742" cy="315371"/>
          </a:xfrm>
          <a:prstGeom prst="upDownArrow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rgbClr val="1E1E1E"/>
              </a:solidFill>
            </a:endParaRPr>
          </a:p>
        </p:txBody>
      </p:sp>
      <p:sp>
        <p:nvSpPr>
          <p:cNvPr id="329" name="Up-Down Arrow 328"/>
          <p:cNvSpPr/>
          <p:nvPr/>
        </p:nvSpPr>
        <p:spPr>
          <a:xfrm>
            <a:off x="1287260" y="3658580"/>
            <a:ext cx="140742" cy="837219"/>
          </a:xfrm>
          <a:prstGeom prst="upDownArrow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rgbClr val="1E1E1E"/>
              </a:solidFill>
            </a:endParaRPr>
          </a:p>
        </p:txBody>
      </p:sp>
      <p:sp>
        <p:nvSpPr>
          <p:cNvPr id="330" name="Up-Down Arrow 329"/>
          <p:cNvSpPr/>
          <p:nvPr/>
        </p:nvSpPr>
        <p:spPr>
          <a:xfrm>
            <a:off x="2555927" y="3658581"/>
            <a:ext cx="140742" cy="837218"/>
          </a:xfrm>
          <a:prstGeom prst="upDownArrow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rgbClr val="1E1E1E"/>
              </a:solidFill>
            </a:endParaRPr>
          </a:p>
        </p:txBody>
      </p:sp>
      <p:sp>
        <p:nvSpPr>
          <p:cNvPr id="331" name="Up-Down Arrow 330"/>
          <p:cNvSpPr/>
          <p:nvPr/>
        </p:nvSpPr>
        <p:spPr>
          <a:xfrm>
            <a:off x="1921594" y="3658581"/>
            <a:ext cx="140742" cy="837218"/>
          </a:xfrm>
          <a:prstGeom prst="upDownArrow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rgbClr val="1E1E1E"/>
              </a:solidFill>
            </a:endParaRPr>
          </a:p>
        </p:txBody>
      </p:sp>
      <p:pic>
        <p:nvPicPr>
          <p:cNvPr id="332" name="Picture 3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31" y="1141434"/>
            <a:ext cx="6329080" cy="4806736"/>
          </a:xfrm>
          <a:prstGeom prst="rect">
            <a:avLst/>
          </a:prstGeom>
        </p:spPr>
      </p:pic>
      <p:sp>
        <p:nvSpPr>
          <p:cNvPr id="333" name="Rounded Rectangle 332"/>
          <p:cNvSpPr/>
          <p:nvPr/>
        </p:nvSpPr>
        <p:spPr>
          <a:xfrm>
            <a:off x="9286144" y="4671681"/>
            <a:ext cx="1705606" cy="1222710"/>
          </a:xfrm>
          <a:prstGeom prst="roundRect">
            <a:avLst>
              <a:gd name="adj" fmla="val 1801"/>
            </a:avLst>
          </a:prstGeom>
          <a:solidFill>
            <a:schemeClr val="bg1">
              <a:lumMod val="10000"/>
              <a:lumOff val="90000"/>
            </a:schemeClr>
          </a:solidFill>
          <a:ln w="9525" cmpd="sng">
            <a:solidFill>
              <a:srgbClr val="4F8E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" b="1" dirty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  <a:p>
            <a:pPr algn="ctr"/>
            <a:endParaRPr lang="en-US" sz="800" b="1" dirty="0" smtClean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</p:txBody>
      </p:sp>
      <p:grpSp>
        <p:nvGrpSpPr>
          <p:cNvPr id="334" name="Group 333"/>
          <p:cNvGrpSpPr/>
          <p:nvPr/>
        </p:nvGrpSpPr>
        <p:grpSpPr>
          <a:xfrm>
            <a:off x="9392116" y="4793379"/>
            <a:ext cx="417664" cy="451485"/>
            <a:chOff x="6015872" y="1632885"/>
            <a:chExt cx="3248571" cy="3682065"/>
          </a:xfrm>
        </p:grpSpPr>
        <p:sp>
          <p:nvSpPr>
            <p:cNvPr id="335" name="Rectangle 334"/>
            <p:cNvSpPr/>
            <p:nvPr/>
          </p:nvSpPr>
          <p:spPr>
            <a:xfrm>
              <a:off x="6015872" y="1632886"/>
              <a:ext cx="3248571" cy="3682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6211408" y="1632885"/>
              <a:ext cx="2852505" cy="34852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6350085" y="1632886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350085" y="2508072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50085" y="3383258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6350085" y="4258444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8497492" y="4392125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8497492" y="1763893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8497492" y="2639970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8497492" y="3516047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grpSp>
        <p:nvGrpSpPr>
          <p:cNvPr id="345" name="Group 344"/>
          <p:cNvGrpSpPr/>
          <p:nvPr/>
        </p:nvGrpSpPr>
        <p:grpSpPr>
          <a:xfrm>
            <a:off x="9923012" y="4795666"/>
            <a:ext cx="417664" cy="451485"/>
            <a:chOff x="6015872" y="1632885"/>
            <a:chExt cx="3248571" cy="3682065"/>
          </a:xfrm>
        </p:grpSpPr>
        <p:sp>
          <p:nvSpPr>
            <p:cNvPr id="346" name="Rectangle 345"/>
            <p:cNvSpPr/>
            <p:nvPr/>
          </p:nvSpPr>
          <p:spPr>
            <a:xfrm>
              <a:off x="6015872" y="1632886"/>
              <a:ext cx="3248571" cy="3682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6211408" y="1632885"/>
              <a:ext cx="2852505" cy="34852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350085" y="1632886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50085" y="2508072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6350085" y="3383258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6350085" y="4258444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52" name="Oval 351"/>
            <p:cNvSpPr/>
            <p:nvPr/>
          </p:nvSpPr>
          <p:spPr>
            <a:xfrm>
              <a:off x="8497492" y="4392125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53" name="Oval 352"/>
            <p:cNvSpPr/>
            <p:nvPr/>
          </p:nvSpPr>
          <p:spPr>
            <a:xfrm>
              <a:off x="8497492" y="1763893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54" name="Oval 353"/>
            <p:cNvSpPr/>
            <p:nvPr/>
          </p:nvSpPr>
          <p:spPr>
            <a:xfrm>
              <a:off x="8497492" y="2639970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8497492" y="3516047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10453908" y="4795666"/>
            <a:ext cx="417664" cy="451485"/>
            <a:chOff x="6015872" y="1632885"/>
            <a:chExt cx="3248571" cy="3682065"/>
          </a:xfrm>
        </p:grpSpPr>
        <p:sp>
          <p:nvSpPr>
            <p:cNvPr id="357" name="Rectangle 356"/>
            <p:cNvSpPr/>
            <p:nvPr/>
          </p:nvSpPr>
          <p:spPr>
            <a:xfrm>
              <a:off x="6015872" y="1632886"/>
              <a:ext cx="3248571" cy="3682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211408" y="1632885"/>
              <a:ext cx="2852505" cy="34852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50085" y="1632886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6350085" y="2508072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6350085" y="3383258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6350085" y="4258444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8497492" y="4392125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8497492" y="1763893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8497492" y="2639970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8497492" y="3516047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9392116" y="5327315"/>
            <a:ext cx="417664" cy="451485"/>
            <a:chOff x="6015872" y="1632885"/>
            <a:chExt cx="3248571" cy="3682065"/>
          </a:xfrm>
        </p:grpSpPr>
        <p:sp>
          <p:nvSpPr>
            <p:cNvPr id="368" name="Rectangle 367"/>
            <p:cNvSpPr/>
            <p:nvPr/>
          </p:nvSpPr>
          <p:spPr>
            <a:xfrm>
              <a:off x="6015872" y="1632886"/>
              <a:ext cx="3248571" cy="3682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211408" y="1632885"/>
              <a:ext cx="2852505" cy="34852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6350085" y="1632886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6350085" y="2508072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6350085" y="3383258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6350085" y="4258444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8497492" y="4392125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8497492" y="1763893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8497492" y="2639970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8497492" y="3516047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9923012" y="5329602"/>
            <a:ext cx="417664" cy="451485"/>
            <a:chOff x="6015872" y="1632885"/>
            <a:chExt cx="3248571" cy="3682065"/>
          </a:xfrm>
        </p:grpSpPr>
        <p:sp>
          <p:nvSpPr>
            <p:cNvPr id="379" name="Rectangle 378"/>
            <p:cNvSpPr/>
            <p:nvPr/>
          </p:nvSpPr>
          <p:spPr>
            <a:xfrm>
              <a:off x="6015872" y="1632886"/>
              <a:ext cx="3248571" cy="3682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6211408" y="1632885"/>
              <a:ext cx="2852505" cy="34852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6350085" y="1632886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6350085" y="2508072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6350085" y="3383258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6350085" y="4258444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8497492" y="4392125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8497492" y="1763893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8497492" y="2639970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8497492" y="3516047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10453908" y="5327315"/>
            <a:ext cx="417664" cy="451485"/>
            <a:chOff x="6015872" y="1632885"/>
            <a:chExt cx="3248571" cy="3682065"/>
          </a:xfrm>
        </p:grpSpPr>
        <p:sp>
          <p:nvSpPr>
            <p:cNvPr id="390" name="Rectangle 389"/>
            <p:cNvSpPr/>
            <p:nvPr/>
          </p:nvSpPr>
          <p:spPr>
            <a:xfrm>
              <a:off x="6015872" y="1632886"/>
              <a:ext cx="3248571" cy="3682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6211408" y="1632885"/>
              <a:ext cx="2852505" cy="34852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6350085" y="1632886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6350085" y="2508072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6350085" y="3383258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6350085" y="4258444"/>
              <a:ext cx="2566773" cy="719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8497492" y="4392125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8497492" y="1763893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8497492" y="2639970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8497492" y="3516047"/>
              <a:ext cx="271098" cy="2737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sp>
        <p:nvSpPr>
          <p:cNvPr id="400" name="Rounded Rectangle 399"/>
          <p:cNvSpPr/>
          <p:nvPr/>
        </p:nvSpPr>
        <p:spPr>
          <a:xfrm>
            <a:off x="9286144" y="1157513"/>
            <a:ext cx="1705606" cy="3433163"/>
          </a:xfrm>
          <a:prstGeom prst="roundRect">
            <a:avLst>
              <a:gd name="adj" fmla="val 1801"/>
            </a:avLst>
          </a:prstGeom>
          <a:solidFill>
            <a:schemeClr val="bg1">
              <a:lumMod val="10000"/>
              <a:lumOff val="90000"/>
            </a:schemeClr>
          </a:solidFill>
          <a:ln w="9525" cmpd="sng">
            <a:solidFill>
              <a:srgbClr val="4F8E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" b="1" dirty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  <a:p>
            <a:pPr algn="ctr"/>
            <a:endParaRPr lang="en-US" sz="800" b="1" dirty="0" smtClean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</p:txBody>
      </p:sp>
      <p:sp>
        <p:nvSpPr>
          <p:cNvPr id="401" name="Rectangle 400"/>
          <p:cNvSpPr/>
          <p:nvPr/>
        </p:nvSpPr>
        <p:spPr>
          <a:xfrm>
            <a:off x="9719812" y="1353153"/>
            <a:ext cx="139766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en-US" sz="1100" dirty="0" smtClean="0">
                <a:solidFill>
                  <a:srgbClr val="1E1E1E">
                    <a:lumMod val="75000"/>
                    <a:lumOff val="25000"/>
                  </a:srgbClr>
                </a:solidFill>
                <a:cs typeface="Calibri"/>
              </a:rPr>
              <a:t>Clickstream</a:t>
            </a:r>
            <a:endParaRPr lang="en-US" sz="1100" dirty="0">
              <a:solidFill>
                <a:srgbClr val="1E1E1E">
                  <a:lumMod val="75000"/>
                  <a:lumOff val="25000"/>
                </a:srgbClr>
              </a:solidFill>
              <a:cs typeface="Calibri"/>
            </a:endParaRPr>
          </a:p>
          <a:p>
            <a:pPr>
              <a:spcBef>
                <a:spcPts val="3000"/>
              </a:spcBef>
            </a:pPr>
            <a:r>
              <a:rPr lang="en-US" sz="1100" dirty="0" smtClean="0">
                <a:solidFill>
                  <a:srgbClr val="1E1E1E">
                    <a:lumMod val="75000"/>
                    <a:lumOff val="25000"/>
                  </a:srgbClr>
                </a:solidFill>
                <a:cs typeface="Calibri"/>
              </a:rPr>
              <a:t>Geolocation</a:t>
            </a:r>
          </a:p>
          <a:p>
            <a:pPr>
              <a:spcBef>
                <a:spcPts val="3000"/>
              </a:spcBef>
            </a:pPr>
            <a:r>
              <a:rPr lang="en-US" sz="1100" dirty="0" smtClean="0">
                <a:solidFill>
                  <a:srgbClr val="1E1E1E">
                    <a:lumMod val="75000"/>
                    <a:lumOff val="25000"/>
                  </a:srgbClr>
                </a:solidFill>
                <a:cs typeface="Calibri"/>
              </a:rPr>
              <a:t>Web </a:t>
            </a:r>
            <a:r>
              <a:rPr lang="en-US" sz="1100" dirty="0">
                <a:solidFill>
                  <a:srgbClr val="1E1E1E">
                    <a:lumMod val="75000"/>
                    <a:lumOff val="25000"/>
                  </a:srgbClr>
                </a:solidFill>
                <a:cs typeface="Calibri"/>
              </a:rPr>
              <a:t>Data</a:t>
            </a:r>
          </a:p>
          <a:p>
            <a:pPr>
              <a:spcBef>
                <a:spcPts val="3000"/>
              </a:spcBef>
            </a:pPr>
            <a:r>
              <a:rPr lang="en-US" sz="1100" dirty="0" smtClean="0">
                <a:solidFill>
                  <a:srgbClr val="1E1E1E">
                    <a:lumMod val="75000"/>
                    <a:lumOff val="25000"/>
                  </a:srgbClr>
                </a:solidFill>
                <a:cs typeface="Calibri"/>
              </a:rPr>
              <a:t>Internet of Things</a:t>
            </a:r>
          </a:p>
          <a:p>
            <a:pPr>
              <a:spcBef>
                <a:spcPts val="3000"/>
              </a:spcBef>
            </a:pPr>
            <a:r>
              <a:rPr lang="en-US" sz="1100" dirty="0">
                <a:solidFill>
                  <a:srgbClr val="1E1E1E">
                    <a:lumMod val="75000"/>
                    <a:lumOff val="25000"/>
                  </a:srgbClr>
                </a:solidFill>
                <a:cs typeface="Calibri"/>
              </a:rPr>
              <a:t>D</a:t>
            </a:r>
            <a:r>
              <a:rPr lang="en-US" sz="1100" dirty="0" smtClean="0">
                <a:solidFill>
                  <a:srgbClr val="1E1E1E">
                    <a:lumMod val="75000"/>
                    <a:lumOff val="25000"/>
                  </a:srgbClr>
                </a:solidFill>
                <a:cs typeface="Calibri"/>
              </a:rPr>
              <a:t>ocs</a:t>
            </a:r>
            <a:r>
              <a:rPr lang="en-US" sz="1100" dirty="0">
                <a:solidFill>
                  <a:srgbClr val="1E1E1E">
                    <a:lumMod val="75000"/>
                    <a:lumOff val="25000"/>
                  </a:srgbClr>
                </a:solidFill>
                <a:cs typeface="Calibri"/>
              </a:rPr>
              <a:t>, emails</a:t>
            </a:r>
          </a:p>
          <a:p>
            <a:pPr>
              <a:spcBef>
                <a:spcPts val="3000"/>
              </a:spcBef>
            </a:pPr>
            <a:r>
              <a:rPr lang="en-US" sz="1100" dirty="0">
                <a:solidFill>
                  <a:srgbClr val="1E1E1E">
                    <a:lumMod val="75000"/>
                    <a:lumOff val="25000"/>
                  </a:srgbClr>
                </a:solidFill>
                <a:cs typeface="Calibri"/>
              </a:rPr>
              <a:t>Server </a:t>
            </a:r>
            <a:r>
              <a:rPr lang="en-US" sz="1100" dirty="0" smtClean="0">
                <a:solidFill>
                  <a:srgbClr val="1E1E1E">
                    <a:lumMod val="75000"/>
                    <a:lumOff val="25000"/>
                  </a:srgbClr>
                </a:solidFill>
                <a:cs typeface="Calibri"/>
              </a:rPr>
              <a:t>logs</a:t>
            </a:r>
            <a:endParaRPr lang="en-US" sz="1100" dirty="0">
              <a:solidFill>
                <a:srgbClr val="1E1E1E">
                  <a:lumMod val="75000"/>
                  <a:lumOff val="25000"/>
                </a:srgbClr>
              </a:solidFill>
              <a:cs typeface="Calibri"/>
            </a:endParaRPr>
          </a:p>
        </p:txBody>
      </p:sp>
      <p:grpSp>
        <p:nvGrpSpPr>
          <p:cNvPr id="402" name="Group 401"/>
          <p:cNvGrpSpPr/>
          <p:nvPr/>
        </p:nvGrpSpPr>
        <p:grpSpPr>
          <a:xfrm>
            <a:off x="9489841" y="4135056"/>
            <a:ext cx="172018" cy="236973"/>
            <a:chOff x="9531350" y="908050"/>
            <a:chExt cx="162559" cy="232136"/>
          </a:xfrm>
        </p:grpSpPr>
        <p:grpSp>
          <p:nvGrpSpPr>
            <p:cNvPr id="403" name="Group 402"/>
            <p:cNvGrpSpPr/>
            <p:nvPr/>
          </p:nvGrpSpPr>
          <p:grpSpPr>
            <a:xfrm>
              <a:off x="9531350" y="908050"/>
              <a:ext cx="162559" cy="45719"/>
              <a:chOff x="9531350" y="901700"/>
              <a:chExt cx="162559" cy="45719"/>
            </a:xfrm>
          </p:grpSpPr>
          <p:sp>
            <p:nvSpPr>
              <p:cNvPr id="416" name="Rectangle 415"/>
              <p:cNvSpPr/>
              <p:nvPr/>
            </p:nvSpPr>
            <p:spPr>
              <a:xfrm>
                <a:off x="9531350" y="901700"/>
                <a:ext cx="45719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9589770" y="901700"/>
                <a:ext cx="45719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9648190" y="901700"/>
                <a:ext cx="45719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04" name="Group 403"/>
            <p:cNvGrpSpPr/>
            <p:nvPr/>
          </p:nvGrpSpPr>
          <p:grpSpPr>
            <a:xfrm>
              <a:off x="9531350" y="970281"/>
              <a:ext cx="162559" cy="45719"/>
              <a:chOff x="9531350" y="901700"/>
              <a:chExt cx="162559" cy="45719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9531350" y="901700"/>
                <a:ext cx="45719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9589770" y="901700"/>
                <a:ext cx="45719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9648190" y="901700"/>
                <a:ext cx="45719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05" name="Group 404"/>
            <p:cNvGrpSpPr/>
            <p:nvPr/>
          </p:nvGrpSpPr>
          <p:grpSpPr>
            <a:xfrm>
              <a:off x="9531350" y="1033144"/>
              <a:ext cx="162559" cy="45719"/>
              <a:chOff x="9531350" y="901700"/>
              <a:chExt cx="162559" cy="45719"/>
            </a:xfrm>
          </p:grpSpPr>
          <p:sp>
            <p:nvSpPr>
              <p:cNvPr id="410" name="Rectangle 409"/>
              <p:cNvSpPr/>
              <p:nvPr/>
            </p:nvSpPr>
            <p:spPr>
              <a:xfrm>
                <a:off x="9531350" y="901700"/>
                <a:ext cx="45719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9589770" y="901700"/>
                <a:ext cx="45719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9648190" y="901700"/>
                <a:ext cx="45719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06" name="Group 405"/>
            <p:cNvGrpSpPr/>
            <p:nvPr/>
          </p:nvGrpSpPr>
          <p:grpSpPr>
            <a:xfrm>
              <a:off x="9531350" y="1094467"/>
              <a:ext cx="162559" cy="45719"/>
              <a:chOff x="9531350" y="901700"/>
              <a:chExt cx="162559" cy="45719"/>
            </a:xfrm>
          </p:grpSpPr>
          <p:sp>
            <p:nvSpPr>
              <p:cNvPr id="407" name="Rectangle 406"/>
              <p:cNvSpPr/>
              <p:nvPr/>
            </p:nvSpPr>
            <p:spPr>
              <a:xfrm>
                <a:off x="9531350" y="901700"/>
                <a:ext cx="45719" cy="45719"/>
              </a:xfrm>
              <a:prstGeom prst="rect">
                <a:avLst/>
              </a:prstGeom>
              <a:solidFill>
                <a:srgbClr val="69BE2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9589770" y="901700"/>
                <a:ext cx="45719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9648190" y="901700"/>
                <a:ext cx="45719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419" name="Group 418"/>
          <p:cNvGrpSpPr/>
          <p:nvPr/>
        </p:nvGrpSpPr>
        <p:grpSpPr>
          <a:xfrm>
            <a:off x="9426801" y="1358589"/>
            <a:ext cx="250504" cy="249330"/>
            <a:chOff x="5579212" y="5165432"/>
            <a:chExt cx="290069" cy="291200"/>
          </a:xfrm>
        </p:grpSpPr>
        <p:sp>
          <p:nvSpPr>
            <p:cNvPr id="420" name="Oval 419"/>
            <p:cNvSpPr/>
            <p:nvPr/>
          </p:nvSpPr>
          <p:spPr>
            <a:xfrm>
              <a:off x="5579212" y="5165432"/>
              <a:ext cx="290069" cy="291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21" name="Oval 420"/>
            <p:cNvSpPr/>
            <p:nvPr/>
          </p:nvSpPr>
          <p:spPr>
            <a:xfrm>
              <a:off x="5600967" y="5187272"/>
              <a:ext cx="246559" cy="2475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5701082" y="5328793"/>
              <a:ext cx="47338" cy="93787"/>
              <a:chOff x="5178425" y="5003799"/>
              <a:chExt cx="149225" cy="294500"/>
            </a:xfrm>
          </p:grpSpPr>
          <p:sp>
            <p:nvSpPr>
              <p:cNvPr id="432" name="Rectangle 431"/>
              <p:cNvSpPr/>
              <p:nvPr/>
            </p:nvSpPr>
            <p:spPr>
              <a:xfrm>
                <a:off x="5229225" y="5003799"/>
                <a:ext cx="45719" cy="22238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433" name="Isosceles Triangle 432"/>
              <p:cNvSpPr/>
              <p:nvPr/>
            </p:nvSpPr>
            <p:spPr>
              <a:xfrm flipV="1">
                <a:off x="5178425" y="5179471"/>
                <a:ext cx="149225" cy="118828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23" name="Group 422"/>
            <p:cNvGrpSpPr/>
            <p:nvPr/>
          </p:nvGrpSpPr>
          <p:grpSpPr>
            <a:xfrm rot="10800000">
              <a:off x="5701081" y="5200629"/>
              <a:ext cx="47338" cy="93787"/>
              <a:chOff x="5178425" y="5003799"/>
              <a:chExt cx="149225" cy="294500"/>
            </a:xfrm>
          </p:grpSpPr>
          <p:sp>
            <p:nvSpPr>
              <p:cNvPr id="430" name="Rectangle 429"/>
              <p:cNvSpPr/>
              <p:nvPr/>
            </p:nvSpPr>
            <p:spPr>
              <a:xfrm>
                <a:off x="5229225" y="5003799"/>
                <a:ext cx="45719" cy="22238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431" name="Isosceles Triangle 430"/>
              <p:cNvSpPr/>
              <p:nvPr/>
            </p:nvSpPr>
            <p:spPr>
              <a:xfrm flipV="1">
                <a:off x="5178425" y="5179471"/>
                <a:ext cx="149225" cy="118828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24" name="Group 423"/>
            <p:cNvGrpSpPr/>
            <p:nvPr/>
          </p:nvGrpSpPr>
          <p:grpSpPr>
            <a:xfrm rot="5400000">
              <a:off x="5765015" y="5264068"/>
              <a:ext cx="47522" cy="93422"/>
              <a:chOff x="5178425" y="5003799"/>
              <a:chExt cx="149225" cy="294500"/>
            </a:xfrm>
          </p:grpSpPr>
          <p:sp>
            <p:nvSpPr>
              <p:cNvPr id="428" name="Rectangle 427"/>
              <p:cNvSpPr/>
              <p:nvPr/>
            </p:nvSpPr>
            <p:spPr>
              <a:xfrm>
                <a:off x="5229225" y="5003799"/>
                <a:ext cx="45719" cy="22238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429" name="Isosceles Triangle 428"/>
              <p:cNvSpPr/>
              <p:nvPr/>
            </p:nvSpPr>
            <p:spPr>
              <a:xfrm flipV="1">
                <a:off x="5178425" y="5179471"/>
                <a:ext cx="149225" cy="118828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25" name="Group 424"/>
            <p:cNvGrpSpPr/>
            <p:nvPr/>
          </p:nvGrpSpPr>
          <p:grpSpPr>
            <a:xfrm rot="16200000">
              <a:off x="5635597" y="5263057"/>
              <a:ext cx="47522" cy="93422"/>
              <a:chOff x="5178425" y="5003799"/>
              <a:chExt cx="149225" cy="294500"/>
            </a:xfrm>
          </p:grpSpPr>
          <p:sp>
            <p:nvSpPr>
              <p:cNvPr id="426" name="Rectangle 425"/>
              <p:cNvSpPr/>
              <p:nvPr/>
            </p:nvSpPr>
            <p:spPr>
              <a:xfrm>
                <a:off x="5229225" y="5003799"/>
                <a:ext cx="45719" cy="22238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427" name="Isosceles Triangle 426"/>
              <p:cNvSpPr/>
              <p:nvPr/>
            </p:nvSpPr>
            <p:spPr>
              <a:xfrm flipV="1">
                <a:off x="5178425" y="5179471"/>
                <a:ext cx="149225" cy="118828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434" name="Group 433"/>
          <p:cNvGrpSpPr/>
          <p:nvPr/>
        </p:nvGrpSpPr>
        <p:grpSpPr>
          <a:xfrm>
            <a:off x="9394450" y="2466519"/>
            <a:ext cx="290781" cy="245364"/>
            <a:chOff x="3623412" y="4616970"/>
            <a:chExt cx="1535813" cy="1377979"/>
          </a:xfrm>
        </p:grpSpPr>
        <p:sp>
          <p:nvSpPr>
            <p:cNvPr id="435" name="Rectangle 434"/>
            <p:cNvSpPr/>
            <p:nvPr/>
          </p:nvSpPr>
          <p:spPr>
            <a:xfrm>
              <a:off x="4102100" y="4733925"/>
              <a:ext cx="6223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4102100" y="5819775"/>
              <a:ext cx="6223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3759199" y="5283249"/>
              <a:ext cx="1266825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38" name="Rectangle 437"/>
            <p:cNvSpPr/>
            <p:nvPr/>
          </p:nvSpPr>
          <p:spPr>
            <a:xfrm rot="16200000">
              <a:off x="3538787" y="5279317"/>
              <a:ext cx="1126632" cy="457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39" name="Rectangle 438"/>
            <p:cNvSpPr/>
            <p:nvPr/>
          </p:nvSpPr>
          <p:spPr>
            <a:xfrm rot="16200000">
              <a:off x="4161084" y="5279317"/>
              <a:ext cx="1126632" cy="457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40" name="Rectangle 439"/>
            <p:cNvSpPr/>
            <p:nvPr/>
          </p:nvSpPr>
          <p:spPr>
            <a:xfrm rot="18051046">
              <a:off x="3603521" y="5004903"/>
              <a:ext cx="663427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41" name="Rectangle 440"/>
            <p:cNvSpPr/>
            <p:nvPr/>
          </p:nvSpPr>
          <p:spPr>
            <a:xfrm rot="18051046">
              <a:off x="4537442" y="5546135"/>
              <a:ext cx="663427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 rot="14537725">
              <a:off x="4552714" y="5010431"/>
              <a:ext cx="663427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43" name="Rectangle 442"/>
            <p:cNvSpPr/>
            <p:nvPr/>
          </p:nvSpPr>
          <p:spPr>
            <a:xfrm rot="14537725">
              <a:off x="3601943" y="5553948"/>
              <a:ext cx="663427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44" name="Rectangle 443"/>
            <p:cNvSpPr/>
            <p:nvPr/>
          </p:nvSpPr>
          <p:spPr>
            <a:xfrm rot="14537725">
              <a:off x="3779358" y="5274125"/>
              <a:ext cx="1267727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45" name="Rectangle 444"/>
            <p:cNvSpPr/>
            <p:nvPr/>
          </p:nvSpPr>
          <p:spPr>
            <a:xfrm rot="18051046">
              <a:off x="3752614" y="5295248"/>
              <a:ext cx="1286297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46" name="Rectangle 445"/>
            <p:cNvSpPr/>
            <p:nvPr/>
          </p:nvSpPr>
          <p:spPr>
            <a:xfrm rot="19723518">
              <a:off x="4031910" y="5546859"/>
              <a:ext cx="1076975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47" name="Rectangle 446"/>
            <p:cNvSpPr/>
            <p:nvPr/>
          </p:nvSpPr>
          <p:spPr>
            <a:xfrm rot="19723518">
              <a:off x="3734603" y="5005208"/>
              <a:ext cx="1076975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 rot="1745738">
              <a:off x="4038745" y="5005333"/>
              <a:ext cx="1076975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49" name="Rectangle 448"/>
            <p:cNvSpPr/>
            <p:nvPr/>
          </p:nvSpPr>
          <p:spPr>
            <a:xfrm rot="1745738">
              <a:off x="3727123" y="5564123"/>
              <a:ext cx="1076975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3959962" y="4616970"/>
              <a:ext cx="290069" cy="291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4579087" y="4626617"/>
              <a:ext cx="290069" cy="291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3959962" y="5703749"/>
              <a:ext cx="290069" cy="291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53" name="Oval 452"/>
            <p:cNvSpPr/>
            <p:nvPr/>
          </p:nvSpPr>
          <p:spPr>
            <a:xfrm>
              <a:off x="4579087" y="5703749"/>
              <a:ext cx="290069" cy="291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4869156" y="5165183"/>
              <a:ext cx="290069" cy="291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3623412" y="5165183"/>
              <a:ext cx="290069" cy="291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grpSp>
        <p:nvGrpSpPr>
          <p:cNvPr id="456" name="Group 455"/>
          <p:cNvGrpSpPr/>
          <p:nvPr/>
        </p:nvGrpSpPr>
        <p:grpSpPr>
          <a:xfrm>
            <a:off x="9408797" y="1903090"/>
            <a:ext cx="272920" cy="247848"/>
            <a:chOff x="5321299" y="5689600"/>
            <a:chExt cx="914400" cy="914400"/>
          </a:xfrm>
        </p:grpSpPr>
        <p:sp>
          <p:nvSpPr>
            <p:cNvPr id="457" name="Rectangle 456"/>
            <p:cNvSpPr/>
            <p:nvPr/>
          </p:nvSpPr>
          <p:spPr>
            <a:xfrm>
              <a:off x="5321299" y="5689600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389879" y="5758180"/>
              <a:ext cx="777240" cy="7772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59" name="Oval 458"/>
            <p:cNvSpPr/>
            <p:nvPr/>
          </p:nvSpPr>
          <p:spPr>
            <a:xfrm>
              <a:off x="5655220" y="6031496"/>
              <a:ext cx="246559" cy="24752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60" name="Oval 459"/>
            <p:cNvSpPr/>
            <p:nvPr/>
          </p:nvSpPr>
          <p:spPr>
            <a:xfrm>
              <a:off x="5687059" y="6065879"/>
              <a:ext cx="182880" cy="1790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grpSp>
          <p:nvGrpSpPr>
            <p:cNvPr id="461" name="Group 460"/>
            <p:cNvGrpSpPr/>
            <p:nvPr/>
          </p:nvGrpSpPr>
          <p:grpSpPr>
            <a:xfrm rot="10800000">
              <a:off x="5711636" y="5847780"/>
              <a:ext cx="133728" cy="209688"/>
              <a:chOff x="5178425" y="5003799"/>
              <a:chExt cx="149225" cy="294500"/>
            </a:xfrm>
          </p:grpSpPr>
          <p:sp>
            <p:nvSpPr>
              <p:cNvPr id="470" name="Rectangle 469"/>
              <p:cNvSpPr/>
              <p:nvPr/>
            </p:nvSpPr>
            <p:spPr>
              <a:xfrm>
                <a:off x="5229225" y="5003799"/>
                <a:ext cx="45719" cy="22238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471" name="Isosceles Triangle 470"/>
              <p:cNvSpPr/>
              <p:nvPr/>
            </p:nvSpPr>
            <p:spPr>
              <a:xfrm flipV="1">
                <a:off x="5178425" y="5179471"/>
                <a:ext cx="149225" cy="118828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62" name="Group 461"/>
            <p:cNvGrpSpPr/>
            <p:nvPr/>
          </p:nvGrpSpPr>
          <p:grpSpPr>
            <a:xfrm rot="14416529">
              <a:off x="5908185" y="5952623"/>
              <a:ext cx="133728" cy="209637"/>
              <a:chOff x="5178425" y="5003873"/>
              <a:chExt cx="149225" cy="294426"/>
            </a:xfrm>
          </p:grpSpPr>
          <p:sp>
            <p:nvSpPr>
              <p:cNvPr id="468" name="Rectangle 467"/>
              <p:cNvSpPr/>
              <p:nvPr/>
            </p:nvSpPr>
            <p:spPr>
              <a:xfrm>
                <a:off x="5229389" y="5003873"/>
                <a:ext cx="45718" cy="22238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469" name="Isosceles Triangle 468"/>
              <p:cNvSpPr/>
              <p:nvPr/>
            </p:nvSpPr>
            <p:spPr>
              <a:xfrm flipV="1">
                <a:off x="5178425" y="5179471"/>
                <a:ext cx="149225" cy="118828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63" name="Group 462"/>
            <p:cNvGrpSpPr/>
            <p:nvPr/>
          </p:nvGrpSpPr>
          <p:grpSpPr>
            <a:xfrm rot="7169248">
              <a:off x="5515803" y="5952386"/>
              <a:ext cx="133728" cy="209688"/>
              <a:chOff x="5178425" y="5003799"/>
              <a:chExt cx="149225" cy="294500"/>
            </a:xfrm>
          </p:grpSpPr>
          <p:sp>
            <p:nvSpPr>
              <p:cNvPr id="466" name="Rectangle 465"/>
              <p:cNvSpPr/>
              <p:nvPr/>
            </p:nvSpPr>
            <p:spPr>
              <a:xfrm>
                <a:off x="5229225" y="5003799"/>
                <a:ext cx="45719" cy="22238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467" name="Isosceles Triangle 466"/>
              <p:cNvSpPr/>
              <p:nvPr/>
            </p:nvSpPr>
            <p:spPr>
              <a:xfrm flipV="1">
                <a:off x="5178425" y="5179471"/>
                <a:ext cx="149225" cy="118828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64" name="Oval 463"/>
            <p:cNvSpPr/>
            <p:nvPr/>
          </p:nvSpPr>
          <p:spPr>
            <a:xfrm>
              <a:off x="5706210" y="6332157"/>
              <a:ext cx="144578" cy="14480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65" name="Rectangle 464"/>
            <p:cNvSpPr/>
            <p:nvPr/>
          </p:nvSpPr>
          <p:spPr>
            <a:xfrm rot="10800000">
              <a:off x="5758014" y="6251867"/>
              <a:ext cx="40971" cy="1583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grpSp>
        <p:nvGrpSpPr>
          <p:cNvPr id="472" name="Group 471"/>
          <p:cNvGrpSpPr/>
          <p:nvPr/>
        </p:nvGrpSpPr>
        <p:grpSpPr>
          <a:xfrm>
            <a:off x="9427116" y="3027464"/>
            <a:ext cx="250111" cy="236604"/>
            <a:chOff x="5792967" y="5499101"/>
            <a:chExt cx="1136648" cy="1136648"/>
          </a:xfrm>
        </p:grpSpPr>
        <p:sp>
          <p:nvSpPr>
            <p:cNvPr id="473" name="Oval 472"/>
            <p:cNvSpPr/>
            <p:nvPr/>
          </p:nvSpPr>
          <p:spPr>
            <a:xfrm>
              <a:off x="5908676" y="5607050"/>
              <a:ext cx="906896" cy="9141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6087804" y="5789819"/>
              <a:ext cx="548640" cy="5486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75" name="Oval 474"/>
            <p:cNvSpPr/>
            <p:nvPr/>
          </p:nvSpPr>
          <p:spPr>
            <a:xfrm>
              <a:off x="6224964" y="5926979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grpSp>
          <p:nvGrpSpPr>
            <p:cNvPr id="476" name="Group 475"/>
            <p:cNvGrpSpPr/>
            <p:nvPr/>
          </p:nvGrpSpPr>
          <p:grpSpPr>
            <a:xfrm rot="20936596">
              <a:off x="6253316" y="5499101"/>
              <a:ext cx="226858" cy="1136648"/>
              <a:chOff x="6253316" y="5499101"/>
              <a:chExt cx="226858" cy="1136648"/>
            </a:xfrm>
          </p:grpSpPr>
          <p:grpSp>
            <p:nvGrpSpPr>
              <p:cNvPr id="484" name="Group 483"/>
              <p:cNvGrpSpPr/>
              <p:nvPr/>
            </p:nvGrpSpPr>
            <p:grpSpPr>
              <a:xfrm rot="20136404">
                <a:off x="6255951" y="5499101"/>
                <a:ext cx="224223" cy="1136648"/>
                <a:chOff x="6255951" y="5499101"/>
                <a:chExt cx="224223" cy="1136648"/>
              </a:xfrm>
            </p:grpSpPr>
            <p:sp>
              <p:nvSpPr>
                <p:cNvPr id="488" name="Trapezoid 487"/>
                <p:cNvSpPr/>
                <p:nvPr/>
              </p:nvSpPr>
              <p:spPr>
                <a:xfrm>
                  <a:off x="6258586" y="5499101"/>
                  <a:ext cx="221588" cy="142874"/>
                </a:xfrm>
                <a:prstGeom prst="trapezoid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l"/>
                  <a:endParaRPr lang="en-US" dirty="0" smtClean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89" name="Trapezoid 488"/>
                <p:cNvSpPr/>
                <p:nvPr/>
              </p:nvSpPr>
              <p:spPr>
                <a:xfrm flipV="1">
                  <a:off x="6255951" y="6492874"/>
                  <a:ext cx="221588" cy="142875"/>
                </a:xfrm>
                <a:prstGeom prst="trapezoid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l"/>
                  <a:endParaRPr lang="en-US" dirty="0" smtClean="0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85" name="Group 484"/>
              <p:cNvGrpSpPr/>
              <p:nvPr/>
            </p:nvGrpSpPr>
            <p:grpSpPr>
              <a:xfrm rot="1385152">
                <a:off x="6253316" y="5499101"/>
                <a:ext cx="224223" cy="1136648"/>
                <a:chOff x="6255951" y="5499101"/>
                <a:chExt cx="224223" cy="1136648"/>
              </a:xfrm>
            </p:grpSpPr>
            <p:sp>
              <p:nvSpPr>
                <p:cNvPr id="486" name="Trapezoid 485"/>
                <p:cNvSpPr/>
                <p:nvPr/>
              </p:nvSpPr>
              <p:spPr>
                <a:xfrm>
                  <a:off x="6258586" y="5499101"/>
                  <a:ext cx="221588" cy="142874"/>
                </a:xfrm>
                <a:prstGeom prst="trapezoid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l"/>
                  <a:endParaRPr lang="en-US" dirty="0" smtClean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87" name="Trapezoid 486"/>
                <p:cNvSpPr/>
                <p:nvPr/>
              </p:nvSpPr>
              <p:spPr>
                <a:xfrm flipV="1">
                  <a:off x="6255951" y="6492874"/>
                  <a:ext cx="221588" cy="142875"/>
                </a:xfrm>
                <a:prstGeom prst="trapezoid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l"/>
                  <a:endParaRPr lang="en-US" dirty="0" smtClean="0">
                    <a:solidFill>
                      <a:schemeClr val="bg2"/>
                    </a:solidFill>
                  </a:endParaRPr>
                </a:p>
              </p:txBody>
            </p:sp>
          </p:grpSp>
        </p:grpSp>
        <p:grpSp>
          <p:nvGrpSpPr>
            <p:cNvPr id="477" name="Group 476"/>
            <p:cNvGrpSpPr/>
            <p:nvPr/>
          </p:nvGrpSpPr>
          <p:grpSpPr>
            <a:xfrm rot="4736596">
              <a:off x="6247862" y="5505450"/>
              <a:ext cx="226858" cy="1136648"/>
              <a:chOff x="6253316" y="5499101"/>
              <a:chExt cx="226858" cy="1136648"/>
            </a:xfrm>
          </p:grpSpPr>
          <p:grpSp>
            <p:nvGrpSpPr>
              <p:cNvPr id="478" name="Group 477"/>
              <p:cNvGrpSpPr/>
              <p:nvPr/>
            </p:nvGrpSpPr>
            <p:grpSpPr>
              <a:xfrm rot="20136404">
                <a:off x="6255951" y="5499101"/>
                <a:ext cx="224223" cy="1136648"/>
                <a:chOff x="6255951" y="5499101"/>
                <a:chExt cx="224223" cy="1136648"/>
              </a:xfrm>
            </p:grpSpPr>
            <p:sp>
              <p:nvSpPr>
                <p:cNvPr id="482" name="Trapezoid 481"/>
                <p:cNvSpPr/>
                <p:nvPr/>
              </p:nvSpPr>
              <p:spPr>
                <a:xfrm>
                  <a:off x="6258586" y="5499101"/>
                  <a:ext cx="221588" cy="142874"/>
                </a:xfrm>
                <a:prstGeom prst="trapezoid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l"/>
                  <a:endParaRPr lang="en-US" dirty="0" smtClean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83" name="Trapezoid 482"/>
                <p:cNvSpPr/>
                <p:nvPr/>
              </p:nvSpPr>
              <p:spPr>
                <a:xfrm flipV="1">
                  <a:off x="6255951" y="6492874"/>
                  <a:ext cx="221588" cy="142875"/>
                </a:xfrm>
                <a:prstGeom prst="trapezoid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l"/>
                  <a:endParaRPr lang="en-US" dirty="0" smtClean="0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79" name="Group 478"/>
              <p:cNvGrpSpPr/>
              <p:nvPr/>
            </p:nvGrpSpPr>
            <p:grpSpPr>
              <a:xfrm rot="1385152">
                <a:off x="6253316" y="5499101"/>
                <a:ext cx="224223" cy="1136648"/>
                <a:chOff x="6255951" y="5499101"/>
                <a:chExt cx="224223" cy="1136648"/>
              </a:xfrm>
            </p:grpSpPr>
            <p:sp>
              <p:nvSpPr>
                <p:cNvPr id="480" name="Trapezoid 479"/>
                <p:cNvSpPr/>
                <p:nvPr/>
              </p:nvSpPr>
              <p:spPr>
                <a:xfrm>
                  <a:off x="6258586" y="5499101"/>
                  <a:ext cx="221588" cy="142874"/>
                </a:xfrm>
                <a:prstGeom prst="trapezoid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l"/>
                  <a:endParaRPr lang="en-US" dirty="0" smtClean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81" name="Trapezoid 480"/>
                <p:cNvSpPr/>
                <p:nvPr/>
              </p:nvSpPr>
              <p:spPr>
                <a:xfrm flipV="1">
                  <a:off x="6255951" y="6492874"/>
                  <a:ext cx="221588" cy="142875"/>
                </a:xfrm>
                <a:prstGeom prst="trapezoid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l"/>
                  <a:endParaRPr lang="en-US" dirty="0" smtClean="0">
                    <a:solidFill>
                      <a:schemeClr val="bg2"/>
                    </a:solidFill>
                  </a:endParaRPr>
                </a:p>
              </p:txBody>
            </p:sp>
          </p:grpSp>
        </p:grpSp>
      </p:grpSp>
      <p:grpSp>
        <p:nvGrpSpPr>
          <p:cNvPr id="490" name="Group 489"/>
          <p:cNvGrpSpPr/>
          <p:nvPr/>
        </p:nvGrpSpPr>
        <p:grpSpPr>
          <a:xfrm>
            <a:off x="9473404" y="3579649"/>
            <a:ext cx="192481" cy="239827"/>
            <a:chOff x="10417175" y="473075"/>
            <a:chExt cx="390121" cy="542926"/>
          </a:xfrm>
        </p:grpSpPr>
        <p:sp>
          <p:nvSpPr>
            <p:cNvPr id="491" name="Rectangle 490"/>
            <p:cNvSpPr/>
            <p:nvPr/>
          </p:nvSpPr>
          <p:spPr>
            <a:xfrm flipH="1">
              <a:off x="10417175" y="473075"/>
              <a:ext cx="133350" cy="5429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10466301" y="473075"/>
              <a:ext cx="340995" cy="10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93" name="Rectangle 492"/>
            <p:cNvSpPr/>
            <p:nvPr/>
          </p:nvSpPr>
          <p:spPr>
            <a:xfrm flipH="1">
              <a:off x="10744199" y="473075"/>
              <a:ext cx="63097" cy="5429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10448203" y="914401"/>
              <a:ext cx="340995" cy="10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10503906" y="606045"/>
              <a:ext cx="252994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10503906" y="683134"/>
              <a:ext cx="252994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10503906" y="760223"/>
              <a:ext cx="252994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10503906" y="837312"/>
              <a:ext cx="252994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10465543" y="560326"/>
              <a:ext cx="4571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10466301" y="637415"/>
              <a:ext cx="4571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10465543" y="712726"/>
              <a:ext cx="4571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10465543" y="791593"/>
              <a:ext cx="4571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10465543" y="868682"/>
              <a:ext cx="45719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sp>
        <p:nvSpPr>
          <p:cNvPr id="504" name="Rectangle 503"/>
          <p:cNvSpPr/>
          <p:nvPr/>
        </p:nvSpPr>
        <p:spPr>
          <a:xfrm>
            <a:off x="3931688" y="5389594"/>
            <a:ext cx="1374024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1E1E1E"/>
                </a:solidFill>
                <a:latin typeface="+mj-lt"/>
                <a:ea typeface="+mj-ea"/>
                <a:cs typeface="+mj-cs"/>
              </a:rPr>
              <a:t>2012</a:t>
            </a:r>
            <a:endParaRPr lang="en-US" sz="1600" dirty="0" smtClean="0">
              <a:solidFill>
                <a:srgbClr val="1E1E1E"/>
              </a:solidFill>
              <a:latin typeface="+mj-lt"/>
              <a:ea typeface="+mj-ea"/>
              <a:cs typeface="+mj-cs"/>
            </a:endParaRPr>
          </a:p>
          <a:p>
            <a:r>
              <a:rPr lang="en-US" sz="1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2.8 </a:t>
            </a:r>
            <a:r>
              <a:rPr lang="en-US" sz="16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Zettabytes</a:t>
            </a:r>
            <a:endParaRPr lang="en-US" sz="1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5" name="Rectangle 504"/>
          <p:cNvSpPr/>
          <p:nvPr/>
        </p:nvSpPr>
        <p:spPr>
          <a:xfrm>
            <a:off x="9270351" y="479373"/>
            <a:ext cx="1639321" cy="5847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1E1E1E"/>
                </a:solidFill>
                <a:latin typeface="+mj-lt"/>
                <a:ea typeface="+mj-ea"/>
                <a:cs typeface="+mj-cs"/>
              </a:rPr>
              <a:t>2020</a:t>
            </a:r>
            <a:endParaRPr lang="en-US" sz="2000" dirty="0" smtClean="0">
              <a:solidFill>
                <a:srgbClr val="1E1E1E"/>
              </a:solidFill>
              <a:latin typeface="+mj-lt"/>
              <a:ea typeface="+mj-ea"/>
              <a:cs typeface="+mj-cs"/>
            </a:endParaRPr>
          </a:p>
          <a:p>
            <a:r>
              <a:rPr lang="en-US" sz="2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40 </a:t>
            </a:r>
            <a:r>
              <a:rPr lang="en-US" sz="20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Zettabytes</a:t>
            </a:r>
            <a:endParaRPr lang="en-US" sz="2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8" name="Rectangle 507"/>
          <p:cNvSpPr/>
          <p:nvPr/>
        </p:nvSpPr>
        <p:spPr>
          <a:xfrm>
            <a:off x="7584890" y="4479035"/>
            <a:ext cx="88057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3"/>
                </a:solidFill>
              </a:rPr>
              <a:t>LAGGARDS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sp>
        <p:nvSpPr>
          <p:cNvPr id="509" name="Rectangle 508"/>
          <p:cNvSpPr/>
          <p:nvPr/>
        </p:nvSpPr>
        <p:spPr>
          <a:xfrm>
            <a:off x="7519916" y="1217634"/>
            <a:ext cx="10807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b="1" dirty="0" smtClean="0">
                <a:solidFill>
                  <a:schemeClr val="accent3"/>
                </a:solidFill>
              </a:rPr>
              <a:t>INDUSTRY LEADERS</a:t>
            </a:r>
            <a:endParaRPr lang="en-US" sz="1600" b="1" dirty="0">
              <a:solidFill>
                <a:schemeClr val="accent3"/>
              </a:solidFill>
            </a:endParaRPr>
          </a:p>
        </p:txBody>
      </p:sp>
      <p:sp>
        <p:nvSpPr>
          <p:cNvPr id="510" name="Oval 509"/>
          <p:cNvSpPr/>
          <p:nvPr/>
        </p:nvSpPr>
        <p:spPr>
          <a:xfrm>
            <a:off x="665292" y="1185681"/>
            <a:ext cx="284033" cy="279110"/>
          </a:xfrm>
          <a:prstGeom prst="ellipse">
            <a:avLst/>
          </a:prstGeom>
          <a:solidFill>
            <a:srgbClr val="69BE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12" name="Oval 511"/>
          <p:cNvSpPr/>
          <p:nvPr/>
        </p:nvSpPr>
        <p:spPr>
          <a:xfrm>
            <a:off x="3799232" y="2721400"/>
            <a:ext cx="284033" cy="279110"/>
          </a:xfrm>
          <a:prstGeom prst="ellipse">
            <a:avLst/>
          </a:prstGeom>
          <a:solidFill>
            <a:srgbClr val="69BE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4070565" y="2649825"/>
            <a:ext cx="133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E1E1E"/>
                </a:solidFill>
                <a:latin typeface="Frutiger LT Std 55 Roman" pitchFamily="34" charset="0"/>
                <a:cs typeface="Frutiger LT Std 55 Roman"/>
              </a:rPr>
              <a:t>New Data</a:t>
            </a:r>
            <a:endParaRPr lang="en-US" sz="2000" b="1" dirty="0"/>
          </a:p>
        </p:txBody>
      </p:sp>
      <p:cxnSp>
        <p:nvCxnSpPr>
          <p:cNvPr id="253" name="Straight Connector 252"/>
          <p:cNvCxnSpPr/>
          <p:nvPr/>
        </p:nvCxnSpPr>
        <p:spPr>
          <a:xfrm>
            <a:off x="3388383" y="1114221"/>
            <a:ext cx="0" cy="4810115"/>
          </a:xfrm>
          <a:prstGeom prst="line">
            <a:avLst/>
          </a:prstGeom>
          <a:ln w="3175" cmpd="sng">
            <a:solidFill>
              <a:schemeClr val="bg2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2" name="Rounded Rectangle 281"/>
          <p:cNvSpPr/>
          <p:nvPr/>
        </p:nvSpPr>
        <p:spPr>
          <a:xfrm>
            <a:off x="1103439" y="4384751"/>
            <a:ext cx="507307" cy="606505"/>
          </a:xfrm>
          <a:prstGeom prst="roundRect">
            <a:avLst>
              <a:gd name="adj" fmla="val 5758"/>
            </a:avLst>
          </a:prstGeom>
          <a:solidFill>
            <a:srgbClr val="FFE2C6"/>
          </a:solidFill>
          <a:ln w="6350" cmpd="sng">
            <a:solidFill>
              <a:srgbClr val="4F8E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ERP</a:t>
            </a:r>
            <a:endParaRPr lang="en-US" sz="900" b="1" dirty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</p:txBody>
      </p:sp>
      <p:sp>
        <p:nvSpPr>
          <p:cNvPr id="285" name="Rounded Rectangle 284"/>
          <p:cNvSpPr/>
          <p:nvPr/>
        </p:nvSpPr>
        <p:spPr>
          <a:xfrm>
            <a:off x="1734395" y="4384803"/>
            <a:ext cx="507307" cy="606329"/>
          </a:xfrm>
          <a:prstGeom prst="roundRect">
            <a:avLst>
              <a:gd name="adj" fmla="val 5758"/>
            </a:avLst>
          </a:prstGeom>
          <a:solidFill>
            <a:srgbClr val="FFE2C6"/>
          </a:solidFill>
          <a:ln w="6350" cmpd="sng">
            <a:solidFill>
              <a:srgbClr val="4F8E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CRM</a:t>
            </a:r>
            <a:endParaRPr lang="en-US" sz="900" b="1" dirty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</p:txBody>
      </p:sp>
      <p:sp>
        <p:nvSpPr>
          <p:cNvPr id="286" name="Rounded Rectangle 285"/>
          <p:cNvSpPr/>
          <p:nvPr/>
        </p:nvSpPr>
        <p:spPr>
          <a:xfrm>
            <a:off x="2365351" y="4384752"/>
            <a:ext cx="507307" cy="606506"/>
          </a:xfrm>
          <a:prstGeom prst="roundRect">
            <a:avLst>
              <a:gd name="adj" fmla="val 5758"/>
            </a:avLst>
          </a:prstGeom>
          <a:solidFill>
            <a:srgbClr val="FFE2C6"/>
          </a:solidFill>
          <a:ln w="6350" cmpd="sng">
            <a:solidFill>
              <a:srgbClr val="4F8E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SCM</a:t>
            </a:r>
            <a:endParaRPr lang="en-US" sz="900" b="1" dirty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</p:txBody>
      </p:sp>
      <p:grpSp>
        <p:nvGrpSpPr>
          <p:cNvPr id="258" name="Group 257"/>
          <p:cNvGrpSpPr/>
          <p:nvPr/>
        </p:nvGrpSpPr>
        <p:grpSpPr>
          <a:xfrm>
            <a:off x="1160436" y="4453488"/>
            <a:ext cx="391882" cy="266221"/>
            <a:chOff x="3858333" y="1952339"/>
            <a:chExt cx="533791" cy="382916"/>
          </a:xfrm>
        </p:grpSpPr>
        <p:sp>
          <p:nvSpPr>
            <p:cNvPr id="259" name="Rectangle 258"/>
            <p:cNvSpPr/>
            <p:nvPr/>
          </p:nvSpPr>
          <p:spPr>
            <a:xfrm>
              <a:off x="3858333" y="1952339"/>
              <a:ext cx="524563" cy="3818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858333" y="1952341"/>
              <a:ext cx="524563" cy="626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939660" y="2057401"/>
              <a:ext cx="397623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3939660" y="2119689"/>
              <a:ext cx="397623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3867561" y="1953452"/>
              <a:ext cx="524563" cy="3818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3867561" y="1953454"/>
              <a:ext cx="524563" cy="626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948888" y="2058514"/>
              <a:ext cx="397623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948888" y="2120802"/>
              <a:ext cx="397623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3948888" y="2245034"/>
              <a:ext cx="397623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cxnSp>
          <p:nvCxnSpPr>
            <p:cNvPr id="268" name="Straight Connector 267"/>
            <p:cNvCxnSpPr/>
            <p:nvPr/>
          </p:nvCxnSpPr>
          <p:spPr>
            <a:xfrm>
              <a:off x="3867561" y="2203847"/>
              <a:ext cx="524563" cy="0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8" name="Group 527"/>
          <p:cNvGrpSpPr/>
          <p:nvPr/>
        </p:nvGrpSpPr>
        <p:grpSpPr>
          <a:xfrm>
            <a:off x="1785843" y="4453488"/>
            <a:ext cx="391882" cy="266221"/>
            <a:chOff x="3858333" y="1952339"/>
            <a:chExt cx="533791" cy="382916"/>
          </a:xfrm>
        </p:grpSpPr>
        <p:sp>
          <p:nvSpPr>
            <p:cNvPr id="529" name="Rectangle 528"/>
            <p:cNvSpPr/>
            <p:nvPr/>
          </p:nvSpPr>
          <p:spPr>
            <a:xfrm>
              <a:off x="3858333" y="1952339"/>
              <a:ext cx="524563" cy="3818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30" name="Rectangle 529"/>
            <p:cNvSpPr/>
            <p:nvPr/>
          </p:nvSpPr>
          <p:spPr>
            <a:xfrm>
              <a:off x="3858333" y="1952341"/>
              <a:ext cx="524563" cy="626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3939660" y="2057401"/>
              <a:ext cx="397623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32" name="Rectangle 531"/>
            <p:cNvSpPr/>
            <p:nvPr/>
          </p:nvSpPr>
          <p:spPr>
            <a:xfrm>
              <a:off x="3939660" y="2119689"/>
              <a:ext cx="397623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33" name="Rectangle 532"/>
            <p:cNvSpPr/>
            <p:nvPr/>
          </p:nvSpPr>
          <p:spPr>
            <a:xfrm>
              <a:off x="3867561" y="1953452"/>
              <a:ext cx="524563" cy="3818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34" name="Rectangle 533"/>
            <p:cNvSpPr/>
            <p:nvPr/>
          </p:nvSpPr>
          <p:spPr>
            <a:xfrm>
              <a:off x="3867561" y="1953454"/>
              <a:ext cx="524563" cy="626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35" name="Rectangle 534"/>
            <p:cNvSpPr/>
            <p:nvPr/>
          </p:nvSpPr>
          <p:spPr>
            <a:xfrm>
              <a:off x="3948888" y="2058514"/>
              <a:ext cx="397623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36" name="Rectangle 535"/>
            <p:cNvSpPr/>
            <p:nvPr/>
          </p:nvSpPr>
          <p:spPr>
            <a:xfrm>
              <a:off x="3948888" y="2120802"/>
              <a:ext cx="397623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37" name="Rectangle 536"/>
            <p:cNvSpPr/>
            <p:nvPr/>
          </p:nvSpPr>
          <p:spPr>
            <a:xfrm>
              <a:off x="3948888" y="2245034"/>
              <a:ext cx="397623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cxnSp>
          <p:nvCxnSpPr>
            <p:cNvPr id="538" name="Straight Connector 537"/>
            <p:cNvCxnSpPr/>
            <p:nvPr/>
          </p:nvCxnSpPr>
          <p:spPr>
            <a:xfrm>
              <a:off x="3867561" y="2203847"/>
              <a:ext cx="524563" cy="0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9" name="Group 538"/>
          <p:cNvGrpSpPr/>
          <p:nvPr/>
        </p:nvGrpSpPr>
        <p:grpSpPr>
          <a:xfrm>
            <a:off x="2425730" y="4453488"/>
            <a:ext cx="391882" cy="266221"/>
            <a:chOff x="3858333" y="1952339"/>
            <a:chExt cx="533791" cy="382916"/>
          </a:xfrm>
        </p:grpSpPr>
        <p:sp>
          <p:nvSpPr>
            <p:cNvPr id="540" name="Rectangle 539"/>
            <p:cNvSpPr/>
            <p:nvPr/>
          </p:nvSpPr>
          <p:spPr>
            <a:xfrm>
              <a:off x="3858333" y="1952339"/>
              <a:ext cx="524563" cy="3818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41" name="Rectangle 540"/>
            <p:cNvSpPr/>
            <p:nvPr/>
          </p:nvSpPr>
          <p:spPr>
            <a:xfrm>
              <a:off x="3858333" y="1952341"/>
              <a:ext cx="524563" cy="626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42" name="Rectangle 541"/>
            <p:cNvSpPr/>
            <p:nvPr/>
          </p:nvSpPr>
          <p:spPr>
            <a:xfrm>
              <a:off x="3939660" y="2057401"/>
              <a:ext cx="397623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43" name="Rectangle 542"/>
            <p:cNvSpPr/>
            <p:nvPr/>
          </p:nvSpPr>
          <p:spPr>
            <a:xfrm>
              <a:off x="3939660" y="2119689"/>
              <a:ext cx="397623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44" name="Rectangle 543"/>
            <p:cNvSpPr/>
            <p:nvPr/>
          </p:nvSpPr>
          <p:spPr>
            <a:xfrm>
              <a:off x="3867561" y="1953452"/>
              <a:ext cx="524563" cy="3818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3867561" y="1953454"/>
              <a:ext cx="524563" cy="626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3948888" y="2058514"/>
              <a:ext cx="397623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47" name="Rectangle 546"/>
            <p:cNvSpPr/>
            <p:nvPr/>
          </p:nvSpPr>
          <p:spPr>
            <a:xfrm>
              <a:off x="3948888" y="2120802"/>
              <a:ext cx="397623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548" name="Rectangle 547"/>
            <p:cNvSpPr/>
            <p:nvPr/>
          </p:nvSpPr>
          <p:spPr>
            <a:xfrm>
              <a:off x="3948888" y="2245034"/>
              <a:ext cx="397623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91436" rIns="91436" bIns="91436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cxnSp>
          <p:nvCxnSpPr>
            <p:cNvPr id="549" name="Straight Connector 548"/>
            <p:cNvCxnSpPr/>
            <p:nvPr/>
          </p:nvCxnSpPr>
          <p:spPr>
            <a:xfrm>
              <a:off x="3867561" y="2203847"/>
              <a:ext cx="524563" cy="0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8248991" y="296248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2"/>
                </a:solidFill>
              </a:rPr>
              <a:t>New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50" name="Rectangle 549"/>
          <p:cNvSpPr/>
          <p:nvPr/>
        </p:nvSpPr>
        <p:spPr>
          <a:xfrm>
            <a:off x="7569180" y="5261598"/>
            <a:ext cx="1351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chemeClr val="bg2"/>
                </a:solidFill>
              </a:rPr>
              <a:t>Traditional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441" y="1140193"/>
          <a:ext cx="10793976" cy="4834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626"/>
                <a:gridCol w="2827866"/>
                <a:gridCol w="3175000"/>
                <a:gridCol w="2877484"/>
              </a:tblGrid>
              <a:tr h="5588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accent3"/>
                        </a:solidFill>
                        <a:latin typeface="+mn-lt"/>
                        <a:cs typeface="Calibri"/>
                      </a:endParaRPr>
                    </a:p>
                  </a:txBody>
                  <a:tcPr marL="90831" marR="90831" marT="0" marB="4541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4675" marR="0" indent="0" algn="l" defTabSz="688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3"/>
                          </a:solidFill>
                          <a:latin typeface="+mn-lt"/>
                          <a:cs typeface="Calibri"/>
                        </a:rPr>
                        <a:t>Single View</a:t>
                      </a:r>
                    </a:p>
                    <a:p>
                      <a:pPr marL="574675" marR="0" indent="0" algn="l" defTabSz="688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Improve acquisition and retention</a:t>
                      </a:r>
                    </a:p>
                  </a:txBody>
                  <a:tcPr marL="90831" marR="90831" marT="0" marB="45416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4675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0" dirty="0" smtClean="0">
                          <a:solidFill>
                            <a:schemeClr val="accent3"/>
                          </a:solidFill>
                          <a:cs typeface="Arial"/>
                        </a:rPr>
                        <a:t>Predictive Analytics </a:t>
                      </a:r>
                      <a:br>
                        <a:rPr lang="en-US" sz="1400" b="1" kern="0" dirty="0" smtClean="0">
                          <a:solidFill>
                            <a:schemeClr val="accent3"/>
                          </a:solidFill>
                          <a:cs typeface="Arial"/>
                        </a:rPr>
                      </a:br>
                      <a:r>
                        <a:rPr lang="en-US" sz="1100" b="0" kern="0" dirty="0" smtClean="0">
                          <a:solidFill>
                            <a:srgbClr val="1E1E1E"/>
                          </a:solidFill>
                          <a:cs typeface="Arial"/>
                        </a:rPr>
                        <a:t>Identify your next best action</a:t>
                      </a:r>
                    </a:p>
                  </a:txBody>
                  <a:tcPr marL="90831" marR="90831" marT="0" marB="45416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6263" marR="0" indent="0" algn="l" defTabSz="688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0" dirty="0" smtClean="0">
                          <a:solidFill>
                            <a:schemeClr val="accent3"/>
                          </a:solidFill>
                          <a:cs typeface="Arial"/>
                        </a:rPr>
                        <a:t>Data </a:t>
                      </a:r>
                      <a:r>
                        <a:rPr lang="en-US" sz="14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Calibri"/>
                        </a:rPr>
                        <a:t>Discovery</a:t>
                      </a:r>
                      <a:br>
                        <a:rPr lang="en-US" sz="14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Calibri"/>
                        </a:rPr>
                      </a:br>
                      <a:r>
                        <a:rPr lang="en-US" sz="1100" b="0" kern="1200" dirty="0" smtClean="0">
                          <a:solidFill>
                            <a:srgbClr val="1E1E1E"/>
                          </a:solidFill>
                          <a:latin typeface="+mn-lt"/>
                          <a:ea typeface="+mn-ea"/>
                          <a:cs typeface="Calibri"/>
                        </a:rPr>
                        <a:t>Uncover new findings</a:t>
                      </a:r>
                    </a:p>
                  </a:txBody>
                  <a:tcPr marL="90831" marR="90831" marT="0" marB="45416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17">
                <a:tc rowSpan="3">
                  <a:txBody>
                    <a:bodyPr/>
                    <a:lstStyle/>
                    <a:p>
                      <a:pPr marL="4540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4025" algn="l"/>
                        </a:tabLst>
                        <a:defRPr/>
                      </a:pPr>
                      <a:r>
                        <a:rPr lang="en-US" sz="1100" b="1" kern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/>
                        </a:rPr>
                        <a:t>Financial Services</a:t>
                      </a:r>
                      <a:endParaRPr lang="en-US" sz="1100" kern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New Account Risk Screens</a:t>
                      </a:r>
                    </a:p>
                  </a:txBody>
                  <a:tcPr marL="90831" marR="90831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Trading Risk</a:t>
                      </a: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Insurance Underwriting</a:t>
                      </a: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17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0831" marR="90831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Improved Customer Service</a:t>
                      </a:r>
                    </a:p>
                  </a:txBody>
                  <a:tcPr marL="90831" marR="90831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Insurance Underwriting</a:t>
                      </a: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Aggregate</a:t>
                      </a:r>
                      <a:r>
                        <a:rPr lang="en-US" sz="900" b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 Banking Data as a Service</a:t>
                      </a:r>
                      <a:endParaRPr lang="en-US" sz="9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17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0831" marR="90831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Cross-sell</a:t>
                      </a:r>
                      <a:r>
                        <a:rPr lang="en-US" sz="900" kern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 &amp; Upsell of Financial Products</a:t>
                      </a:r>
                      <a:endParaRPr lang="en-US" sz="900" kern="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Risk Analysis for Usage-Based Car Insurance</a:t>
                      </a:r>
                      <a:endParaRPr lang="en-US" sz="900" kern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Identify </a:t>
                      </a:r>
                      <a:r>
                        <a:rPr lang="en-US" sz="900" b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Claims Errors for Reimbursement</a:t>
                      </a:r>
                      <a:endParaRPr lang="en-US" sz="9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17">
                <a:tc rowSpan="3">
                  <a:txBody>
                    <a:bodyPr/>
                    <a:lstStyle/>
                    <a:p>
                      <a:pPr marL="4540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/>
                        </a:rPr>
                        <a:t>Telecom</a:t>
                      </a:r>
                    </a:p>
                  </a:txBody>
                  <a:tcPr marL="90831" marR="90831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Unified Household View of the Customer</a:t>
                      </a:r>
                    </a:p>
                  </a:txBody>
                  <a:tcPr marL="90831" marR="90831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Searchable</a:t>
                      </a:r>
                      <a:r>
                        <a:rPr lang="en-US" sz="900" b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 Data for NPTB Recommendations</a:t>
                      </a:r>
                      <a:endParaRPr lang="en-US" sz="9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Protect Customer Data from Employee Misuse</a:t>
                      </a: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17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E1E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E1E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E1E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Analyze Call Center Contacts Records</a:t>
                      </a:r>
                    </a:p>
                  </a:txBody>
                  <a:tcPr marL="90831" marR="90831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Network Infrastructure Capacity Planning</a:t>
                      </a:r>
                      <a:endParaRPr lang="en-US" sz="9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Call Detail Records (CDR) Analysis</a:t>
                      </a: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17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E1E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E1E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Inferred Demographics</a:t>
                      </a:r>
                      <a:r>
                        <a:rPr lang="en-US" sz="900" kern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 for Improved Targeting</a:t>
                      </a:r>
                      <a:endParaRPr lang="en-US" sz="900" kern="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Proactive Maintenance</a:t>
                      </a:r>
                      <a:r>
                        <a:rPr lang="en-US" sz="900" b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 on Transmission Equipment</a:t>
                      </a:r>
                      <a:endParaRPr lang="en-US" sz="900" b="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Tiered Service for High-Value Customers</a:t>
                      </a:r>
                      <a:endParaRPr lang="en-US" sz="9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17">
                <a:tc rowSpan="3">
                  <a:txBody>
                    <a:bodyPr/>
                    <a:lstStyle/>
                    <a:p>
                      <a:pPr marL="4540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/>
                        </a:rPr>
                        <a:t>Retail</a:t>
                      </a:r>
                    </a:p>
                  </a:txBody>
                  <a:tcPr marL="90831" marR="90831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360° View of the Customer</a:t>
                      </a:r>
                    </a:p>
                  </a:txBody>
                  <a:tcPr marL="90831" marR="90831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Supply Chain Optimization</a:t>
                      </a:r>
                      <a:endParaRPr lang="en-US" sz="9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Website</a:t>
                      </a:r>
                      <a:r>
                        <a:rPr lang="en-US" sz="900" kern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 </a:t>
                      </a: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Optimization for Path to Purchase</a:t>
                      </a: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17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E1E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E1E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E1E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Localized, Personalized Promotions</a:t>
                      </a:r>
                    </a:p>
                  </a:txBody>
                  <a:tcPr marL="90831" marR="90831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A/B Testing for Online Advertisements</a:t>
                      </a: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Data-Driven Pricing, improved loyalty programs</a:t>
                      </a:r>
                      <a:endParaRPr lang="en-US" sz="9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Customer</a:t>
                      </a:r>
                      <a:r>
                        <a:rPr lang="en-US" sz="900" kern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 Segmentation</a:t>
                      </a:r>
                      <a:endParaRPr lang="en-US" sz="900" kern="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Personalized, Real-time Offers</a:t>
                      </a: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In-Store</a:t>
                      </a:r>
                      <a:r>
                        <a:rPr lang="en-US" sz="900" b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 Shopper Behavior</a:t>
                      </a:r>
                      <a:endParaRPr lang="en-US" sz="900" b="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17">
                <a:tc rowSpan="3">
                  <a:txBody>
                    <a:bodyPr/>
                    <a:lstStyle/>
                    <a:p>
                      <a:pPr marL="4540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/>
                        </a:rPr>
                        <a:t>Manufacturing</a:t>
                      </a:r>
                    </a:p>
                  </a:txBody>
                  <a:tcPr marL="90831" marR="90831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Supply Chain and Logistics</a:t>
                      </a:r>
                    </a:p>
                  </a:txBody>
                  <a:tcPr marL="90831" marR="90831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Optimize Warehouse Inventory Levels</a:t>
                      </a:r>
                      <a:endParaRPr lang="en-US" sz="9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Product</a:t>
                      </a:r>
                      <a:r>
                        <a:rPr lang="en-US" sz="900" b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 Insight from Electronic Usage Data</a:t>
                      </a:r>
                      <a:endParaRPr lang="en-US" sz="9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17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E1E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E1E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E1E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Assembly Line Quality Assurance</a:t>
                      </a:r>
                      <a:endParaRPr lang="en-US" sz="900" kern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Proactive Equipment</a:t>
                      </a:r>
                      <a:r>
                        <a:rPr lang="en-US" sz="900" kern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 Maintenance</a:t>
                      </a:r>
                      <a:endParaRPr lang="en-US" sz="900" kern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err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Crowdsource</a:t>
                      </a:r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 Quality Assurance</a:t>
                      </a:r>
                      <a:endParaRPr lang="en-US" sz="9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17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E1E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E1E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Single View of a Product Throughout</a:t>
                      </a:r>
                      <a:r>
                        <a:rPr lang="en-US" sz="900" kern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 Lifecycle</a:t>
                      </a:r>
                      <a:endParaRPr lang="en-US" sz="900" kern="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Connected Car Data for</a:t>
                      </a:r>
                      <a:r>
                        <a:rPr lang="en-US" sz="900" kern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 Ongoing Innovation</a:t>
                      </a:r>
                      <a:endParaRPr lang="en-US" sz="900" kern="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Improve Manufacturing</a:t>
                      </a:r>
                      <a:r>
                        <a:rPr lang="en-US" sz="900" b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 Yields</a:t>
                      </a:r>
                      <a:endParaRPr lang="en-US" sz="9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17">
                <a:tc rowSpan="3">
                  <a:txBody>
                    <a:bodyPr/>
                    <a:lstStyle/>
                    <a:p>
                      <a:pPr marL="4540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/>
                        </a:rPr>
                        <a:t>Healthcare</a:t>
                      </a:r>
                    </a:p>
                  </a:txBody>
                  <a:tcPr marL="90831" marR="90831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Electronic Medical Records</a:t>
                      </a:r>
                    </a:p>
                  </a:txBody>
                  <a:tcPr marL="90831" marR="90831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Monitor</a:t>
                      </a:r>
                      <a:r>
                        <a:rPr lang="en-US" sz="900" kern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 Patient Vitals in Real-Time</a:t>
                      </a:r>
                      <a:endParaRPr lang="en-US" sz="900" kern="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Use</a:t>
                      </a:r>
                      <a:r>
                        <a:rPr lang="en-US" sz="900" kern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 Genomic Data in Medical Trials</a:t>
                      </a:r>
                      <a:endParaRPr lang="en-US" sz="900" kern="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Improving</a:t>
                      </a:r>
                      <a:r>
                        <a:rPr lang="en-US" sz="900" kern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 Lifelong Care for Epilepsy</a:t>
                      </a:r>
                      <a:endParaRPr lang="en-US" sz="900" kern="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Rapid Stroke</a:t>
                      </a:r>
                      <a:r>
                        <a:rPr lang="en-US" sz="900" b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 Detection and Intervention</a:t>
                      </a:r>
                      <a:endParaRPr lang="en-US" sz="9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Monitor Medical</a:t>
                      </a:r>
                      <a:r>
                        <a:rPr lang="en-US" sz="900" b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Supply Chain to Reduce Waste</a:t>
                      </a:r>
                      <a:endParaRPr lang="en-US" sz="9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17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E1E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E1E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Reduce Patient Re-Admittance Rates</a:t>
                      </a:r>
                    </a:p>
                  </a:txBody>
                  <a:tcPr marL="90831" marR="90831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Video Analysis for Surgical Decision Support</a:t>
                      </a:r>
                      <a:endParaRPr lang="en-US" sz="9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Healthcare Analytics as a Service</a:t>
                      </a:r>
                      <a:endParaRPr lang="en-US" sz="9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17">
                <a:tc rowSpan="2">
                  <a:txBody>
                    <a:bodyPr/>
                    <a:lstStyle/>
                    <a:p>
                      <a:pPr marL="4540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/>
                        </a:rPr>
                        <a:t>Oil &amp; Gas</a:t>
                      </a:r>
                    </a:p>
                  </a:txBody>
                  <a:tcPr marL="90831" marR="90831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Unify Exploration &amp; Production Data</a:t>
                      </a:r>
                    </a:p>
                  </a:txBody>
                  <a:tcPr marL="90831" marR="90831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Monitor Rig Safety in Real-Time</a:t>
                      </a: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Geographic exploration</a:t>
                      </a:r>
                      <a:endParaRPr lang="en-US" sz="900" kern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17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E1E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E1E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DCA </a:t>
                      </a:r>
                      <a:r>
                        <a:rPr lang="en-US" sz="900" kern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to Slow Well Declines Curves</a:t>
                      </a:r>
                      <a:endParaRPr lang="en-US" sz="900" kern="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Proactive Maintenance for Oil Field Equipment</a:t>
                      </a:r>
                      <a:endParaRPr lang="en-US" sz="9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Define Operational Set Points</a:t>
                      </a:r>
                      <a:r>
                        <a:rPr lang="en-US" sz="900" b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 for Wells</a:t>
                      </a:r>
                      <a:endParaRPr lang="en-US" sz="9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17">
                <a:tc rowSpan="2">
                  <a:txBody>
                    <a:bodyPr/>
                    <a:lstStyle/>
                    <a:p>
                      <a:pPr marL="4540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/>
                        </a:rPr>
                        <a:t>Government</a:t>
                      </a:r>
                    </a:p>
                  </a:txBody>
                  <a:tcPr marL="90831" marR="90831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Single View of Entity</a:t>
                      </a:r>
                    </a:p>
                  </a:txBody>
                  <a:tcPr marL="90831" marR="90831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CBM &amp; Autonomic Logistic Analysis</a:t>
                      </a: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Sentiment Analysis on Program</a:t>
                      </a:r>
                      <a:r>
                        <a:rPr lang="en-US" sz="900" kern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 Effectiveness</a:t>
                      </a:r>
                      <a:endParaRPr lang="en-US" sz="900" kern="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17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Arial"/>
                      </a:endParaRPr>
                    </a:p>
                  </a:txBody>
                  <a:tcPr marL="90831" marR="90831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E1E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E1E">
                          <a:lumMod val="10000"/>
                          <a:lumOff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cs typeface="Arial"/>
                        </a:rPr>
                        <a:t>Prevent Fraud, Waste and Abuse</a:t>
                      </a:r>
                    </a:p>
                  </a:txBody>
                  <a:tcPr marL="90831" marR="90831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Proactive Maintenance for</a:t>
                      </a:r>
                      <a:r>
                        <a:rPr lang="en-US" sz="900" b="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 Public Infrastructure</a:t>
                      </a:r>
                      <a:endParaRPr lang="en-US" sz="900" b="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Meet Deadlines for Government Reporting</a:t>
                      </a:r>
                      <a:endParaRPr lang="en-US" sz="9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831" marR="90831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E1E1E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9B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0"/>
            <a:ext cx="11134274" cy="1016000"/>
          </a:xfrm>
        </p:spPr>
        <p:txBody>
          <a:bodyPr/>
          <a:lstStyle/>
          <a:p>
            <a:r>
              <a:rPr lang="en-US" dirty="0" smtClean="0"/>
              <a:t>Data Science drives Hadoop</a:t>
            </a:r>
            <a:endParaRPr lang="en-US" dirty="0"/>
          </a:p>
        </p:txBody>
      </p:sp>
      <p:grpSp>
        <p:nvGrpSpPr>
          <p:cNvPr id="161" name="Group 160"/>
          <p:cNvGrpSpPr/>
          <p:nvPr/>
        </p:nvGrpSpPr>
        <p:grpSpPr>
          <a:xfrm>
            <a:off x="679569" y="1846565"/>
            <a:ext cx="399823" cy="340353"/>
            <a:chOff x="3095624" y="1725558"/>
            <a:chExt cx="1822451" cy="1365290"/>
          </a:xfrm>
        </p:grpSpPr>
        <p:sp>
          <p:nvSpPr>
            <p:cNvPr id="162" name="Rectangle 161"/>
            <p:cNvSpPr/>
            <p:nvPr/>
          </p:nvSpPr>
          <p:spPr>
            <a:xfrm rot="5400000">
              <a:off x="3089791" y="2544659"/>
              <a:ext cx="684071" cy="147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 rot="5400000">
              <a:off x="3301871" y="2524024"/>
              <a:ext cx="725343" cy="147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 rot="5400000">
              <a:off x="3534585" y="2524024"/>
              <a:ext cx="725343" cy="147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 rot="5400000">
              <a:off x="3767298" y="2524022"/>
              <a:ext cx="725345" cy="147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 rot="5400000">
              <a:off x="4000015" y="2524024"/>
              <a:ext cx="725343" cy="147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 rot="5400000">
              <a:off x="4232730" y="2524024"/>
              <a:ext cx="725343" cy="147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68" name="Isosceles Triangle 167"/>
            <p:cNvSpPr/>
            <p:nvPr/>
          </p:nvSpPr>
          <p:spPr>
            <a:xfrm>
              <a:off x="3216275" y="1803294"/>
              <a:ext cx="1584325" cy="493766"/>
            </a:xfrm>
            <a:prstGeom prst="triangle">
              <a:avLst>
                <a:gd name="adj" fmla="val 49617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sz="4000" dirty="0" smtClean="0">
                <a:solidFill>
                  <a:schemeClr val="bg2"/>
                </a:solidFill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742858" y="1725558"/>
              <a:ext cx="726813" cy="1365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solidFill>
                  <a:schemeClr val="bg2"/>
                </a:solidFill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216275" y="2766249"/>
              <a:ext cx="1584325" cy="2174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095624" y="2879339"/>
              <a:ext cx="1822451" cy="104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755697" y="3274257"/>
            <a:ext cx="232145" cy="254868"/>
            <a:chOff x="4345082" y="1464420"/>
            <a:chExt cx="1287863" cy="1205758"/>
          </a:xfrm>
        </p:grpSpPr>
        <p:sp>
          <p:nvSpPr>
            <p:cNvPr id="173" name="Rectangle 172"/>
            <p:cNvSpPr/>
            <p:nvPr/>
          </p:nvSpPr>
          <p:spPr>
            <a:xfrm>
              <a:off x="4482416" y="2484790"/>
              <a:ext cx="967560" cy="73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 rot="4567358">
              <a:off x="3848937" y="1960565"/>
              <a:ext cx="1106754" cy="11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350589" y="1706563"/>
              <a:ext cx="1282356" cy="1144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426790" y="2112964"/>
              <a:ext cx="1129468" cy="1144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 rot="6003335">
              <a:off x="5340258" y="1950521"/>
              <a:ext cx="402405" cy="11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 rot="4590636">
              <a:off x="4453094" y="1918093"/>
              <a:ext cx="448648" cy="709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 rot="4590636">
              <a:off x="4758636" y="1953975"/>
              <a:ext cx="448648" cy="709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 rot="4590636">
              <a:off x="5055707" y="1956197"/>
              <a:ext cx="448648" cy="709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4391030" y="2397128"/>
              <a:ext cx="276225" cy="273050"/>
            </a:xfrm>
            <a:prstGeom prst="ellipse">
              <a:avLst/>
            </a:prstGeom>
            <a:solidFill>
              <a:srgbClr val="4469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5280025" y="2397126"/>
              <a:ext cx="276225" cy="273050"/>
            </a:xfrm>
            <a:prstGeom prst="ellipse">
              <a:avLst/>
            </a:prstGeom>
            <a:solidFill>
              <a:srgbClr val="4469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772428" y="2590743"/>
            <a:ext cx="233155" cy="278866"/>
            <a:chOff x="6880543" y="1498853"/>
            <a:chExt cx="1148200" cy="1284797"/>
          </a:xfrm>
        </p:grpSpPr>
        <p:sp>
          <p:nvSpPr>
            <p:cNvPr id="184" name="Isosceles Triangle 183"/>
            <p:cNvSpPr/>
            <p:nvPr/>
          </p:nvSpPr>
          <p:spPr>
            <a:xfrm rot="2956940">
              <a:off x="7606813" y="1487287"/>
              <a:ext cx="227343" cy="56215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85" name="Isosceles Triangle 184"/>
            <p:cNvSpPr/>
            <p:nvPr/>
          </p:nvSpPr>
          <p:spPr>
            <a:xfrm>
              <a:off x="6880543" y="1874814"/>
              <a:ext cx="817662" cy="908836"/>
            </a:xfrm>
            <a:prstGeom prst="triangle">
              <a:avLst/>
            </a:prstGeom>
            <a:solidFill>
              <a:srgbClr val="4469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86" name="Chord 185"/>
            <p:cNvSpPr/>
            <p:nvPr/>
          </p:nvSpPr>
          <p:spPr>
            <a:xfrm rot="20427496">
              <a:off x="6941425" y="1519037"/>
              <a:ext cx="1087318" cy="1012345"/>
            </a:xfrm>
            <a:prstGeom prst="chord">
              <a:avLst/>
            </a:prstGeom>
            <a:solidFill>
              <a:schemeClr val="accent1"/>
            </a:solidFill>
            <a:ln w="12700" cmpd="sng">
              <a:solidFill>
                <a:schemeClr val="bg1">
                  <a:lumMod val="10000"/>
                  <a:lumOff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7859800" y="1498853"/>
              <a:ext cx="147875" cy="157195"/>
            </a:xfrm>
            <a:prstGeom prst="ellipse">
              <a:avLst/>
            </a:prstGeom>
            <a:solidFill>
              <a:srgbClr val="4469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4697" y="3947502"/>
            <a:ext cx="246580" cy="262135"/>
            <a:chOff x="724697" y="3657307"/>
            <a:chExt cx="246580" cy="262135"/>
          </a:xfrm>
        </p:grpSpPr>
        <p:sp>
          <p:nvSpPr>
            <p:cNvPr id="189" name="Rectangle 188"/>
            <p:cNvSpPr/>
            <p:nvPr/>
          </p:nvSpPr>
          <p:spPr>
            <a:xfrm>
              <a:off x="724698" y="3772852"/>
              <a:ext cx="246579" cy="1465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 rot="5400000">
              <a:off x="691100" y="3690904"/>
              <a:ext cx="116572" cy="493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91" name="Right Triangle 190"/>
            <p:cNvSpPr/>
            <p:nvPr/>
          </p:nvSpPr>
          <p:spPr>
            <a:xfrm>
              <a:off x="773294" y="3725326"/>
              <a:ext cx="49496" cy="4855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92" name="Right Triangle 191"/>
            <p:cNvSpPr/>
            <p:nvPr/>
          </p:nvSpPr>
          <p:spPr>
            <a:xfrm>
              <a:off x="822790" y="3725326"/>
              <a:ext cx="49496" cy="4855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93" name="Right Triangle 192"/>
            <p:cNvSpPr/>
            <p:nvPr/>
          </p:nvSpPr>
          <p:spPr>
            <a:xfrm>
              <a:off x="872285" y="3725326"/>
              <a:ext cx="49496" cy="4855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94" name="Right Triangle 193"/>
            <p:cNvSpPr/>
            <p:nvPr/>
          </p:nvSpPr>
          <p:spPr>
            <a:xfrm>
              <a:off x="921781" y="3725326"/>
              <a:ext cx="49496" cy="4855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53377" y="3805425"/>
              <a:ext cx="197205" cy="147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753377" y="3843134"/>
              <a:ext cx="197205" cy="147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53377" y="3877978"/>
              <a:ext cx="197205" cy="147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704413" y="4649380"/>
            <a:ext cx="274104" cy="224641"/>
            <a:chOff x="1001078" y="4091934"/>
            <a:chExt cx="869950" cy="617500"/>
          </a:xfrm>
        </p:grpSpPr>
        <p:sp>
          <p:nvSpPr>
            <p:cNvPr id="199" name="Rectangle 198"/>
            <p:cNvSpPr/>
            <p:nvPr/>
          </p:nvSpPr>
          <p:spPr>
            <a:xfrm>
              <a:off x="1001078" y="4256088"/>
              <a:ext cx="869950" cy="4533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 rot="5400000">
              <a:off x="1347947" y="3894069"/>
              <a:ext cx="176212" cy="5719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1088175" y="4356826"/>
              <a:ext cx="695757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1088175" y="4473443"/>
              <a:ext cx="695757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088175" y="4581201"/>
              <a:ext cx="695757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04" name="Cross 203"/>
            <p:cNvSpPr/>
            <p:nvPr/>
          </p:nvSpPr>
          <p:spPr>
            <a:xfrm>
              <a:off x="1347739" y="4129090"/>
              <a:ext cx="176628" cy="182560"/>
            </a:xfrm>
            <a:prstGeom prst="plus">
              <a:avLst>
                <a:gd name="adj" fmla="val 32317"/>
              </a:avLst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4413" y="5177059"/>
            <a:ext cx="216462" cy="243410"/>
            <a:chOff x="3658929" y="3904451"/>
            <a:chExt cx="216462" cy="304416"/>
          </a:xfrm>
        </p:grpSpPr>
        <p:sp>
          <p:nvSpPr>
            <p:cNvPr id="205" name="Lightning Bolt 204"/>
            <p:cNvSpPr/>
            <p:nvPr/>
          </p:nvSpPr>
          <p:spPr>
            <a:xfrm>
              <a:off x="3658929" y="3904451"/>
              <a:ext cx="146568" cy="304416"/>
            </a:xfrm>
            <a:prstGeom prst="lightningBol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805497" y="3951772"/>
              <a:ext cx="69894" cy="182076"/>
              <a:chOff x="2667404" y="3911600"/>
              <a:chExt cx="898525" cy="1345336"/>
            </a:xfrm>
            <a:solidFill>
              <a:schemeClr val="accent3"/>
            </a:solidFill>
          </p:grpSpPr>
          <p:sp>
            <p:nvSpPr>
              <p:cNvPr id="207" name="Oval 206"/>
              <p:cNvSpPr/>
              <p:nvPr/>
            </p:nvSpPr>
            <p:spPr>
              <a:xfrm>
                <a:off x="2667404" y="4356826"/>
                <a:ext cx="898525" cy="90011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208" name="Isosceles Triangle 207"/>
              <p:cNvSpPr/>
              <p:nvPr/>
            </p:nvSpPr>
            <p:spPr>
              <a:xfrm>
                <a:off x="2752725" y="3911600"/>
                <a:ext cx="725869" cy="63513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209" name="Group 208"/>
          <p:cNvGrpSpPr/>
          <p:nvPr/>
        </p:nvGrpSpPr>
        <p:grpSpPr>
          <a:xfrm>
            <a:off x="726539" y="5625134"/>
            <a:ext cx="228321" cy="249779"/>
            <a:chOff x="6207125" y="3927478"/>
            <a:chExt cx="711200" cy="707501"/>
          </a:xfrm>
        </p:grpSpPr>
        <p:grpSp>
          <p:nvGrpSpPr>
            <p:cNvPr id="210" name="Group 209"/>
            <p:cNvGrpSpPr/>
            <p:nvPr/>
          </p:nvGrpSpPr>
          <p:grpSpPr>
            <a:xfrm>
              <a:off x="6279279" y="4153922"/>
              <a:ext cx="312698" cy="452111"/>
              <a:chOff x="7803279" y="3558771"/>
              <a:chExt cx="312698" cy="452111"/>
            </a:xfrm>
          </p:grpSpPr>
          <p:grpSp>
            <p:nvGrpSpPr>
              <p:cNvPr id="222" name="Group 221"/>
              <p:cNvGrpSpPr/>
              <p:nvPr/>
            </p:nvGrpSpPr>
            <p:grpSpPr>
              <a:xfrm>
                <a:off x="7803279" y="3733264"/>
                <a:ext cx="312698" cy="163315"/>
                <a:chOff x="7803279" y="3733264"/>
                <a:chExt cx="312698" cy="163315"/>
              </a:xfrm>
              <a:solidFill>
                <a:schemeClr val="accent3"/>
              </a:solidFill>
            </p:grpSpPr>
            <p:sp>
              <p:nvSpPr>
                <p:cNvPr id="225" name="Oval 224"/>
                <p:cNvSpPr/>
                <p:nvPr/>
              </p:nvSpPr>
              <p:spPr>
                <a:xfrm>
                  <a:off x="7803279" y="3734786"/>
                  <a:ext cx="156349" cy="16179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l"/>
                  <a:endParaRPr lang="en-US" dirty="0" smtClean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26" name="Oval 225"/>
                <p:cNvSpPr/>
                <p:nvPr/>
              </p:nvSpPr>
              <p:spPr>
                <a:xfrm>
                  <a:off x="7959628" y="3733264"/>
                  <a:ext cx="156349" cy="16179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l"/>
                  <a:endParaRPr lang="en-US" dirty="0" smtClean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7870825" y="3734785"/>
                  <a:ext cx="166978" cy="16027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l"/>
                  <a:endParaRPr lang="en-US" dirty="0" smtClean="0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223" name="Oval 222"/>
              <p:cNvSpPr/>
              <p:nvPr/>
            </p:nvSpPr>
            <p:spPr>
              <a:xfrm>
                <a:off x="7881454" y="3558771"/>
                <a:ext cx="156349" cy="16179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803279" y="3810800"/>
                <a:ext cx="312698" cy="2000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6532853" y="4074736"/>
              <a:ext cx="312698" cy="509071"/>
              <a:chOff x="7803279" y="3558771"/>
              <a:chExt cx="312698" cy="509071"/>
            </a:xfrm>
          </p:grpSpPr>
          <p:grpSp>
            <p:nvGrpSpPr>
              <p:cNvPr id="216" name="Group 215"/>
              <p:cNvGrpSpPr/>
              <p:nvPr/>
            </p:nvGrpSpPr>
            <p:grpSpPr>
              <a:xfrm>
                <a:off x="7803279" y="3733264"/>
                <a:ext cx="312698" cy="163315"/>
                <a:chOff x="7803279" y="3733264"/>
                <a:chExt cx="312698" cy="163315"/>
              </a:xfrm>
              <a:solidFill>
                <a:schemeClr val="accent3"/>
              </a:solidFill>
            </p:grpSpPr>
            <p:sp>
              <p:nvSpPr>
                <p:cNvPr id="219" name="Oval 218"/>
                <p:cNvSpPr/>
                <p:nvPr/>
              </p:nvSpPr>
              <p:spPr>
                <a:xfrm>
                  <a:off x="7803279" y="3734786"/>
                  <a:ext cx="156349" cy="16179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l"/>
                  <a:endParaRPr lang="en-US" dirty="0" smtClean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20" name="Oval 219"/>
                <p:cNvSpPr/>
                <p:nvPr/>
              </p:nvSpPr>
              <p:spPr>
                <a:xfrm>
                  <a:off x="7959628" y="3733264"/>
                  <a:ext cx="156349" cy="16179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l"/>
                  <a:endParaRPr lang="en-US" dirty="0" smtClean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7870825" y="3734785"/>
                  <a:ext cx="166978" cy="16027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l"/>
                  <a:endParaRPr lang="en-US" dirty="0" smtClean="0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217" name="Oval 216"/>
              <p:cNvSpPr/>
              <p:nvPr/>
            </p:nvSpPr>
            <p:spPr>
              <a:xfrm>
                <a:off x="7881454" y="3558771"/>
                <a:ext cx="156349" cy="16179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803279" y="3810799"/>
                <a:ext cx="312698" cy="25704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l"/>
                <a:endParaRPr lang="en-US" dirty="0" smtClean="0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212" name="Straight Connector 211"/>
            <p:cNvCxnSpPr/>
            <p:nvPr/>
          </p:nvCxnSpPr>
          <p:spPr>
            <a:xfrm>
              <a:off x="6526503" y="4315715"/>
              <a:ext cx="0" cy="319264"/>
            </a:xfrm>
            <a:prstGeom prst="line">
              <a:avLst/>
            </a:prstGeom>
            <a:ln w="127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Right Triangle 212"/>
            <p:cNvSpPr/>
            <p:nvPr/>
          </p:nvSpPr>
          <p:spPr>
            <a:xfrm>
              <a:off x="6272519" y="4493193"/>
              <a:ext cx="145676" cy="118297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14" name="Right Triangle 213"/>
            <p:cNvSpPr/>
            <p:nvPr/>
          </p:nvSpPr>
          <p:spPr>
            <a:xfrm flipH="1">
              <a:off x="6661746" y="4471634"/>
              <a:ext cx="189632" cy="118297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6207125" y="3927478"/>
              <a:ext cx="711200" cy="685926"/>
            </a:xfrm>
            <a:prstGeom prst="ellipse">
              <a:avLst/>
            </a:prstGeom>
            <a:noFill/>
            <a:ln w="5715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pPr algn="l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pic>
        <p:nvPicPr>
          <p:cNvPr id="228" name="Picture 2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261" y="1185628"/>
            <a:ext cx="492317" cy="478095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940" y="1198068"/>
            <a:ext cx="475564" cy="461825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7125" y="1188778"/>
            <a:ext cx="496505" cy="4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who is a Data Scientist?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“A </a:t>
            </a:r>
            <a:r>
              <a:rPr lang="en-US" u="sng" dirty="0" smtClean="0"/>
              <a:t>data scientist </a:t>
            </a:r>
            <a:r>
              <a:rPr lang="en-US" dirty="0" smtClean="0"/>
              <a:t>knows </a:t>
            </a:r>
            <a:r>
              <a:rPr lang="en-US" i="1" dirty="0" smtClean="0"/>
              <a:t>statistics</a:t>
            </a:r>
            <a:r>
              <a:rPr lang="en-US" dirty="0" smtClean="0"/>
              <a:t> better than most data engineers and a data engineer knows </a:t>
            </a:r>
            <a:r>
              <a:rPr lang="en-US" i="1" dirty="0" smtClean="0"/>
              <a:t>programming</a:t>
            </a:r>
            <a:r>
              <a:rPr lang="en-US" dirty="0" smtClean="0"/>
              <a:t> better than most data scientists.”</a:t>
            </a:r>
          </a:p>
          <a:p>
            <a:endParaRPr lang="en-US" dirty="0"/>
          </a:p>
          <a:p>
            <a:r>
              <a:rPr lang="en-US" dirty="0"/>
              <a:t>Data Engineer = a software engineer specializing in building </a:t>
            </a:r>
            <a:r>
              <a:rPr lang="en-US" dirty="0" smtClean="0"/>
              <a:t>production-grade large scale </a:t>
            </a:r>
            <a:r>
              <a:rPr lang="en-US" dirty="0"/>
              <a:t>data pipelines.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Data Science = Predictive Analytics, Advanced Analytics, Machine Learning, etc.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 vs Predictive Analytics</a:t>
            </a:r>
            <a:endParaRPr lang="en-US" dirty="0"/>
          </a:p>
        </p:txBody>
      </p:sp>
      <p:pic>
        <p:nvPicPr>
          <p:cNvPr id="4" name="Picture 3" descr="data_skill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1553226"/>
            <a:ext cx="5998867" cy="460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Data Scientist need to know?</a:t>
            </a:r>
            <a:endParaRPr lang="en-US" dirty="0"/>
          </a:p>
        </p:txBody>
      </p:sp>
      <p:pic>
        <p:nvPicPr>
          <p:cNvPr id="4" name="Picture 3" descr="drew-conway-data-science-venn-dia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3" y="903266"/>
            <a:ext cx="5886309" cy="5317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4575" y="2467627"/>
            <a:ext cx="4564809" cy="1590806"/>
          </a:xfrm>
          <a:prstGeom prst="rect">
            <a:avLst/>
          </a:prstGeom>
        </p:spPr>
        <p:txBody>
          <a:bodyPr vert="horz" wrap="square" lIns="91440" tIns="91440" rIns="91440" bIns="91440" rtlCol="0">
            <a:noAutofit/>
          </a:bodyPr>
          <a:lstStyle/>
          <a:p>
            <a:r>
              <a:rPr lang="en-US" b="1" i="1" dirty="0" smtClean="0"/>
              <a:t>Is there a robust framework which allows a Data Scientist to conveniently work on large data sets?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079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0"/>
            <a:ext cx="11579384" cy="1016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HDP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d</a:t>
            </a:r>
            <a:r>
              <a:rPr lang="en-US" sz="3200" dirty="0" smtClean="0"/>
              <a:t>elivers a comprehensive data management platform</a:t>
            </a:r>
            <a:endParaRPr lang="en-US" sz="3200" dirty="0"/>
          </a:p>
        </p:txBody>
      </p:sp>
      <p:sp>
        <p:nvSpPr>
          <p:cNvPr id="72" name="Rounded Rectangle 71"/>
          <p:cNvSpPr/>
          <p:nvPr/>
        </p:nvSpPr>
        <p:spPr>
          <a:xfrm>
            <a:off x="817709" y="1251426"/>
            <a:ext cx="7614544" cy="4210759"/>
          </a:xfrm>
          <a:prstGeom prst="roundRect">
            <a:avLst>
              <a:gd name="adj" fmla="val 1828"/>
            </a:avLst>
          </a:prstGeom>
          <a:solidFill>
            <a:srgbClr val="218510"/>
          </a:solidFill>
          <a:ln w="38100" cmpd="sng">
            <a:solidFill>
              <a:srgbClr val="21871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marL="1485900"/>
            <a:r>
              <a:rPr lang="en-US" sz="3200" b="1" dirty="0" smtClean="0">
                <a:solidFill>
                  <a:srgbClr val="FFFFFF"/>
                </a:solidFill>
              </a:rPr>
              <a:t>   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73" name="Picture 72" descr="Hor_RGBLogo ALL white cop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967" y="1412808"/>
            <a:ext cx="1425973" cy="538985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970634" y="1311905"/>
            <a:ext cx="4357131" cy="64996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chemeClr val="bg2"/>
                </a:solidFill>
              </a:rPr>
              <a:t>HDP 2.2</a:t>
            </a:r>
          </a:p>
          <a:p>
            <a:pPr>
              <a:spcBef>
                <a:spcPct val="20000"/>
              </a:spcBef>
            </a:pPr>
            <a:r>
              <a:rPr lang="en-US" sz="1400" b="1" dirty="0" smtClean="0">
                <a:solidFill>
                  <a:schemeClr val="bg2"/>
                </a:solidFill>
              </a:rPr>
              <a:t>Hortonworks </a:t>
            </a:r>
            <a:r>
              <a:rPr lang="en-US" sz="1400" b="1" dirty="0">
                <a:solidFill>
                  <a:schemeClr val="bg2"/>
                </a:solidFill>
              </a:rPr>
              <a:t>Data Platform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817709" y="2106664"/>
            <a:ext cx="7614544" cy="3355522"/>
          </a:xfrm>
          <a:prstGeom prst="roundRect">
            <a:avLst>
              <a:gd name="adj" fmla="val 1828"/>
            </a:avLst>
          </a:prstGeom>
          <a:solidFill>
            <a:schemeClr val="bg2"/>
          </a:solidFill>
          <a:ln w="38100" cmpd="sng">
            <a:solidFill>
              <a:srgbClr val="21871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marL="1485900"/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053369" y="2494679"/>
            <a:ext cx="1050842" cy="2767994"/>
          </a:xfrm>
          <a:prstGeom prst="roundRect">
            <a:avLst>
              <a:gd name="adj" fmla="val 1973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sz="11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192660" y="2300218"/>
            <a:ext cx="1052818" cy="2962455"/>
          </a:xfrm>
          <a:prstGeom prst="roundRect">
            <a:avLst>
              <a:gd name="adj" fmla="val 1973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sz="11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202686" y="3822794"/>
            <a:ext cx="3660986" cy="1302648"/>
          </a:xfrm>
          <a:prstGeom prst="roundRect">
            <a:avLst>
              <a:gd name="adj" fmla="val 1121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t"/>
          <a:lstStyle/>
          <a:p>
            <a:r>
              <a:rPr lang="en-US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 </a:t>
            </a:r>
            <a:endParaRPr lang="en-US" sz="11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79" name="Rounded Rectangle 78"/>
          <p:cNvSpPr>
            <a:spLocks/>
          </p:cNvSpPr>
          <p:nvPr/>
        </p:nvSpPr>
        <p:spPr>
          <a:xfrm>
            <a:off x="7303954" y="2809262"/>
            <a:ext cx="768488" cy="928059"/>
          </a:xfrm>
          <a:prstGeom prst="roundRect">
            <a:avLst>
              <a:gd name="adj" fmla="val 2900"/>
            </a:avLst>
          </a:prstGeom>
          <a:solidFill>
            <a:schemeClr val="tx2"/>
          </a:solidFill>
          <a:ln w="9525" cmpd="sng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Provision, Manage &amp; Monitor</a:t>
            </a:r>
          </a:p>
          <a:p>
            <a:pPr algn="ctr"/>
            <a:endParaRPr lang="en-US" sz="80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Ambari</a:t>
            </a: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Zookeeper</a:t>
            </a:r>
          </a:p>
        </p:txBody>
      </p:sp>
      <p:sp>
        <p:nvSpPr>
          <p:cNvPr id="80" name="Rounded Rectangle 79"/>
          <p:cNvSpPr>
            <a:spLocks/>
          </p:cNvSpPr>
          <p:nvPr/>
        </p:nvSpPr>
        <p:spPr>
          <a:xfrm>
            <a:off x="7303954" y="3814404"/>
            <a:ext cx="768488" cy="1087187"/>
          </a:xfrm>
          <a:prstGeom prst="roundRect">
            <a:avLst>
              <a:gd name="adj" fmla="val 5758"/>
            </a:avLst>
          </a:prstGeom>
          <a:solidFill>
            <a:schemeClr val="tx2"/>
          </a:solidFill>
          <a:ln w="9525" cmpd="sng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Scheduling</a:t>
            </a:r>
          </a:p>
          <a:p>
            <a:pPr algn="ctr"/>
            <a:endParaRPr lang="en-US" sz="80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Oozie</a:t>
            </a:r>
            <a:endParaRPr lang="en-US" sz="5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81" name="Rounded Rectangle 80"/>
          <p:cNvSpPr>
            <a:spLocks/>
          </p:cNvSpPr>
          <p:nvPr/>
        </p:nvSpPr>
        <p:spPr>
          <a:xfrm>
            <a:off x="1134797" y="2815091"/>
            <a:ext cx="865274" cy="2122311"/>
          </a:xfrm>
          <a:prstGeom prst="roundRect">
            <a:avLst>
              <a:gd name="adj" fmla="val 5758"/>
            </a:avLst>
          </a:prstGeom>
          <a:solidFill>
            <a:schemeClr val="tx2"/>
          </a:solidFill>
          <a:ln w="9525" cmpd="sng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Data Workflow, Lifecycle &amp; Governance</a:t>
            </a:r>
          </a:p>
          <a:p>
            <a:pPr algn="ctr"/>
            <a:endParaRPr lang="en-US" sz="900" b="1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Falcon</a:t>
            </a: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Sqoop</a:t>
            </a: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Flume</a:t>
            </a: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NFS</a:t>
            </a: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WebHDFS</a:t>
            </a:r>
            <a:endParaRPr lang="en-US" sz="5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202686" y="2494679"/>
            <a:ext cx="3660988" cy="1243356"/>
          </a:xfrm>
          <a:prstGeom prst="roundRect">
            <a:avLst>
              <a:gd name="adj" fmla="val 1121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t"/>
          <a:lstStyle/>
          <a:p>
            <a:endParaRPr lang="en-US" sz="11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83" name="Rounded Rectangle 82"/>
          <p:cNvSpPr>
            <a:spLocks/>
          </p:cNvSpPr>
          <p:nvPr/>
        </p:nvSpPr>
        <p:spPr>
          <a:xfrm>
            <a:off x="2275870" y="3498433"/>
            <a:ext cx="3497473" cy="499696"/>
          </a:xfrm>
          <a:prstGeom prst="roundRect">
            <a:avLst>
              <a:gd name="adj" fmla="val 5758"/>
            </a:avLst>
          </a:prstGeom>
          <a:solidFill>
            <a:schemeClr val="accent3"/>
          </a:solidFill>
          <a:ln w="9525" cmpd="sng">
            <a:solidFill>
              <a:srgbClr val="334F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37160" rIns="0"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Arial"/>
                <a:cs typeface="Arial"/>
              </a:rPr>
              <a:t>YARN</a:t>
            </a:r>
            <a:r>
              <a:rPr lang="en-US" sz="1400" b="1" dirty="0" smtClean="0">
                <a:solidFill>
                  <a:schemeClr val="bg2"/>
                </a:solidFill>
                <a:latin typeface="Arial"/>
                <a:cs typeface="Arial"/>
              </a:rPr>
              <a:t>: Data Operating System</a:t>
            </a:r>
            <a:endParaRPr lang="en-US" sz="105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5962488" y="2320300"/>
            <a:ext cx="1112179" cy="2942373"/>
          </a:xfrm>
          <a:prstGeom prst="roundRect">
            <a:avLst>
              <a:gd name="adj" fmla="val 1973"/>
            </a:avLst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spcBef>
                <a:spcPts val="400"/>
              </a:spcBef>
            </a:pPr>
            <a:endParaRPr lang="en-US" sz="11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85" name="Rounded Rectangle 84"/>
          <p:cNvSpPr/>
          <p:nvPr/>
        </p:nvSpPr>
        <p:spPr>
          <a:xfrm rot="5400000">
            <a:off x="3892365" y="3291365"/>
            <a:ext cx="274464" cy="3668153"/>
          </a:xfrm>
          <a:prstGeom prst="roundRect">
            <a:avLst>
              <a:gd name="adj" fmla="val 12532"/>
            </a:avLst>
          </a:prstGeom>
          <a:solidFill>
            <a:schemeClr val="accent1">
              <a:lumMod val="7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 MANAGEMENT</a:t>
            </a:r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7" name="Rounded Rectangle 86"/>
          <p:cNvSpPr/>
          <p:nvPr/>
        </p:nvSpPr>
        <p:spPr>
          <a:xfrm rot="5400000">
            <a:off x="6309447" y="1931177"/>
            <a:ext cx="418259" cy="1112178"/>
          </a:xfrm>
          <a:prstGeom prst="roundRect">
            <a:avLst>
              <a:gd name="adj" fmla="val 12532"/>
            </a:avLst>
          </a:prstGeom>
          <a:solidFill>
            <a:schemeClr val="accent1">
              <a:lumMod val="7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8" name="Rounded Rectangle 87"/>
          <p:cNvSpPr/>
          <p:nvPr/>
        </p:nvSpPr>
        <p:spPr>
          <a:xfrm rot="5400000">
            <a:off x="3823030" y="656141"/>
            <a:ext cx="412744" cy="3667765"/>
          </a:xfrm>
          <a:prstGeom prst="roundRect">
            <a:avLst>
              <a:gd name="adj" fmla="val 12532"/>
            </a:avLst>
          </a:prstGeom>
          <a:solidFill>
            <a:schemeClr val="accent1">
              <a:lumMod val="7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BATCH, INTERACTIVE &amp; REAL-TIME </a:t>
            </a:r>
            <a:b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DATA  ACCESS</a:t>
            </a:r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9" name="Rounded Rectangle 88"/>
          <p:cNvSpPr/>
          <p:nvPr/>
        </p:nvSpPr>
        <p:spPr>
          <a:xfrm rot="5400000">
            <a:off x="1369657" y="1961846"/>
            <a:ext cx="418259" cy="1050841"/>
          </a:xfrm>
          <a:prstGeom prst="roundRect">
            <a:avLst>
              <a:gd name="adj" fmla="val 12532"/>
            </a:avLst>
          </a:prstGeom>
          <a:solidFill>
            <a:schemeClr val="accent1">
              <a:lumMod val="7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GOVERNANCE &amp; INTEGRATION</a:t>
            </a:r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0" name="Rounded Rectangle 89"/>
          <p:cNvSpPr>
            <a:spLocks/>
          </p:cNvSpPr>
          <p:nvPr/>
        </p:nvSpPr>
        <p:spPr>
          <a:xfrm>
            <a:off x="6060818" y="2815091"/>
            <a:ext cx="941859" cy="2086499"/>
          </a:xfrm>
          <a:prstGeom prst="roundRect">
            <a:avLst>
              <a:gd name="adj" fmla="val 5758"/>
            </a:avLst>
          </a:prstGeom>
          <a:solidFill>
            <a:schemeClr val="tx2"/>
          </a:solidFill>
          <a:ln w="9525" cmpd="sng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Authentication</a:t>
            </a:r>
          </a:p>
          <a:p>
            <a:pPr algn="ctr"/>
            <a:r>
              <a:rPr lang="en-US" sz="900" b="1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Authorization</a:t>
            </a:r>
          </a:p>
          <a:p>
            <a:pPr algn="ctr"/>
            <a:r>
              <a:rPr lang="en-US" sz="900" b="1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Accounting</a:t>
            </a:r>
          </a:p>
          <a:p>
            <a:pPr algn="ctr"/>
            <a:r>
              <a:rPr lang="en-US" sz="900" b="1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Data Protection</a:t>
            </a:r>
          </a:p>
          <a:p>
            <a:pPr algn="ctr"/>
            <a:endParaRPr lang="en-US" sz="80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Storage: HDFS</a:t>
            </a: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Resources: YARN</a:t>
            </a: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Access: Hive, … </a:t>
            </a: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Pipeline: Falcon</a:t>
            </a:r>
          </a:p>
          <a:p>
            <a:pPr algn="ctr"/>
            <a:r>
              <a:rPr lang="en-US" sz="8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Cluster: Knox</a:t>
            </a:r>
            <a:endParaRPr lang="en-US" sz="5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91" name="Rounded Rectangle 90"/>
          <p:cNvSpPr/>
          <p:nvPr/>
        </p:nvSpPr>
        <p:spPr>
          <a:xfrm rot="5400000">
            <a:off x="7506360" y="1957278"/>
            <a:ext cx="417797" cy="1060438"/>
          </a:xfrm>
          <a:prstGeom prst="roundRect">
            <a:avLst>
              <a:gd name="adj" fmla="val 12532"/>
            </a:avLst>
          </a:prstGeom>
          <a:solidFill>
            <a:schemeClr val="accent1">
              <a:lumMod val="7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OPERATIONS</a:t>
            </a:r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2" name="Rounded Rectangle 37"/>
          <p:cNvSpPr>
            <a:spLocks/>
          </p:cNvSpPr>
          <p:nvPr/>
        </p:nvSpPr>
        <p:spPr>
          <a:xfrm>
            <a:off x="2269077" y="2815091"/>
            <a:ext cx="459000" cy="817853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tx2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Script</a:t>
            </a:r>
          </a:p>
          <a:p>
            <a:pPr algn="ctr"/>
            <a:r>
              <a:rPr lang="en-US" sz="900" kern="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/>
            </a:r>
            <a:br>
              <a:rPr lang="en-US" sz="900" kern="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</a:br>
            <a:r>
              <a:rPr lang="en-US" sz="800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Pig</a:t>
            </a:r>
            <a:endParaRPr lang="en-US" sz="800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93" name="Rounded Rectangle 37"/>
          <p:cNvSpPr>
            <a:spLocks/>
          </p:cNvSpPr>
          <p:nvPr/>
        </p:nvSpPr>
        <p:spPr>
          <a:xfrm>
            <a:off x="4238563" y="2815091"/>
            <a:ext cx="436568" cy="817853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tx2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Search</a:t>
            </a:r>
            <a:endParaRPr lang="en-US" sz="900" b="1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r>
              <a:rPr lang="en-US" sz="800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Solr</a:t>
            </a:r>
            <a:endParaRPr lang="en-US" sz="800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94" name="Rounded Rectangle 37"/>
          <p:cNvSpPr>
            <a:spLocks/>
          </p:cNvSpPr>
          <p:nvPr/>
        </p:nvSpPr>
        <p:spPr>
          <a:xfrm>
            <a:off x="2757452" y="2815091"/>
            <a:ext cx="497418" cy="817853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tx2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SQL</a:t>
            </a:r>
            <a:endParaRPr lang="en-US" sz="900" b="1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r>
              <a:rPr lang="en-US" sz="800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Hive HCatalog</a:t>
            </a:r>
            <a:endParaRPr lang="en-US" sz="500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95" name="Rounded Rectangle 37"/>
          <p:cNvSpPr>
            <a:spLocks/>
          </p:cNvSpPr>
          <p:nvPr/>
        </p:nvSpPr>
        <p:spPr>
          <a:xfrm>
            <a:off x="3284245" y="2815091"/>
            <a:ext cx="459000" cy="817853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tx2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NoSQL</a:t>
            </a:r>
            <a:endParaRPr lang="en-US" sz="900" b="1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r>
              <a:rPr lang="en-US" sz="800" kern="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HBase</a:t>
            </a:r>
          </a:p>
          <a:p>
            <a:pPr algn="ctr"/>
            <a:r>
              <a:rPr lang="en-US" sz="800" kern="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Accumulo</a:t>
            </a: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96" name="Rounded Rectangle 37"/>
          <p:cNvSpPr>
            <a:spLocks/>
          </p:cNvSpPr>
          <p:nvPr/>
        </p:nvSpPr>
        <p:spPr>
          <a:xfrm>
            <a:off x="3772620" y="2815091"/>
            <a:ext cx="436568" cy="817853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tx2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Stream</a:t>
            </a:r>
            <a:endParaRPr lang="en-US" sz="900" b="1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r>
              <a:rPr lang="en-US" sz="900" b="1" kern="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800" kern="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Storm</a:t>
            </a:r>
            <a:endParaRPr lang="en-US" sz="600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800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97" name="Rounded Rectangle 37"/>
          <p:cNvSpPr>
            <a:spLocks/>
          </p:cNvSpPr>
          <p:nvPr/>
        </p:nvSpPr>
        <p:spPr>
          <a:xfrm>
            <a:off x="5329431" y="2815091"/>
            <a:ext cx="455608" cy="817853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tx2">
              <a:lumMod val="95000"/>
            </a:schemeClr>
          </a:solidFill>
          <a:ln w="9525" cmpd="sng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900" b="1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Other ISVs</a:t>
            </a:r>
          </a:p>
          <a:p>
            <a:pPr algn="ctr"/>
            <a:endParaRPr lang="en-US" sz="900" b="1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2358518" y="4115846"/>
            <a:ext cx="3308943" cy="727355"/>
            <a:chOff x="2499285" y="4541714"/>
            <a:chExt cx="3308943" cy="727355"/>
          </a:xfrm>
        </p:grpSpPr>
        <p:grpSp>
          <p:nvGrpSpPr>
            <p:cNvPr id="99" name="Group 98"/>
            <p:cNvGrpSpPr/>
            <p:nvPr/>
          </p:nvGrpSpPr>
          <p:grpSpPr>
            <a:xfrm>
              <a:off x="2499285" y="4541714"/>
              <a:ext cx="3001931" cy="727355"/>
              <a:chOff x="2573538" y="3889648"/>
              <a:chExt cx="3001931" cy="727355"/>
            </a:xfrm>
            <a:solidFill>
              <a:schemeClr val="tx2"/>
            </a:solidFill>
          </p:grpSpPr>
          <p:sp>
            <p:nvSpPr>
              <p:cNvPr id="103" name="Rounded Rectangle 102"/>
              <p:cNvSpPr>
                <a:spLocks/>
              </p:cNvSpPr>
              <p:nvPr/>
            </p:nvSpPr>
            <p:spPr>
              <a:xfrm>
                <a:off x="2573538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105" name="Rounded Rectangle 104"/>
              <p:cNvSpPr>
                <a:spLocks/>
              </p:cNvSpPr>
              <p:nvPr/>
            </p:nvSpPr>
            <p:spPr>
              <a:xfrm>
                <a:off x="2876974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6" name="Rounded Rectangle 105"/>
              <p:cNvSpPr>
                <a:spLocks/>
              </p:cNvSpPr>
              <p:nvPr/>
            </p:nvSpPr>
            <p:spPr>
              <a:xfrm>
                <a:off x="3180410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7" name="Rounded Rectangle 106"/>
              <p:cNvSpPr>
                <a:spLocks/>
              </p:cNvSpPr>
              <p:nvPr/>
            </p:nvSpPr>
            <p:spPr>
              <a:xfrm>
                <a:off x="3483846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9" name="Rounded Rectangle 118"/>
              <p:cNvSpPr>
                <a:spLocks/>
              </p:cNvSpPr>
              <p:nvPr/>
            </p:nvSpPr>
            <p:spPr>
              <a:xfrm>
                <a:off x="3787282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5" name="Rounded Rectangle 124"/>
              <p:cNvSpPr>
                <a:spLocks/>
              </p:cNvSpPr>
              <p:nvPr/>
            </p:nvSpPr>
            <p:spPr>
              <a:xfrm>
                <a:off x="4090718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7" name="Rounded Rectangle 126"/>
              <p:cNvSpPr>
                <a:spLocks/>
              </p:cNvSpPr>
              <p:nvPr/>
            </p:nvSpPr>
            <p:spPr>
              <a:xfrm>
                <a:off x="4394154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3" name="Rounded Rectangle 132"/>
              <p:cNvSpPr>
                <a:spLocks/>
              </p:cNvSpPr>
              <p:nvPr/>
            </p:nvSpPr>
            <p:spPr>
              <a:xfrm>
                <a:off x="4697590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Rounded Rectangle 167"/>
              <p:cNvSpPr>
                <a:spLocks/>
              </p:cNvSpPr>
              <p:nvPr/>
            </p:nvSpPr>
            <p:spPr>
              <a:xfrm>
                <a:off x="5001026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9" name="Rounded Rectangle 168"/>
              <p:cNvSpPr>
                <a:spLocks/>
              </p:cNvSpPr>
              <p:nvPr/>
            </p:nvSpPr>
            <p:spPr>
              <a:xfrm>
                <a:off x="5304462" y="3889648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Rounded Rectangle 169"/>
              <p:cNvSpPr>
                <a:spLocks/>
              </p:cNvSpPr>
              <p:nvPr/>
            </p:nvSpPr>
            <p:spPr>
              <a:xfrm>
                <a:off x="2573538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1" name="Rounded Rectangle 170"/>
              <p:cNvSpPr>
                <a:spLocks/>
              </p:cNvSpPr>
              <p:nvPr/>
            </p:nvSpPr>
            <p:spPr>
              <a:xfrm>
                <a:off x="2876974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Rounded Rectangle 171"/>
              <p:cNvSpPr>
                <a:spLocks/>
              </p:cNvSpPr>
              <p:nvPr/>
            </p:nvSpPr>
            <p:spPr>
              <a:xfrm>
                <a:off x="3180410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" name="Rounded Rectangle 172"/>
              <p:cNvSpPr>
                <a:spLocks/>
              </p:cNvSpPr>
              <p:nvPr/>
            </p:nvSpPr>
            <p:spPr>
              <a:xfrm>
                <a:off x="3483846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" name="Rounded Rectangle 173"/>
              <p:cNvSpPr>
                <a:spLocks/>
              </p:cNvSpPr>
              <p:nvPr/>
            </p:nvSpPr>
            <p:spPr>
              <a:xfrm>
                <a:off x="3787282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" name="Rounded Rectangle 175"/>
              <p:cNvSpPr>
                <a:spLocks/>
              </p:cNvSpPr>
              <p:nvPr/>
            </p:nvSpPr>
            <p:spPr>
              <a:xfrm>
                <a:off x="4090718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7" name="Rounded Rectangle 176"/>
              <p:cNvSpPr>
                <a:spLocks/>
              </p:cNvSpPr>
              <p:nvPr/>
            </p:nvSpPr>
            <p:spPr>
              <a:xfrm>
                <a:off x="4394154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" name="Rounded Rectangle 177"/>
              <p:cNvSpPr>
                <a:spLocks/>
              </p:cNvSpPr>
              <p:nvPr/>
            </p:nvSpPr>
            <p:spPr>
              <a:xfrm>
                <a:off x="4697590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9" name="Rounded Rectangle 178"/>
              <p:cNvSpPr>
                <a:spLocks/>
              </p:cNvSpPr>
              <p:nvPr/>
            </p:nvSpPr>
            <p:spPr>
              <a:xfrm>
                <a:off x="5001026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" name="Rounded Rectangle 179"/>
              <p:cNvSpPr>
                <a:spLocks/>
              </p:cNvSpPr>
              <p:nvPr/>
            </p:nvSpPr>
            <p:spPr>
              <a:xfrm>
                <a:off x="5304462" y="4145352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1" name="Rounded Rectangle 180"/>
              <p:cNvSpPr>
                <a:spLocks/>
              </p:cNvSpPr>
              <p:nvPr/>
            </p:nvSpPr>
            <p:spPr>
              <a:xfrm>
                <a:off x="2573538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" name="Rounded Rectangle 181"/>
              <p:cNvSpPr>
                <a:spLocks/>
              </p:cNvSpPr>
              <p:nvPr/>
            </p:nvSpPr>
            <p:spPr>
              <a:xfrm>
                <a:off x="2876974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3" name="Rounded Rectangle 182"/>
              <p:cNvSpPr>
                <a:spLocks/>
              </p:cNvSpPr>
              <p:nvPr/>
            </p:nvSpPr>
            <p:spPr>
              <a:xfrm>
                <a:off x="3180410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4" name="Rounded Rectangle 183"/>
              <p:cNvSpPr>
                <a:spLocks/>
              </p:cNvSpPr>
              <p:nvPr/>
            </p:nvSpPr>
            <p:spPr>
              <a:xfrm>
                <a:off x="3483846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5" name="Rounded Rectangle 184"/>
              <p:cNvSpPr>
                <a:spLocks/>
              </p:cNvSpPr>
              <p:nvPr/>
            </p:nvSpPr>
            <p:spPr>
              <a:xfrm>
                <a:off x="3787282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6" name="Rounded Rectangle 185"/>
              <p:cNvSpPr>
                <a:spLocks/>
              </p:cNvSpPr>
              <p:nvPr/>
            </p:nvSpPr>
            <p:spPr>
              <a:xfrm>
                <a:off x="4090718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7" name="Rounded Rectangle 186"/>
              <p:cNvSpPr>
                <a:spLocks/>
              </p:cNvSpPr>
              <p:nvPr/>
            </p:nvSpPr>
            <p:spPr>
              <a:xfrm>
                <a:off x="4394154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8" name="Rounded Rectangle 187"/>
              <p:cNvSpPr>
                <a:spLocks/>
              </p:cNvSpPr>
              <p:nvPr/>
            </p:nvSpPr>
            <p:spPr>
              <a:xfrm>
                <a:off x="4697590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9" name="Rounded Rectangle 188"/>
              <p:cNvSpPr>
                <a:spLocks/>
              </p:cNvSpPr>
              <p:nvPr/>
            </p:nvSpPr>
            <p:spPr>
              <a:xfrm>
                <a:off x="5001026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0" name="Rounded Rectangle 189"/>
              <p:cNvSpPr>
                <a:spLocks/>
              </p:cNvSpPr>
              <p:nvPr/>
            </p:nvSpPr>
            <p:spPr>
              <a:xfrm>
                <a:off x="5304462" y="4397694"/>
                <a:ext cx="271007" cy="219309"/>
              </a:xfrm>
              <a:prstGeom prst="roundRect">
                <a:avLst>
                  <a:gd name="adj" fmla="val 5758"/>
                </a:avLst>
              </a:prstGeom>
              <a:grpFill/>
              <a:ln w="9525" cmpd="sng">
                <a:solidFill>
                  <a:srgbClr val="355F14">
                    <a:alpha val="21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/>
                <a:r>
                  <a:rPr lang="en-US" sz="700" dirty="0" smtClean="0">
                    <a:solidFill>
                      <a:srgbClr val="1E1E1E">
                        <a:lumMod val="75000"/>
                        <a:lumOff val="25000"/>
                      </a:srgbClr>
                    </a:solidFill>
                    <a:latin typeface="Arial"/>
                    <a:cs typeface="Arial"/>
                  </a:rPr>
                  <a:t>°</a:t>
                </a:r>
                <a:endParaRPr lang="en-US" sz="7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0" name="Rounded Rectangle 99"/>
            <p:cNvSpPr>
              <a:spLocks/>
            </p:cNvSpPr>
            <p:nvPr/>
          </p:nvSpPr>
          <p:spPr>
            <a:xfrm>
              <a:off x="5537221" y="4541714"/>
              <a:ext cx="271007" cy="219309"/>
            </a:xfrm>
            <a:prstGeom prst="roundRect">
              <a:avLst>
                <a:gd name="adj" fmla="val 5758"/>
              </a:avLst>
            </a:prstGeom>
            <a:solidFill>
              <a:schemeClr val="tx2"/>
            </a:solidFill>
            <a:ln w="9525" cmpd="sng">
              <a:solidFill>
                <a:srgbClr val="355F14">
                  <a:alpha val="21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/>
              <a:r>
                <a:rPr lang="en-US" sz="700" dirty="0" smtClean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rPr>
                <a:t>°</a:t>
              </a:r>
              <a:endParaRPr lang="en-US" sz="70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101" name="Rounded Rectangle 100"/>
            <p:cNvSpPr>
              <a:spLocks/>
            </p:cNvSpPr>
            <p:nvPr/>
          </p:nvSpPr>
          <p:spPr>
            <a:xfrm>
              <a:off x="5537221" y="4797418"/>
              <a:ext cx="271007" cy="219309"/>
            </a:xfrm>
            <a:prstGeom prst="roundRect">
              <a:avLst>
                <a:gd name="adj" fmla="val 5758"/>
              </a:avLst>
            </a:prstGeom>
            <a:solidFill>
              <a:schemeClr val="tx2"/>
            </a:solidFill>
            <a:ln w="9525" cmpd="sng">
              <a:solidFill>
                <a:srgbClr val="355F14">
                  <a:alpha val="21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/>
              <a:r>
                <a:rPr lang="en-US" sz="700" dirty="0" smtClean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rPr>
                <a:t>°</a:t>
              </a:r>
              <a:endParaRPr lang="en-US" sz="700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102" name="Rounded Rectangle 101"/>
            <p:cNvSpPr>
              <a:spLocks/>
            </p:cNvSpPr>
            <p:nvPr/>
          </p:nvSpPr>
          <p:spPr>
            <a:xfrm>
              <a:off x="5537221" y="5049760"/>
              <a:ext cx="271007" cy="219309"/>
            </a:xfrm>
            <a:prstGeom prst="roundRect">
              <a:avLst>
                <a:gd name="adj" fmla="val 5758"/>
              </a:avLst>
            </a:prstGeom>
            <a:solidFill>
              <a:schemeClr val="tx2"/>
            </a:solidFill>
            <a:ln w="9525" cmpd="sng">
              <a:solidFill>
                <a:srgbClr val="355F14">
                  <a:alpha val="21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/>
              <a:r>
                <a:rPr lang="en-US" sz="700" b="1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Arial"/>
                  <a:cs typeface="Arial"/>
                </a:rPr>
                <a:t>N</a:t>
              </a:r>
            </a:p>
          </p:txBody>
        </p:sp>
      </p:grpSp>
      <p:sp>
        <p:nvSpPr>
          <p:cNvPr id="191" name="Rounded Rectangle 190"/>
          <p:cNvSpPr>
            <a:spLocks/>
          </p:cNvSpPr>
          <p:nvPr/>
        </p:nvSpPr>
        <p:spPr>
          <a:xfrm>
            <a:off x="2275871" y="4058814"/>
            <a:ext cx="3497472" cy="842777"/>
          </a:xfrm>
          <a:prstGeom prst="roundRect">
            <a:avLst>
              <a:gd name="adj" fmla="val 5758"/>
            </a:avLst>
          </a:prstGeom>
          <a:solidFill>
            <a:schemeClr val="tx2">
              <a:alpha val="75000"/>
            </a:schemeClr>
          </a:solidFill>
          <a:ln w="952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HDFS </a:t>
            </a:r>
            <a:br>
              <a:rPr lang="en-US" sz="1200" b="1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(Hadoop Distributed File System)</a:t>
            </a:r>
            <a:endParaRPr lang="en-US" sz="100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92" name="Rounded Rectangle 37"/>
          <p:cNvSpPr>
            <a:spLocks/>
          </p:cNvSpPr>
          <p:nvPr/>
        </p:nvSpPr>
        <p:spPr>
          <a:xfrm>
            <a:off x="4704506" y="2815091"/>
            <a:ext cx="595551" cy="817853"/>
          </a:xfrm>
          <a:custGeom>
            <a:avLst/>
            <a:gdLst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100841"/>
              <a:gd name="connsiteX1" fmla="*/ 28501 w 494985"/>
              <a:gd name="connsiteY1" fmla="*/ 0 h 1100841"/>
              <a:gd name="connsiteX2" fmla="*/ 466484 w 494985"/>
              <a:gd name="connsiteY2" fmla="*/ 0 h 1100841"/>
              <a:gd name="connsiteX3" fmla="*/ 494985 w 494985"/>
              <a:gd name="connsiteY3" fmla="*/ 28501 h 1100841"/>
              <a:gd name="connsiteX4" fmla="*/ 494985 w 494985"/>
              <a:gd name="connsiteY4" fmla="*/ 1006985 h 1100841"/>
              <a:gd name="connsiteX5" fmla="*/ 466484 w 494985"/>
              <a:gd name="connsiteY5" fmla="*/ 1035486 h 1100841"/>
              <a:gd name="connsiteX6" fmla="*/ 202850 w 494985"/>
              <a:gd name="connsiteY6" fmla="*/ 1100839 h 1100841"/>
              <a:gd name="connsiteX7" fmla="*/ 28501 w 494985"/>
              <a:gd name="connsiteY7" fmla="*/ 1035486 h 1100841"/>
              <a:gd name="connsiteX8" fmla="*/ 0 w 494985"/>
              <a:gd name="connsiteY8" fmla="*/ 1006985 h 1100841"/>
              <a:gd name="connsiteX9" fmla="*/ 0 w 494985"/>
              <a:gd name="connsiteY9" fmla="*/ 28501 h 1100841"/>
              <a:gd name="connsiteX0" fmla="*/ 0 w 494985"/>
              <a:gd name="connsiteY0" fmla="*/ 28501 h 1122703"/>
              <a:gd name="connsiteX1" fmla="*/ 28501 w 494985"/>
              <a:gd name="connsiteY1" fmla="*/ 0 h 1122703"/>
              <a:gd name="connsiteX2" fmla="*/ 466484 w 494985"/>
              <a:gd name="connsiteY2" fmla="*/ 0 h 1122703"/>
              <a:gd name="connsiteX3" fmla="*/ 494985 w 494985"/>
              <a:gd name="connsiteY3" fmla="*/ 28501 h 1122703"/>
              <a:gd name="connsiteX4" fmla="*/ 494985 w 494985"/>
              <a:gd name="connsiteY4" fmla="*/ 1006985 h 1122703"/>
              <a:gd name="connsiteX5" fmla="*/ 466484 w 494985"/>
              <a:gd name="connsiteY5" fmla="*/ 1035486 h 1122703"/>
              <a:gd name="connsiteX6" fmla="*/ 326675 w 494985"/>
              <a:gd name="connsiteY6" fmla="*/ 1119889 h 1122703"/>
              <a:gd name="connsiteX7" fmla="*/ 202850 w 494985"/>
              <a:gd name="connsiteY7" fmla="*/ 1100839 h 1122703"/>
              <a:gd name="connsiteX8" fmla="*/ 28501 w 494985"/>
              <a:gd name="connsiteY8" fmla="*/ 1035486 h 1122703"/>
              <a:gd name="connsiteX9" fmla="*/ 0 w 494985"/>
              <a:gd name="connsiteY9" fmla="*/ 1006985 h 1122703"/>
              <a:gd name="connsiteX10" fmla="*/ 0 w 494985"/>
              <a:gd name="connsiteY10" fmla="*/ 28501 h 1122703"/>
              <a:gd name="connsiteX0" fmla="*/ 0 w 494985"/>
              <a:gd name="connsiteY0" fmla="*/ 28501 h 1120138"/>
              <a:gd name="connsiteX1" fmla="*/ 28501 w 494985"/>
              <a:gd name="connsiteY1" fmla="*/ 0 h 1120138"/>
              <a:gd name="connsiteX2" fmla="*/ 466484 w 494985"/>
              <a:gd name="connsiteY2" fmla="*/ 0 h 1120138"/>
              <a:gd name="connsiteX3" fmla="*/ 494985 w 494985"/>
              <a:gd name="connsiteY3" fmla="*/ 28501 h 1120138"/>
              <a:gd name="connsiteX4" fmla="*/ 494985 w 494985"/>
              <a:gd name="connsiteY4" fmla="*/ 1006985 h 1120138"/>
              <a:gd name="connsiteX5" fmla="*/ 466484 w 494985"/>
              <a:gd name="connsiteY5" fmla="*/ 1035486 h 1120138"/>
              <a:gd name="connsiteX6" fmla="*/ 364775 w 494985"/>
              <a:gd name="connsiteY6" fmla="*/ 1062739 h 1120138"/>
              <a:gd name="connsiteX7" fmla="*/ 326675 w 494985"/>
              <a:gd name="connsiteY7" fmla="*/ 1119889 h 1120138"/>
              <a:gd name="connsiteX8" fmla="*/ 202850 w 494985"/>
              <a:gd name="connsiteY8" fmla="*/ 1100839 h 1120138"/>
              <a:gd name="connsiteX9" fmla="*/ 28501 w 494985"/>
              <a:gd name="connsiteY9" fmla="*/ 1035486 h 1120138"/>
              <a:gd name="connsiteX10" fmla="*/ 0 w 494985"/>
              <a:gd name="connsiteY10" fmla="*/ 1006985 h 1120138"/>
              <a:gd name="connsiteX11" fmla="*/ 0 w 494985"/>
              <a:gd name="connsiteY11" fmla="*/ 28501 h 1120138"/>
              <a:gd name="connsiteX0" fmla="*/ 0 w 494985"/>
              <a:gd name="connsiteY0" fmla="*/ 28501 h 1126828"/>
              <a:gd name="connsiteX1" fmla="*/ 28501 w 494985"/>
              <a:gd name="connsiteY1" fmla="*/ 0 h 1126828"/>
              <a:gd name="connsiteX2" fmla="*/ 466484 w 494985"/>
              <a:gd name="connsiteY2" fmla="*/ 0 h 1126828"/>
              <a:gd name="connsiteX3" fmla="*/ 494985 w 494985"/>
              <a:gd name="connsiteY3" fmla="*/ 28501 h 1126828"/>
              <a:gd name="connsiteX4" fmla="*/ 494985 w 494985"/>
              <a:gd name="connsiteY4" fmla="*/ 1006985 h 1126828"/>
              <a:gd name="connsiteX5" fmla="*/ 466484 w 494985"/>
              <a:gd name="connsiteY5" fmla="*/ 1035486 h 1126828"/>
              <a:gd name="connsiteX6" fmla="*/ 364775 w 494985"/>
              <a:gd name="connsiteY6" fmla="*/ 1062739 h 1126828"/>
              <a:gd name="connsiteX7" fmla="*/ 326675 w 494985"/>
              <a:gd name="connsiteY7" fmla="*/ 1119889 h 1126828"/>
              <a:gd name="connsiteX8" fmla="*/ 212375 w 494985"/>
              <a:gd name="connsiteY8" fmla="*/ 1124651 h 1126828"/>
              <a:gd name="connsiteX9" fmla="*/ 28501 w 494985"/>
              <a:gd name="connsiteY9" fmla="*/ 1035486 h 1126828"/>
              <a:gd name="connsiteX10" fmla="*/ 0 w 494985"/>
              <a:gd name="connsiteY10" fmla="*/ 1006985 h 1126828"/>
              <a:gd name="connsiteX11" fmla="*/ 0 w 494985"/>
              <a:gd name="connsiteY11" fmla="*/ 28501 h 1126828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45700 w 494985"/>
              <a:gd name="connsiteY9" fmla="*/ 1038927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26922"/>
              <a:gd name="connsiteX1" fmla="*/ 28501 w 494985"/>
              <a:gd name="connsiteY1" fmla="*/ 0 h 1126922"/>
              <a:gd name="connsiteX2" fmla="*/ 466484 w 494985"/>
              <a:gd name="connsiteY2" fmla="*/ 0 h 1126922"/>
              <a:gd name="connsiteX3" fmla="*/ 494985 w 494985"/>
              <a:gd name="connsiteY3" fmla="*/ 28501 h 1126922"/>
              <a:gd name="connsiteX4" fmla="*/ 494985 w 494985"/>
              <a:gd name="connsiteY4" fmla="*/ 1006985 h 1126922"/>
              <a:gd name="connsiteX5" fmla="*/ 466484 w 494985"/>
              <a:gd name="connsiteY5" fmla="*/ 1035486 h 1126922"/>
              <a:gd name="connsiteX6" fmla="*/ 364775 w 494985"/>
              <a:gd name="connsiteY6" fmla="*/ 1062739 h 1126922"/>
              <a:gd name="connsiteX7" fmla="*/ 326675 w 494985"/>
              <a:gd name="connsiteY7" fmla="*/ 1119889 h 1126922"/>
              <a:gd name="connsiteX8" fmla="*/ 212375 w 494985"/>
              <a:gd name="connsiteY8" fmla="*/ 1124651 h 1126922"/>
              <a:gd name="connsiteX9" fmla="*/ 150463 w 494985"/>
              <a:gd name="connsiteY9" fmla="*/ 1053215 h 1126922"/>
              <a:gd name="connsiteX10" fmla="*/ 28501 w 494985"/>
              <a:gd name="connsiteY10" fmla="*/ 1035486 h 1126922"/>
              <a:gd name="connsiteX11" fmla="*/ 0 w 494985"/>
              <a:gd name="connsiteY11" fmla="*/ 1006985 h 1126922"/>
              <a:gd name="connsiteX12" fmla="*/ 0 w 494985"/>
              <a:gd name="connsiteY12" fmla="*/ 28501 h 1126922"/>
              <a:gd name="connsiteX0" fmla="*/ 0 w 494985"/>
              <a:gd name="connsiteY0" fmla="*/ 28501 h 1119930"/>
              <a:gd name="connsiteX1" fmla="*/ 28501 w 494985"/>
              <a:gd name="connsiteY1" fmla="*/ 0 h 1119930"/>
              <a:gd name="connsiteX2" fmla="*/ 466484 w 494985"/>
              <a:gd name="connsiteY2" fmla="*/ 0 h 1119930"/>
              <a:gd name="connsiteX3" fmla="*/ 494985 w 494985"/>
              <a:gd name="connsiteY3" fmla="*/ 28501 h 1119930"/>
              <a:gd name="connsiteX4" fmla="*/ 494985 w 494985"/>
              <a:gd name="connsiteY4" fmla="*/ 1006985 h 1119930"/>
              <a:gd name="connsiteX5" fmla="*/ 466484 w 494985"/>
              <a:gd name="connsiteY5" fmla="*/ 1035486 h 1119930"/>
              <a:gd name="connsiteX6" fmla="*/ 364775 w 494985"/>
              <a:gd name="connsiteY6" fmla="*/ 1062739 h 1119930"/>
              <a:gd name="connsiteX7" fmla="*/ 326675 w 494985"/>
              <a:gd name="connsiteY7" fmla="*/ 1119889 h 1119930"/>
              <a:gd name="connsiteX8" fmla="*/ 150463 w 494985"/>
              <a:gd name="connsiteY8" fmla="*/ 1053215 h 1119930"/>
              <a:gd name="connsiteX9" fmla="*/ 28501 w 494985"/>
              <a:gd name="connsiteY9" fmla="*/ 1035486 h 1119930"/>
              <a:gd name="connsiteX10" fmla="*/ 0 w 494985"/>
              <a:gd name="connsiteY10" fmla="*/ 1006985 h 1119930"/>
              <a:gd name="connsiteX11" fmla="*/ 0 w 494985"/>
              <a:gd name="connsiteY11" fmla="*/ 28501 h 1119930"/>
              <a:gd name="connsiteX0" fmla="*/ 0 w 494985"/>
              <a:gd name="connsiteY0" fmla="*/ 28501 h 1120193"/>
              <a:gd name="connsiteX1" fmla="*/ 28501 w 494985"/>
              <a:gd name="connsiteY1" fmla="*/ 0 h 1120193"/>
              <a:gd name="connsiteX2" fmla="*/ 466484 w 494985"/>
              <a:gd name="connsiteY2" fmla="*/ 0 h 1120193"/>
              <a:gd name="connsiteX3" fmla="*/ 494985 w 494985"/>
              <a:gd name="connsiteY3" fmla="*/ 28501 h 1120193"/>
              <a:gd name="connsiteX4" fmla="*/ 494985 w 494985"/>
              <a:gd name="connsiteY4" fmla="*/ 1006985 h 1120193"/>
              <a:gd name="connsiteX5" fmla="*/ 466484 w 494985"/>
              <a:gd name="connsiteY5" fmla="*/ 1035486 h 1120193"/>
              <a:gd name="connsiteX6" fmla="*/ 364775 w 494985"/>
              <a:gd name="connsiteY6" fmla="*/ 1062739 h 1120193"/>
              <a:gd name="connsiteX7" fmla="*/ 326675 w 494985"/>
              <a:gd name="connsiteY7" fmla="*/ 1119889 h 1120193"/>
              <a:gd name="connsiteX8" fmla="*/ 28501 w 494985"/>
              <a:gd name="connsiteY8" fmla="*/ 1035486 h 1120193"/>
              <a:gd name="connsiteX9" fmla="*/ 0 w 494985"/>
              <a:gd name="connsiteY9" fmla="*/ 1006985 h 1120193"/>
              <a:gd name="connsiteX10" fmla="*/ 0 w 494985"/>
              <a:gd name="connsiteY10" fmla="*/ 28501 h 1120193"/>
              <a:gd name="connsiteX0" fmla="*/ 0 w 494985"/>
              <a:gd name="connsiteY0" fmla="*/ 28501 h 1062739"/>
              <a:gd name="connsiteX1" fmla="*/ 28501 w 494985"/>
              <a:gd name="connsiteY1" fmla="*/ 0 h 1062739"/>
              <a:gd name="connsiteX2" fmla="*/ 466484 w 494985"/>
              <a:gd name="connsiteY2" fmla="*/ 0 h 1062739"/>
              <a:gd name="connsiteX3" fmla="*/ 494985 w 494985"/>
              <a:gd name="connsiteY3" fmla="*/ 28501 h 1062739"/>
              <a:gd name="connsiteX4" fmla="*/ 494985 w 494985"/>
              <a:gd name="connsiteY4" fmla="*/ 1006985 h 1062739"/>
              <a:gd name="connsiteX5" fmla="*/ 466484 w 494985"/>
              <a:gd name="connsiteY5" fmla="*/ 1035486 h 1062739"/>
              <a:gd name="connsiteX6" fmla="*/ 364775 w 494985"/>
              <a:gd name="connsiteY6" fmla="*/ 1062739 h 1062739"/>
              <a:gd name="connsiteX7" fmla="*/ 28501 w 494985"/>
              <a:gd name="connsiteY7" fmla="*/ 1035486 h 1062739"/>
              <a:gd name="connsiteX8" fmla="*/ 0 w 494985"/>
              <a:gd name="connsiteY8" fmla="*/ 1006985 h 1062739"/>
              <a:gd name="connsiteX9" fmla="*/ 0 w 494985"/>
              <a:gd name="connsiteY9" fmla="*/ 28501 h 1062739"/>
              <a:gd name="connsiteX0" fmla="*/ 0 w 494985"/>
              <a:gd name="connsiteY0" fmla="*/ 28501 h 1035486"/>
              <a:gd name="connsiteX1" fmla="*/ 28501 w 494985"/>
              <a:gd name="connsiteY1" fmla="*/ 0 h 1035486"/>
              <a:gd name="connsiteX2" fmla="*/ 466484 w 494985"/>
              <a:gd name="connsiteY2" fmla="*/ 0 h 1035486"/>
              <a:gd name="connsiteX3" fmla="*/ 494985 w 494985"/>
              <a:gd name="connsiteY3" fmla="*/ 28501 h 1035486"/>
              <a:gd name="connsiteX4" fmla="*/ 494985 w 494985"/>
              <a:gd name="connsiteY4" fmla="*/ 1006985 h 1035486"/>
              <a:gd name="connsiteX5" fmla="*/ 466484 w 494985"/>
              <a:gd name="connsiteY5" fmla="*/ 1035486 h 1035486"/>
              <a:gd name="connsiteX6" fmla="*/ 28501 w 494985"/>
              <a:gd name="connsiteY6" fmla="*/ 1035486 h 1035486"/>
              <a:gd name="connsiteX7" fmla="*/ 0 w 494985"/>
              <a:gd name="connsiteY7" fmla="*/ 1006985 h 1035486"/>
              <a:gd name="connsiteX8" fmla="*/ 0 w 494985"/>
              <a:gd name="connsiteY8" fmla="*/ 28501 h 1035486"/>
              <a:gd name="connsiteX0" fmla="*/ 0 w 494985"/>
              <a:gd name="connsiteY0" fmla="*/ 28501 h 1038340"/>
              <a:gd name="connsiteX1" fmla="*/ 28501 w 494985"/>
              <a:gd name="connsiteY1" fmla="*/ 0 h 1038340"/>
              <a:gd name="connsiteX2" fmla="*/ 466484 w 494985"/>
              <a:gd name="connsiteY2" fmla="*/ 0 h 1038340"/>
              <a:gd name="connsiteX3" fmla="*/ 494985 w 494985"/>
              <a:gd name="connsiteY3" fmla="*/ 28501 h 1038340"/>
              <a:gd name="connsiteX4" fmla="*/ 494985 w 494985"/>
              <a:gd name="connsiteY4" fmla="*/ 1006985 h 1038340"/>
              <a:gd name="connsiteX5" fmla="*/ 466484 w 494985"/>
              <a:gd name="connsiteY5" fmla="*/ 1035486 h 1038340"/>
              <a:gd name="connsiteX6" fmla="*/ 153637 w 494985"/>
              <a:gd name="connsiteY6" fmla="*/ 1037339 h 1038340"/>
              <a:gd name="connsiteX7" fmla="*/ 28501 w 494985"/>
              <a:gd name="connsiteY7" fmla="*/ 1035486 h 1038340"/>
              <a:gd name="connsiteX8" fmla="*/ 0 w 494985"/>
              <a:gd name="connsiteY8" fmla="*/ 1006985 h 1038340"/>
              <a:gd name="connsiteX9" fmla="*/ 0 w 494985"/>
              <a:gd name="connsiteY9" fmla="*/ 28501 h 1038340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274287 w 494985"/>
              <a:gd name="connsiteY6" fmla="*/ 1037339 h 1038241"/>
              <a:gd name="connsiteX7" fmla="*/ 153637 w 494985"/>
              <a:gd name="connsiteY7" fmla="*/ 1037339 h 1038241"/>
              <a:gd name="connsiteX8" fmla="*/ 28501 w 494985"/>
              <a:gd name="connsiteY8" fmla="*/ 1035486 h 1038241"/>
              <a:gd name="connsiteX9" fmla="*/ 0 w 494985"/>
              <a:gd name="connsiteY9" fmla="*/ 1006985 h 1038241"/>
              <a:gd name="connsiteX10" fmla="*/ 0 w 494985"/>
              <a:gd name="connsiteY10" fmla="*/ 28501 h 1038241"/>
              <a:gd name="connsiteX0" fmla="*/ 0 w 494985"/>
              <a:gd name="connsiteY0" fmla="*/ 28501 h 1038241"/>
              <a:gd name="connsiteX1" fmla="*/ 28501 w 494985"/>
              <a:gd name="connsiteY1" fmla="*/ 0 h 1038241"/>
              <a:gd name="connsiteX2" fmla="*/ 466484 w 494985"/>
              <a:gd name="connsiteY2" fmla="*/ 0 h 1038241"/>
              <a:gd name="connsiteX3" fmla="*/ 494985 w 494985"/>
              <a:gd name="connsiteY3" fmla="*/ 28501 h 1038241"/>
              <a:gd name="connsiteX4" fmla="*/ 494985 w 494985"/>
              <a:gd name="connsiteY4" fmla="*/ 1006985 h 1038241"/>
              <a:gd name="connsiteX5" fmla="*/ 466484 w 494985"/>
              <a:gd name="connsiteY5" fmla="*/ 1035486 h 1038241"/>
              <a:gd name="connsiteX6" fmla="*/ 369537 w 494985"/>
              <a:gd name="connsiteY6" fmla="*/ 1030990 h 1038241"/>
              <a:gd name="connsiteX7" fmla="*/ 274287 w 494985"/>
              <a:gd name="connsiteY7" fmla="*/ 1037339 h 1038241"/>
              <a:gd name="connsiteX8" fmla="*/ 153637 w 494985"/>
              <a:gd name="connsiteY8" fmla="*/ 1037339 h 1038241"/>
              <a:gd name="connsiteX9" fmla="*/ 28501 w 494985"/>
              <a:gd name="connsiteY9" fmla="*/ 1035486 h 1038241"/>
              <a:gd name="connsiteX10" fmla="*/ 0 w 494985"/>
              <a:gd name="connsiteY10" fmla="*/ 1006985 h 1038241"/>
              <a:gd name="connsiteX11" fmla="*/ 0 w 494985"/>
              <a:gd name="connsiteY11" fmla="*/ 28501 h 1038241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0373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7189"/>
              <a:gd name="connsiteX1" fmla="*/ 28501 w 494985"/>
              <a:gd name="connsiteY1" fmla="*/ 0 h 1107189"/>
              <a:gd name="connsiteX2" fmla="*/ 466484 w 494985"/>
              <a:gd name="connsiteY2" fmla="*/ 0 h 1107189"/>
              <a:gd name="connsiteX3" fmla="*/ 494985 w 494985"/>
              <a:gd name="connsiteY3" fmla="*/ 28501 h 1107189"/>
              <a:gd name="connsiteX4" fmla="*/ 494985 w 494985"/>
              <a:gd name="connsiteY4" fmla="*/ 1006985 h 1107189"/>
              <a:gd name="connsiteX5" fmla="*/ 466484 w 494985"/>
              <a:gd name="connsiteY5" fmla="*/ 1035486 h 1107189"/>
              <a:gd name="connsiteX6" fmla="*/ 369537 w 494985"/>
              <a:gd name="connsiteY6" fmla="*/ 1030990 h 1107189"/>
              <a:gd name="connsiteX7" fmla="*/ 274287 w 494985"/>
              <a:gd name="connsiteY7" fmla="*/ 1100839 h 1107189"/>
              <a:gd name="connsiteX8" fmla="*/ 159987 w 494985"/>
              <a:gd name="connsiteY8" fmla="*/ 1107189 h 1107189"/>
              <a:gd name="connsiteX9" fmla="*/ 28501 w 494985"/>
              <a:gd name="connsiteY9" fmla="*/ 1035486 h 1107189"/>
              <a:gd name="connsiteX10" fmla="*/ 0 w 494985"/>
              <a:gd name="connsiteY10" fmla="*/ 1006985 h 1107189"/>
              <a:gd name="connsiteX11" fmla="*/ 0 w 494985"/>
              <a:gd name="connsiteY11" fmla="*/ 28501 h 110718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7605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50461 w 494985"/>
              <a:gd name="connsiteY8" fmla="*/ 1040514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2742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9537 w 494985"/>
              <a:gd name="connsiteY6" fmla="*/ 1030990 h 1100839"/>
              <a:gd name="connsiteX7" fmla="*/ 198087 w 494985"/>
              <a:gd name="connsiteY7" fmla="*/ 1100839 h 1100839"/>
              <a:gd name="connsiteX8" fmla="*/ 148080 w 494985"/>
              <a:gd name="connsiteY8" fmla="*/ 1033370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57"/>
              <a:gd name="connsiteX1" fmla="*/ 28501 w 494985"/>
              <a:gd name="connsiteY1" fmla="*/ 0 h 1100857"/>
              <a:gd name="connsiteX2" fmla="*/ 466484 w 494985"/>
              <a:gd name="connsiteY2" fmla="*/ 0 h 1100857"/>
              <a:gd name="connsiteX3" fmla="*/ 494985 w 494985"/>
              <a:gd name="connsiteY3" fmla="*/ 28501 h 1100857"/>
              <a:gd name="connsiteX4" fmla="*/ 494985 w 494985"/>
              <a:gd name="connsiteY4" fmla="*/ 1006985 h 1100857"/>
              <a:gd name="connsiteX5" fmla="*/ 466484 w 494985"/>
              <a:gd name="connsiteY5" fmla="*/ 1035486 h 1100857"/>
              <a:gd name="connsiteX6" fmla="*/ 369537 w 494985"/>
              <a:gd name="connsiteY6" fmla="*/ 1030990 h 1100857"/>
              <a:gd name="connsiteX7" fmla="*/ 198087 w 494985"/>
              <a:gd name="connsiteY7" fmla="*/ 1100839 h 1100857"/>
              <a:gd name="connsiteX8" fmla="*/ 148080 w 494985"/>
              <a:gd name="connsiteY8" fmla="*/ 1033370 h 1100857"/>
              <a:gd name="connsiteX9" fmla="*/ 28501 w 494985"/>
              <a:gd name="connsiteY9" fmla="*/ 1035486 h 1100857"/>
              <a:gd name="connsiteX10" fmla="*/ 0 w 494985"/>
              <a:gd name="connsiteY10" fmla="*/ 1006985 h 1100857"/>
              <a:gd name="connsiteX11" fmla="*/ 0 w 494985"/>
              <a:gd name="connsiteY11" fmla="*/ 28501 h 1100857"/>
              <a:gd name="connsiteX0" fmla="*/ 0 w 494985"/>
              <a:gd name="connsiteY0" fmla="*/ 28501 h 1101187"/>
              <a:gd name="connsiteX1" fmla="*/ 28501 w 494985"/>
              <a:gd name="connsiteY1" fmla="*/ 0 h 1101187"/>
              <a:gd name="connsiteX2" fmla="*/ 466484 w 494985"/>
              <a:gd name="connsiteY2" fmla="*/ 0 h 1101187"/>
              <a:gd name="connsiteX3" fmla="*/ 494985 w 494985"/>
              <a:gd name="connsiteY3" fmla="*/ 28501 h 1101187"/>
              <a:gd name="connsiteX4" fmla="*/ 494985 w 494985"/>
              <a:gd name="connsiteY4" fmla="*/ 1006985 h 1101187"/>
              <a:gd name="connsiteX5" fmla="*/ 466484 w 494985"/>
              <a:gd name="connsiteY5" fmla="*/ 1035486 h 1101187"/>
              <a:gd name="connsiteX6" fmla="*/ 369537 w 494985"/>
              <a:gd name="connsiteY6" fmla="*/ 1030990 h 1101187"/>
              <a:gd name="connsiteX7" fmla="*/ 198087 w 494985"/>
              <a:gd name="connsiteY7" fmla="*/ 1100839 h 1101187"/>
              <a:gd name="connsiteX8" fmla="*/ 148080 w 494985"/>
              <a:gd name="connsiteY8" fmla="*/ 1033370 h 1101187"/>
              <a:gd name="connsiteX9" fmla="*/ 28501 w 494985"/>
              <a:gd name="connsiteY9" fmla="*/ 1035486 h 1101187"/>
              <a:gd name="connsiteX10" fmla="*/ 0 w 494985"/>
              <a:gd name="connsiteY10" fmla="*/ 1006985 h 1101187"/>
              <a:gd name="connsiteX11" fmla="*/ 0 w 494985"/>
              <a:gd name="connsiteY11" fmla="*/ 28501 h 1101187"/>
              <a:gd name="connsiteX0" fmla="*/ 0 w 494985"/>
              <a:gd name="connsiteY0" fmla="*/ 28501 h 1101096"/>
              <a:gd name="connsiteX1" fmla="*/ 28501 w 494985"/>
              <a:gd name="connsiteY1" fmla="*/ 0 h 1101096"/>
              <a:gd name="connsiteX2" fmla="*/ 466484 w 494985"/>
              <a:gd name="connsiteY2" fmla="*/ 0 h 1101096"/>
              <a:gd name="connsiteX3" fmla="*/ 494985 w 494985"/>
              <a:gd name="connsiteY3" fmla="*/ 28501 h 1101096"/>
              <a:gd name="connsiteX4" fmla="*/ 494985 w 494985"/>
              <a:gd name="connsiteY4" fmla="*/ 1006985 h 1101096"/>
              <a:gd name="connsiteX5" fmla="*/ 466484 w 494985"/>
              <a:gd name="connsiteY5" fmla="*/ 1035486 h 1101096"/>
              <a:gd name="connsiteX6" fmla="*/ 369537 w 494985"/>
              <a:gd name="connsiteY6" fmla="*/ 1030990 h 1101096"/>
              <a:gd name="connsiteX7" fmla="*/ 290956 w 494985"/>
              <a:gd name="connsiteY7" fmla="*/ 1055596 h 1101096"/>
              <a:gd name="connsiteX8" fmla="*/ 198087 w 494985"/>
              <a:gd name="connsiteY8" fmla="*/ 1100839 h 1101096"/>
              <a:gd name="connsiteX9" fmla="*/ 148080 w 494985"/>
              <a:gd name="connsiteY9" fmla="*/ 1033370 h 1101096"/>
              <a:gd name="connsiteX10" fmla="*/ 28501 w 494985"/>
              <a:gd name="connsiteY10" fmla="*/ 1035486 h 1101096"/>
              <a:gd name="connsiteX11" fmla="*/ 0 w 494985"/>
              <a:gd name="connsiteY11" fmla="*/ 1006985 h 1101096"/>
              <a:gd name="connsiteX12" fmla="*/ 0 w 494985"/>
              <a:gd name="connsiteY12" fmla="*/ 28501 h 1101096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5462"/>
              <a:gd name="connsiteX1" fmla="*/ 28501 w 494985"/>
              <a:gd name="connsiteY1" fmla="*/ 0 h 1105462"/>
              <a:gd name="connsiteX2" fmla="*/ 466484 w 494985"/>
              <a:gd name="connsiteY2" fmla="*/ 0 h 1105462"/>
              <a:gd name="connsiteX3" fmla="*/ 494985 w 494985"/>
              <a:gd name="connsiteY3" fmla="*/ 28501 h 1105462"/>
              <a:gd name="connsiteX4" fmla="*/ 494985 w 494985"/>
              <a:gd name="connsiteY4" fmla="*/ 1006985 h 1105462"/>
              <a:gd name="connsiteX5" fmla="*/ 466484 w 494985"/>
              <a:gd name="connsiteY5" fmla="*/ 1035486 h 1105462"/>
              <a:gd name="connsiteX6" fmla="*/ 369537 w 494985"/>
              <a:gd name="connsiteY6" fmla="*/ 1030990 h 1105462"/>
              <a:gd name="connsiteX7" fmla="*/ 305243 w 494985"/>
              <a:gd name="connsiteY7" fmla="*/ 1098458 h 1105462"/>
              <a:gd name="connsiteX8" fmla="*/ 198087 w 494985"/>
              <a:gd name="connsiteY8" fmla="*/ 1100839 h 1105462"/>
              <a:gd name="connsiteX9" fmla="*/ 148080 w 494985"/>
              <a:gd name="connsiteY9" fmla="*/ 1033370 h 1105462"/>
              <a:gd name="connsiteX10" fmla="*/ 28501 w 494985"/>
              <a:gd name="connsiteY10" fmla="*/ 1035486 h 1105462"/>
              <a:gd name="connsiteX11" fmla="*/ 0 w 494985"/>
              <a:gd name="connsiteY11" fmla="*/ 1006985 h 1105462"/>
              <a:gd name="connsiteX12" fmla="*/ 0 w 494985"/>
              <a:gd name="connsiteY12" fmla="*/ 28501 h 110546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48080 w 494985"/>
              <a:gd name="connsiteY9" fmla="*/ 1033370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69537 w 494985"/>
              <a:gd name="connsiteY6" fmla="*/ 1030990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2002"/>
              <a:gd name="connsiteX1" fmla="*/ 28501 w 494985"/>
              <a:gd name="connsiteY1" fmla="*/ 0 h 1102002"/>
              <a:gd name="connsiteX2" fmla="*/ 466484 w 494985"/>
              <a:gd name="connsiteY2" fmla="*/ 0 h 1102002"/>
              <a:gd name="connsiteX3" fmla="*/ 494985 w 494985"/>
              <a:gd name="connsiteY3" fmla="*/ 28501 h 1102002"/>
              <a:gd name="connsiteX4" fmla="*/ 494985 w 494985"/>
              <a:gd name="connsiteY4" fmla="*/ 1006985 h 1102002"/>
              <a:gd name="connsiteX5" fmla="*/ 466484 w 494985"/>
              <a:gd name="connsiteY5" fmla="*/ 1035486 h 1102002"/>
              <a:gd name="connsiteX6" fmla="*/ 371918 w 494985"/>
              <a:gd name="connsiteY6" fmla="*/ 1041471 h 1102002"/>
              <a:gd name="connsiteX7" fmla="*/ 305243 w 494985"/>
              <a:gd name="connsiteY7" fmla="*/ 1098458 h 1102002"/>
              <a:gd name="connsiteX8" fmla="*/ 198087 w 494985"/>
              <a:gd name="connsiteY8" fmla="*/ 1100839 h 1102002"/>
              <a:gd name="connsiteX9" fmla="*/ 150462 w 494985"/>
              <a:gd name="connsiteY9" fmla="*/ 1038611 h 1102002"/>
              <a:gd name="connsiteX10" fmla="*/ 28501 w 494985"/>
              <a:gd name="connsiteY10" fmla="*/ 1035486 h 1102002"/>
              <a:gd name="connsiteX11" fmla="*/ 0 w 494985"/>
              <a:gd name="connsiteY11" fmla="*/ 1006985 h 1102002"/>
              <a:gd name="connsiteX12" fmla="*/ 0 w 494985"/>
              <a:gd name="connsiteY12" fmla="*/ 28501 h 1102002"/>
              <a:gd name="connsiteX0" fmla="*/ 0 w 494985"/>
              <a:gd name="connsiteY0" fmla="*/ 28501 h 1106321"/>
              <a:gd name="connsiteX1" fmla="*/ 28501 w 494985"/>
              <a:gd name="connsiteY1" fmla="*/ 0 h 1106321"/>
              <a:gd name="connsiteX2" fmla="*/ 466484 w 494985"/>
              <a:gd name="connsiteY2" fmla="*/ 0 h 1106321"/>
              <a:gd name="connsiteX3" fmla="*/ 494985 w 494985"/>
              <a:gd name="connsiteY3" fmla="*/ 28501 h 1106321"/>
              <a:gd name="connsiteX4" fmla="*/ 494985 w 494985"/>
              <a:gd name="connsiteY4" fmla="*/ 1006985 h 1106321"/>
              <a:gd name="connsiteX5" fmla="*/ 466484 w 494985"/>
              <a:gd name="connsiteY5" fmla="*/ 1035486 h 1106321"/>
              <a:gd name="connsiteX6" fmla="*/ 371918 w 494985"/>
              <a:gd name="connsiteY6" fmla="*/ 1041471 h 1106321"/>
              <a:gd name="connsiteX7" fmla="*/ 305243 w 494985"/>
              <a:gd name="connsiteY7" fmla="*/ 1106317 h 1106321"/>
              <a:gd name="connsiteX8" fmla="*/ 198087 w 494985"/>
              <a:gd name="connsiteY8" fmla="*/ 1100839 h 1106321"/>
              <a:gd name="connsiteX9" fmla="*/ 150462 w 494985"/>
              <a:gd name="connsiteY9" fmla="*/ 1038611 h 1106321"/>
              <a:gd name="connsiteX10" fmla="*/ 28501 w 494985"/>
              <a:gd name="connsiteY10" fmla="*/ 1035486 h 1106321"/>
              <a:gd name="connsiteX11" fmla="*/ 0 w 494985"/>
              <a:gd name="connsiteY11" fmla="*/ 1006985 h 1106321"/>
              <a:gd name="connsiteX12" fmla="*/ 0 w 494985"/>
              <a:gd name="connsiteY12" fmla="*/ 28501 h 1106321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0462 w 494985"/>
              <a:gd name="connsiteY9" fmla="*/ 103861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79037 w 494985"/>
              <a:gd name="connsiteY9" fmla="*/ 10359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83799 w 494985"/>
              <a:gd name="connsiteY9" fmla="*/ 1046471 h 1102488"/>
              <a:gd name="connsiteX10" fmla="*/ 153278 w 494985"/>
              <a:gd name="connsiteY10" fmla="*/ 1037850 h 1102488"/>
              <a:gd name="connsiteX11" fmla="*/ 28501 w 494985"/>
              <a:gd name="connsiteY11" fmla="*/ 1035486 h 1102488"/>
              <a:gd name="connsiteX12" fmla="*/ 0 w 494985"/>
              <a:gd name="connsiteY12" fmla="*/ 1006985 h 1102488"/>
              <a:gd name="connsiteX13" fmla="*/ 0 w 494985"/>
              <a:gd name="connsiteY13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3278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29465 w 494985"/>
              <a:gd name="connsiteY9" fmla="*/ 1043091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3654"/>
              <a:gd name="connsiteX1" fmla="*/ 28501 w 494985"/>
              <a:gd name="connsiteY1" fmla="*/ 0 h 1103654"/>
              <a:gd name="connsiteX2" fmla="*/ 466484 w 494985"/>
              <a:gd name="connsiteY2" fmla="*/ 0 h 1103654"/>
              <a:gd name="connsiteX3" fmla="*/ 494985 w 494985"/>
              <a:gd name="connsiteY3" fmla="*/ 28501 h 1103654"/>
              <a:gd name="connsiteX4" fmla="*/ 494985 w 494985"/>
              <a:gd name="connsiteY4" fmla="*/ 1006985 h 1103654"/>
              <a:gd name="connsiteX5" fmla="*/ 466484 w 494985"/>
              <a:gd name="connsiteY5" fmla="*/ 1035486 h 1103654"/>
              <a:gd name="connsiteX6" fmla="*/ 371918 w 494985"/>
              <a:gd name="connsiteY6" fmla="*/ 1041471 h 1103654"/>
              <a:gd name="connsiteX7" fmla="*/ 307624 w 494985"/>
              <a:gd name="connsiteY7" fmla="*/ 1101077 h 1103654"/>
              <a:gd name="connsiteX8" fmla="*/ 198087 w 494985"/>
              <a:gd name="connsiteY8" fmla="*/ 1100839 h 1103654"/>
              <a:gd name="connsiteX9" fmla="*/ 136609 w 494985"/>
              <a:gd name="connsiteY9" fmla="*/ 1037850 h 1103654"/>
              <a:gd name="connsiteX10" fmla="*/ 28501 w 494985"/>
              <a:gd name="connsiteY10" fmla="*/ 1035486 h 1103654"/>
              <a:gd name="connsiteX11" fmla="*/ 0 w 494985"/>
              <a:gd name="connsiteY11" fmla="*/ 1006985 h 1103654"/>
              <a:gd name="connsiteX12" fmla="*/ 0 w 494985"/>
              <a:gd name="connsiteY12" fmla="*/ 28501 h 1103654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36609 w 494985"/>
              <a:gd name="connsiteY9" fmla="*/ 1037850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2488"/>
              <a:gd name="connsiteX1" fmla="*/ 28501 w 494985"/>
              <a:gd name="connsiteY1" fmla="*/ 0 h 1102488"/>
              <a:gd name="connsiteX2" fmla="*/ 466484 w 494985"/>
              <a:gd name="connsiteY2" fmla="*/ 0 h 1102488"/>
              <a:gd name="connsiteX3" fmla="*/ 494985 w 494985"/>
              <a:gd name="connsiteY3" fmla="*/ 28501 h 1102488"/>
              <a:gd name="connsiteX4" fmla="*/ 494985 w 494985"/>
              <a:gd name="connsiteY4" fmla="*/ 1006985 h 1102488"/>
              <a:gd name="connsiteX5" fmla="*/ 466484 w 494985"/>
              <a:gd name="connsiteY5" fmla="*/ 1035486 h 1102488"/>
              <a:gd name="connsiteX6" fmla="*/ 371918 w 494985"/>
              <a:gd name="connsiteY6" fmla="*/ 1041471 h 1102488"/>
              <a:gd name="connsiteX7" fmla="*/ 307624 w 494985"/>
              <a:gd name="connsiteY7" fmla="*/ 1101077 h 1102488"/>
              <a:gd name="connsiteX8" fmla="*/ 198087 w 494985"/>
              <a:gd name="connsiteY8" fmla="*/ 1100839 h 1102488"/>
              <a:gd name="connsiteX9" fmla="*/ 158041 w 494985"/>
              <a:gd name="connsiteY9" fmla="*/ 1035229 h 1102488"/>
              <a:gd name="connsiteX10" fmla="*/ 28501 w 494985"/>
              <a:gd name="connsiteY10" fmla="*/ 1035486 h 1102488"/>
              <a:gd name="connsiteX11" fmla="*/ 0 w 494985"/>
              <a:gd name="connsiteY11" fmla="*/ 1006985 h 1102488"/>
              <a:gd name="connsiteX12" fmla="*/ 0 w 494985"/>
              <a:gd name="connsiteY12" fmla="*/ 28501 h 1102488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1324"/>
              <a:gd name="connsiteX1" fmla="*/ 28501 w 494985"/>
              <a:gd name="connsiteY1" fmla="*/ 0 h 1101324"/>
              <a:gd name="connsiteX2" fmla="*/ 466484 w 494985"/>
              <a:gd name="connsiteY2" fmla="*/ 0 h 1101324"/>
              <a:gd name="connsiteX3" fmla="*/ 494985 w 494985"/>
              <a:gd name="connsiteY3" fmla="*/ 28501 h 1101324"/>
              <a:gd name="connsiteX4" fmla="*/ 494985 w 494985"/>
              <a:gd name="connsiteY4" fmla="*/ 1006985 h 1101324"/>
              <a:gd name="connsiteX5" fmla="*/ 466484 w 494985"/>
              <a:gd name="connsiteY5" fmla="*/ 1035486 h 1101324"/>
              <a:gd name="connsiteX6" fmla="*/ 371918 w 494985"/>
              <a:gd name="connsiteY6" fmla="*/ 1041471 h 1101324"/>
              <a:gd name="connsiteX7" fmla="*/ 307624 w 494985"/>
              <a:gd name="connsiteY7" fmla="*/ 1101077 h 1101324"/>
              <a:gd name="connsiteX8" fmla="*/ 198087 w 494985"/>
              <a:gd name="connsiteY8" fmla="*/ 1100839 h 1101324"/>
              <a:gd name="connsiteX9" fmla="*/ 158041 w 494985"/>
              <a:gd name="connsiteY9" fmla="*/ 1035229 h 1101324"/>
              <a:gd name="connsiteX10" fmla="*/ 28501 w 494985"/>
              <a:gd name="connsiteY10" fmla="*/ 1035486 h 1101324"/>
              <a:gd name="connsiteX11" fmla="*/ 0 w 494985"/>
              <a:gd name="connsiteY11" fmla="*/ 1006985 h 1101324"/>
              <a:gd name="connsiteX12" fmla="*/ 0 w 494985"/>
              <a:gd name="connsiteY12" fmla="*/ 28501 h 1101324"/>
              <a:gd name="connsiteX0" fmla="*/ 0 w 494985"/>
              <a:gd name="connsiteY0" fmla="*/ 28501 h 1106240"/>
              <a:gd name="connsiteX1" fmla="*/ 28501 w 494985"/>
              <a:gd name="connsiteY1" fmla="*/ 0 h 1106240"/>
              <a:gd name="connsiteX2" fmla="*/ 466484 w 494985"/>
              <a:gd name="connsiteY2" fmla="*/ 0 h 1106240"/>
              <a:gd name="connsiteX3" fmla="*/ 494985 w 494985"/>
              <a:gd name="connsiteY3" fmla="*/ 28501 h 1106240"/>
              <a:gd name="connsiteX4" fmla="*/ 494985 w 494985"/>
              <a:gd name="connsiteY4" fmla="*/ 1006985 h 1106240"/>
              <a:gd name="connsiteX5" fmla="*/ 466484 w 494985"/>
              <a:gd name="connsiteY5" fmla="*/ 1035486 h 1106240"/>
              <a:gd name="connsiteX6" fmla="*/ 369537 w 494985"/>
              <a:gd name="connsiteY6" fmla="*/ 1033611 h 1106240"/>
              <a:gd name="connsiteX7" fmla="*/ 307624 w 494985"/>
              <a:gd name="connsiteY7" fmla="*/ 1101077 h 1106240"/>
              <a:gd name="connsiteX8" fmla="*/ 198087 w 494985"/>
              <a:gd name="connsiteY8" fmla="*/ 1100839 h 1106240"/>
              <a:gd name="connsiteX9" fmla="*/ 158041 w 494985"/>
              <a:gd name="connsiteY9" fmla="*/ 1035229 h 1106240"/>
              <a:gd name="connsiteX10" fmla="*/ 28501 w 494985"/>
              <a:gd name="connsiteY10" fmla="*/ 1035486 h 1106240"/>
              <a:gd name="connsiteX11" fmla="*/ 0 w 494985"/>
              <a:gd name="connsiteY11" fmla="*/ 1006985 h 1106240"/>
              <a:gd name="connsiteX12" fmla="*/ 0 w 494985"/>
              <a:gd name="connsiteY12" fmla="*/ 28501 h 1106240"/>
              <a:gd name="connsiteX0" fmla="*/ 0 w 494985"/>
              <a:gd name="connsiteY0" fmla="*/ 28501 h 1105659"/>
              <a:gd name="connsiteX1" fmla="*/ 28501 w 494985"/>
              <a:gd name="connsiteY1" fmla="*/ 0 h 1105659"/>
              <a:gd name="connsiteX2" fmla="*/ 466484 w 494985"/>
              <a:gd name="connsiteY2" fmla="*/ 0 h 1105659"/>
              <a:gd name="connsiteX3" fmla="*/ 494985 w 494985"/>
              <a:gd name="connsiteY3" fmla="*/ 28501 h 1105659"/>
              <a:gd name="connsiteX4" fmla="*/ 494985 w 494985"/>
              <a:gd name="connsiteY4" fmla="*/ 1006985 h 1105659"/>
              <a:gd name="connsiteX5" fmla="*/ 466484 w 494985"/>
              <a:gd name="connsiteY5" fmla="*/ 1035486 h 1105659"/>
              <a:gd name="connsiteX6" fmla="*/ 371918 w 494985"/>
              <a:gd name="connsiteY6" fmla="*/ 1041470 h 1105659"/>
              <a:gd name="connsiteX7" fmla="*/ 307624 w 494985"/>
              <a:gd name="connsiteY7" fmla="*/ 1101077 h 1105659"/>
              <a:gd name="connsiteX8" fmla="*/ 198087 w 494985"/>
              <a:gd name="connsiteY8" fmla="*/ 1100839 h 1105659"/>
              <a:gd name="connsiteX9" fmla="*/ 158041 w 494985"/>
              <a:gd name="connsiteY9" fmla="*/ 1035229 h 1105659"/>
              <a:gd name="connsiteX10" fmla="*/ 28501 w 494985"/>
              <a:gd name="connsiteY10" fmla="*/ 1035486 h 1105659"/>
              <a:gd name="connsiteX11" fmla="*/ 0 w 494985"/>
              <a:gd name="connsiteY11" fmla="*/ 1006985 h 1105659"/>
              <a:gd name="connsiteX12" fmla="*/ 0 w 494985"/>
              <a:gd name="connsiteY12" fmla="*/ 28501 h 1105659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6046"/>
              <a:gd name="connsiteX1" fmla="*/ 28501 w 494985"/>
              <a:gd name="connsiteY1" fmla="*/ 0 h 1106046"/>
              <a:gd name="connsiteX2" fmla="*/ 466484 w 494985"/>
              <a:gd name="connsiteY2" fmla="*/ 0 h 1106046"/>
              <a:gd name="connsiteX3" fmla="*/ 494985 w 494985"/>
              <a:gd name="connsiteY3" fmla="*/ 28501 h 1106046"/>
              <a:gd name="connsiteX4" fmla="*/ 494985 w 494985"/>
              <a:gd name="connsiteY4" fmla="*/ 1006985 h 1106046"/>
              <a:gd name="connsiteX5" fmla="*/ 466484 w 494985"/>
              <a:gd name="connsiteY5" fmla="*/ 1035486 h 1106046"/>
              <a:gd name="connsiteX6" fmla="*/ 364775 w 494985"/>
              <a:gd name="connsiteY6" fmla="*/ 1036230 h 1106046"/>
              <a:gd name="connsiteX7" fmla="*/ 307624 w 494985"/>
              <a:gd name="connsiteY7" fmla="*/ 1101077 h 1106046"/>
              <a:gd name="connsiteX8" fmla="*/ 198087 w 494985"/>
              <a:gd name="connsiteY8" fmla="*/ 1100839 h 1106046"/>
              <a:gd name="connsiteX9" fmla="*/ 158041 w 494985"/>
              <a:gd name="connsiteY9" fmla="*/ 1035229 h 1106046"/>
              <a:gd name="connsiteX10" fmla="*/ 28501 w 494985"/>
              <a:gd name="connsiteY10" fmla="*/ 1035486 h 1106046"/>
              <a:gd name="connsiteX11" fmla="*/ 0 w 494985"/>
              <a:gd name="connsiteY11" fmla="*/ 1006985 h 1106046"/>
              <a:gd name="connsiteX12" fmla="*/ 0 w 494985"/>
              <a:gd name="connsiteY12" fmla="*/ 28501 h 1106046"/>
              <a:gd name="connsiteX0" fmla="*/ 0 w 494985"/>
              <a:gd name="connsiteY0" fmla="*/ 28501 h 1104264"/>
              <a:gd name="connsiteX1" fmla="*/ 28501 w 494985"/>
              <a:gd name="connsiteY1" fmla="*/ 0 h 1104264"/>
              <a:gd name="connsiteX2" fmla="*/ 466484 w 494985"/>
              <a:gd name="connsiteY2" fmla="*/ 0 h 1104264"/>
              <a:gd name="connsiteX3" fmla="*/ 494985 w 494985"/>
              <a:gd name="connsiteY3" fmla="*/ 28501 h 1104264"/>
              <a:gd name="connsiteX4" fmla="*/ 494985 w 494985"/>
              <a:gd name="connsiteY4" fmla="*/ 1006985 h 1104264"/>
              <a:gd name="connsiteX5" fmla="*/ 466484 w 494985"/>
              <a:gd name="connsiteY5" fmla="*/ 1035486 h 1104264"/>
              <a:gd name="connsiteX6" fmla="*/ 364775 w 494985"/>
              <a:gd name="connsiteY6" fmla="*/ 1036230 h 1104264"/>
              <a:gd name="connsiteX7" fmla="*/ 312387 w 494985"/>
              <a:gd name="connsiteY7" fmla="*/ 1098457 h 1104264"/>
              <a:gd name="connsiteX8" fmla="*/ 198087 w 494985"/>
              <a:gd name="connsiteY8" fmla="*/ 1100839 h 1104264"/>
              <a:gd name="connsiteX9" fmla="*/ 158041 w 494985"/>
              <a:gd name="connsiteY9" fmla="*/ 1035229 h 1104264"/>
              <a:gd name="connsiteX10" fmla="*/ 28501 w 494985"/>
              <a:gd name="connsiteY10" fmla="*/ 1035486 h 1104264"/>
              <a:gd name="connsiteX11" fmla="*/ 0 w 494985"/>
              <a:gd name="connsiteY11" fmla="*/ 1006985 h 1104264"/>
              <a:gd name="connsiteX12" fmla="*/ 0 w 494985"/>
              <a:gd name="connsiteY12" fmla="*/ 28501 h 1104264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312387 w 494985"/>
              <a:gd name="connsiteY7" fmla="*/ 1098457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198087 w 494985"/>
              <a:gd name="connsiteY7" fmla="*/ 1100839 h 1100839"/>
              <a:gd name="connsiteX8" fmla="*/ 158041 w 494985"/>
              <a:gd name="connsiteY8" fmla="*/ 1035229 h 1100839"/>
              <a:gd name="connsiteX9" fmla="*/ 28501 w 494985"/>
              <a:gd name="connsiteY9" fmla="*/ 1035486 h 1100839"/>
              <a:gd name="connsiteX10" fmla="*/ 0 w 494985"/>
              <a:gd name="connsiteY10" fmla="*/ 1006985 h 1100839"/>
              <a:gd name="connsiteX11" fmla="*/ 0 w 494985"/>
              <a:gd name="connsiteY11" fmla="*/ 28501 h 1100839"/>
              <a:gd name="connsiteX0" fmla="*/ 0 w 494985"/>
              <a:gd name="connsiteY0" fmla="*/ 28501 h 1100839"/>
              <a:gd name="connsiteX1" fmla="*/ 28501 w 494985"/>
              <a:gd name="connsiteY1" fmla="*/ 0 h 1100839"/>
              <a:gd name="connsiteX2" fmla="*/ 466484 w 494985"/>
              <a:gd name="connsiteY2" fmla="*/ 0 h 1100839"/>
              <a:gd name="connsiteX3" fmla="*/ 494985 w 494985"/>
              <a:gd name="connsiteY3" fmla="*/ 28501 h 1100839"/>
              <a:gd name="connsiteX4" fmla="*/ 494985 w 494985"/>
              <a:gd name="connsiteY4" fmla="*/ 1006985 h 1100839"/>
              <a:gd name="connsiteX5" fmla="*/ 466484 w 494985"/>
              <a:gd name="connsiteY5" fmla="*/ 1035486 h 1100839"/>
              <a:gd name="connsiteX6" fmla="*/ 364775 w 494985"/>
              <a:gd name="connsiteY6" fmla="*/ 1036230 h 1100839"/>
              <a:gd name="connsiteX7" fmla="*/ 289009 w 494985"/>
              <a:gd name="connsiteY7" fmla="*/ 1064051 h 1100839"/>
              <a:gd name="connsiteX8" fmla="*/ 198087 w 494985"/>
              <a:gd name="connsiteY8" fmla="*/ 1100839 h 1100839"/>
              <a:gd name="connsiteX9" fmla="*/ 158041 w 494985"/>
              <a:gd name="connsiteY9" fmla="*/ 1035229 h 1100839"/>
              <a:gd name="connsiteX10" fmla="*/ 28501 w 494985"/>
              <a:gd name="connsiteY10" fmla="*/ 1035486 h 1100839"/>
              <a:gd name="connsiteX11" fmla="*/ 0 w 494985"/>
              <a:gd name="connsiteY11" fmla="*/ 1006985 h 1100839"/>
              <a:gd name="connsiteX12" fmla="*/ 0 w 494985"/>
              <a:gd name="connsiteY12" fmla="*/ 28501 h 1100839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64775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52869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3352"/>
              <a:gd name="connsiteX1" fmla="*/ 28501 w 494985"/>
              <a:gd name="connsiteY1" fmla="*/ 0 h 1103352"/>
              <a:gd name="connsiteX2" fmla="*/ 466484 w 494985"/>
              <a:gd name="connsiteY2" fmla="*/ 0 h 1103352"/>
              <a:gd name="connsiteX3" fmla="*/ 494985 w 494985"/>
              <a:gd name="connsiteY3" fmla="*/ 28501 h 1103352"/>
              <a:gd name="connsiteX4" fmla="*/ 494985 w 494985"/>
              <a:gd name="connsiteY4" fmla="*/ 1006985 h 1103352"/>
              <a:gd name="connsiteX5" fmla="*/ 466484 w 494985"/>
              <a:gd name="connsiteY5" fmla="*/ 1035486 h 1103352"/>
              <a:gd name="connsiteX6" fmla="*/ 340962 w 494985"/>
              <a:gd name="connsiteY6" fmla="*/ 1036230 h 1103352"/>
              <a:gd name="connsiteX7" fmla="*/ 291390 w 494985"/>
              <a:gd name="connsiteY7" fmla="*/ 1103352 h 1103352"/>
              <a:gd name="connsiteX8" fmla="*/ 198087 w 494985"/>
              <a:gd name="connsiteY8" fmla="*/ 1100839 h 1103352"/>
              <a:gd name="connsiteX9" fmla="*/ 158041 w 494985"/>
              <a:gd name="connsiteY9" fmla="*/ 1035229 h 1103352"/>
              <a:gd name="connsiteX10" fmla="*/ 28501 w 494985"/>
              <a:gd name="connsiteY10" fmla="*/ 1035486 h 1103352"/>
              <a:gd name="connsiteX11" fmla="*/ 0 w 494985"/>
              <a:gd name="connsiteY11" fmla="*/ 1006985 h 1103352"/>
              <a:gd name="connsiteX12" fmla="*/ 0 w 494985"/>
              <a:gd name="connsiteY12" fmla="*/ 28501 h 110335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1390 w 494985"/>
              <a:gd name="connsiteY7" fmla="*/ 1103352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13832"/>
              <a:gd name="connsiteX1" fmla="*/ 28501 w 494985"/>
              <a:gd name="connsiteY1" fmla="*/ 0 h 1113832"/>
              <a:gd name="connsiteX2" fmla="*/ 466484 w 494985"/>
              <a:gd name="connsiteY2" fmla="*/ 0 h 1113832"/>
              <a:gd name="connsiteX3" fmla="*/ 494985 w 494985"/>
              <a:gd name="connsiteY3" fmla="*/ 28501 h 1113832"/>
              <a:gd name="connsiteX4" fmla="*/ 494985 w 494985"/>
              <a:gd name="connsiteY4" fmla="*/ 1006985 h 1113832"/>
              <a:gd name="connsiteX5" fmla="*/ 466484 w 494985"/>
              <a:gd name="connsiteY5" fmla="*/ 1035486 h 1113832"/>
              <a:gd name="connsiteX6" fmla="*/ 340962 w 494985"/>
              <a:gd name="connsiteY6" fmla="*/ 1036230 h 1113832"/>
              <a:gd name="connsiteX7" fmla="*/ 293772 w 494985"/>
              <a:gd name="connsiteY7" fmla="*/ 1113832 h 1113832"/>
              <a:gd name="connsiteX8" fmla="*/ 200469 w 494985"/>
              <a:gd name="connsiteY8" fmla="*/ 1108699 h 1113832"/>
              <a:gd name="connsiteX9" fmla="*/ 158041 w 494985"/>
              <a:gd name="connsiteY9" fmla="*/ 1035229 h 1113832"/>
              <a:gd name="connsiteX10" fmla="*/ 28501 w 494985"/>
              <a:gd name="connsiteY10" fmla="*/ 1035486 h 1113832"/>
              <a:gd name="connsiteX11" fmla="*/ 0 w 494985"/>
              <a:gd name="connsiteY11" fmla="*/ 1006985 h 1113832"/>
              <a:gd name="connsiteX12" fmla="*/ 0 w 494985"/>
              <a:gd name="connsiteY12" fmla="*/ 28501 h 1113832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200469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298535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  <a:gd name="connsiteX0" fmla="*/ 0 w 494985"/>
              <a:gd name="connsiteY0" fmla="*/ 28501 h 1108699"/>
              <a:gd name="connsiteX1" fmla="*/ 28501 w 494985"/>
              <a:gd name="connsiteY1" fmla="*/ 0 h 1108699"/>
              <a:gd name="connsiteX2" fmla="*/ 466484 w 494985"/>
              <a:gd name="connsiteY2" fmla="*/ 0 h 1108699"/>
              <a:gd name="connsiteX3" fmla="*/ 494985 w 494985"/>
              <a:gd name="connsiteY3" fmla="*/ 28501 h 1108699"/>
              <a:gd name="connsiteX4" fmla="*/ 494985 w 494985"/>
              <a:gd name="connsiteY4" fmla="*/ 1006985 h 1108699"/>
              <a:gd name="connsiteX5" fmla="*/ 466484 w 494985"/>
              <a:gd name="connsiteY5" fmla="*/ 1035486 h 1108699"/>
              <a:gd name="connsiteX6" fmla="*/ 340962 w 494985"/>
              <a:gd name="connsiteY6" fmla="*/ 1036230 h 1108699"/>
              <a:gd name="connsiteX7" fmla="*/ 305679 w 494985"/>
              <a:gd name="connsiteY7" fmla="*/ 1108591 h 1108699"/>
              <a:gd name="connsiteX8" fmla="*/ 186182 w 494985"/>
              <a:gd name="connsiteY8" fmla="*/ 1108699 h 1108699"/>
              <a:gd name="connsiteX9" fmla="*/ 158041 w 494985"/>
              <a:gd name="connsiteY9" fmla="*/ 1035229 h 1108699"/>
              <a:gd name="connsiteX10" fmla="*/ 28501 w 494985"/>
              <a:gd name="connsiteY10" fmla="*/ 1035486 h 1108699"/>
              <a:gd name="connsiteX11" fmla="*/ 0 w 494985"/>
              <a:gd name="connsiteY11" fmla="*/ 1006985 h 1108699"/>
              <a:gd name="connsiteX12" fmla="*/ 0 w 494985"/>
              <a:gd name="connsiteY12" fmla="*/ 28501 h 1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985" h="1108699">
                <a:moveTo>
                  <a:pt x="0" y="28501"/>
                </a:moveTo>
                <a:cubicBezTo>
                  <a:pt x="0" y="12760"/>
                  <a:pt x="12760" y="0"/>
                  <a:pt x="28501" y="0"/>
                </a:cubicBezTo>
                <a:lnTo>
                  <a:pt x="466484" y="0"/>
                </a:lnTo>
                <a:cubicBezTo>
                  <a:pt x="482225" y="0"/>
                  <a:pt x="494985" y="12760"/>
                  <a:pt x="494985" y="28501"/>
                </a:cubicBezTo>
                <a:lnTo>
                  <a:pt x="494985" y="1006985"/>
                </a:lnTo>
                <a:cubicBezTo>
                  <a:pt x="494985" y="1022726"/>
                  <a:pt x="482225" y="1035486"/>
                  <a:pt x="466484" y="1035486"/>
                </a:cubicBezTo>
                <a:lnTo>
                  <a:pt x="340962" y="1036230"/>
                </a:lnTo>
                <a:lnTo>
                  <a:pt x="305679" y="1108591"/>
                </a:lnTo>
                <a:lnTo>
                  <a:pt x="186182" y="1108699"/>
                </a:lnTo>
                <a:lnTo>
                  <a:pt x="158041" y="1035229"/>
                </a:lnTo>
                <a:lnTo>
                  <a:pt x="28501" y="1035486"/>
                </a:lnTo>
                <a:cubicBezTo>
                  <a:pt x="12760" y="1035486"/>
                  <a:pt x="0" y="1022726"/>
                  <a:pt x="0" y="1006985"/>
                </a:cubicBezTo>
                <a:lnTo>
                  <a:pt x="0" y="28501"/>
                </a:lnTo>
                <a:close/>
              </a:path>
            </a:pathLst>
          </a:custGeom>
          <a:solidFill>
            <a:schemeClr val="tx2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800" b="1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In-Memory</a:t>
            </a:r>
            <a:endParaRPr lang="en-US" sz="800" b="1" kern="0" dirty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r>
              <a:rPr lang="en-US" sz="800" kern="0" dirty="0" smtClean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Spark</a:t>
            </a:r>
            <a:endParaRPr lang="en-US" sz="500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algn="ctr"/>
            <a:endParaRPr lang="en-US" sz="900" b="1" kern="0" dirty="0" smtClean="0">
              <a:solidFill>
                <a:srgbClr val="1E1E1E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93" name="Rounded Rectangle 192"/>
          <p:cNvSpPr>
            <a:spLocks/>
          </p:cNvSpPr>
          <p:nvPr/>
        </p:nvSpPr>
        <p:spPr>
          <a:xfrm>
            <a:off x="2202686" y="5315250"/>
            <a:ext cx="3660988" cy="547813"/>
          </a:xfrm>
          <a:prstGeom prst="roundRect">
            <a:avLst>
              <a:gd name="adj" fmla="val 5758"/>
            </a:avLst>
          </a:prstGeom>
          <a:solidFill>
            <a:srgbClr val="1E1E1E">
              <a:lumMod val="50000"/>
              <a:lumOff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0" tIns="45720" r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Deployment Choice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>
            <a:off x="2337249" y="5737104"/>
            <a:ext cx="1050290" cy="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ysDash"/>
            <a:headEnd type="triangle"/>
            <a:tailEnd type="triangle"/>
          </a:ln>
          <a:effectLst/>
        </p:spPr>
      </p:cxnSp>
      <p:sp>
        <p:nvSpPr>
          <p:cNvPr id="195" name="Rectangle 194"/>
          <p:cNvSpPr/>
          <p:nvPr/>
        </p:nvSpPr>
        <p:spPr>
          <a:xfrm>
            <a:off x="2338426" y="5528010"/>
            <a:ext cx="274630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Linux 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96" name="Straight Connector 195"/>
          <p:cNvCxnSpPr/>
          <p:nvPr/>
        </p:nvCxnSpPr>
        <p:spPr>
          <a:xfrm>
            <a:off x="4623920" y="5737104"/>
            <a:ext cx="1050290" cy="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ysDash"/>
            <a:headEnd type="triangle"/>
            <a:tailEnd type="triangle"/>
          </a:ln>
          <a:effectLst/>
        </p:spPr>
      </p:cxnSp>
      <p:sp>
        <p:nvSpPr>
          <p:cNvPr id="197" name="Rectangle 196"/>
          <p:cNvSpPr/>
          <p:nvPr/>
        </p:nvSpPr>
        <p:spPr>
          <a:xfrm>
            <a:off x="2892804" y="5528010"/>
            <a:ext cx="502013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Windows 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4634813" y="5528010"/>
            <a:ext cx="540211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On-Premise 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5288339" y="5528010"/>
            <a:ext cx="391972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Cloud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4" name="Text Placeholder 2"/>
          <p:cNvSpPr txBox="1">
            <a:spLocks/>
          </p:cNvSpPr>
          <p:nvPr/>
        </p:nvSpPr>
        <p:spPr>
          <a:xfrm>
            <a:off x="8656858" y="1208137"/>
            <a:ext cx="3367391" cy="392787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fontAlgn="base" hangingPunct="1">
              <a:spcBef>
                <a:spcPts val="776"/>
              </a:spcBef>
              <a:spcAft>
                <a:spcPct val="0"/>
              </a:spcAft>
              <a:buClr>
                <a:srgbClr val="69BE28"/>
              </a:buClr>
              <a:buFont typeface="Wingdings" charset="2"/>
              <a:buNone/>
              <a:defRPr sz="2400" b="1" i="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223838" indent="-223838" algn="l" defTabSz="457200" rtl="0" eaLnBrk="1" fontAlgn="base" hangingPunct="1">
              <a:spcBef>
                <a:spcPts val="776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tabLst/>
              <a:defRPr sz="2000" kern="1200">
                <a:solidFill>
                  <a:srgbClr val="818A8F"/>
                </a:solidFill>
                <a:latin typeface="+mn-lt"/>
                <a:ea typeface="ヒラギノ角ゴ Pro W3" charset="-128"/>
                <a:cs typeface="ヒラギノ角ゴ Pro W3" charset="-128"/>
              </a:defRPr>
            </a:lvl2pPr>
            <a:lvl3pPr marL="631825" indent="-166688" algn="l" defTabSz="457200" rtl="0" eaLnBrk="1" fontAlgn="base" hangingPunct="1">
              <a:spcBef>
                <a:spcPts val="776"/>
              </a:spcBef>
              <a:spcAft>
                <a:spcPts val="0"/>
              </a:spcAft>
              <a:buFont typeface="Lucida Grande"/>
              <a:buChar char="–"/>
              <a:tabLst/>
              <a:defRPr sz="1800" kern="1200">
                <a:solidFill>
                  <a:srgbClr val="818A8F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400" indent="-171450" algn="l" defTabSz="457200" rtl="0" eaLnBrk="1" fontAlgn="base" hangingPunct="1">
              <a:spcBef>
                <a:spcPts val="776"/>
              </a:spcBef>
              <a:spcAft>
                <a:spcPts val="0"/>
              </a:spcAft>
              <a:buFont typeface="Arial" charset="0"/>
              <a:buChar char="–"/>
              <a:defRPr sz="1600" kern="1200">
                <a:solidFill>
                  <a:srgbClr val="818A8F"/>
                </a:solidFill>
                <a:latin typeface="+mn-lt"/>
                <a:ea typeface="ヒラギノ角ゴ Pro W3" charset="-128"/>
                <a:cs typeface="ヒラギノ角ゴ Pro W3" charset="-128"/>
              </a:defRPr>
            </a:lvl4pPr>
            <a:lvl5pPr marL="1144588" indent="-176213" algn="l" defTabSz="457200" rtl="0" eaLnBrk="1" fontAlgn="base" hangingPunct="1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defRPr sz="1400" kern="1200">
                <a:solidFill>
                  <a:srgbClr val="818A8F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YARN is the architectural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center of HDP</a:t>
            </a:r>
          </a:p>
          <a:p>
            <a:pPr marL="458788" indent="-233363">
              <a:buFont typeface="Arial"/>
              <a:buChar char="•"/>
            </a:pP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Enables batch</a:t>
            </a:r>
            <a:r>
              <a:rPr lang="en-US" sz="1200" b="0" dirty="0">
                <a:solidFill>
                  <a:schemeClr val="bg1"/>
                </a:solidFill>
                <a:latin typeface="+mn-lt"/>
                <a:cs typeface="ヒラギノ角ゴ Pro W3" charset="-128"/>
              </a:rPr>
              <a:t>, </a:t>
            </a: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interactive </a:t>
            </a:r>
            <a:b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</a:b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and real-time workloads</a:t>
            </a:r>
          </a:p>
          <a:p>
            <a:pPr marL="458788" indent="-233363">
              <a:buFont typeface="Arial"/>
              <a:buChar char="•"/>
            </a:pP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Single </a:t>
            </a:r>
            <a:r>
              <a:rPr lang="en-US" sz="1200" b="0" dirty="0">
                <a:solidFill>
                  <a:schemeClr val="bg1"/>
                </a:solidFill>
                <a:latin typeface="+mn-lt"/>
                <a:cs typeface="ヒラギノ角ゴ Pro W3" charset="-128"/>
              </a:rPr>
              <a:t>SQL engine </a:t>
            </a: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for both batch </a:t>
            </a:r>
          </a:p>
          <a:p>
            <a:pPr marL="225425">
              <a:spcBef>
                <a:spcPts val="0"/>
              </a:spcBef>
            </a:pP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	and interactive</a:t>
            </a:r>
          </a:p>
          <a:p>
            <a:pPr marL="458788" indent="-233363">
              <a:buFont typeface="Arial"/>
              <a:buChar char="•"/>
            </a:pP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Enables best of breed ISV tools to </a:t>
            </a:r>
          </a:p>
          <a:p>
            <a:pPr marL="225425">
              <a:spcBef>
                <a:spcPts val="0"/>
              </a:spcBef>
            </a:pPr>
            <a:r>
              <a:rPr lang="en-US" sz="1200" b="0" dirty="0">
                <a:solidFill>
                  <a:schemeClr val="bg1"/>
                </a:solidFill>
                <a:latin typeface="+mn-lt"/>
                <a:cs typeface="ヒラギノ角ゴ Pro W3" charset="-128"/>
              </a:rPr>
              <a:t>	</a:t>
            </a: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deeply integrate into </a:t>
            </a:r>
            <a:r>
              <a:rPr lang="en-US" sz="1200" b="0" dirty="0" err="1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Hadoop</a:t>
            </a: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+mn-lt"/>
                <a:cs typeface="ヒラギノ角ゴ Pro W3" charset="-128"/>
              </a:rPr>
              <a:t>via </a:t>
            </a:r>
            <a:r>
              <a:rPr lang="en-US" sz="1200" b="0" dirty="0" smtClean="0">
                <a:solidFill>
                  <a:schemeClr val="bg1"/>
                </a:solidFill>
                <a:latin typeface="+mn-lt"/>
                <a:cs typeface="ヒラギノ角ゴ Pro W3" charset="-128"/>
              </a:rPr>
              <a:t>YARN</a:t>
            </a:r>
            <a:endParaRPr lang="en-US" sz="1200" b="0" dirty="0">
              <a:solidFill>
                <a:schemeClr val="bg1"/>
              </a:solidFill>
              <a:latin typeface="+mn-lt"/>
              <a:cs typeface="ヒラギノ角ゴ Pro W3" charset="-128"/>
            </a:endParaRPr>
          </a:p>
          <a:p>
            <a:pPr>
              <a:spcBef>
                <a:spcPts val="12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Provides comprehensive enterprise capabilities</a:t>
            </a:r>
          </a:p>
          <a:p>
            <a:pPr marL="458788" lvl="1" indent="-2349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Governance</a:t>
            </a:r>
          </a:p>
          <a:p>
            <a:pPr marL="458788" lvl="1" indent="-2349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Security</a:t>
            </a:r>
          </a:p>
          <a:p>
            <a:pPr marL="458788" lvl="1" indent="-2349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Operations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The widest range of 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deployment options </a:t>
            </a:r>
          </a:p>
          <a:p>
            <a:pPr marL="458788" lvl="1" indent="-2349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Linux &amp; Windows</a:t>
            </a:r>
          </a:p>
          <a:p>
            <a:pPr marL="458788" lvl="1" indent="-234950">
              <a:spcBef>
                <a:spcPts val="600"/>
              </a:spcBef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O</a:t>
            </a:r>
            <a:r>
              <a:rPr lang="en-US" sz="1200" dirty="0" smtClean="0">
                <a:solidFill>
                  <a:schemeClr val="bg1"/>
                </a:solidFill>
              </a:rPr>
              <a:t>n premise &amp; cloud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2816225" y="3422232"/>
            <a:ext cx="384175" cy="124243"/>
          </a:xfrm>
          <a:prstGeom prst="roundRect">
            <a:avLst>
              <a:gd name="adj" fmla="val 2922"/>
            </a:avLst>
          </a:prstGeom>
          <a:solidFill>
            <a:schemeClr val="bg1">
              <a:lumMod val="10000"/>
              <a:lumOff val="9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Tez</a:t>
            </a:r>
            <a:endParaRPr lang="en-US" sz="800" dirty="0">
              <a:solidFill>
                <a:schemeClr val="bg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2324101" y="3422232"/>
            <a:ext cx="356904" cy="124243"/>
          </a:xfrm>
          <a:prstGeom prst="roundRect">
            <a:avLst>
              <a:gd name="adj" fmla="val 2922"/>
            </a:avLst>
          </a:prstGeom>
          <a:solidFill>
            <a:schemeClr val="bg1">
              <a:lumMod val="10000"/>
              <a:lumOff val="9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Tez</a:t>
            </a:r>
            <a:endParaRPr lang="en-US" sz="800" dirty="0">
              <a:solidFill>
                <a:schemeClr val="bg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561" y="3249438"/>
            <a:ext cx="562811" cy="27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DP_Intro_Wide_Spring_2014">
  <a:themeElements>
    <a:clrScheme name="Hortonworks New">
      <a:dk1>
        <a:sysClr val="windowText" lastClr="000000"/>
      </a:dk1>
      <a:lt1>
        <a:srgbClr val="1E1E1E"/>
      </a:lt1>
      <a:dk2>
        <a:srgbClr val="FFFFFF"/>
      </a:dk2>
      <a:lt2>
        <a:srgbClr val="FFFFFF"/>
      </a:lt2>
      <a:accent1>
        <a:srgbClr val="69BE28"/>
      </a:accent1>
      <a:accent2>
        <a:srgbClr val="3DB5E6"/>
      </a:accent2>
      <a:accent3>
        <a:srgbClr val="44697D"/>
      </a:accent3>
      <a:accent4>
        <a:srgbClr val="818A8F"/>
      </a:accent4>
      <a:accent5>
        <a:srgbClr val="E17000"/>
      </a:accent5>
      <a:accent6>
        <a:srgbClr val="F6A800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tIns="91440" bIns="91440" rtlCol="0" anchor="t" anchorCtr="0"/>
      <a:lstStyle>
        <a:defPPr algn="l">
          <a:defRPr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91440" rIns="91440" bIns="91440" rtlCol="0">
        <a:no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HDP_Intro_Wide_Spring_2014.potx</Template>
  <TotalTime>90315</TotalTime>
  <Words>2577</Words>
  <Application>Microsoft Macintosh PowerPoint</Application>
  <PresentationFormat>Custom</PresentationFormat>
  <Paragraphs>896</Paragraphs>
  <Slides>38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HDP_Intro_Wide_Spring_2014</vt:lpstr>
      <vt:lpstr>Equation</vt:lpstr>
      <vt:lpstr>Machine Learning with Apache  Dhruv Kumar</vt:lpstr>
      <vt:lpstr>Agenda</vt:lpstr>
      <vt:lpstr>Agenda</vt:lpstr>
      <vt:lpstr>Let’s look at Data in Data Science</vt:lpstr>
      <vt:lpstr>Data Science drives Hadoop</vt:lpstr>
      <vt:lpstr>So, who is a Data Scientist?</vt:lpstr>
      <vt:lpstr>Analytics vs Predictive Analytics</vt:lpstr>
      <vt:lpstr>What does a Data Scientist need to know?</vt:lpstr>
      <vt:lpstr>HDP delivers a comprehensive data management platform</vt:lpstr>
      <vt:lpstr>Let’s drill into one workload … Spark</vt:lpstr>
      <vt:lpstr>What is            ?</vt:lpstr>
      <vt:lpstr>           1.2.1 in HDP 2.2</vt:lpstr>
      <vt:lpstr>Spark’s Position in a Modern Data Platform</vt:lpstr>
      <vt:lpstr>Agenda</vt:lpstr>
      <vt:lpstr>Spark Components</vt:lpstr>
      <vt:lpstr>Why Spark?  </vt:lpstr>
      <vt:lpstr>Overview of Spark App Lifecycle</vt:lpstr>
      <vt:lpstr>Spark on YARN</vt:lpstr>
      <vt:lpstr>How Does Spark Work?</vt:lpstr>
      <vt:lpstr>Things You Can Do With RDDs</vt:lpstr>
      <vt:lpstr>What is MLlib?</vt:lpstr>
      <vt:lpstr>Data Science Algorithms of MLlib </vt:lpstr>
      <vt:lpstr>Eg: K-Means Clustering</vt:lpstr>
      <vt:lpstr>K-Means Clustering (cont.)</vt:lpstr>
      <vt:lpstr>Agenda</vt:lpstr>
      <vt:lpstr>What is a recommender system?</vt:lpstr>
      <vt:lpstr>PowerPoint Presentation</vt:lpstr>
      <vt:lpstr>Content based recommenders</vt:lpstr>
      <vt:lpstr>Collaborative Filtering: the preference matrix</vt:lpstr>
      <vt:lpstr>How collaborative filtering works</vt:lpstr>
      <vt:lpstr>Latent factor based CF</vt:lpstr>
      <vt:lpstr>Mathematical foundation: SVD</vt:lpstr>
      <vt:lpstr>Our problem: missing values (NA) in R</vt:lpstr>
      <vt:lpstr>Latent factor CF: prediction</vt:lpstr>
      <vt:lpstr>Latent factor CF: example</vt:lpstr>
      <vt:lpstr>Demo</vt:lpstr>
      <vt:lpstr>Agenda</vt:lpstr>
      <vt:lpstr>Resources</vt:lpstr>
    </vt:vector>
  </TitlesOfParts>
  <Company>Hortonworks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Positioning, Campaigns &amp; 2.0 Launch</dc:title>
  <dc:creator>David McJannet</dc:creator>
  <cp:lastModifiedBy>Lisa Sensmeier</cp:lastModifiedBy>
  <cp:revision>757</cp:revision>
  <dcterms:created xsi:type="dcterms:W3CDTF">2013-08-30T22:02:02Z</dcterms:created>
  <dcterms:modified xsi:type="dcterms:W3CDTF">2015-05-28T16:59:31Z</dcterms:modified>
</cp:coreProperties>
</file>