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80"/>
  </p:notesMasterIdLst>
  <p:sldIdLst>
    <p:sldId id="256" r:id="rId2"/>
    <p:sldId id="390" r:id="rId3"/>
    <p:sldId id="309" r:id="rId4"/>
    <p:sldId id="311" r:id="rId5"/>
    <p:sldId id="312" r:id="rId6"/>
    <p:sldId id="459" r:id="rId7"/>
    <p:sldId id="438" r:id="rId8"/>
    <p:sldId id="362" r:id="rId9"/>
    <p:sldId id="313" r:id="rId10"/>
    <p:sldId id="324" r:id="rId11"/>
    <p:sldId id="323" r:id="rId12"/>
    <p:sldId id="314" r:id="rId13"/>
    <p:sldId id="352" r:id="rId14"/>
    <p:sldId id="471" r:id="rId15"/>
    <p:sldId id="439" r:id="rId16"/>
    <p:sldId id="440" r:id="rId17"/>
    <p:sldId id="441" r:id="rId18"/>
    <p:sldId id="442" r:id="rId19"/>
    <p:sldId id="443" r:id="rId20"/>
    <p:sldId id="355" r:id="rId21"/>
    <p:sldId id="326" r:id="rId22"/>
    <p:sldId id="318" r:id="rId23"/>
    <p:sldId id="340" r:id="rId24"/>
    <p:sldId id="341" r:id="rId25"/>
    <p:sldId id="464" r:id="rId26"/>
    <p:sldId id="327" r:id="rId27"/>
    <p:sldId id="472" r:id="rId28"/>
    <p:sldId id="338" r:id="rId29"/>
    <p:sldId id="473" r:id="rId30"/>
    <p:sldId id="474" r:id="rId31"/>
    <p:sldId id="475" r:id="rId32"/>
    <p:sldId id="346" r:id="rId33"/>
    <p:sldId id="353" r:id="rId34"/>
    <p:sldId id="345" r:id="rId35"/>
    <p:sldId id="463" r:id="rId36"/>
    <p:sldId id="445" r:id="rId37"/>
    <p:sldId id="408" r:id="rId38"/>
    <p:sldId id="409" r:id="rId39"/>
    <p:sldId id="466" r:id="rId40"/>
    <p:sldId id="465" r:id="rId41"/>
    <p:sldId id="461" r:id="rId42"/>
    <p:sldId id="476" r:id="rId43"/>
    <p:sldId id="415" r:id="rId44"/>
    <p:sldId id="427" r:id="rId45"/>
    <p:sldId id="417" r:id="rId46"/>
    <p:sldId id="462" r:id="rId47"/>
    <p:sldId id="419" r:id="rId48"/>
    <p:sldId id="457" r:id="rId49"/>
    <p:sldId id="437" r:id="rId50"/>
    <p:sldId id="458" r:id="rId51"/>
    <p:sldId id="363" r:id="rId52"/>
    <p:sldId id="478" r:id="rId53"/>
    <p:sldId id="287" r:id="rId54"/>
    <p:sldId id="446" r:id="rId55"/>
    <p:sldId id="447" r:id="rId56"/>
    <p:sldId id="448" r:id="rId57"/>
    <p:sldId id="450" r:id="rId58"/>
    <p:sldId id="282" r:id="rId59"/>
    <p:sldId id="449" r:id="rId60"/>
    <p:sldId id="451" r:id="rId61"/>
    <p:sldId id="366" r:id="rId62"/>
    <p:sldId id="455" r:id="rId63"/>
    <p:sldId id="456" r:id="rId64"/>
    <p:sldId id="431" r:id="rId65"/>
    <p:sldId id="432" r:id="rId66"/>
    <p:sldId id="433" r:id="rId67"/>
    <p:sldId id="434" r:id="rId68"/>
    <p:sldId id="435" r:id="rId69"/>
    <p:sldId id="477" r:id="rId70"/>
    <p:sldId id="301" r:id="rId71"/>
    <p:sldId id="430" r:id="rId72"/>
    <p:sldId id="429" r:id="rId73"/>
    <p:sldId id="467" r:id="rId74"/>
    <p:sldId id="468" r:id="rId75"/>
    <p:sldId id="469" r:id="rId76"/>
    <p:sldId id="470" r:id="rId77"/>
    <p:sldId id="460" r:id="rId78"/>
    <p:sldId id="288" r:id="rId7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66A"/>
    <a:srgbClr val="5F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0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32005-4777-4375-A8D9-A43C39EBFF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87295-6BDB-4623-8081-D6883058584B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/>
            <a:t>GeneralBase</a:t>
          </a:r>
          <a:endParaRPr lang="en-US" b="1" dirty="0"/>
        </a:p>
      </dgm:t>
    </dgm:pt>
    <dgm:pt modelId="{9F1FB33F-74CD-4C0F-B625-63CF949A6D50}" type="parTrans" cxnId="{196B668F-2221-4C91-AFD4-3F03EC82F077}">
      <dgm:prSet/>
      <dgm:spPr/>
      <dgm:t>
        <a:bodyPr/>
        <a:lstStyle/>
        <a:p>
          <a:endParaRPr lang="en-US"/>
        </a:p>
      </dgm:t>
    </dgm:pt>
    <dgm:pt modelId="{2E0B3316-10BC-4484-BDB4-4AEA87FBBF4A}" type="sibTrans" cxnId="{196B668F-2221-4C91-AFD4-3F03EC82F077}">
      <dgm:prSet/>
      <dgm:spPr/>
      <dgm:t>
        <a:bodyPr/>
        <a:lstStyle/>
        <a:p>
          <a:endParaRPr lang="en-US"/>
        </a:p>
      </dgm:t>
    </dgm:pt>
    <dgm:pt modelId="{6C850821-61AB-4775-82B6-C217450A21A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AppServerBase</a:t>
          </a:r>
          <a:endParaRPr lang="en-US" b="1" dirty="0"/>
        </a:p>
      </dgm:t>
    </dgm:pt>
    <dgm:pt modelId="{EB42FAED-562B-43F3-887A-30F42D54FF06}" type="parTrans" cxnId="{F66CC7EE-9736-4CB3-B929-889BE3EB4B92}">
      <dgm:prSet/>
      <dgm:spPr/>
      <dgm:t>
        <a:bodyPr/>
        <a:lstStyle/>
        <a:p>
          <a:endParaRPr lang="en-US" b="1"/>
        </a:p>
      </dgm:t>
    </dgm:pt>
    <dgm:pt modelId="{36E101D3-A007-45A5-BC9A-64B99168D8D2}" type="sibTrans" cxnId="{F66CC7EE-9736-4CB3-B929-889BE3EB4B92}">
      <dgm:prSet/>
      <dgm:spPr/>
      <dgm:t>
        <a:bodyPr/>
        <a:lstStyle/>
        <a:p>
          <a:endParaRPr lang="en-US"/>
        </a:p>
      </dgm:t>
    </dgm:pt>
    <dgm:pt modelId="{F7A73D05-E187-4FAE-B341-E9A15977D1C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Jenkins</a:t>
          </a:r>
          <a:endParaRPr lang="en-US" b="1" dirty="0"/>
        </a:p>
      </dgm:t>
    </dgm:pt>
    <dgm:pt modelId="{F36C3F55-29A6-443A-8740-CA39C3EC7E8A}" type="parTrans" cxnId="{6DBDFDFA-FE58-4FF4-B82D-D6E3FE48E405}">
      <dgm:prSet/>
      <dgm:spPr/>
      <dgm:t>
        <a:bodyPr/>
        <a:lstStyle/>
        <a:p>
          <a:endParaRPr lang="en-US" b="1"/>
        </a:p>
      </dgm:t>
    </dgm:pt>
    <dgm:pt modelId="{8C18AB8E-1EEB-46F4-BD2B-CE556A6537B6}" type="sibTrans" cxnId="{6DBDFDFA-FE58-4FF4-B82D-D6E3FE48E405}">
      <dgm:prSet/>
      <dgm:spPr/>
      <dgm:t>
        <a:bodyPr/>
        <a:lstStyle/>
        <a:p>
          <a:endParaRPr lang="en-US"/>
        </a:p>
      </dgm:t>
    </dgm:pt>
    <dgm:pt modelId="{D3AD0E83-154A-49A9-8BA1-902DCA84E987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D</a:t>
          </a:r>
          <a:endParaRPr lang="en-US" b="1" dirty="0"/>
        </a:p>
      </dgm:t>
    </dgm:pt>
    <dgm:pt modelId="{F0FABFC0-4979-4155-857F-B4F9AAAEE303}" type="parTrans" cxnId="{4571C6C1-C422-4639-BAC4-B9C43DC17F1E}">
      <dgm:prSet/>
      <dgm:spPr/>
      <dgm:t>
        <a:bodyPr/>
        <a:lstStyle/>
        <a:p>
          <a:endParaRPr lang="en-US" b="1"/>
        </a:p>
      </dgm:t>
    </dgm:pt>
    <dgm:pt modelId="{AEAAB054-C7D8-4CEC-9713-5804281F18B1}" type="sibTrans" cxnId="{4571C6C1-C422-4639-BAC4-B9C43DC17F1E}">
      <dgm:prSet/>
      <dgm:spPr/>
      <dgm:t>
        <a:bodyPr/>
        <a:lstStyle/>
        <a:p>
          <a:endParaRPr lang="en-US"/>
        </a:p>
      </dgm:t>
    </dgm:pt>
    <dgm:pt modelId="{57C1384D-3B6F-4BD5-B2A6-E7C5479C99C4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T</a:t>
          </a:r>
          <a:endParaRPr lang="en-US" b="1" dirty="0"/>
        </a:p>
      </dgm:t>
    </dgm:pt>
    <dgm:pt modelId="{41DF3AC3-B975-4FB1-A169-9B8CD2A88717}" type="parTrans" cxnId="{2600B4F9-569E-423E-AB08-3C6D7AC769A6}">
      <dgm:prSet/>
      <dgm:spPr/>
      <dgm:t>
        <a:bodyPr/>
        <a:lstStyle/>
        <a:p>
          <a:endParaRPr lang="en-US" b="1"/>
        </a:p>
      </dgm:t>
    </dgm:pt>
    <dgm:pt modelId="{B1EB60E7-F521-43AE-8ED5-419F36F0BF41}" type="sibTrans" cxnId="{2600B4F9-569E-423E-AB08-3C6D7AC769A6}">
      <dgm:prSet/>
      <dgm:spPr/>
      <dgm:t>
        <a:bodyPr/>
        <a:lstStyle/>
        <a:p>
          <a:endParaRPr lang="en-US"/>
        </a:p>
      </dgm:t>
    </dgm:pt>
    <dgm:pt modelId="{996A9C07-995F-4BE6-8844-09272FA22B59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A</a:t>
          </a:r>
          <a:endParaRPr lang="en-US" b="1" dirty="0"/>
        </a:p>
      </dgm:t>
    </dgm:pt>
    <dgm:pt modelId="{E562E1DF-D239-49A5-9324-C98683FDF075}" type="parTrans" cxnId="{7A81B089-3884-4D23-B19F-7683B9117F8A}">
      <dgm:prSet/>
      <dgm:spPr/>
      <dgm:t>
        <a:bodyPr/>
        <a:lstStyle/>
        <a:p>
          <a:endParaRPr lang="en-US" b="1"/>
        </a:p>
      </dgm:t>
    </dgm:pt>
    <dgm:pt modelId="{4C23EA50-27DC-46D4-A35A-3FC72E785FE8}" type="sibTrans" cxnId="{7A81B089-3884-4D23-B19F-7683B9117F8A}">
      <dgm:prSet/>
      <dgm:spPr/>
      <dgm:t>
        <a:bodyPr/>
        <a:lstStyle/>
        <a:p>
          <a:endParaRPr lang="en-US"/>
        </a:p>
      </dgm:t>
    </dgm:pt>
    <dgm:pt modelId="{91A3AFA9-ED2E-4BA8-B72F-8A3C974FD47E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P</a:t>
          </a:r>
          <a:endParaRPr lang="en-US" b="1" dirty="0"/>
        </a:p>
      </dgm:t>
    </dgm:pt>
    <dgm:pt modelId="{90B731F2-E034-49F4-AE39-E90AAF443ACD}" type="parTrans" cxnId="{105D9185-AB47-49D6-9EF3-D4F34060C440}">
      <dgm:prSet/>
      <dgm:spPr/>
      <dgm:t>
        <a:bodyPr/>
        <a:lstStyle/>
        <a:p>
          <a:endParaRPr lang="en-US" b="1"/>
        </a:p>
      </dgm:t>
    </dgm:pt>
    <dgm:pt modelId="{81081262-90AC-4950-8241-4B5539F7B84F}" type="sibTrans" cxnId="{105D9185-AB47-49D6-9EF3-D4F34060C440}">
      <dgm:prSet/>
      <dgm:spPr/>
      <dgm:t>
        <a:bodyPr/>
        <a:lstStyle/>
        <a:p>
          <a:endParaRPr lang="en-US"/>
        </a:p>
      </dgm:t>
    </dgm:pt>
    <dgm:pt modelId="{344F5C6A-A8E6-4C01-9503-F652BD7D1FC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Sonar</a:t>
          </a:r>
          <a:endParaRPr lang="en-US" b="1" dirty="0"/>
        </a:p>
      </dgm:t>
    </dgm:pt>
    <dgm:pt modelId="{252A70FB-1428-4E28-812F-D528ACD0D1D3}" type="parTrans" cxnId="{2A547C50-7979-403E-B664-073807CE0484}">
      <dgm:prSet/>
      <dgm:spPr/>
      <dgm:t>
        <a:bodyPr/>
        <a:lstStyle/>
        <a:p>
          <a:endParaRPr lang="en-US" b="1"/>
        </a:p>
      </dgm:t>
    </dgm:pt>
    <dgm:pt modelId="{BE565222-BD8F-4C41-A890-7D945F64AEF3}" type="sibTrans" cxnId="{2A547C50-7979-403E-B664-073807CE0484}">
      <dgm:prSet/>
      <dgm:spPr/>
      <dgm:t>
        <a:bodyPr/>
        <a:lstStyle/>
        <a:p>
          <a:endParaRPr lang="en-US"/>
        </a:p>
      </dgm:t>
    </dgm:pt>
    <dgm:pt modelId="{37A912D8-10E3-4A06-A20F-295EA41E73A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 smtClean="0"/>
            <a:t>Gitblit</a:t>
          </a:r>
          <a:endParaRPr lang="en-US" b="1" dirty="0"/>
        </a:p>
      </dgm:t>
    </dgm:pt>
    <dgm:pt modelId="{5743A357-49FE-40F0-A7D6-4D5FBCB61B7E}" type="parTrans" cxnId="{EB8B9CA0-CF0D-49FD-B12C-4115C8522EC6}">
      <dgm:prSet/>
      <dgm:spPr/>
      <dgm:t>
        <a:bodyPr/>
        <a:lstStyle/>
        <a:p>
          <a:endParaRPr lang="en-US" b="1"/>
        </a:p>
      </dgm:t>
    </dgm:pt>
    <dgm:pt modelId="{488B66CD-F0D4-4500-84DC-5ADB3D9EA9FF}" type="sibTrans" cxnId="{EB8B9CA0-CF0D-49FD-B12C-4115C8522EC6}">
      <dgm:prSet/>
      <dgm:spPr/>
      <dgm:t>
        <a:bodyPr/>
        <a:lstStyle/>
        <a:p>
          <a:endParaRPr lang="en-US"/>
        </a:p>
      </dgm:t>
    </dgm:pt>
    <dgm:pt modelId="{6FDE4073-2266-46E5-AB34-B957AE9D862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Nexus</a:t>
          </a:r>
          <a:endParaRPr lang="en-US" b="1" dirty="0"/>
        </a:p>
      </dgm:t>
    </dgm:pt>
    <dgm:pt modelId="{9008B230-452B-4DF1-9719-7531FFB29D64}" type="parTrans" cxnId="{9F70BB82-ED37-4039-A982-B9DECE893A69}">
      <dgm:prSet/>
      <dgm:spPr/>
      <dgm:t>
        <a:bodyPr/>
        <a:lstStyle/>
        <a:p>
          <a:endParaRPr lang="en-US" b="1"/>
        </a:p>
      </dgm:t>
    </dgm:pt>
    <dgm:pt modelId="{7A10DA82-E423-414C-895E-C7FD7D7540BF}" type="sibTrans" cxnId="{9F70BB82-ED37-4039-A982-B9DECE893A69}">
      <dgm:prSet/>
      <dgm:spPr/>
      <dgm:t>
        <a:bodyPr/>
        <a:lstStyle/>
        <a:p>
          <a:endParaRPr lang="en-US"/>
        </a:p>
      </dgm:t>
    </dgm:pt>
    <dgm:pt modelId="{A4D9E739-1F26-4DB5-95BC-060EFF850C38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err="1" smtClean="0"/>
            <a:t>JenkinsDataContainer</a:t>
          </a:r>
          <a:endParaRPr lang="en-US" b="1" dirty="0"/>
        </a:p>
      </dgm:t>
    </dgm:pt>
    <dgm:pt modelId="{C266763B-56FF-4A7F-B3F8-86AAB75B2673}" type="parTrans" cxnId="{4044CE36-A9A1-4EF3-B346-E69C227EEB37}">
      <dgm:prSet/>
      <dgm:spPr/>
      <dgm:t>
        <a:bodyPr/>
        <a:lstStyle/>
        <a:p>
          <a:endParaRPr lang="en-US"/>
        </a:p>
      </dgm:t>
    </dgm:pt>
    <dgm:pt modelId="{E9D22240-F129-4FC6-89AA-A4EE57FD13C0}" type="sibTrans" cxnId="{4044CE36-A9A1-4EF3-B346-E69C227EEB37}">
      <dgm:prSet/>
      <dgm:spPr/>
      <dgm:t>
        <a:bodyPr/>
        <a:lstStyle/>
        <a:p>
          <a:endParaRPr lang="en-US"/>
        </a:p>
      </dgm:t>
    </dgm:pt>
    <dgm:pt modelId="{13DD71D6-E19B-4E44-B09A-3159ADA37D31}" type="pres">
      <dgm:prSet presAssocID="{EFF32005-4777-4375-A8D9-A43C39EBFF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033CA7-BDDB-46A8-AE62-A7461F575E92}" type="pres">
      <dgm:prSet presAssocID="{43087295-6BDB-4623-8081-D6883058584B}" presName="hierRoot1" presStyleCnt="0">
        <dgm:presLayoutVars>
          <dgm:hierBranch val="init"/>
        </dgm:presLayoutVars>
      </dgm:prSet>
      <dgm:spPr/>
    </dgm:pt>
    <dgm:pt modelId="{268A4F6D-BA6C-401C-94C7-5D2EE53FC5F0}" type="pres">
      <dgm:prSet presAssocID="{43087295-6BDB-4623-8081-D6883058584B}" presName="rootComposite1" presStyleCnt="0"/>
      <dgm:spPr/>
    </dgm:pt>
    <dgm:pt modelId="{CE1B213C-5934-4E21-92D1-1715429D7513}" type="pres">
      <dgm:prSet presAssocID="{43087295-6BDB-4623-8081-D688305858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11854-6646-4D95-BFD6-791BB36A1EE5}" type="pres">
      <dgm:prSet presAssocID="{43087295-6BDB-4623-8081-D688305858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8743AE-9444-48C0-8D2A-3E4474BC4B18}" type="pres">
      <dgm:prSet presAssocID="{43087295-6BDB-4623-8081-D6883058584B}" presName="hierChild2" presStyleCnt="0"/>
      <dgm:spPr/>
    </dgm:pt>
    <dgm:pt modelId="{70127B94-B748-486F-A83B-62B8F04F42C6}" type="pres">
      <dgm:prSet presAssocID="{EB42FAED-562B-43F3-887A-30F42D54FF06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2A48898-30BB-4D8B-BCE7-A6D1DFB5098A}" type="pres">
      <dgm:prSet presAssocID="{6C850821-61AB-4775-82B6-C217450A21AC}" presName="hierRoot2" presStyleCnt="0">
        <dgm:presLayoutVars>
          <dgm:hierBranch val="init"/>
        </dgm:presLayoutVars>
      </dgm:prSet>
      <dgm:spPr/>
    </dgm:pt>
    <dgm:pt modelId="{7F422C4A-9B23-4C51-881F-D2D553ECCBFB}" type="pres">
      <dgm:prSet presAssocID="{6C850821-61AB-4775-82B6-C217450A21AC}" presName="rootComposite" presStyleCnt="0"/>
      <dgm:spPr/>
    </dgm:pt>
    <dgm:pt modelId="{FC4ECB18-7DC6-4E1E-9222-52C280C13A26}" type="pres">
      <dgm:prSet presAssocID="{6C850821-61AB-4775-82B6-C217450A21AC}" presName="rootText" presStyleLbl="node2" presStyleIdx="0" presStyleCnt="5" custScaleX="141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82AE9-E6B2-4D53-A427-3D6FB10C6BE5}" type="pres">
      <dgm:prSet presAssocID="{6C850821-61AB-4775-82B6-C217450A21AC}" presName="rootConnector" presStyleLbl="node2" presStyleIdx="0" presStyleCnt="5"/>
      <dgm:spPr/>
      <dgm:t>
        <a:bodyPr/>
        <a:lstStyle/>
        <a:p>
          <a:endParaRPr lang="en-US"/>
        </a:p>
      </dgm:t>
    </dgm:pt>
    <dgm:pt modelId="{39F6B1BE-B7DA-4D7D-9595-3C6E0E487E29}" type="pres">
      <dgm:prSet presAssocID="{6C850821-61AB-4775-82B6-C217450A21AC}" presName="hierChild4" presStyleCnt="0"/>
      <dgm:spPr/>
    </dgm:pt>
    <dgm:pt modelId="{BC5B546B-112A-40B6-BD4A-F7F2496A996C}" type="pres">
      <dgm:prSet presAssocID="{F0FABFC0-4979-4155-857F-B4F9AAAEE30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7B36AB85-63CF-4EE3-A07B-79ED82EAC95E}" type="pres">
      <dgm:prSet presAssocID="{D3AD0E83-154A-49A9-8BA1-902DCA84E987}" presName="hierRoot2" presStyleCnt="0">
        <dgm:presLayoutVars>
          <dgm:hierBranch val="init"/>
        </dgm:presLayoutVars>
      </dgm:prSet>
      <dgm:spPr/>
    </dgm:pt>
    <dgm:pt modelId="{BE57DE14-D79D-497A-8788-1F406F9A7E30}" type="pres">
      <dgm:prSet presAssocID="{D3AD0E83-154A-49A9-8BA1-902DCA84E987}" presName="rootComposite" presStyleCnt="0"/>
      <dgm:spPr/>
    </dgm:pt>
    <dgm:pt modelId="{2D7B8313-7B5F-4480-B5E7-BCE4F6163B6B}" type="pres">
      <dgm:prSet presAssocID="{D3AD0E83-154A-49A9-8BA1-902DCA84E987}" presName="rootText" presStyleLbl="node3" presStyleIdx="0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98DA2-20F4-4B5C-B745-CBBEF91FF028}" type="pres">
      <dgm:prSet presAssocID="{D3AD0E83-154A-49A9-8BA1-902DCA84E987}" presName="rootConnector" presStyleLbl="node3" presStyleIdx="0" presStyleCnt="5"/>
      <dgm:spPr/>
      <dgm:t>
        <a:bodyPr/>
        <a:lstStyle/>
        <a:p>
          <a:endParaRPr lang="en-US"/>
        </a:p>
      </dgm:t>
    </dgm:pt>
    <dgm:pt modelId="{3A657F7B-98D5-4151-A2D0-45E1D0C239F1}" type="pres">
      <dgm:prSet presAssocID="{D3AD0E83-154A-49A9-8BA1-902DCA84E987}" presName="hierChild4" presStyleCnt="0"/>
      <dgm:spPr/>
    </dgm:pt>
    <dgm:pt modelId="{721DA089-80E4-4466-9A12-54BFBAB6E868}" type="pres">
      <dgm:prSet presAssocID="{D3AD0E83-154A-49A9-8BA1-902DCA84E987}" presName="hierChild5" presStyleCnt="0"/>
      <dgm:spPr/>
    </dgm:pt>
    <dgm:pt modelId="{B4A2EBAF-7E72-4F17-B012-C73BE4BDA3AB}" type="pres">
      <dgm:prSet presAssocID="{41DF3AC3-B975-4FB1-A169-9B8CD2A88717}" presName="Name37" presStyleLbl="parChTrans1D3" presStyleIdx="1" presStyleCnt="5"/>
      <dgm:spPr/>
      <dgm:t>
        <a:bodyPr/>
        <a:lstStyle/>
        <a:p>
          <a:endParaRPr lang="en-US"/>
        </a:p>
      </dgm:t>
    </dgm:pt>
    <dgm:pt modelId="{E44E1C88-2DDD-49C8-96E8-A58E981F1FE6}" type="pres">
      <dgm:prSet presAssocID="{57C1384D-3B6F-4BD5-B2A6-E7C5479C99C4}" presName="hierRoot2" presStyleCnt="0">
        <dgm:presLayoutVars>
          <dgm:hierBranch val="init"/>
        </dgm:presLayoutVars>
      </dgm:prSet>
      <dgm:spPr/>
    </dgm:pt>
    <dgm:pt modelId="{FF3045B1-CA31-4AB8-A802-9101923BCF9D}" type="pres">
      <dgm:prSet presAssocID="{57C1384D-3B6F-4BD5-B2A6-E7C5479C99C4}" presName="rootComposite" presStyleCnt="0"/>
      <dgm:spPr/>
    </dgm:pt>
    <dgm:pt modelId="{FC6861FA-1010-4B08-803A-B2D22649E65D}" type="pres">
      <dgm:prSet presAssocID="{57C1384D-3B6F-4BD5-B2A6-E7C5479C99C4}" presName="rootText" presStyleLbl="node3" presStyleIdx="1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091C0-6283-4620-B599-5C43335AC86B}" type="pres">
      <dgm:prSet presAssocID="{57C1384D-3B6F-4BD5-B2A6-E7C5479C99C4}" presName="rootConnector" presStyleLbl="node3" presStyleIdx="1" presStyleCnt="5"/>
      <dgm:spPr/>
      <dgm:t>
        <a:bodyPr/>
        <a:lstStyle/>
        <a:p>
          <a:endParaRPr lang="en-US"/>
        </a:p>
      </dgm:t>
    </dgm:pt>
    <dgm:pt modelId="{485B7ED1-D5F5-4184-8BCE-29595442FE92}" type="pres">
      <dgm:prSet presAssocID="{57C1384D-3B6F-4BD5-B2A6-E7C5479C99C4}" presName="hierChild4" presStyleCnt="0"/>
      <dgm:spPr/>
    </dgm:pt>
    <dgm:pt modelId="{2DAF8138-A32D-44A9-BB68-517CA9D5A27C}" type="pres">
      <dgm:prSet presAssocID="{57C1384D-3B6F-4BD5-B2A6-E7C5479C99C4}" presName="hierChild5" presStyleCnt="0"/>
      <dgm:spPr/>
    </dgm:pt>
    <dgm:pt modelId="{49453007-C4F3-4E07-AC66-E83D4158A549}" type="pres">
      <dgm:prSet presAssocID="{E562E1DF-D239-49A5-9324-C98683FDF075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59EFA7D-A247-463C-AFE0-F8409A54EFC1}" type="pres">
      <dgm:prSet presAssocID="{996A9C07-995F-4BE6-8844-09272FA22B59}" presName="hierRoot2" presStyleCnt="0">
        <dgm:presLayoutVars>
          <dgm:hierBranch val="init"/>
        </dgm:presLayoutVars>
      </dgm:prSet>
      <dgm:spPr/>
    </dgm:pt>
    <dgm:pt modelId="{062F8C40-CDBF-481E-813C-A475C7165A5B}" type="pres">
      <dgm:prSet presAssocID="{996A9C07-995F-4BE6-8844-09272FA22B59}" presName="rootComposite" presStyleCnt="0"/>
      <dgm:spPr/>
    </dgm:pt>
    <dgm:pt modelId="{1955E396-116E-474C-8F5C-D9E6EB793834}" type="pres">
      <dgm:prSet presAssocID="{996A9C07-995F-4BE6-8844-09272FA22B59}" presName="rootText" presStyleLbl="node3" presStyleIdx="2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5A431-F1D6-42F1-8F67-9B775BE66BA2}" type="pres">
      <dgm:prSet presAssocID="{996A9C07-995F-4BE6-8844-09272FA22B59}" presName="rootConnector" presStyleLbl="node3" presStyleIdx="2" presStyleCnt="5"/>
      <dgm:spPr/>
      <dgm:t>
        <a:bodyPr/>
        <a:lstStyle/>
        <a:p>
          <a:endParaRPr lang="en-US"/>
        </a:p>
      </dgm:t>
    </dgm:pt>
    <dgm:pt modelId="{0EBB842E-04D6-4B68-A81A-C0D32B8FD259}" type="pres">
      <dgm:prSet presAssocID="{996A9C07-995F-4BE6-8844-09272FA22B59}" presName="hierChild4" presStyleCnt="0"/>
      <dgm:spPr/>
    </dgm:pt>
    <dgm:pt modelId="{89F77C16-9619-4F14-8C56-EE6F1FD6825C}" type="pres">
      <dgm:prSet presAssocID="{996A9C07-995F-4BE6-8844-09272FA22B59}" presName="hierChild5" presStyleCnt="0"/>
      <dgm:spPr/>
    </dgm:pt>
    <dgm:pt modelId="{5BFFDCF5-3455-4224-9006-30524CC64DAA}" type="pres">
      <dgm:prSet presAssocID="{90B731F2-E034-49F4-AE39-E90AAF443AC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FA9F9FF3-C39B-4DAE-88F5-E282B50B77D8}" type="pres">
      <dgm:prSet presAssocID="{91A3AFA9-ED2E-4BA8-B72F-8A3C974FD47E}" presName="hierRoot2" presStyleCnt="0">
        <dgm:presLayoutVars>
          <dgm:hierBranch val="init"/>
        </dgm:presLayoutVars>
      </dgm:prSet>
      <dgm:spPr/>
    </dgm:pt>
    <dgm:pt modelId="{FEEA3268-1166-4748-A6EA-20B681D757C2}" type="pres">
      <dgm:prSet presAssocID="{91A3AFA9-ED2E-4BA8-B72F-8A3C974FD47E}" presName="rootComposite" presStyleCnt="0"/>
      <dgm:spPr/>
    </dgm:pt>
    <dgm:pt modelId="{09AEE036-72B6-4667-9E03-21B270608F9D}" type="pres">
      <dgm:prSet presAssocID="{91A3AFA9-ED2E-4BA8-B72F-8A3C974FD47E}" presName="rootText" presStyleLbl="node3" presStyleIdx="3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7D4AB-2C70-4145-B82D-0E0718046EF1}" type="pres">
      <dgm:prSet presAssocID="{91A3AFA9-ED2E-4BA8-B72F-8A3C974FD47E}" presName="rootConnector" presStyleLbl="node3" presStyleIdx="3" presStyleCnt="5"/>
      <dgm:spPr/>
      <dgm:t>
        <a:bodyPr/>
        <a:lstStyle/>
        <a:p>
          <a:endParaRPr lang="en-US"/>
        </a:p>
      </dgm:t>
    </dgm:pt>
    <dgm:pt modelId="{BB262FB9-94E1-48B5-87D3-47331D9A118F}" type="pres">
      <dgm:prSet presAssocID="{91A3AFA9-ED2E-4BA8-B72F-8A3C974FD47E}" presName="hierChild4" presStyleCnt="0"/>
      <dgm:spPr/>
    </dgm:pt>
    <dgm:pt modelId="{51CF8677-0DD8-4249-BEAE-FCAF906092DB}" type="pres">
      <dgm:prSet presAssocID="{91A3AFA9-ED2E-4BA8-B72F-8A3C974FD47E}" presName="hierChild5" presStyleCnt="0"/>
      <dgm:spPr/>
    </dgm:pt>
    <dgm:pt modelId="{5E926C44-AB52-4CF3-A15A-EB867741E812}" type="pres">
      <dgm:prSet presAssocID="{6C850821-61AB-4775-82B6-C217450A21AC}" presName="hierChild5" presStyleCnt="0"/>
      <dgm:spPr/>
    </dgm:pt>
    <dgm:pt modelId="{D03612AA-6F19-407F-85B1-39AFCF9CBFC0}" type="pres">
      <dgm:prSet presAssocID="{F36C3F55-29A6-443A-8740-CA39C3EC7E8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DB2E53DC-A994-4F6C-BEA2-22252FD6C638}" type="pres">
      <dgm:prSet presAssocID="{F7A73D05-E187-4FAE-B341-E9A15977D1CE}" presName="hierRoot2" presStyleCnt="0">
        <dgm:presLayoutVars>
          <dgm:hierBranch val="init"/>
        </dgm:presLayoutVars>
      </dgm:prSet>
      <dgm:spPr/>
    </dgm:pt>
    <dgm:pt modelId="{F9FDE0D5-5FD6-4B7A-B733-31F33B79D6C6}" type="pres">
      <dgm:prSet presAssocID="{F7A73D05-E187-4FAE-B341-E9A15977D1CE}" presName="rootComposite" presStyleCnt="0"/>
      <dgm:spPr/>
    </dgm:pt>
    <dgm:pt modelId="{FE49D429-65E7-4087-BF90-DE38FC3807A3}" type="pres">
      <dgm:prSet presAssocID="{F7A73D05-E187-4FAE-B341-E9A15977D1C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526E5-8AA9-4037-A55A-7225C60FDB1F}" type="pres">
      <dgm:prSet presAssocID="{F7A73D05-E187-4FAE-B341-E9A15977D1CE}" presName="rootConnector" presStyleLbl="node2" presStyleIdx="1" presStyleCnt="5"/>
      <dgm:spPr/>
      <dgm:t>
        <a:bodyPr/>
        <a:lstStyle/>
        <a:p>
          <a:endParaRPr lang="en-US"/>
        </a:p>
      </dgm:t>
    </dgm:pt>
    <dgm:pt modelId="{65D68671-7267-4CBE-9E79-AC4689F850EF}" type="pres">
      <dgm:prSet presAssocID="{F7A73D05-E187-4FAE-B341-E9A15977D1CE}" presName="hierChild4" presStyleCnt="0"/>
      <dgm:spPr/>
    </dgm:pt>
    <dgm:pt modelId="{DE0177CC-9F43-4D02-BC3D-655372E0E2DC}" type="pres">
      <dgm:prSet presAssocID="{C266763B-56FF-4A7F-B3F8-86AAB75B2673}" presName="Name37" presStyleLbl="parChTrans1D3" presStyleIdx="4" presStyleCnt="5"/>
      <dgm:spPr/>
      <dgm:t>
        <a:bodyPr/>
        <a:lstStyle/>
        <a:p>
          <a:endParaRPr lang="en-US"/>
        </a:p>
      </dgm:t>
    </dgm:pt>
    <dgm:pt modelId="{D6F6E0EC-57E5-46B5-A879-AB46A33B44C5}" type="pres">
      <dgm:prSet presAssocID="{A4D9E739-1F26-4DB5-95BC-060EFF850C38}" presName="hierRoot2" presStyleCnt="0">
        <dgm:presLayoutVars>
          <dgm:hierBranch val="init"/>
        </dgm:presLayoutVars>
      </dgm:prSet>
      <dgm:spPr/>
    </dgm:pt>
    <dgm:pt modelId="{DFFC9AF2-A763-40CB-9BAA-0CE0655F8B26}" type="pres">
      <dgm:prSet presAssocID="{A4D9E739-1F26-4DB5-95BC-060EFF850C38}" presName="rootComposite" presStyleCnt="0"/>
      <dgm:spPr/>
    </dgm:pt>
    <dgm:pt modelId="{F7EDFB13-3981-4EB9-BB6F-A3CC9BDC4544}" type="pres">
      <dgm:prSet presAssocID="{A4D9E739-1F26-4DB5-95BC-060EFF850C38}" presName="rootText" presStyleLbl="node3" presStyleIdx="4" presStyleCnt="5" custScaleX="191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B28B25-5B29-4358-8D77-27699D778583}" type="pres">
      <dgm:prSet presAssocID="{A4D9E739-1F26-4DB5-95BC-060EFF850C38}" presName="rootConnector" presStyleLbl="node3" presStyleIdx="4" presStyleCnt="5"/>
      <dgm:spPr/>
      <dgm:t>
        <a:bodyPr/>
        <a:lstStyle/>
        <a:p>
          <a:endParaRPr lang="en-US"/>
        </a:p>
      </dgm:t>
    </dgm:pt>
    <dgm:pt modelId="{49196CD6-52AA-42AF-A6C1-DF71CFC6C4B0}" type="pres">
      <dgm:prSet presAssocID="{A4D9E739-1F26-4DB5-95BC-060EFF850C38}" presName="hierChild4" presStyleCnt="0"/>
      <dgm:spPr/>
    </dgm:pt>
    <dgm:pt modelId="{2B481F7D-BA65-4635-A55C-FD79C41CDBE2}" type="pres">
      <dgm:prSet presAssocID="{A4D9E739-1F26-4DB5-95BC-060EFF850C38}" presName="hierChild5" presStyleCnt="0"/>
      <dgm:spPr/>
    </dgm:pt>
    <dgm:pt modelId="{DF21205A-E93F-4849-ABC6-3C66317E83A3}" type="pres">
      <dgm:prSet presAssocID="{F7A73D05-E187-4FAE-B341-E9A15977D1CE}" presName="hierChild5" presStyleCnt="0"/>
      <dgm:spPr/>
    </dgm:pt>
    <dgm:pt modelId="{2F17AACE-E4E6-41AE-8C40-0AD7A4CB68DC}" type="pres">
      <dgm:prSet presAssocID="{252A70FB-1428-4E28-812F-D528ACD0D1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02C23B6-0357-4A6C-AFF7-E99925922526}" type="pres">
      <dgm:prSet presAssocID="{344F5C6A-A8E6-4C01-9503-F652BD7D1FCD}" presName="hierRoot2" presStyleCnt="0">
        <dgm:presLayoutVars>
          <dgm:hierBranch val="init"/>
        </dgm:presLayoutVars>
      </dgm:prSet>
      <dgm:spPr/>
    </dgm:pt>
    <dgm:pt modelId="{864F2C63-11F7-4E44-856F-A4637B018670}" type="pres">
      <dgm:prSet presAssocID="{344F5C6A-A8E6-4C01-9503-F652BD7D1FCD}" presName="rootComposite" presStyleCnt="0"/>
      <dgm:spPr/>
    </dgm:pt>
    <dgm:pt modelId="{8F1DC7BC-2E33-45CB-A5BC-8ACE05A970AF}" type="pres">
      <dgm:prSet presAssocID="{344F5C6A-A8E6-4C01-9503-F652BD7D1FC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0169E-7118-4EBB-ACEE-54A7DCCDED03}" type="pres">
      <dgm:prSet presAssocID="{344F5C6A-A8E6-4C01-9503-F652BD7D1FC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A2652AE-633E-4E2B-9DDB-E3A3058AF660}" type="pres">
      <dgm:prSet presAssocID="{344F5C6A-A8E6-4C01-9503-F652BD7D1FCD}" presName="hierChild4" presStyleCnt="0"/>
      <dgm:spPr/>
    </dgm:pt>
    <dgm:pt modelId="{83D7AE76-D3D6-4A4E-932F-F1BAAF9EC558}" type="pres">
      <dgm:prSet presAssocID="{344F5C6A-A8E6-4C01-9503-F652BD7D1FCD}" presName="hierChild5" presStyleCnt="0"/>
      <dgm:spPr/>
    </dgm:pt>
    <dgm:pt modelId="{A675B8B9-A486-4FCE-9E87-B253FBD30468}" type="pres">
      <dgm:prSet presAssocID="{5743A357-49FE-40F0-A7D6-4D5FBCB61B7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6AAA0B29-5CCE-4E06-BD73-A690F3671815}" type="pres">
      <dgm:prSet presAssocID="{37A912D8-10E3-4A06-A20F-295EA41E73A1}" presName="hierRoot2" presStyleCnt="0">
        <dgm:presLayoutVars>
          <dgm:hierBranch val="init"/>
        </dgm:presLayoutVars>
      </dgm:prSet>
      <dgm:spPr/>
    </dgm:pt>
    <dgm:pt modelId="{E674B332-AD15-4090-B304-670DE8F56647}" type="pres">
      <dgm:prSet presAssocID="{37A912D8-10E3-4A06-A20F-295EA41E73A1}" presName="rootComposite" presStyleCnt="0"/>
      <dgm:spPr/>
    </dgm:pt>
    <dgm:pt modelId="{E0E76BC9-CA00-4DA1-BACE-EA51E18BF88F}" type="pres">
      <dgm:prSet presAssocID="{37A912D8-10E3-4A06-A20F-295EA41E73A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AA73B-8180-4F3D-A2F0-69639EFD9EC5}" type="pres">
      <dgm:prSet presAssocID="{37A912D8-10E3-4A06-A20F-295EA41E73A1}" presName="rootConnector" presStyleLbl="node2" presStyleIdx="3" presStyleCnt="5"/>
      <dgm:spPr/>
      <dgm:t>
        <a:bodyPr/>
        <a:lstStyle/>
        <a:p>
          <a:endParaRPr lang="en-US"/>
        </a:p>
      </dgm:t>
    </dgm:pt>
    <dgm:pt modelId="{E8772132-4EB4-49F9-89E0-24C84BD8284A}" type="pres">
      <dgm:prSet presAssocID="{37A912D8-10E3-4A06-A20F-295EA41E73A1}" presName="hierChild4" presStyleCnt="0"/>
      <dgm:spPr/>
    </dgm:pt>
    <dgm:pt modelId="{DE1B9B91-9356-492E-9AD6-1738761DE2C5}" type="pres">
      <dgm:prSet presAssocID="{37A912D8-10E3-4A06-A20F-295EA41E73A1}" presName="hierChild5" presStyleCnt="0"/>
      <dgm:spPr/>
    </dgm:pt>
    <dgm:pt modelId="{C996C283-2E6B-4FF8-9339-CB3D0FB3248F}" type="pres">
      <dgm:prSet presAssocID="{9008B230-452B-4DF1-9719-7531FFB29D64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2FADB1A-8398-4EC1-81C6-23C5C24DC3C3}" type="pres">
      <dgm:prSet presAssocID="{6FDE4073-2266-46E5-AB34-B957AE9D8629}" presName="hierRoot2" presStyleCnt="0">
        <dgm:presLayoutVars>
          <dgm:hierBranch val="init"/>
        </dgm:presLayoutVars>
      </dgm:prSet>
      <dgm:spPr/>
    </dgm:pt>
    <dgm:pt modelId="{4F5116D8-19F6-47E4-8707-F8F1BED88B25}" type="pres">
      <dgm:prSet presAssocID="{6FDE4073-2266-46E5-AB34-B957AE9D8629}" presName="rootComposite" presStyleCnt="0"/>
      <dgm:spPr/>
    </dgm:pt>
    <dgm:pt modelId="{ECAFBE75-A79B-4A08-A333-F438DD5D72C0}" type="pres">
      <dgm:prSet presAssocID="{6FDE4073-2266-46E5-AB34-B957AE9D862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CC833-415E-4A27-A960-20AE8553858A}" type="pres">
      <dgm:prSet presAssocID="{6FDE4073-2266-46E5-AB34-B957AE9D8629}" presName="rootConnector" presStyleLbl="node2" presStyleIdx="4" presStyleCnt="5"/>
      <dgm:spPr/>
      <dgm:t>
        <a:bodyPr/>
        <a:lstStyle/>
        <a:p>
          <a:endParaRPr lang="en-US"/>
        </a:p>
      </dgm:t>
    </dgm:pt>
    <dgm:pt modelId="{4281A333-AC6E-4771-ABB8-F53F66EB545C}" type="pres">
      <dgm:prSet presAssocID="{6FDE4073-2266-46E5-AB34-B957AE9D8629}" presName="hierChild4" presStyleCnt="0"/>
      <dgm:spPr/>
    </dgm:pt>
    <dgm:pt modelId="{3F76D9C2-58B4-4873-B03D-67D3931A71A1}" type="pres">
      <dgm:prSet presAssocID="{6FDE4073-2266-46E5-AB34-B957AE9D8629}" presName="hierChild5" presStyleCnt="0"/>
      <dgm:spPr/>
    </dgm:pt>
    <dgm:pt modelId="{CE15F052-6080-415A-90D6-86CBC2428055}" type="pres">
      <dgm:prSet presAssocID="{43087295-6BDB-4623-8081-D6883058584B}" presName="hierChild3" presStyleCnt="0"/>
      <dgm:spPr/>
    </dgm:pt>
  </dgm:ptLst>
  <dgm:cxnLst>
    <dgm:cxn modelId="{9028E885-4550-4228-AFB2-A99E2170DE3C}" type="presOf" srcId="{37A912D8-10E3-4A06-A20F-295EA41E73A1}" destId="{E0E76BC9-CA00-4DA1-BACE-EA51E18BF88F}" srcOrd="0" destOrd="0" presId="urn:microsoft.com/office/officeart/2005/8/layout/orgChart1"/>
    <dgm:cxn modelId="{769D06FB-8C75-4A4D-BA06-3EC321815E31}" type="presOf" srcId="{D3AD0E83-154A-49A9-8BA1-902DCA84E987}" destId="{2D7B8313-7B5F-4480-B5E7-BCE4F6163B6B}" srcOrd="0" destOrd="0" presId="urn:microsoft.com/office/officeart/2005/8/layout/orgChart1"/>
    <dgm:cxn modelId="{4B2BD7FD-35ED-4C23-9E06-DC4C0430F614}" type="presOf" srcId="{344F5C6A-A8E6-4C01-9503-F652BD7D1FCD}" destId="{8F1DC7BC-2E33-45CB-A5BC-8ACE05A970AF}" srcOrd="0" destOrd="0" presId="urn:microsoft.com/office/officeart/2005/8/layout/orgChart1"/>
    <dgm:cxn modelId="{196B668F-2221-4C91-AFD4-3F03EC82F077}" srcId="{EFF32005-4777-4375-A8D9-A43C39EBFF0F}" destId="{43087295-6BDB-4623-8081-D6883058584B}" srcOrd="0" destOrd="0" parTransId="{9F1FB33F-74CD-4C0F-B625-63CF949A6D50}" sibTransId="{2E0B3316-10BC-4484-BDB4-4AEA87FBBF4A}"/>
    <dgm:cxn modelId="{38843271-9D1D-4C03-A8AC-344D4EE2464C}" type="presOf" srcId="{EB42FAED-562B-43F3-887A-30F42D54FF06}" destId="{70127B94-B748-486F-A83B-62B8F04F42C6}" srcOrd="0" destOrd="0" presId="urn:microsoft.com/office/officeart/2005/8/layout/orgChart1"/>
    <dgm:cxn modelId="{E0CACE6D-BA22-4426-848E-945AC2D79969}" type="presOf" srcId="{6FDE4073-2266-46E5-AB34-B957AE9D8629}" destId="{ECAFBE75-A79B-4A08-A333-F438DD5D72C0}" srcOrd="0" destOrd="0" presId="urn:microsoft.com/office/officeart/2005/8/layout/orgChart1"/>
    <dgm:cxn modelId="{00E7AFD7-3355-4A78-85F2-ACECEC2A3909}" type="presOf" srcId="{F7A73D05-E187-4FAE-B341-E9A15977D1CE}" destId="{49D526E5-8AA9-4037-A55A-7225C60FDB1F}" srcOrd="1" destOrd="0" presId="urn:microsoft.com/office/officeart/2005/8/layout/orgChart1"/>
    <dgm:cxn modelId="{63A660EA-DE2C-43C6-A0E6-E18A50061CD1}" type="presOf" srcId="{91A3AFA9-ED2E-4BA8-B72F-8A3C974FD47E}" destId="{7047D4AB-2C70-4145-B82D-0E0718046EF1}" srcOrd="1" destOrd="0" presId="urn:microsoft.com/office/officeart/2005/8/layout/orgChart1"/>
    <dgm:cxn modelId="{A7C49990-9480-4618-8CE9-4119DA059E44}" type="presOf" srcId="{43087295-6BDB-4623-8081-D6883058584B}" destId="{CE1B213C-5934-4E21-92D1-1715429D7513}" srcOrd="0" destOrd="0" presId="urn:microsoft.com/office/officeart/2005/8/layout/orgChart1"/>
    <dgm:cxn modelId="{105D9185-AB47-49D6-9EF3-D4F34060C440}" srcId="{6C850821-61AB-4775-82B6-C217450A21AC}" destId="{91A3AFA9-ED2E-4BA8-B72F-8A3C974FD47E}" srcOrd="3" destOrd="0" parTransId="{90B731F2-E034-49F4-AE39-E90AAF443ACD}" sibTransId="{81081262-90AC-4950-8241-4B5539F7B84F}"/>
    <dgm:cxn modelId="{743721B5-5DCD-4A82-924F-AB28EF4D4F07}" type="presOf" srcId="{F0FABFC0-4979-4155-857F-B4F9AAAEE303}" destId="{BC5B546B-112A-40B6-BD4A-F7F2496A996C}" srcOrd="0" destOrd="0" presId="urn:microsoft.com/office/officeart/2005/8/layout/orgChart1"/>
    <dgm:cxn modelId="{EB8B9CA0-CF0D-49FD-B12C-4115C8522EC6}" srcId="{43087295-6BDB-4623-8081-D6883058584B}" destId="{37A912D8-10E3-4A06-A20F-295EA41E73A1}" srcOrd="3" destOrd="0" parTransId="{5743A357-49FE-40F0-A7D6-4D5FBCB61B7E}" sibTransId="{488B66CD-F0D4-4500-84DC-5ADB3D9EA9FF}"/>
    <dgm:cxn modelId="{7C1F2269-5F58-49A1-B4B1-052150B3FB97}" type="presOf" srcId="{A4D9E739-1F26-4DB5-95BC-060EFF850C38}" destId="{98B28B25-5B29-4358-8D77-27699D778583}" srcOrd="1" destOrd="0" presId="urn:microsoft.com/office/officeart/2005/8/layout/orgChart1"/>
    <dgm:cxn modelId="{23D65AA7-314D-4F19-A188-86F007AA58C3}" type="presOf" srcId="{E562E1DF-D239-49A5-9324-C98683FDF075}" destId="{49453007-C4F3-4E07-AC66-E83D4158A549}" srcOrd="0" destOrd="0" presId="urn:microsoft.com/office/officeart/2005/8/layout/orgChart1"/>
    <dgm:cxn modelId="{91D0AC22-20D8-4399-9933-8B1E34A3F9A6}" type="presOf" srcId="{6C850821-61AB-4775-82B6-C217450A21AC}" destId="{FC4ECB18-7DC6-4E1E-9222-52C280C13A26}" srcOrd="0" destOrd="0" presId="urn:microsoft.com/office/officeart/2005/8/layout/orgChart1"/>
    <dgm:cxn modelId="{2A547C50-7979-403E-B664-073807CE0484}" srcId="{43087295-6BDB-4623-8081-D6883058584B}" destId="{344F5C6A-A8E6-4C01-9503-F652BD7D1FCD}" srcOrd="2" destOrd="0" parTransId="{252A70FB-1428-4E28-812F-D528ACD0D1D3}" sibTransId="{BE565222-BD8F-4C41-A890-7D945F64AEF3}"/>
    <dgm:cxn modelId="{7744E7BF-A621-447B-B490-2F9A24D87FA4}" type="presOf" srcId="{252A70FB-1428-4E28-812F-D528ACD0D1D3}" destId="{2F17AACE-E4E6-41AE-8C40-0AD7A4CB68DC}" srcOrd="0" destOrd="0" presId="urn:microsoft.com/office/officeart/2005/8/layout/orgChart1"/>
    <dgm:cxn modelId="{AA226A6C-2C75-4AA4-8F23-A21B94780BD5}" type="presOf" srcId="{F36C3F55-29A6-443A-8740-CA39C3EC7E8A}" destId="{D03612AA-6F19-407F-85B1-39AFCF9CBFC0}" srcOrd="0" destOrd="0" presId="urn:microsoft.com/office/officeart/2005/8/layout/orgChart1"/>
    <dgm:cxn modelId="{1D06E564-CA42-47F2-8196-FF15044B5C32}" type="presOf" srcId="{6C850821-61AB-4775-82B6-C217450A21AC}" destId="{B7982AE9-E6B2-4D53-A427-3D6FB10C6BE5}" srcOrd="1" destOrd="0" presId="urn:microsoft.com/office/officeart/2005/8/layout/orgChart1"/>
    <dgm:cxn modelId="{FD5B84E0-0362-49EC-AB40-540257736AE4}" type="presOf" srcId="{EFF32005-4777-4375-A8D9-A43C39EBFF0F}" destId="{13DD71D6-E19B-4E44-B09A-3159ADA37D31}" srcOrd="0" destOrd="0" presId="urn:microsoft.com/office/officeart/2005/8/layout/orgChart1"/>
    <dgm:cxn modelId="{8FCA9946-F15E-4360-AC6A-0D8D7392D82C}" type="presOf" srcId="{57C1384D-3B6F-4BD5-B2A6-E7C5479C99C4}" destId="{FC6861FA-1010-4B08-803A-B2D22649E65D}" srcOrd="0" destOrd="0" presId="urn:microsoft.com/office/officeart/2005/8/layout/orgChart1"/>
    <dgm:cxn modelId="{4571C6C1-C422-4639-BAC4-B9C43DC17F1E}" srcId="{6C850821-61AB-4775-82B6-C217450A21AC}" destId="{D3AD0E83-154A-49A9-8BA1-902DCA84E987}" srcOrd="0" destOrd="0" parTransId="{F0FABFC0-4979-4155-857F-B4F9AAAEE303}" sibTransId="{AEAAB054-C7D8-4CEC-9713-5804281F18B1}"/>
    <dgm:cxn modelId="{9F70BB82-ED37-4039-A982-B9DECE893A69}" srcId="{43087295-6BDB-4623-8081-D6883058584B}" destId="{6FDE4073-2266-46E5-AB34-B957AE9D8629}" srcOrd="4" destOrd="0" parTransId="{9008B230-452B-4DF1-9719-7531FFB29D64}" sibTransId="{7A10DA82-E423-414C-895E-C7FD7D7540BF}"/>
    <dgm:cxn modelId="{F66CC7EE-9736-4CB3-B929-889BE3EB4B92}" srcId="{43087295-6BDB-4623-8081-D6883058584B}" destId="{6C850821-61AB-4775-82B6-C217450A21AC}" srcOrd="0" destOrd="0" parTransId="{EB42FAED-562B-43F3-887A-30F42D54FF06}" sibTransId="{36E101D3-A007-45A5-BC9A-64B99168D8D2}"/>
    <dgm:cxn modelId="{F5D1CA53-D8BE-47EF-9997-F9EF1C848F2B}" type="presOf" srcId="{9008B230-452B-4DF1-9719-7531FFB29D64}" destId="{C996C283-2E6B-4FF8-9339-CB3D0FB3248F}" srcOrd="0" destOrd="0" presId="urn:microsoft.com/office/officeart/2005/8/layout/orgChart1"/>
    <dgm:cxn modelId="{FE06A837-3FCA-4BF6-827A-5AACD339B131}" type="presOf" srcId="{90B731F2-E034-49F4-AE39-E90AAF443ACD}" destId="{5BFFDCF5-3455-4224-9006-30524CC64DAA}" srcOrd="0" destOrd="0" presId="urn:microsoft.com/office/officeart/2005/8/layout/orgChart1"/>
    <dgm:cxn modelId="{4044CE36-A9A1-4EF3-B346-E69C227EEB37}" srcId="{F7A73D05-E187-4FAE-B341-E9A15977D1CE}" destId="{A4D9E739-1F26-4DB5-95BC-060EFF850C38}" srcOrd="0" destOrd="0" parTransId="{C266763B-56FF-4A7F-B3F8-86AAB75B2673}" sibTransId="{E9D22240-F129-4FC6-89AA-A4EE57FD13C0}"/>
    <dgm:cxn modelId="{89428602-E47E-4E38-8FCD-1337D46C173D}" type="presOf" srcId="{D3AD0E83-154A-49A9-8BA1-902DCA84E987}" destId="{9F598DA2-20F4-4B5C-B745-CBBEF91FF028}" srcOrd="1" destOrd="0" presId="urn:microsoft.com/office/officeart/2005/8/layout/orgChart1"/>
    <dgm:cxn modelId="{99A7AA3B-6392-4C5F-877B-5B86E9DA7DB3}" type="presOf" srcId="{41DF3AC3-B975-4FB1-A169-9B8CD2A88717}" destId="{B4A2EBAF-7E72-4F17-B012-C73BE4BDA3AB}" srcOrd="0" destOrd="0" presId="urn:microsoft.com/office/officeart/2005/8/layout/orgChart1"/>
    <dgm:cxn modelId="{7F6D7489-2F76-45E9-925A-8828E107222F}" type="presOf" srcId="{43087295-6BDB-4623-8081-D6883058584B}" destId="{D8811854-6646-4D95-BFD6-791BB36A1EE5}" srcOrd="1" destOrd="0" presId="urn:microsoft.com/office/officeart/2005/8/layout/orgChart1"/>
    <dgm:cxn modelId="{2600B4F9-569E-423E-AB08-3C6D7AC769A6}" srcId="{6C850821-61AB-4775-82B6-C217450A21AC}" destId="{57C1384D-3B6F-4BD5-B2A6-E7C5479C99C4}" srcOrd="1" destOrd="0" parTransId="{41DF3AC3-B975-4FB1-A169-9B8CD2A88717}" sibTransId="{B1EB60E7-F521-43AE-8ED5-419F36F0BF41}"/>
    <dgm:cxn modelId="{7A81B089-3884-4D23-B19F-7683B9117F8A}" srcId="{6C850821-61AB-4775-82B6-C217450A21AC}" destId="{996A9C07-995F-4BE6-8844-09272FA22B59}" srcOrd="2" destOrd="0" parTransId="{E562E1DF-D239-49A5-9324-C98683FDF075}" sibTransId="{4C23EA50-27DC-46D4-A35A-3FC72E785FE8}"/>
    <dgm:cxn modelId="{6DBDFDFA-FE58-4FF4-B82D-D6E3FE48E405}" srcId="{43087295-6BDB-4623-8081-D6883058584B}" destId="{F7A73D05-E187-4FAE-B341-E9A15977D1CE}" srcOrd="1" destOrd="0" parTransId="{F36C3F55-29A6-443A-8740-CA39C3EC7E8A}" sibTransId="{8C18AB8E-1EEB-46F4-BD2B-CE556A6537B6}"/>
    <dgm:cxn modelId="{91FCBDC4-4596-4007-8F6D-C02121B088B6}" type="presOf" srcId="{344F5C6A-A8E6-4C01-9503-F652BD7D1FCD}" destId="{8610169E-7118-4EBB-ACEE-54A7DCCDED03}" srcOrd="1" destOrd="0" presId="urn:microsoft.com/office/officeart/2005/8/layout/orgChart1"/>
    <dgm:cxn modelId="{6C3A9771-8C09-4E0A-BC1E-B92DC6BDF624}" type="presOf" srcId="{A4D9E739-1F26-4DB5-95BC-060EFF850C38}" destId="{F7EDFB13-3981-4EB9-BB6F-A3CC9BDC4544}" srcOrd="0" destOrd="0" presId="urn:microsoft.com/office/officeart/2005/8/layout/orgChart1"/>
    <dgm:cxn modelId="{CC6FE36E-6A4D-4DB2-851F-29F32C032842}" type="presOf" srcId="{996A9C07-995F-4BE6-8844-09272FA22B59}" destId="{CCC5A431-F1D6-42F1-8F67-9B775BE66BA2}" srcOrd="1" destOrd="0" presId="urn:microsoft.com/office/officeart/2005/8/layout/orgChart1"/>
    <dgm:cxn modelId="{C218653F-03D6-420F-B2EB-8FA71ACC4D4F}" type="presOf" srcId="{C266763B-56FF-4A7F-B3F8-86AAB75B2673}" destId="{DE0177CC-9F43-4D02-BC3D-655372E0E2DC}" srcOrd="0" destOrd="0" presId="urn:microsoft.com/office/officeart/2005/8/layout/orgChart1"/>
    <dgm:cxn modelId="{21D88BCF-5301-4223-929F-06783047C9F9}" type="presOf" srcId="{6FDE4073-2266-46E5-AB34-B957AE9D8629}" destId="{2F0CC833-415E-4A27-A960-20AE8553858A}" srcOrd="1" destOrd="0" presId="urn:microsoft.com/office/officeart/2005/8/layout/orgChart1"/>
    <dgm:cxn modelId="{B83D690C-9780-46FD-BAA0-4F7BA1587D19}" type="presOf" srcId="{91A3AFA9-ED2E-4BA8-B72F-8A3C974FD47E}" destId="{09AEE036-72B6-4667-9E03-21B270608F9D}" srcOrd="0" destOrd="0" presId="urn:microsoft.com/office/officeart/2005/8/layout/orgChart1"/>
    <dgm:cxn modelId="{C74AD338-AA16-41AB-A63B-2358F79891CD}" type="presOf" srcId="{F7A73D05-E187-4FAE-B341-E9A15977D1CE}" destId="{FE49D429-65E7-4087-BF90-DE38FC3807A3}" srcOrd="0" destOrd="0" presId="urn:microsoft.com/office/officeart/2005/8/layout/orgChart1"/>
    <dgm:cxn modelId="{8C01266C-5EA2-435A-97DF-9406788AED4A}" type="presOf" srcId="{57C1384D-3B6F-4BD5-B2A6-E7C5479C99C4}" destId="{2E6091C0-6283-4620-B599-5C43335AC86B}" srcOrd="1" destOrd="0" presId="urn:microsoft.com/office/officeart/2005/8/layout/orgChart1"/>
    <dgm:cxn modelId="{3E29F281-159E-4923-B5EB-AF38E98821CC}" type="presOf" srcId="{5743A357-49FE-40F0-A7D6-4D5FBCB61B7E}" destId="{A675B8B9-A486-4FCE-9E87-B253FBD30468}" srcOrd="0" destOrd="0" presId="urn:microsoft.com/office/officeart/2005/8/layout/orgChart1"/>
    <dgm:cxn modelId="{67F79582-8A1A-44C0-B203-9A8DE397BC2C}" type="presOf" srcId="{37A912D8-10E3-4A06-A20F-295EA41E73A1}" destId="{A8EAA73B-8180-4F3D-A2F0-69639EFD9EC5}" srcOrd="1" destOrd="0" presId="urn:microsoft.com/office/officeart/2005/8/layout/orgChart1"/>
    <dgm:cxn modelId="{57D77BF4-4DEB-4526-BFC9-455FA1449189}" type="presOf" srcId="{996A9C07-995F-4BE6-8844-09272FA22B59}" destId="{1955E396-116E-474C-8F5C-D9E6EB793834}" srcOrd="0" destOrd="0" presId="urn:microsoft.com/office/officeart/2005/8/layout/orgChart1"/>
    <dgm:cxn modelId="{5952084A-1F0D-495E-A716-66BCE74EDC4C}" type="presParOf" srcId="{13DD71D6-E19B-4E44-B09A-3159ADA37D31}" destId="{33033CA7-BDDB-46A8-AE62-A7461F575E92}" srcOrd="0" destOrd="0" presId="urn:microsoft.com/office/officeart/2005/8/layout/orgChart1"/>
    <dgm:cxn modelId="{49273CD4-F2FB-4141-B114-B1632CE597A8}" type="presParOf" srcId="{33033CA7-BDDB-46A8-AE62-A7461F575E92}" destId="{268A4F6D-BA6C-401C-94C7-5D2EE53FC5F0}" srcOrd="0" destOrd="0" presId="urn:microsoft.com/office/officeart/2005/8/layout/orgChart1"/>
    <dgm:cxn modelId="{63F4C9F8-5112-4A1D-A666-F9296A6C9AA0}" type="presParOf" srcId="{268A4F6D-BA6C-401C-94C7-5D2EE53FC5F0}" destId="{CE1B213C-5934-4E21-92D1-1715429D7513}" srcOrd="0" destOrd="0" presId="urn:microsoft.com/office/officeart/2005/8/layout/orgChart1"/>
    <dgm:cxn modelId="{462DC8A1-946F-46A6-A49A-4C58A83C89F7}" type="presParOf" srcId="{268A4F6D-BA6C-401C-94C7-5D2EE53FC5F0}" destId="{D8811854-6646-4D95-BFD6-791BB36A1EE5}" srcOrd="1" destOrd="0" presId="urn:microsoft.com/office/officeart/2005/8/layout/orgChart1"/>
    <dgm:cxn modelId="{905B13AC-279E-4706-AB8F-28FD7F1C5843}" type="presParOf" srcId="{33033CA7-BDDB-46A8-AE62-A7461F575E92}" destId="{438743AE-9444-48C0-8D2A-3E4474BC4B18}" srcOrd="1" destOrd="0" presId="urn:microsoft.com/office/officeart/2005/8/layout/orgChart1"/>
    <dgm:cxn modelId="{B86AA0DD-CD1E-45CF-80C5-6E272E811426}" type="presParOf" srcId="{438743AE-9444-48C0-8D2A-3E4474BC4B18}" destId="{70127B94-B748-486F-A83B-62B8F04F42C6}" srcOrd="0" destOrd="0" presId="urn:microsoft.com/office/officeart/2005/8/layout/orgChart1"/>
    <dgm:cxn modelId="{6F263662-7DC8-4272-9312-D6170BF926CA}" type="presParOf" srcId="{438743AE-9444-48C0-8D2A-3E4474BC4B18}" destId="{42A48898-30BB-4D8B-BCE7-A6D1DFB5098A}" srcOrd="1" destOrd="0" presId="urn:microsoft.com/office/officeart/2005/8/layout/orgChart1"/>
    <dgm:cxn modelId="{5B175D06-83E9-40EB-8D2B-A8BF8380FA9E}" type="presParOf" srcId="{42A48898-30BB-4D8B-BCE7-A6D1DFB5098A}" destId="{7F422C4A-9B23-4C51-881F-D2D553ECCBFB}" srcOrd="0" destOrd="0" presId="urn:microsoft.com/office/officeart/2005/8/layout/orgChart1"/>
    <dgm:cxn modelId="{EF34CC90-D3CC-4478-B78A-821940AA456B}" type="presParOf" srcId="{7F422C4A-9B23-4C51-881F-D2D553ECCBFB}" destId="{FC4ECB18-7DC6-4E1E-9222-52C280C13A26}" srcOrd="0" destOrd="0" presId="urn:microsoft.com/office/officeart/2005/8/layout/orgChart1"/>
    <dgm:cxn modelId="{2848EA8B-A0D1-42A8-8889-86F3C67C7C0F}" type="presParOf" srcId="{7F422C4A-9B23-4C51-881F-D2D553ECCBFB}" destId="{B7982AE9-E6B2-4D53-A427-3D6FB10C6BE5}" srcOrd="1" destOrd="0" presId="urn:microsoft.com/office/officeart/2005/8/layout/orgChart1"/>
    <dgm:cxn modelId="{DEC3FE97-758A-4F18-A171-F1352718968E}" type="presParOf" srcId="{42A48898-30BB-4D8B-BCE7-A6D1DFB5098A}" destId="{39F6B1BE-B7DA-4D7D-9595-3C6E0E487E29}" srcOrd="1" destOrd="0" presId="urn:microsoft.com/office/officeart/2005/8/layout/orgChart1"/>
    <dgm:cxn modelId="{0D58789A-3669-4F88-9539-32FF9C8C8940}" type="presParOf" srcId="{39F6B1BE-B7DA-4D7D-9595-3C6E0E487E29}" destId="{BC5B546B-112A-40B6-BD4A-F7F2496A996C}" srcOrd="0" destOrd="0" presId="urn:microsoft.com/office/officeart/2005/8/layout/orgChart1"/>
    <dgm:cxn modelId="{D68C1D53-3DCA-4456-BD51-EEC6179BEF4A}" type="presParOf" srcId="{39F6B1BE-B7DA-4D7D-9595-3C6E0E487E29}" destId="{7B36AB85-63CF-4EE3-A07B-79ED82EAC95E}" srcOrd="1" destOrd="0" presId="urn:microsoft.com/office/officeart/2005/8/layout/orgChart1"/>
    <dgm:cxn modelId="{E0F0A0A8-F695-437D-BEDC-CD2FF6E2395D}" type="presParOf" srcId="{7B36AB85-63CF-4EE3-A07B-79ED82EAC95E}" destId="{BE57DE14-D79D-497A-8788-1F406F9A7E30}" srcOrd="0" destOrd="0" presId="urn:microsoft.com/office/officeart/2005/8/layout/orgChart1"/>
    <dgm:cxn modelId="{F7C9582E-BDBC-431F-A0EB-C1FB3D53E921}" type="presParOf" srcId="{BE57DE14-D79D-497A-8788-1F406F9A7E30}" destId="{2D7B8313-7B5F-4480-B5E7-BCE4F6163B6B}" srcOrd="0" destOrd="0" presId="urn:microsoft.com/office/officeart/2005/8/layout/orgChart1"/>
    <dgm:cxn modelId="{E29797E0-24ED-4711-A3DC-37203646C6F4}" type="presParOf" srcId="{BE57DE14-D79D-497A-8788-1F406F9A7E30}" destId="{9F598DA2-20F4-4B5C-B745-CBBEF91FF028}" srcOrd="1" destOrd="0" presId="urn:microsoft.com/office/officeart/2005/8/layout/orgChart1"/>
    <dgm:cxn modelId="{A58E00F4-A4F8-49B1-A792-21E4776CDC1D}" type="presParOf" srcId="{7B36AB85-63CF-4EE3-A07B-79ED82EAC95E}" destId="{3A657F7B-98D5-4151-A2D0-45E1D0C239F1}" srcOrd="1" destOrd="0" presId="urn:microsoft.com/office/officeart/2005/8/layout/orgChart1"/>
    <dgm:cxn modelId="{A830DB92-8162-4CF2-A1D5-9E1547409178}" type="presParOf" srcId="{7B36AB85-63CF-4EE3-A07B-79ED82EAC95E}" destId="{721DA089-80E4-4466-9A12-54BFBAB6E868}" srcOrd="2" destOrd="0" presId="urn:microsoft.com/office/officeart/2005/8/layout/orgChart1"/>
    <dgm:cxn modelId="{419BFE04-D984-4A99-978C-1C20125D451B}" type="presParOf" srcId="{39F6B1BE-B7DA-4D7D-9595-3C6E0E487E29}" destId="{B4A2EBAF-7E72-4F17-B012-C73BE4BDA3AB}" srcOrd="2" destOrd="0" presId="urn:microsoft.com/office/officeart/2005/8/layout/orgChart1"/>
    <dgm:cxn modelId="{2A5E10A7-95CA-4C16-AD7B-98712F9E3DF4}" type="presParOf" srcId="{39F6B1BE-B7DA-4D7D-9595-3C6E0E487E29}" destId="{E44E1C88-2DDD-49C8-96E8-A58E981F1FE6}" srcOrd="3" destOrd="0" presId="urn:microsoft.com/office/officeart/2005/8/layout/orgChart1"/>
    <dgm:cxn modelId="{2F1F4AF8-53FE-47F9-8FC2-A430D4C554BC}" type="presParOf" srcId="{E44E1C88-2DDD-49C8-96E8-A58E981F1FE6}" destId="{FF3045B1-CA31-4AB8-A802-9101923BCF9D}" srcOrd="0" destOrd="0" presId="urn:microsoft.com/office/officeart/2005/8/layout/orgChart1"/>
    <dgm:cxn modelId="{1FF822B0-052A-454B-8CBA-AFB59F262580}" type="presParOf" srcId="{FF3045B1-CA31-4AB8-A802-9101923BCF9D}" destId="{FC6861FA-1010-4B08-803A-B2D22649E65D}" srcOrd="0" destOrd="0" presId="urn:microsoft.com/office/officeart/2005/8/layout/orgChart1"/>
    <dgm:cxn modelId="{5AFE6215-6CE5-4E70-976F-B0DF6CE5F466}" type="presParOf" srcId="{FF3045B1-CA31-4AB8-A802-9101923BCF9D}" destId="{2E6091C0-6283-4620-B599-5C43335AC86B}" srcOrd="1" destOrd="0" presId="urn:microsoft.com/office/officeart/2005/8/layout/orgChart1"/>
    <dgm:cxn modelId="{F37C9DB2-42F9-43FC-A227-234CC7826C71}" type="presParOf" srcId="{E44E1C88-2DDD-49C8-96E8-A58E981F1FE6}" destId="{485B7ED1-D5F5-4184-8BCE-29595442FE92}" srcOrd="1" destOrd="0" presId="urn:microsoft.com/office/officeart/2005/8/layout/orgChart1"/>
    <dgm:cxn modelId="{AE96D490-B61B-4340-B4C3-199E11002169}" type="presParOf" srcId="{E44E1C88-2DDD-49C8-96E8-A58E981F1FE6}" destId="{2DAF8138-A32D-44A9-BB68-517CA9D5A27C}" srcOrd="2" destOrd="0" presId="urn:microsoft.com/office/officeart/2005/8/layout/orgChart1"/>
    <dgm:cxn modelId="{02EB16CA-59E5-4125-8978-BDFB06AC5E6C}" type="presParOf" srcId="{39F6B1BE-B7DA-4D7D-9595-3C6E0E487E29}" destId="{49453007-C4F3-4E07-AC66-E83D4158A549}" srcOrd="4" destOrd="0" presId="urn:microsoft.com/office/officeart/2005/8/layout/orgChart1"/>
    <dgm:cxn modelId="{C0C55DD0-913C-4469-A779-45D4953EBFAB}" type="presParOf" srcId="{39F6B1BE-B7DA-4D7D-9595-3C6E0E487E29}" destId="{359EFA7D-A247-463C-AFE0-F8409A54EFC1}" srcOrd="5" destOrd="0" presId="urn:microsoft.com/office/officeart/2005/8/layout/orgChart1"/>
    <dgm:cxn modelId="{064305B3-1C4F-4739-A4E3-439E45C5D240}" type="presParOf" srcId="{359EFA7D-A247-463C-AFE0-F8409A54EFC1}" destId="{062F8C40-CDBF-481E-813C-A475C7165A5B}" srcOrd="0" destOrd="0" presId="urn:microsoft.com/office/officeart/2005/8/layout/orgChart1"/>
    <dgm:cxn modelId="{9041F18B-889A-4370-ACA3-B7DC25859683}" type="presParOf" srcId="{062F8C40-CDBF-481E-813C-A475C7165A5B}" destId="{1955E396-116E-474C-8F5C-D9E6EB793834}" srcOrd="0" destOrd="0" presId="urn:microsoft.com/office/officeart/2005/8/layout/orgChart1"/>
    <dgm:cxn modelId="{B766C9B7-55A5-4960-ADF2-C2C210FA1521}" type="presParOf" srcId="{062F8C40-CDBF-481E-813C-A475C7165A5B}" destId="{CCC5A431-F1D6-42F1-8F67-9B775BE66BA2}" srcOrd="1" destOrd="0" presId="urn:microsoft.com/office/officeart/2005/8/layout/orgChart1"/>
    <dgm:cxn modelId="{9396CEF3-F031-43CD-9E13-C49857013623}" type="presParOf" srcId="{359EFA7D-A247-463C-AFE0-F8409A54EFC1}" destId="{0EBB842E-04D6-4B68-A81A-C0D32B8FD259}" srcOrd="1" destOrd="0" presId="urn:microsoft.com/office/officeart/2005/8/layout/orgChart1"/>
    <dgm:cxn modelId="{7F0127D2-358C-4B52-9302-14BB929F0059}" type="presParOf" srcId="{359EFA7D-A247-463C-AFE0-F8409A54EFC1}" destId="{89F77C16-9619-4F14-8C56-EE6F1FD6825C}" srcOrd="2" destOrd="0" presId="urn:microsoft.com/office/officeart/2005/8/layout/orgChart1"/>
    <dgm:cxn modelId="{A8D54CC9-9F46-48DD-8B6E-4108E63DC0B6}" type="presParOf" srcId="{39F6B1BE-B7DA-4D7D-9595-3C6E0E487E29}" destId="{5BFFDCF5-3455-4224-9006-30524CC64DAA}" srcOrd="6" destOrd="0" presId="urn:microsoft.com/office/officeart/2005/8/layout/orgChart1"/>
    <dgm:cxn modelId="{C820192F-8557-4868-A663-3A4CA86FB299}" type="presParOf" srcId="{39F6B1BE-B7DA-4D7D-9595-3C6E0E487E29}" destId="{FA9F9FF3-C39B-4DAE-88F5-E282B50B77D8}" srcOrd="7" destOrd="0" presId="urn:microsoft.com/office/officeart/2005/8/layout/orgChart1"/>
    <dgm:cxn modelId="{E3E3CCCC-E3F2-42E6-9A58-90BFA6B1FBF2}" type="presParOf" srcId="{FA9F9FF3-C39B-4DAE-88F5-E282B50B77D8}" destId="{FEEA3268-1166-4748-A6EA-20B681D757C2}" srcOrd="0" destOrd="0" presId="urn:microsoft.com/office/officeart/2005/8/layout/orgChart1"/>
    <dgm:cxn modelId="{C17A8347-31C9-4D30-8440-B8543A420FDB}" type="presParOf" srcId="{FEEA3268-1166-4748-A6EA-20B681D757C2}" destId="{09AEE036-72B6-4667-9E03-21B270608F9D}" srcOrd="0" destOrd="0" presId="urn:microsoft.com/office/officeart/2005/8/layout/orgChart1"/>
    <dgm:cxn modelId="{889C38E3-9D3F-48AA-B70F-4CE279C67F1E}" type="presParOf" srcId="{FEEA3268-1166-4748-A6EA-20B681D757C2}" destId="{7047D4AB-2C70-4145-B82D-0E0718046EF1}" srcOrd="1" destOrd="0" presId="urn:microsoft.com/office/officeart/2005/8/layout/orgChart1"/>
    <dgm:cxn modelId="{9E1D89E7-36E7-45CA-A3D7-959392DCE5FB}" type="presParOf" srcId="{FA9F9FF3-C39B-4DAE-88F5-E282B50B77D8}" destId="{BB262FB9-94E1-48B5-87D3-47331D9A118F}" srcOrd="1" destOrd="0" presId="urn:microsoft.com/office/officeart/2005/8/layout/orgChart1"/>
    <dgm:cxn modelId="{E71013FE-16AA-49BC-A334-61346FCBF4E4}" type="presParOf" srcId="{FA9F9FF3-C39B-4DAE-88F5-E282B50B77D8}" destId="{51CF8677-0DD8-4249-BEAE-FCAF906092DB}" srcOrd="2" destOrd="0" presId="urn:microsoft.com/office/officeart/2005/8/layout/orgChart1"/>
    <dgm:cxn modelId="{0917E25E-1E08-4390-97F0-C971B688FA22}" type="presParOf" srcId="{42A48898-30BB-4D8B-BCE7-A6D1DFB5098A}" destId="{5E926C44-AB52-4CF3-A15A-EB867741E812}" srcOrd="2" destOrd="0" presId="urn:microsoft.com/office/officeart/2005/8/layout/orgChart1"/>
    <dgm:cxn modelId="{7B62CB86-972F-4F0D-A312-A3AB95566BCE}" type="presParOf" srcId="{438743AE-9444-48C0-8D2A-3E4474BC4B18}" destId="{D03612AA-6F19-407F-85B1-39AFCF9CBFC0}" srcOrd="2" destOrd="0" presId="urn:microsoft.com/office/officeart/2005/8/layout/orgChart1"/>
    <dgm:cxn modelId="{572573A9-EF44-466F-A401-310AC3A40A87}" type="presParOf" srcId="{438743AE-9444-48C0-8D2A-3E4474BC4B18}" destId="{DB2E53DC-A994-4F6C-BEA2-22252FD6C638}" srcOrd="3" destOrd="0" presId="urn:microsoft.com/office/officeart/2005/8/layout/orgChart1"/>
    <dgm:cxn modelId="{0622A876-F204-4CFA-A2EA-D9345E5A3F1E}" type="presParOf" srcId="{DB2E53DC-A994-4F6C-BEA2-22252FD6C638}" destId="{F9FDE0D5-5FD6-4B7A-B733-31F33B79D6C6}" srcOrd="0" destOrd="0" presId="urn:microsoft.com/office/officeart/2005/8/layout/orgChart1"/>
    <dgm:cxn modelId="{8D7D7F28-2614-4848-936F-DDE9F3AD3DC9}" type="presParOf" srcId="{F9FDE0D5-5FD6-4B7A-B733-31F33B79D6C6}" destId="{FE49D429-65E7-4087-BF90-DE38FC3807A3}" srcOrd="0" destOrd="0" presId="urn:microsoft.com/office/officeart/2005/8/layout/orgChart1"/>
    <dgm:cxn modelId="{4EF08AAA-F582-41AB-86DB-9A7ABB573BC8}" type="presParOf" srcId="{F9FDE0D5-5FD6-4B7A-B733-31F33B79D6C6}" destId="{49D526E5-8AA9-4037-A55A-7225C60FDB1F}" srcOrd="1" destOrd="0" presId="urn:microsoft.com/office/officeart/2005/8/layout/orgChart1"/>
    <dgm:cxn modelId="{65658662-0FF7-4B40-A568-45CA33BACDA5}" type="presParOf" srcId="{DB2E53DC-A994-4F6C-BEA2-22252FD6C638}" destId="{65D68671-7267-4CBE-9E79-AC4689F850EF}" srcOrd="1" destOrd="0" presId="urn:microsoft.com/office/officeart/2005/8/layout/orgChart1"/>
    <dgm:cxn modelId="{3EBE7F96-7BDD-4116-932F-22C588DEC07B}" type="presParOf" srcId="{65D68671-7267-4CBE-9E79-AC4689F850EF}" destId="{DE0177CC-9F43-4D02-BC3D-655372E0E2DC}" srcOrd="0" destOrd="0" presId="urn:microsoft.com/office/officeart/2005/8/layout/orgChart1"/>
    <dgm:cxn modelId="{AA21B58B-4DD8-45B0-8715-FCF101FDEEBA}" type="presParOf" srcId="{65D68671-7267-4CBE-9E79-AC4689F850EF}" destId="{D6F6E0EC-57E5-46B5-A879-AB46A33B44C5}" srcOrd="1" destOrd="0" presId="urn:microsoft.com/office/officeart/2005/8/layout/orgChart1"/>
    <dgm:cxn modelId="{9110F40B-ABDB-4AC7-BF8A-2D038779E3F7}" type="presParOf" srcId="{D6F6E0EC-57E5-46B5-A879-AB46A33B44C5}" destId="{DFFC9AF2-A763-40CB-9BAA-0CE0655F8B26}" srcOrd="0" destOrd="0" presId="urn:microsoft.com/office/officeart/2005/8/layout/orgChart1"/>
    <dgm:cxn modelId="{5C7CE355-71CF-4D48-BF43-39658938686D}" type="presParOf" srcId="{DFFC9AF2-A763-40CB-9BAA-0CE0655F8B26}" destId="{F7EDFB13-3981-4EB9-BB6F-A3CC9BDC4544}" srcOrd="0" destOrd="0" presId="urn:microsoft.com/office/officeart/2005/8/layout/orgChart1"/>
    <dgm:cxn modelId="{ED438F47-679F-474E-9CD7-E18EA6504383}" type="presParOf" srcId="{DFFC9AF2-A763-40CB-9BAA-0CE0655F8B26}" destId="{98B28B25-5B29-4358-8D77-27699D778583}" srcOrd="1" destOrd="0" presId="urn:microsoft.com/office/officeart/2005/8/layout/orgChart1"/>
    <dgm:cxn modelId="{B0CDCE43-5971-4171-89F2-A7FBCECC4E93}" type="presParOf" srcId="{D6F6E0EC-57E5-46B5-A879-AB46A33B44C5}" destId="{49196CD6-52AA-42AF-A6C1-DF71CFC6C4B0}" srcOrd="1" destOrd="0" presId="urn:microsoft.com/office/officeart/2005/8/layout/orgChart1"/>
    <dgm:cxn modelId="{78463BC6-F4F8-447E-B929-F0E56CA0B67E}" type="presParOf" srcId="{D6F6E0EC-57E5-46B5-A879-AB46A33B44C5}" destId="{2B481F7D-BA65-4635-A55C-FD79C41CDBE2}" srcOrd="2" destOrd="0" presId="urn:microsoft.com/office/officeart/2005/8/layout/orgChart1"/>
    <dgm:cxn modelId="{BDA01E3B-8AC9-4562-A6D4-01356AEE5669}" type="presParOf" srcId="{DB2E53DC-A994-4F6C-BEA2-22252FD6C638}" destId="{DF21205A-E93F-4849-ABC6-3C66317E83A3}" srcOrd="2" destOrd="0" presId="urn:microsoft.com/office/officeart/2005/8/layout/orgChart1"/>
    <dgm:cxn modelId="{EB70B24A-3B92-4D85-A060-69C3147EA9AC}" type="presParOf" srcId="{438743AE-9444-48C0-8D2A-3E4474BC4B18}" destId="{2F17AACE-E4E6-41AE-8C40-0AD7A4CB68DC}" srcOrd="4" destOrd="0" presId="urn:microsoft.com/office/officeart/2005/8/layout/orgChart1"/>
    <dgm:cxn modelId="{BA40F5BD-5033-419E-821E-39AC1498ACEB}" type="presParOf" srcId="{438743AE-9444-48C0-8D2A-3E4474BC4B18}" destId="{102C23B6-0357-4A6C-AFF7-E99925922526}" srcOrd="5" destOrd="0" presId="urn:microsoft.com/office/officeart/2005/8/layout/orgChart1"/>
    <dgm:cxn modelId="{5963E2F0-A3CD-42F0-AE0E-E1EBB5462065}" type="presParOf" srcId="{102C23B6-0357-4A6C-AFF7-E99925922526}" destId="{864F2C63-11F7-4E44-856F-A4637B018670}" srcOrd="0" destOrd="0" presId="urn:microsoft.com/office/officeart/2005/8/layout/orgChart1"/>
    <dgm:cxn modelId="{81EBB4F0-7F63-4473-9EAB-4C4F731C9B9C}" type="presParOf" srcId="{864F2C63-11F7-4E44-856F-A4637B018670}" destId="{8F1DC7BC-2E33-45CB-A5BC-8ACE05A970AF}" srcOrd="0" destOrd="0" presId="urn:microsoft.com/office/officeart/2005/8/layout/orgChart1"/>
    <dgm:cxn modelId="{9124D66F-4B47-4C10-BAED-0186A711A12F}" type="presParOf" srcId="{864F2C63-11F7-4E44-856F-A4637B018670}" destId="{8610169E-7118-4EBB-ACEE-54A7DCCDED03}" srcOrd="1" destOrd="0" presId="urn:microsoft.com/office/officeart/2005/8/layout/orgChart1"/>
    <dgm:cxn modelId="{F7E6199A-64BD-4361-B05D-0DD84437D894}" type="presParOf" srcId="{102C23B6-0357-4A6C-AFF7-E99925922526}" destId="{0A2652AE-633E-4E2B-9DDB-E3A3058AF660}" srcOrd="1" destOrd="0" presId="urn:microsoft.com/office/officeart/2005/8/layout/orgChart1"/>
    <dgm:cxn modelId="{8D3E01FF-C91E-4339-AFA2-80D077C17240}" type="presParOf" srcId="{102C23B6-0357-4A6C-AFF7-E99925922526}" destId="{83D7AE76-D3D6-4A4E-932F-F1BAAF9EC558}" srcOrd="2" destOrd="0" presId="urn:microsoft.com/office/officeart/2005/8/layout/orgChart1"/>
    <dgm:cxn modelId="{3EBE215B-8758-4635-9B66-DA3B8FE86D2C}" type="presParOf" srcId="{438743AE-9444-48C0-8D2A-3E4474BC4B18}" destId="{A675B8B9-A486-4FCE-9E87-B253FBD30468}" srcOrd="6" destOrd="0" presId="urn:microsoft.com/office/officeart/2005/8/layout/orgChart1"/>
    <dgm:cxn modelId="{0BB9ECFF-307E-4F70-BC58-D418ECFEA0DC}" type="presParOf" srcId="{438743AE-9444-48C0-8D2A-3E4474BC4B18}" destId="{6AAA0B29-5CCE-4E06-BD73-A690F3671815}" srcOrd="7" destOrd="0" presId="urn:microsoft.com/office/officeart/2005/8/layout/orgChart1"/>
    <dgm:cxn modelId="{4F62D685-DB55-4FB2-9EC2-F0CDD8E56B39}" type="presParOf" srcId="{6AAA0B29-5CCE-4E06-BD73-A690F3671815}" destId="{E674B332-AD15-4090-B304-670DE8F56647}" srcOrd="0" destOrd="0" presId="urn:microsoft.com/office/officeart/2005/8/layout/orgChart1"/>
    <dgm:cxn modelId="{B77815A5-3FE6-43E0-9696-47AA0AD2A1E9}" type="presParOf" srcId="{E674B332-AD15-4090-B304-670DE8F56647}" destId="{E0E76BC9-CA00-4DA1-BACE-EA51E18BF88F}" srcOrd="0" destOrd="0" presId="urn:microsoft.com/office/officeart/2005/8/layout/orgChart1"/>
    <dgm:cxn modelId="{7C5B8F74-523C-4C8C-8EC8-1C909D9BD892}" type="presParOf" srcId="{E674B332-AD15-4090-B304-670DE8F56647}" destId="{A8EAA73B-8180-4F3D-A2F0-69639EFD9EC5}" srcOrd="1" destOrd="0" presId="urn:microsoft.com/office/officeart/2005/8/layout/orgChart1"/>
    <dgm:cxn modelId="{9A0CC436-C352-4CF4-953A-B5A04B6EB394}" type="presParOf" srcId="{6AAA0B29-5CCE-4E06-BD73-A690F3671815}" destId="{E8772132-4EB4-49F9-89E0-24C84BD8284A}" srcOrd="1" destOrd="0" presId="urn:microsoft.com/office/officeart/2005/8/layout/orgChart1"/>
    <dgm:cxn modelId="{321E5296-0E77-4771-9246-CA2A80AC2E78}" type="presParOf" srcId="{6AAA0B29-5CCE-4E06-BD73-A690F3671815}" destId="{DE1B9B91-9356-492E-9AD6-1738761DE2C5}" srcOrd="2" destOrd="0" presId="urn:microsoft.com/office/officeart/2005/8/layout/orgChart1"/>
    <dgm:cxn modelId="{0E2946BA-07E6-4DC5-A113-EEC2EAC635CB}" type="presParOf" srcId="{438743AE-9444-48C0-8D2A-3E4474BC4B18}" destId="{C996C283-2E6B-4FF8-9339-CB3D0FB3248F}" srcOrd="8" destOrd="0" presId="urn:microsoft.com/office/officeart/2005/8/layout/orgChart1"/>
    <dgm:cxn modelId="{4C9108FD-2D32-4846-B7E1-0CD0C63D27F1}" type="presParOf" srcId="{438743AE-9444-48C0-8D2A-3E4474BC4B18}" destId="{E2FADB1A-8398-4EC1-81C6-23C5C24DC3C3}" srcOrd="9" destOrd="0" presId="urn:microsoft.com/office/officeart/2005/8/layout/orgChart1"/>
    <dgm:cxn modelId="{FDE3B79E-FBF9-48F8-BEA1-F5FB751C1735}" type="presParOf" srcId="{E2FADB1A-8398-4EC1-81C6-23C5C24DC3C3}" destId="{4F5116D8-19F6-47E4-8707-F8F1BED88B25}" srcOrd="0" destOrd="0" presId="urn:microsoft.com/office/officeart/2005/8/layout/orgChart1"/>
    <dgm:cxn modelId="{CB52ADD2-5E0F-41BD-B24E-B293F1F9E0D3}" type="presParOf" srcId="{4F5116D8-19F6-47E4-8707-F8F1BED88B25}" destId="{ECAFBE75-A79B-4A08-A333-F438DD5D72C0}" srcOrd="0" destOrd="0" presId="urn:microsoft.com/office/officeart/2005/8/layout/orgChart1"/>
    <dgm:cxn modelId="{59BA4B20-11A4-4B32-982C-872A2C9C3D32}" type="presParOf" srcId="{4F5116D8-19F6-47E4-8707-F8F1BED88B25}" destId="{2F0CC833-415E-4A27-A960-20AE8553858A}" srcOrd="1" destOrd="0" presId="urn:microsoft.com/office/officeart/2005/8/layout/orgChart1"/>
    <dgm:cxn modelId="{ADECDF14-8CD7-41F4-AEE8-BCEAF911EF1B}" type="presParOf" srcId="{E2FADB1A-8398-4EC1-81C6-23C5C24DC3C3}" destId="{4281A333-AC6E-4771-ABB8-F53F66EB545C}" srcOrd="1" destOrd="0" presId="urn:microsoft.com/office/officeart/2005/8/layout/orgChart1"/>
    <dgm:cxn modelId="{0D3F164A-FEB9-41F8-92DE-8072B54E4272}" type="presParOf" srcId="{E2FADB1A-8398-4EC1-81C6-23C5C24DC3C3}" destId="{3F76D9C2-58B4-4873-B03D-67D3931A71A1}" srcOrd="2" destOrd="0" presId="urn:microsoft.com/office/officeart/2005/8/layout/orgChart1"/>
    <dgm:cxn modelId="{E0366171-8815-46D1-954B-44B358A36DBB}" type="presParOf" srcId="{33033CA7-BDDB-46A8-AE62-A7461F575E92}" destId="{CE15F052-6080-415A-90D6-86CBC2428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5B011-1342-41F9-B425-D0F8874F32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5CDA19-E2C5-4C26-8461-F64E90BC1BFA}">
      <dgm:prSet phldrT="[Text]"/>
      <dgm:spPr/>
      <dgm:t>
        <a:bodyPr/>
        <a:lstStyle/>
        <a:p>
          <a:r>
            <a:rPr lang="en-US" dirty="0" err="1" smtClean="0"/>
            <a:t>FirstJob</a:t>
          </a:r>
          <a:endParaRPr lang="en-US" dirty="0"/>
        </a:p>
      </dgm:t>
    </dgm:pt>
    <dgm:pt modelId="{A1AFA103-0B34-4A29-AD71-DA6CE54F5D39}" type="parTrans" cxnId="{AE42947A-6B94-44B1-8C7D-27E78E3621AD}">
      <dgm:prSet/>
      <dgm:spPr/>
      <dgm:t>
        <a:bodyPr/>
        <a:lstStyle/>
        <a:p>
          <a:endParaRPr lang="en-US"/>
        </a:p>
      </dgm:t>
    </dgm:pt>
    <dgm:pt modelId="{00B5FCA3-7A16-4BBE-B37D-1C0FE295009C}" type="sibTrans" cxnId="{AE42947A-6B94-44B1-8C7D-27E78E3621AD}">
      <dgm:prSet/>
      <dgm:spPr/>
      <dgm:t>
        <a:bodyPr/>
        <a:lstStyle/>
        <a:p>
          <a:endParaRPr lang="en-US"/>
        </a:p>
      </dgm:t>
    </dgm:pt>
    <dgm:pt modelId="{073943EA-DD1B-405F-AA9D-D938000AEFB9}">
      <dgm:prSet phldrT="[Text]"/>
      <dgm:spPr/>
      <dgm:t>
        <a:bodyPr/>
        <a:lstStyle/>
        <a:p>
          <a:r>
            <a:rPr lang="en-US" dirty="0" smtClean="0"/>
            <a:t>ParallelJob1</a:t>
          </a:r>
        </a:p>
        <a:p>
          <a:r>
            <a:rPr lang="en-US" dirty="0" smtClean="0"/>
            <a:t>ParallelJob2</a:t>
          </a:r>
          <a:endParaRPr lang="en-US" dirty="0"/>
        </a:p>
      </dgm:t>
    </dgm:pt>
    <dgm:pt modelId="{DBADE477-E882-4AC1-B300-2ACA9DFB2D24}" type="parTrans" cxnId="{D14C7763-2647-4FE9-85B3-AC00633A2078}">
      <dgm:prSet/>
      <dgm:spPr/>
      <dgm:t>
        <a:bodyPr/>
        <a:lstStyle/>
        <a:p>
          <a:endParaRPr lang="en-US"/>
        </a:p>
      </dgm:t>
    </dgm:pt>
    <dgm:pt modelId="{20D25121-BA3D-4BF9-A0C1-5CD03F2C8CF0}" type="sibTrans" cxnId="{D14C7763-2647-4FE9-85B3-AC00633A2078}">
      <dgm:prSet/>
      <dgm:spPr/>
      <dgm:t>
        <a:bodyPr/>
        <a:lstStyle/>
        <a:p>
          <a:endParaRPr lang="en-US"/>
        </a:p>
      </dgm:t>
    </dgm:pt>
    <dgm:pt modelId="{F12B1E76-7910-425F-B1E1-21FA313886FF}">
      <dgm:prSet phldrT="[Text]"/>
      <dgm:spPr/>
      <dgm:t>
        <a:bodyPr/>
        <a:lstStyle/>
        <a:p>
          <a:r>
            <a:rPr lang="en-US" dirty="0" err="1" smtClean="0"/>
            <a:t>LastJob</a:t>
          </a:r>
          <a:endParaRPr lang="en-US" dirty="0"/>
        </a:p>
      </dgm:t>
    </dgm:pt>
    <dgm:pt modelId="{11E84CE9-9946-423C-92F4-E6BBDA1589A3}" type="parTrans" cxnId="{572671A1-7BA4-45EC-B0D8-AAD12AEF633C}">
      <dgm:prSet/>
      <dgm:spPr/>
      <dgm:t>
        <a:bodyPr/>
        <a:lstStyle/>
        <a:p>
          <a:endParaRPr lang="en-US"/>
        </a:p>
      </dgm:t>
    </dgm:pt>
    <dgm:pt modelId="{E350AA0F-0353-46A4-8FC0-0220B08B180C}" type="sibTrans" cxnId="{572671A1-7BA4-45EC-B0D8-AAD12AEF633C}">
      <dgm:prSet/>
      <dgm:spPr/>
      <dgm:t>
        <a:bodyPr/>
        <a:lstStyle/>
        <a:p>
          <a:endParaRPr lang="en-US"/>
        </a:p>
      </dgm:t>
    </dgm:pt>
    <dgm:pt modelId="{DC0BABE4-1EC8-4749-8883-2790A4646C76}" type="pres">
      <dgm:prSet presAssocID="{F595B011-1342-41F9-B425-D0F8874F320C}" presName="CompostProcess" presStyleCnt="0">
        <dgm:presLayoutVars>
          <dgm:dir/>
          <dgm:resizeHandles val="exact"/>
        </dgm:presLayoutVars>
      </dgm:prSet>
      <dgm:spPr/>
    </dgm:pt>
    <dgm:pt modelId="{A9C51487-9AC0-4EE4-B73E-3EB010C6F769}" type="pres">
      <dgm:prSet presAssocID="{F595B011-1342-41F9-B425-D0F8874F320C}" presName="arrow" presStyleLbl="bgShp" presStyleIdx="0" presStyleCnt="1" custLinFactNeighborX="-485" custLinFactNeighborY="-17719"/>
      <dgm:spPr/>
    </dgm:pt>
    <dgm:pt modelId="{5ECBADBF-022A-4F15-86AF-704B733B96F8}" type="pres">
      <dgm:prSet presAssocID="{F595B011-1342-41F9-B425-D0F8874F320C}" presName="linearProcess" presStyleCnt="0"/>
      <dgm:spPr/>
    </dgm:pt>
    <dgm:pt modelId="{85544682-9524-449D-A0A7-CE73D0AA3A0B}" type="pres">
      <dgm:prSet presAssocID="{B65CDA19-E2C5-4C26-8461-F64E90BC1BF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1F68A-8FB7-4631-B153-7804D1B9A0B4}" type="pres">
      <dgm:prSet presAssocID="{00B5FCA3-7A16-4BBE-B37D-1C0FE295009C}" presName="sibTrans" presStyleCnt="0"/>
      <dgm:spPr/>
    </dgm:pt>
    <dgm:pt modelId="{80F04D91-48C0-43BA-A850-959EEBA032F6}" type="pres">
      <dgm:prSet presAssocID="{073943EA-DD1B-405F-AA9D-D938000AEF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5D3BA-CF79-469A-AE1C-6314A635F417}" type="pres">
      <dgm:prSet presAssocID="{20D25121-BA3D-4BF9-A0C1-5CD03F2C8CF0}" presName="sibTrans" presStyleCnt="0"/>
      <dgm:spPr/>
    </dgm:pt>
    <dgm:pt modelId="{2A709645-3224-4B45-AB45-AB3ADD4B5801}" type="pres">
      <dgm:prSet presAssocID="{F12B1E76-7910-425F-B1E1-21FA313886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F72D7-3182-462D-B562-73EF3194F7DA}" type="presOf" srcId="{073943EA-DD1B-405F-AA9D-D938000AEFB9}" destId="{80F04D91-48C0-43BA-A850-959EEBA032F6}" srcOrd="0" destOrd="0" presId="urn:microsoft.com/office/officeart/2005/8/layout/hProcess9"/>
    <dgm:cxn modelId="{0978A07A-5085-4A88-985F-5755B901D1D8}" type="presOf" srcId="{F595B011-1342-41F9-B425-D0F8874F320C}" destId="{DC0BABE4-1EC8-4749-8883-2790A4646C76}" srcOrd="0" destOrd="0" presId="urn:microsoft.com/office/officeart/2005/8/layout/hProcess9"/>
    <dgm:cxn modelId="{D14C7763-2647-4FE9-85B3-AC00633A2078}" srcId="{F595B011-1342-41F9-B425-D0F8874F320C}" destId="{073943EA-DD1B-405F-AA9D-D938000AEFB9}" srcOrd="1" destOrd="0" parTransId="{DBADE477-E882-4AC1-B300-2ACA9DFB2D24}" sibTransId="{20D25121-BA3D-4BF9-A0C1-5CD03F2C8CF0}"/>
    <dgm:cxn modelId="{AE42947A-6B94-44B1-8C7D-27E78E3621AD}" srcId="{F595B011-1342-41F9-B425-D0F8874F320C}" destId="{B65CDA19-E2C5-4C26-8461-F64E90BC1BFA}" srcOrd="0" destOrd="0" parTransId="{A1AFA103-0B34-4A29-AD71-DA6CE54F5D39}" sibTransId="{00B5FCA3-7A16-4BBE-B37D-1C0FE295009C}"/>
    <dgm:cxn modelId="{2A3FF23D-2FA0-4A5F-B13C-B68A8B02E6D8}" type="presOf" srcId="{B65CDA19-E2C5-4C26-8461-F64E90BC1BFA}" destId="{85544682-9524-449D-A0A7-CE73D0AA3A0B}" srcOrd="0" destOrd="0" presId="urn:microsoft.com/office/officeart/2005/8/layout/hProcess9"/>
    <dgm:cxn modelId="{87D628B0-D567-46D0-BC52-306333D51F9D}" type="presOf" srcId="{F12B1E76-7910-425F-B1E1-21FA313886FF}" destId="{2A709645-3224-4B45-AB45-AB3ADD4B5801}" srcOrd="0" destOrd="0" presId="urn:microsoft.com/office/officeart/2005/8/layout/hProcess9"/>
    <dgm:cxn modelId="{572671A1-7BA4-45EC-B0D8-AAD12AEF633C}" srcId="{F595B011-1342-41F9-B425-D0F8874F320C}" destId="{F12B1E76-7910-425F-B1E1-21FA313886FF}" srcOrd="2" destOrd="0" parTransId="{11E84CE9-9946-423C-92F4-E6BBDA1589A3}" sibTransId="{E350AA0F-0353-46A4-8FC0-0220B08B180C}"/>
    <dgm:cxn modelId="{6D49498A-4E3A-4178-BB21-0668AB4880EB}" type="presParOf" srcId="{DC0BABE4-1EC8-4749-8883-2790A4646C76}" destId="{A9C51487-9AC0-4EE4-B73E-3EB010C6F769}" srcOrd="0" destOrd="0" presId="urn:microsoft.com/office/officeart/2005/8/layout/hProcess9"/>
    <dgm:cxn modelId="{04CF3C46-DB4B-4619-8259-6F12FC28E89E}" type="presParOf" srcId="{DC0BABE4-1EC8-4749-8883-2790A4646C76}" destId="{5ECBADBF-022A-4F15-86AF-704B733B96F8}" srcOrd="1" destOrd="0" presId="urn:microsoft.com/office/officeart/2005/8/layout/hProcess9"/>
    <dgm:cxn modelId="{F9D1C917-078D-4899-AE06-DCBF960CD1D7}" type="presParOf" srcId="{5ECBADBF-022A-4F15-86AF-704B733B96F8}" destId="{85544682-9524-449D-A0A7-CE73D0AA3A0B}" srcOrd="0" destOrd="0" presId="urn:microsoft.com/office/officeart/2005/8/layout/hProcess9"/>
    <dgm:cxn modelId="{84242024-8D75-4C77-A797-B078FC21B6A1}" type="presParOf" srcId="{5ECBADBF-022A-4F15-86AF-704B733B96F8}" destId="{4BB1F68A-8FB7-4631-B153-7804D1B9A0B4}" srcOrd="1" destOrd="0" presId="urn:microsoft.com/office/officeart/2005/8/layout/hProcess9"/>
    <dgm:cxn modelId="{666EB60D-E7E6-478C-A3D9-C290C5F9537E}" type="presParOf" srcId="{5ECBADBF-022A-4F15-86AF-704B733B96F8}" destId="{80F04D91-48C0-43BA-A850-959EEBA032F6}" srcOrd="2" destOrd="0" presId="urn:microsoft.com/office/officeart/2005/8/layout/hProcess9"/>
    <dgm:cxn modelId="{0D2E1DEC-2AAA-4FC1-BDAA-269AF7A81B07}" type="presParOf" srcId="{5ECBADBF-022A-4F15-86AF-704B733B96F8}" destId="{A8A5D3BA-CF79-469A-AE1C-6314A635F417}" srcOrd="3" destOrd="0" presId="urn:microsoft.com/office/officeart/2005/8/layout/hProcess9"/>
    <dgm:cxn modelId="{A3CE9A76-31C1-4364-B270-EB19DE22AD8E}" type="presParOf" srcId="{5ECBADBF-022A-4F15-86AF-704B733B96F8}" destId="{2A709645-3224-4B45-AB45-AB3ADD4B58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C283-2E6B-4FF8-9339-CB3D0FB3248F}">
      <dsp:nvSpPr>
        <dsp:cNvPr id="0" name=""/>
        <dsp:cNvSpPr/>
      </dsp:nvSpPr>
      <dsp:spPr>
        <a:xfrm>
          <a:off x="4464496" y="475257"/>
          <a:ext cx="2607160" cy="19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2"/>
              </a:lnTo>
              <a:lnTo>
                <a:pt x="2607160" y="99282"/>
              </a:lnTo>
              <a:lnTo>
                <a:pt x="2607160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5B8B9-A486-4FCE-9E87-B253FBD30468}">
      <dsp:nvSpPr>
        <dsp:cNvPr id="0" name=""/>
        <dsp:cNvSpPr/>
      </dsp:nvSpPr>
      <dsp:spPr>
        <a:xfrm>
          <a:off x="4464496" y="475257"/>
          <a:ext cx="1463051" cy="19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2"/>
              </a:lnTo>
              <a:lnTo>
                <a:pt x="1463051" y="99282"/>
              </a:lnTo>
              <a:lnTo>
                <a:pt x="1463051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7AACE-E4E6-41AE-8C40-0AD7A4CB68DC}">
      <dsp:nvSpPr>
        <dsp:cNvPr id="0" name=""/>
        <dsp:cNvSpPr/>
      </dsp:nvSpPr>
      <dsp:spPr>
        <a:xfrm>
          <a:off x="4464496" y="475257"/>
          <a:ext cx="318942" cy="19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2"/>
              </a:lnTo>
              <a:lnTo>
                <a:pt x="318942" y="99282"/>
              </a:lnTo>
              <a:lnTo>
                <a:pt x="318942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177CC-9F43-4D02-BC3D-655372E0E2DC}">
      <dsp:nvSpPr>
        <dsp:cNvPr id="0" name=""/>
        <dsp:cNvSpPr/>
      </dsp:nvSpPr>
      <dsp:spPr>
        <a:xfrm>
          <a:off x="3261112" y="1146594"/>
          <a:ext cx="141831" cy="43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50"/>
              </a:lnTo>
              <a:lnTo>
                <a:pt x="141831" y="434950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612AA-6F19-407F-85B1-39AFCF9CBFC0}">
      <dsp:nvSpPr>
        <dsp:cNvPr id="0" name=""/>
        <dsp:cNvSpPr/>
      </dsp:nvSpPr>
      <dsp:spPr>
        <a:xfrm>
          <a:off x="3639329" y="475257"/>
          <a:ext cx="825166" cy="198564"/>
        </a:xfrm>
        <a:custGeom>
          <a:avLst/>
          <a:gdLst/>
          <a:ahLst/>
          <a:cxnLst/>
          <a:rect l="0" t="0" r="0" b="0"/>
          <a:pathLst>
            <a:path>
              <a:moveTo>
                <a:pt x="825166" y="0"/>
              </a:moveTo>
              <a:lnTo>
                <a:pt x="825166" y="99282"/>
              </a:lnTo>
              <a:lnTo>
                <a:pt x="0" y="99282"/>
              </a:lnTo>
              <a:lnTo>
                <a:pt x="0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FDCF5-3455-4224-9006-30524CC64DAA}">
      <dsp:nvSpPr>
        <dsp:cNvPr id="0" name=""/>
        <dsp:cNvSpPr/>
      </dsp:nvSpPr>
      <dsp:spPr>
        <a:xfrm>
          <a:off x="1518404" y="1146594"/>
          <a:ext cx="200761" cy="244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960"/>
              </a:lnTo>
              <a:lnTo>
                <a:pt x="200761" y="2448960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53007-C4F3-4E07-AC66-E83D4158A549}">
      <dsp:nvSpPr>
        <dsp:cNvPr id="0" name=""/>
        <dsp:cNvSpPr/>
      </dsp:nvSpPr>
      <dsp:spPr>
        <a:xfrm>
          <a:off x="1518404" y="1146594"/>
          <a:ext cx="200761" cy="177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23"/>
              </a:lnTo>
              <a:lnTo>
                <a:pt x="200761" y="1777623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2EBAF-7E72-4F17-B012-C73BE4BDA3AB}">
      <dsp:nvSpPr>
        <dsp:cNvPr id="0" name=""/>
        <dsp:cNvSpPr/>
      </dsp:nvSpPr>
      <dsp:spPr>
        <a:xfrm>
          <a:off x="1518404" y="1146594"/>
          <a:ext cx="200761" cy="110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287"/>
              </a:lnTo>
              <a:lnTo>
                <a:pt x="200761" y="1106287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B546B-112A-40B6-BD4A-F7F2496A996C}">
      <dsp:nvSpPr>
        <dsp:cNvPr id="0" name=""/>
        <dsp:cNvSpPr/>
      </dsp:nvSpPr>
      <dsp:spPr>
        <a:xfrm>
          <a:off x="1518404" y="1146594"/>
          <a:ext cx="200761" cy="43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50"/>
              </a:lnTo>
              <a:lnTo>
                <a:pt x="200761" y="434950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27B94-B748-486F-A83B-62B8F04F42C6}">
      <dsp:nvSpPr>
        <dsp:cNvPr id="0" name=""/>
        <dsp:cNvSpPr/>
      </dsp:nvSpPr>
      <dsp:spPr>
        <a:xfrm>
          <a:off x="2053767" y="475257"/>
          <a:ext cx="2410728" cy="198564"/>
        </a:xfrm>
        <a:custGeom>
          <a:avLst/>
          <a:gdLst/>
          <a:ahLst/>
          <a:cxnLst/>
          <a:rect l="0" t="0" r="0" b="0"/>
          <a:pathLst>
            <a:path>
              <a:moveTo>
                <a:pt x="2410728" y="0"/>
              </a:moveTo>
              <a:lnTo>
                <a:pt x="2410728" y="99282"/>
              </a:lnTo>
              <a:lnTo>
                <a:pt x="0" y="99282"/>
              </a:lnTo>
              <a:lnTo>
                <a:pt x="0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213C-5934-4E21-92D1-1715429D7513}">
      <dsp:nvSpPr>
        <dsp:cNvPr id="0" name=""/>
        <dsp:cNvSpPr/>
      </dsp:nvSpPr>
      <dsp:spPr>
        <a:xfrm>
          <a:off x="3991723" y="2485"/>
          <a:ext cx="945544" cy="472772"/>
        </a:xfrm>
        <a:prstGeom prst="rect">
          <a:avLst/>
        </a:prstGeom>
        <a:solidFill>
          <a:srgbClr val="FF000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GeneralBase</a:t>
          </a:r>
          <a:endParaRPr lang="en-US" sz="1300" b="1" kern="1200" dirty="0"/>
        </a:p>
      </dsp:txBody>
      <dsp:txXfrm>
        <a:off x="3991723" y="2485"/>
        <a:ext cx="945544" cy="472772"/>
      </dsp:txXfrm>
    </dsp:sp>
    <dsp:sp modelId="{FC4ECB18-7DC6-4E1E-9222-52C280C13A26}">
      <dsp:nvSpPr>
        <dsp:cNvPr id="0" name=""/>
        <dsp:cNvSpPr/>
      </dsp:nvSpPr>
      <dsp:spPr>
        <a:xfrm>
          <a:off x="1384563" y="673821"/>
          <a:ext cx="1338408" cy="472772"/>
        </a:xfrm>
        <a:prstGeom prst="rect">
          <a:avLst/>
        </a:prstGeom>
        <a:solidFill>
          <a:srgbClr val="00B05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AppServerBase</a:t>
          </a:r>
          <a:endParaRPr lang="en-US" sz="1300" b="1" kern="1200" dirty="0"/>
        </a:p>
      </dsp:txBody>
      <dsp:txXfrm>
        <a:off x="1384563" y="673821"/>
        <a:ext cx="1338408" cy="472772"/>
      </dsp:txXfrm>
    </dsp:sp>
    <dsp:sp modelId="{2D7B8313-7B5F-4480-B5E7-BCE4F6163B6B}">
      <dsp:nvSpPr>
        <dsp:cNvPr id="0" name=""/>
        <dsp:cNvSpPr/>
      </dsp:nvSpPr>
      <dsp:spPr>
        <a:xfrm>
          <a:off x="1719165" y="1345158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D</a:t>
          </a:r>
          <a:endParaRPr lang="en-US" sz="1300" b="1" kern="1200" dirty="0"/>
        </a:p>
      </dsp:txBody>
      <dsp:txXfrm>
        <a:off x="1719165" y="1345158"/>
        <a:ext cx="1485214" cy="472772"/>
      </dsp:txXfrm>
    </dsp:sp>
    <dsp:sp modelId="{FC6861FA-1010-4B08-803A-B2D22649E65D}">
      <dsp:nvSpPr>
        <dsp:cNvPr id="0" name=""/>
        <dsp:cNvSpPr/>
      </dsp:nvSpPr>
      <dsp:spPr>
        <a:xfrm>
          <a:off x="1719165" y="2016495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T</a:t>
          </a:r>
          <a:endParaRPr lang="en-US" sz="1300" b="1" kern="1200" dirty="0"/>
        </a:p>
      </dsp:txBody>
      <dsp:txXfrm>
        <a:off x="1719165" y="2016495"/>
        <a:ext cx="1485214" cy="472772"/>
      </dsp:txXfrm>
    </dsp:sp>
    <dsp:sp modelId="{1955E396-116E-474C-8F5C-D9E6EB793834}">
      <dsp:nvSpPr>
        <dsp:cNvPr id="0" name=""/>
        <dsp:cNvSpPr/>
      </dsp:nvSpPr>
      <dsp:spPr>
        <a:xfrm>
          <a:off x="1719165" y="2687831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A</a:t>
          </a:r>
          <a:endParaRPr lang="en-US" sz="1300" b="1" kern="1200" dirty="0"/>
        </a:p>
      </dsp:txBody>
      <dsp:txXfrm>
        <a:off x="1719165" y="2687831"/>
        <a:ext cx="1485214" cy="472772"/>
      </dsp:txXfrm>
    </dsp:sp>
    <dsp:sp modelId="{09AEE036-72B6-4667-9E03-21B270608F9D}">
      <dsp:nvSpPr>
        <dsp:cNvPr id="0" name=""/>
        <dsp:cNvSpPr/>
      </dsp:nvSpPr>
      <dsp:spPr>
        <a:xfrm>
          <a:off x="1719165" y="3359168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P</a:t>
          </a:r>
          <a:endParaRPr lang="en-US" sz="1300" b="1" kern="1200" dirty="0"/>
        </a:p>
      </dsp:txBody>
      <dsp:txXfrm>
        <a:off x="1719165" y="3359168"/>
        <a:ext cx="1485214" cy="472772"/>
      </dsp:txXfrm>
    </dsp:sp>
    <dsp:sp modelId="{FE49D429-65E7-4087-BF90-DE38FC3807A3}">
      <dsp:nvSpPr>
        <dsp:cNvPr id="0" name=""/>
        <dsp:cNvSpPr/>
      </dsp:nvSpPr>
      <dsp:spPr>
        <a:xfrm>
          <a:off x="3166557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Jenkins</a:t>
          </a:r>
          <a:endParaRPr lang="en-US" sz="1300" b="1" kern="1200" dirty="0"/>
        </a:p>
      </dsp:txBody>
      <dsp:txXfrm>
        <a:off x="3166557" y="673821"/>
        <a:ext cx="945544" cy="472772"/>
      </dsp:txXfrm>
    </dsp:sp>
    <dsp:sp modelId="{F7EDFB13-3981-4EB9-BB6F-A3CC9BDC4544}">
      <dsp:nvSpPr>
        <dsp:cNvPr id="0" name=""/>
        <dsp:cNvSpPr/>
      </dsp:nvSpPr>
      <dsp:spPr>
        <a:xfrm>
          <a:off x="3402943" y="1345158"/>
          <a:ext cx="1809015" cy="472772"/>
        </a:xfrm>
        <a:prstGeom prst="rect">
          <a:avLst/>
        </a:prstGeom>
        <a:solidFill>
          <a:srgbClr val="7030A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JenkinsDataContainer</a:t>
          </a:r>
          <a:endParaRPr lang="en-US" sz="1300" b="1" kern="1200" dirty="0"/>
        </a:p>
      </dsp:txBody>
      <dsp:txXfrm>
        <a:off x="3402943" y="1345158"/>
        <a:ext cx="1809015" cy="472772"/>
      </dsp:txXfrm>
    </dsp:sp>
    <dsp:sp modelId="{8F1DC7BC-2E33-45CB-A5BC-8ACE05A970AF}">
      <dsp:nvSpPr>
        <dsp:cNvPr id="0" name=""/>
        <dsp:cNvSpPr/>
      </dsp:nvSpPr>
      <dsp:spPr>
        <a:xfrm>
          <a:off x="4310666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Sonar</a:t>
          </a:r>
          <a:endParaRPr lang="en-US" sz="1300" b="1" kern="1200" dirty="0"/>
        </a:p>
      </dsp:txBody>
      <dsp:txXfrm>
        <a:off x="4310666" y="673821"/>
        <a:ext cx="945544" cy="472772"/>
      </dsp:txXfrm>
    </dsp:sp>
    <dsp:sp modelId="{E0E76BC9-CA00-4DA1-BACE-EA51E18BF88F}">
      <dsp:nvSpPr>
        <dsp:cNvPr id="0" name=""/>
        <dsp:cNvSpPr/>
      </dsp:nvSpPr>
      <dsp:spPr>
        <a:xfrm>
          <a:off x="5454775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Gitblit</a:t>
          </a:r>
          <a:endParaRPr lang="en-US" sz="1300" b="1" kern="1200" dirty="0"/>
        </a:p>
      </dsp:txBody>
      <dsp:txXfrm>
        <a:off x="5454775" y="673821"/>
        <a:ext cx="945544" cy="472772"/>
      </dsp:txXfrm>
    </dsp:sp>
    <dsp:sp modelId="{ECAFBE75-A79B-4A08-A333-F438DD5D72C0}">
      <dsp:nvSpPr>
        <dsp:cNvPr id="0" name=""/>
        <dsp:cNvSpPr/>
      </dsp:nvSpPr>
      <dsp:spPr>
        <a:xfrm>
          <a:off x="6598884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Nexus</a:t>
          </a:r>
          <a:endParaRPr lang="en-US" sz="1300" b="1" kern="1200" dirty="0"/>
        </a:p>
      </dsp:txBody>
      <dsp:txXfrm>
        <a:off x="6598884" y="673821"/>
        <a:ext cx="945544" cy="47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51487-9AC0-4EE4-B73E-3EB010C6F769}">
      <dsp:nvSpPr>
        <dsp:cNvPr id="0" name=""/>
        <dsp:cNvSpPr/>
      </dsp:nvSpPr>
      <dsp:spPr>
        <a:xfrm>
          <a:off x="432069" y="0"/>
          <a:ext cx="5181600" cy="304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44682-9524-449D-A0A7-CE73D0AA3A0B}">
      <dsp:nvSpPr>
        <dsp:cNvPr id="0" name=""/>
        <dsp:cNvSpPr/>
      </dsp:nvSpPr>
      <dsp:spPr>
        <a:xfrm>
          <a:off x="536" y="914400"/>
          <a:ext cx="1933713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FirstJob</a:t>
          </a:r>
          <a:endParaRPr lang="en-US" sz="2400" kern="1200" dirty="0"/>
        </a:p>
      </dsp:txBody>
      <dsp:txXfrm>
        <a:off x="60052" y="973916"/>
        <a:ext cx="1814681" cy="1100168"/>
      </dsp:txXfrm>
    </dsp:sp>
    <dsp:sp modelId="{80F04D91-48C0-43BA-A850-959EEBA032F6}">
      <dsp:nvSpPr>
        <dsp:cNvPr id="0" name=""/>
        <dsp:cNvSpPr/>
      </dsp:nvSpPr>
      <dsp:spPr>
        <a:xfrm>
          <a:off x="2081143" y="914400"/>
          <a:ext cx="1933713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ParallelJob1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ParallelJob2</a:t>
          </a:r>
          <a:endParaRPr lang="en-US" sz="2400" kern="1200" dirty="0"/>
        </a:p>
      </dsp:txBody>
      <dsp:txXfrm>
        <a:off x="2140659" y="973916"/>
        <a:ext cx="1814681" cy="1100168"/>
      </dsp:txXfrm>
    </dsp:sp>
    <dsp:sp modelId="{2A709645-3224-4B45-AB45-AB3ADD4B5801}">
      <dsp:nvSpPr>
        <dsp:cNvPr id="0" name=""/>
        <dsp:cNvSpPr/>
      </dsp:nvSpPr>
      <dsp:spPr>
        <a:xfrm>
          <a:off x="4161750" y="914400"/>
          <a:ext cx="1933713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LastJob</a:t>
          </a:r>
          <a:endParaRPr lang="en-US" sz="2400" kern="1200" dirty="0"/>
        </a:p>
      </dsp:txBody>
      <dsp:txXfrm>
        <a:off x="4221266" y="973916"/>
        <a:ext cx="1814681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82C5D-A8F1-40C1-9F39-4ED2BEE13EE4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C3E6-8F8C-4FE5-8256-41A0449B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http://192.168.1.3:8080/DockerPiExample/helloworld/hello/JavaOne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http://192.168.1.3:8080/DockerPiExample/helloworld/hello/JavaOne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114550"/>
            <a:ext cx="8686800" cy="1102519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0450"/>
            <a:ext cx="8001000" cy="4000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300" y="1552575"/>
            <a:ext cx="51435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525453" y="1713548"/>
            <a:ext cx="51435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5979"/>
            <a:ext cx="1447800" cy="4388644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353175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767263"/>
            <a:ext cx="762000" cy="273844"/>
          </a:xfrm>
        </p:spPr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538726" y="2497074"/>
            <a:ext cx="51435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14550"/>
            <a:ext cx="8686800" cy="109728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3600450"/>
            <a:ext cx="8001000" cy="41148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3291840"/>
            <a:ext cx="1216152" cy="273844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31958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31958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5638800" cy="709613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289304"/>
            <a:ext cx="8247888" cy="3401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"/>
            <a:ext cx="2743200" cy="70866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287780"/>
            <a:ext cx="8249920" cy="339852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638800" cy="75438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71450"/>
            <a:ext cx="2819400" cy="7543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438"/>
            <a:ext cx="9144000" cy="109042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5731"/>
            <a:ext cx="9144000" cy="86573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04E6A0-6666-4E68-82CE-223429C8392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26414"/>
            <a:ext cx="9144000" cy="11201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1.jpg"/><Relationship Id="rId7" Type="http://schemas.openxmlformats.org/officeDocument/2006/relationships/image" Target="../media/image17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71750"/>
            <a:ext cx="8686800" cy="1102519"/>
          </a:xfrm>
        </p:spPr>
        <p:txBody>
          <a:bodyPr/>
          <a:lstStyle/>
          <a:p>
            <a:r>
              <a:rPr lang="en-US" sz="6000" dirty="0">
                <a:effectLst/>
              </a:rPr>
              <a:t>Using the Same </a:t>
            </a:r>
            <a:r>
              <a:rPr lang="en-US" sz="6000" dirty="0" err="1">
                <a:effectLst/>
              </a:rPr>
              <a:t>Docker</a:t>
            </a:r>
            <a:r>
              <a:rPr lang="en-US" sz="6000" dirty="0">
                <a:effectLst/>
              </a:rPr>
              <a:t> Container for Development and in the Cloud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Johan Janssen, Info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98" y="57014"/>
            <a:ext cx="2805005" cy="186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1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5" y="1242743"/>
            <a:ext cx="8306231" cy="37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8" y="1275606"/>
            <a:ext cx="82874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37" y="1275707"/>
            <a:ext cx="6596526" cy="37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compatibility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275606"/>
            <a:ext cx="3048000" cy="186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35846"/>
            <a:ext cx="2843808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0" y="1383618"/>
            <a:ext cx="3382455" cy="169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43857"/>
            <a:ext cx="2627196" cy="131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5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15" y="1113588"/>
            <a:ext cx="1714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21280"/>
            <a:ext cx="3048000" cy="2522220"/>
          </a:xfrm>
          <a:prstGeom prst="rect">
            <a:avLst/>
          </a:prstGeom>
        </p:spPr>
      </p:pic>
      <p:pic>
        <p:nvPicPr>
          <p:cNvPr id="2050" name="Picture 2" descr="http://upload.wikimedia.org/wikipedia/commons/8/85/Archlinux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969877"/>
            <a:ext cx="2520000" cy="7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9000.com/blog9000/images/DukeLearn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" y="1468207"/>
            <a:ext cx="2019048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41" y="1221600"/>
            <a:ext cx="3923928" cy="1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To enable continuous delivery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Quickly provision environments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Run the same software local and in the cloud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Easy to move software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Better performance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Higher availability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Cheaper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9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vs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Disk space efficiency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Memory efficiency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Speed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Compatibility (run anywhere)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Isolation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Versioning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Internet of Things (Raspberry Pi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vs provisioning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Simple general commands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No Domain Specific Language (DSL)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Configuration with operating system commands</a:t>
            </a:r>
          </a:p>
        </p:txBody>
      </p:sp>
    </p:spTree>
    <p:extLst>
      <p:ext uri="{BB962C8B-B14F-4D97-AF65-F5344CB8AC3E}">
        <p14:creationId xmlns:p14="http://schemas.microsoft.com/office/powerpoint/2010/main" val="7995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Docker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850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Since March 2013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8741 commits in 15 months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More than </a:t>
            </a:r>
            <a:r>
              <a:rPr lang="en-US" sz="2800" strike="sngStrike" dirty="0" smtClean="0"/>
              <a:t>460</a:t>
            </a:r>
            <a:r>
              <a:rPr lang="en-US" sz="2800" dirty="0" smtClean="0"/>
              <a:t> 570 contributors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Downloaded </a:t>
            </a:r>
            <a:r>
              <a:rPr lang="en-US" sz="2800" strike="sngStrike" dirty="0" smtClean="0"/>
              <a:t>2.75</a:t>
            </a:r>
            <a:r>
              <a:rPr lang="en-US" sz="2800" dirty="0" smtClean="0"/>
              <a:t> 13 million times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More than </a:t>
            </a:r>
            <a:r>
              <a:rPr lang="en-US" sz="2800" strike="sngStrike" dirty="0" smtClean="0"/>
              <a:t>14000</a:t>
            </a:r>
            <a:r>
              <a:rPr lang="en-US" sz="2800" dirty="0" smtClean="0"/>
              <a:t> 30000 </a:t>
            </a:r>
            <a:r>
              <a:rPr lang="en-US" sz="2800" dirty="0" err="1" smtClean="0"/>
              <a:t>Dockerized</a:t>
            </a:r>
            <a:r>
              <a:rPr lang="en-US" sz="2800" dirty="0" smtClean="0"/>
              <a:t> apps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&gt;</a:t>
            </a:r>
            <a:r>
              <a:rPr lang="en-US" sz="2800" dirty="0"/>
              <a:t>6500 </a:t>
            </a:r>
            <a:r>
              <a:rPr lang="en-US" sz="2800" dirty="0" err="1"/>
              <a:t>Docker</a:t>
            </a:r>
            <a:r>
              <a:rPr lang="en-US" sz="2800" dirty="0"/>
              <a:t> related projects on </a:t>
            </a:r>
            <a:r>
              <a:rPr lang="en-US" sz="2800" dirty="0" err="1"/>
              <a:t>GitHub</a:t>
            </a: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More than 90 user groups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DockerCon</a:t>
            </a:r>
            <a:r>
              <a:rPr lang="en-US" sz="2800" dirty="0" smtClean="0"/>
              <a:t> (Europe)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Support from Google, VMWare, </a:t>
            </a:r>
            <a:r>
              <a:rPr lang="en-US" sz="2800" dirty="0" err="1" smtClean="0"/>
              <a:t>RackSpace</a:t>
            </a:r>
            <a:r>
              <a:rPr lang="en-US" sz="2800" dirty="0" smtClean="0"/>
              <a:t>, Red Hat, IBM, Microsoft etcetera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85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on CIO TODAY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603"/>
            <a:ext cx="9144000" cy="2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Continuous delivery</a:t>
            </a: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Docker</a:t>
            </a: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Jenkins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Questions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4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ecosystem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2" y="1225300"/>
            <a:ext cx="7035017" cy="38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first </a:t>
            </a:r>
            <a:r>
              <a:rPr lang="en-US" dirty="0" err="1"/>
              <a:t>Docker</a:t>
            </a:r>
            <a:r>
              <a:rPr lang="en-US" dirty="0"/>
              <a:t> 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SzPct val="200000"/>
              <a:buNone/>
            </a:pPr>
            <a:r>
              <a:rPr lang="en-US" sz="3600" dirty="0" smtClean="0"/>
              <a:t> 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900" dirty="0" smtClean="0"/>
              <a:t> </a:t>
            </a:r>
            <a:r>
              <a:rPr lang="en-US" sz="3900" dirty="0" err="1" smtClean="0"/>
              <a:t>Docker</a:t>
            </a:r>
            <a:r>
              <a:rPr lang="en-US" sz="3900" dirty="0" smtClean="0"/>
              <a:t> on Ubuntu 14.04 </a:t>
            </a:r>
          </a:p>
          <a:p>
            <a:pPr>
              <a:buSzPct val="200000"/>
              <a:buBlip>
                <a:blip r:embed="rId2"/>
              </a:buBlip>
            </a:pPr>
            <a:endParaRPr lang="en-US" sz="3900" dirty="0"/>
          </a:p>
          <a:p>
            <a:pPr marL="0" indent="0">
              <a:buSzPct val="200000"/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apt-get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install 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3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.io</a:t>
            </a:r>
          </a:p>
          <a:p>
            <a:pPr marL="0" indent="0">
              <a:buSzPct val="200000"/>
              <a:buNone/>
            </a:pP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run -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 -t 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ubuntu:saucy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 /bin/bash</a:t>
            </a:r>
            <a:endParaRPr lang="en-US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3900" dirty="0" smtClean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technology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21601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Dockerfile</a:t>
            </a:r>
            <a:r>
              <a:rPr lang="en-US" dirty="0" smtClean="0"/>
              <a:t> </a:t>
            </a:r>
            <a:r>
              <a:rPr lang="en-US" dirty="0" err="1" smtClean="0"/>
              <a:t>GeneralBase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ubuntu:saucy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apt-get -y install software-properties-common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RUN add-apt-repository ppa:webupd8team/java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RUN apt-get update &amp;&amp; apt-get -y upgrade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echo "oracle-java7-installer shared/accepted-oracle-license-v1-1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true" |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debconf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-set-selections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apt-get -y install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oracle-java7-installer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ENV JAVA_HOME 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/lib/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jvm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/java-7-oracle</a:t>
            </a:r>
          </a:p>
        </p:txBody>
      </p:sp>
    </p:spTree>
    <p:extLst>
      <p:ext uri="{BB962C8B-B14F-4D97-AF65-F5344CB8AC3E}">
        <p14:creationId xmlns:p14="http://schemas.microsoft.com/office/powerpoint/2010/main" val="3399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Dockerfile</a:t>
            </a:r>
            <a:r>
              <a:rPr lang="en-US" dirty="0" smtClean="0"/>
              <a:t>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GeneralBase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apt-get install -y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unzip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dist.sonar.codehaus.org/sonarqube-4.2.zip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unzip sonarqube-4.2.zip -d /opt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sonarqube-4.2.zip</a:t>
            </a:r>
          </a:p>
          <a:p>
            <a:pPr marL="0" indent="0">
              <a:buNone/>
            </a:pP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EXPOSE 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9000 </a:t>
            </a:r>
          </a:p>
          <a:p>
            <a:pPr marL="0" indent="0">
              <a:buNone/>
            </a:pP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EXPOSE 9092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CMD ["/opt/sonarqube-4.2/bin/linux-x86-64/sonar.sh", "console", "/bin/bash"]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3200" dirty="0" smtClean="0"/>
              <a:t> Main directory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BuildAndRunScript.sh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3200" dirty="0" smtClean="0"/>
              <a:t> </a:t>
            </a:r>
            <a:r>
              <a:rPr lang="en-US" sz="3200" dirty="0" err="1" smtClean="0"/>
              <a:t>GeneralBase</a:t>
            </a:r>
            <a:endParaRPr lang="en-US" sz="3200" dirty="0" smtClean="0"/>
          </a:p>
          <a:p>
            <a:pPr lvl="2"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err="1" smtClean="0"/>
              <a:t>Dockerfile</a:t>
            </a:r>
            <a:endParaRPr lang="en-US" sz="3200" dirty="0" smtClean="0"/>
          </a:p>
          <a:p>
            <a:pPr lvl="1"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Sonar</a:t>
            </a:r>
          </a:p>
          <a:p>
            <a:pPr lvl="2">
              <a:buSzPct val="200000"/>
              <a:buBlip>
                <a:blip r:embed="rId2"/>
              </a:buBlip>
            </a:pPr>
            <a:r>
              <a:rPr lang="en-US" sz="3200" dirty="0" smtClean="0"/>
              <a:t> </a:t>
            </a:r>
            <a:r>
              <a:rPr lang="en-US" sz="3200" dirty="0" err="1" smtClean="0"/>
              <a:t>Dockerfile</a:t>
            </a:r>
            <a:endParaRPr lang="en-US" sz="3200" dirty="0" smtClean="0"/>
          </a:p>
          <a:p>
            <a:pPr marL="0" indent="0">
              <a:buSzPct val="200000"/>
              <a:buNone/>
            </a:pPr>
            <a:endParaRPr lang="en-US" sz="3200" dirty="0"/>
          </a:p>
          <a:p>
            <a:pPr marL="0" indent="0">
              <a:buSzPct val="200000"/>
              <a:buNone/>
            </a:pPr>
            <a:endParaRPr lang="en-US" sz="3200" dirty="0" smtClean="0"/>
          </a:p>
          <a:p>
            <a:pPr>
              <a:buSzPct val="200000"/>
              <a:buBlip>
                <a:blip r:embed="rId2"/>
              </a:buBlip>
            </a:pPr>
            <a:endParaRPr lang="en-US" sz="3200" dirty="0"/>
          </a:p>
          <a:p>
            <a:pPr marL="0" indent="0">
              <a:buSzPct val="200000"/>
              <a:buNone/>
            </a:pPr>
            <a:endParaRPr lang="en-US" sz="3200" dirty="0" smtClean="0"/>
          </a:p>
          <a:p>
            <a:pPr>
              <a:buSzPct val="200000"/>
              <a:buBlip>
                <a:blip r:embed="rId2"/>
              </a:buBlip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5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Create </a:t>
            </a:r>
            <a:r>
              <a:rPr lang="en-US" sz="2800" dirty="0"/>
              <a:t>the </a:t>
            </a:r>
            <a:r>
              <a:rPr lang="en-US" sz="2800" dirty="0" err="1"/>
              <a:t>Dockerfiles</a:t>
            </a: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Build the containers:</a:t>
            </a:r>
          </a:p>
          <a:p>
            <a:pPr marL="0" lvl="1" indent="0">
              <a:buClr>
                <a:schemeClr val="accent1"/>
              </a:buClr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cd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GeneralBase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(optional</a:t>
            </a:r>
            <a:r>
              <a:rPr lang="en-US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buClr>
                <a:schemeClr val="accent1"/>
              </a:buClr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build -t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GeneralBase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opt..)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buClr>
                <a:schemeClr val="accent1"/>
              </a:buClr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 .. </a:t>
            </a:r>
            <a:r>
              <a:rPr lang="en-US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(optional)</a:t>
            </a:r>
            <a:endParaRPr lang="en-US" sz="28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buClr>
                <a:schemeClr val="accent1"/>
              </a:buClr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cd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Sonar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1" indent="0">
              <a:buClr>
                <a:schemeClr val="accent1"/>
              </a:buClr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build -t Sonar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1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Start </a:t>
            </a:r>
            <a:r>
              <a:rPr lang="en-US" sz="2800" dirty="0"/>
              <a:t>the </a:t>
            </a:r>
            <a:r>
              <a:rPr lang="en-US" sz="2800" dirty="0" smtClean="0"/>
              <a:t>container</a:t>
            </a:r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run -p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9000:9000 </a:t>
            </a:r>
          </a:p>
          <a:p>
            <a:pPr marL="0" indent="0">
              <a:buSzPct val="200000"/>
              <a:buNone/>
            </a:pPr>
            <a:r>
              <a:rPr lang="en-US" sz="2800" dirty="0">
                <a:cs typeface="Consolas" panose="020B0609020204030204" pitchFamily="49" charset="0"/>
              </a:rPr>
              <a:t>	</a:t>
            </a:r>
            <a:r>
              <a:rPr lang="en-US" sz="2800" dirty="0" smtClean="0">
                <a:cs typeface="Consolas" panose="020B0609020204030204" pitchFamily="49" charset="0"/>
              </a:rPr>
              <a:t>–p 9092:9092 </a:t>
            </a:r>
            <a:r>
              <a:rPr lang="en-US" sz="2800" dirty="0">
                <a:cs typeface="Consolas" panose="020B0609020204030204" pitchFamily="49" charset="0"/>
              </a:rPr>
              <a:t>-d </a:t>
            </a:r>
            <a:r>
              <a:rPr lang="en-US" sz="2800" dirty="0" smtClean="0">
                <a:cs typeface="Consolas" panose="020B0609020204030204" pitchFamily="49" charset="0"/>
              </a:rPr>
              <a:t>Sonar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5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all in(active)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–a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CONTAINER ID: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ecbecf77461b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CREATED: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32 minutes ago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STATUS: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Up 32 minutes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PORTS: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0.0.0.0:9000-&gt;9000/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tcp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0.0.0.0:9092-&gt;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9092/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tcp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92500" lnSpcReduction="10000"/>
          </a:bodyPr>
          <a:lstStyle/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Start / stop / restart</a:t>
            </a:r>
          </a:p>
          <a:p>
            <a:pPr marL="0" indent="0">
              <a:buSzPct val="200000"/>
              <a:buNone/>
            </a:pP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[start/stop/restart] 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containerid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Follow </a:t>
            </a:r>
            <a:r>
              <a:rPr lang="en-US" sz="2800" dirty="0" err="1" smtClean="0"/>
              <a:t>SystemOut</a:t>
            </a:r>
            <a:r>
              <a:rPr lang="en-US" sz="2800" dirty="0" smtClean="0"/>
              <a:t> and </a:t>
            </a:r>
            <a:r>
              <a:rPr lang="en-US" sz="2800" dirty="0" err="1" smtClean="0"/>
              <a:t>SystemErr</a:t>
            </a:r>
            <a:endParaRPr lang="en-US" sz="2800" dirty="0" smtClean="0"/>
          </a:p>
          <a:p>
            <a:pPr marL="0" indent="0">
              <a:buSzPct val="200000"/>
              <a:buNone/>
            </a:pP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logs -f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containerid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SzPct val="200000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Automate </a:t>
            </a:r>
            <a:r>
              <a:rPr lang="en-US" sz="2800" dirty="0"/>
              <a:t>everything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Software quality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Continuous improvement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Regular deployments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Anyone can deploy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r>
              <a:rPr lang="en-US" sz="2800" dirty="0" smtClean="0">
                <a:cs typeface="Consolas" panose="020B0609020204030204" pitchFamily="49" charset="0"/>
              </a:rPr>
              <a:t/>
            </a:r>
            <a:br>
              <a:rPr lang="en-US" sz="2800" dirty="0" smtClean="0">
                <a:cs typeface="Consolas" panose="020B0609020204030204" pitchFamily="49" charset="0"/>
              </a:rPr>
            </a:br>
            <a:endParaRPr lang="en-US" sz="2800" dirty="0" smtClean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3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Show (running) containers</a:t>
            </a:r>
          </a:p>
          <a:p>
            <a:pPr marL="0" indent="0">
              <a:buSzPct val="200000"/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ocker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–a</a:t>
            </a:r>
          </a:p>
          <a:p>
            <a:pPr marL="0" indent="0">
              <a:buSzPct val="2000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/>
              <a:t> Show processes running in </a:t>
            </a:r>
            <a:r>
              <a:rPr lang="en-US" dirty="0" smtClean="0"/>
              <a:t>container</a:t>
            </a:r>
          </a:p>
          <a:p>
            <a:pPr marL="0" indent="0">
              <a:buSzPct val="200000"/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diff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containerid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Show changes in the container</a:t>
            </a:r>
            <a:endParaRPr lang="en-US" dirty="0"/>
          </a:p>
          <a:p>
            <a:pPr marL="0" indent="0">
              <a:buSzPct val="200000"/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top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containerid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Stop all containers</a:t>
            </a:r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stop $(docker.io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-a -q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Remove all containers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$(docker.io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-a -q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Remove all images</a:t>
            </a:r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rmi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$(docker.io images -q)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04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lots of </a:t>
            </a:r>
            <a:r>
              <a:rPr lang="en-US" dirty="0" err="1" smtClean="0"/>
              <a:t>Docker</a:t>
            </a:r>
            <a:r>
              <a:rPr lang="en-US" dirty="0" smtClean="0"/>
              <a:t> containers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504717"/>
              </p:ext>
            </p:extLst>
          </p:nvPr>
        </p:nvGraphicFramePr>
        <p:xfrm>
          <a:off x="107504" y="1221600"/>
          <a:ext cx="8928992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Dockerfile</a:t>
            </a:r>
            <a:endParaRPr lang="en-US" sz="2800" dirty="0"/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ENV JENKINS_HOME 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err="1" smtClean="0"/>
              <a:t>Docker</a:t>
            </a:r>
            <a:r>
              <a:rPr lang="en-US" sz="2800" dirty="0" smtClean="0"/>
              <a:t> commands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run -v 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–name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ubuntu:saucy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true</a:t>
            </a:r>
          </a:p>
          <a:p>
            <a:pPr marL="0" indent="0"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run -p 8080:8080 --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volumes-from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-d Jenkins</a:t>
            </a:r>
          </a:p>
          <a:p>
            <a:pPr marL="0" indent="0">
              <a:buSzPct val="2000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5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# </a:t>
            </a:r>
            <a:r>
              <a:rPr lang="en-US" sz="2000" dirty="0"/>
              <a:t>docker.io images --tree</a:t>
            </a:r>
          </a:p>
          <a:p>
            <a:pPr marL="0" indent="0">
              <a:buNone/>
            </a:pPr>
            <a:r>
              <a:rPr lang="en-US" sz="2000" dirty="0" smtClean="0"/>
              <a:t>└─ 179.9 </a:t>
            </a:r>
            <a:r>
              <a:rPr lang="en-US" sz="2000" dirty="0"/>
              <a:t>MB Tags: </a:t>
            </a:r>
            <a:r>
              <a:rPr lang="en-US" sz="2000" dirty="0" err="1"/>
              <a:t>ubuntu:saucy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└─253.6 MB</a:t>
            </a:r>
          </a:p>
          <a:p>
            <a:pPr marL="0" indent="0">
              <a:buNone/>
            </a:pPr>
            <a:r>
              <a:rPr lang="en-US" sz="2000" dirty="0" smtClean="0"/>
              <a:t>             └─741.8 MB Tags: </a:t>
            </a:r>
            <a:r>
              <a:rPr lang="en-US" sz="2000" dirty="0" err="1" smtClean="0"/>
              <a:t>GeneralBase:latest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└─763.6 MB Tags: </a:t>
            </a:r>
            <a:r>
              <a:rPr lang="en-US" sz="2000" dirty="0" err="1" smtClean="0"/>
              <a:t>AppServerBase:latest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                ├─763.6 </a:t>
            </a:r>
            <a:r>
              <a:rPr lang="en-US" sz="2000" dirty="0"/>
              <a:t>MB Tags: </a:t>
            </a:r>
            <a:r>
              <a:rPr lang="en-US" sz="2000" dirty="0" err="1"/>
              <a:t>EnvironmentP:latest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     └─865.6 MB Tags: </a:t>
            </a:r>
            <a:r>
              <a:rPr lang="en-US" sz="2000" dirty="0" err="1" smtClean="0"/>
              <a:t>Nexus:latest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└─808.3 MB Tags: </a:t>
            </a:r>
            <a:r>
              <a:rPr lang="en-US" sz="2000" dirty="0" err="1" smtClean="0"/>
              <a:t>Gitblit:latest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└─901.5 </a:t>
            </a:r>
            <a:r>
              <a:rPr lang="en-US" sz="2000" dirty="0"/>
              <a:t>MB Tags: </a:t>
            </a:r>
            <a:r>
              <a:rPr lang="en-US" sz="2000" dirty="0" err="1"/>
              <a:t>Sonar:latest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└─805.4 </a:t>
            </a:r>
            <a:r>
              <a:rPr lang="en-US" sz="2000" dirty="0"/>
              <a:t>MB Tags: </a:t>
            </a:r>
            <a:r>
              <a:rPr lang="en-US" sz="2000" dirty="0" err="1"/>
              <a:t>Jenkins:latest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9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5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real	4m11.729s</a:t>
            </a:r>
          </a:p>
          <a:p>
            <a:pPr marL="0" indent="0" algn="ctr">
              <a:buNone/>
            </a:pP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user	0m3.329s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sys</a:t>
            </a: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	0m10.054s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0" y="1347614"/>
            <a:ext cx="5580620" cy="371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2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 / import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Export</a:t>
            </a:r>
          </a:p>
          <a:p>
            <a:pPr marL="0" indent="0">
              <a:buSzPct val="200000"/>
              <a:buNone/>
            </a:pP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export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fc8696f5b8b4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jenkins-backup.tar</a:t>
            </a: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Import</a:t>
            </a:r>
          </a:p>
          <a:p>
            <a:pPr marL="0" indent="0">
              <a:buSzPct val="200000"/>
              <a:buNone/>
            </a:pP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cat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jenkins-backup.tar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|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import –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8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 </a:t>
            </a:r>
            <a:r>
              <a:rPr lang="en-US" dirty="0" smtClean="0"/>
              <a:t>data </a:t>
            </a:r>
            <a:r>
              <a:rPr lang="en-US" dirty="0"/>
              <a:t>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SzPct val="200000"/>
              <a:buNone/>
            </a:pP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run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volumes-from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):/backup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busybox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tar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cvf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backup.tar 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/>
              <a:t> 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pPr marL="0" indent="0">
              <a:buSzPct val="200000"/>
              <a:buNone/>
            </a:pPr>
            <a:endParaRPr lang="en-US" sz="1800" dirty="0" smtClean="0"/>
          </a:p>
          <a:p>
            <a:pPr>
              <a:buSzPct val="200000"/>
              <a:buBlip>
                <a:blip r:embed="rId2"/>
              </a:buBlip>
            </a:pPr>
            <a:endParaRPr lang="en-US" sz="1800" dirty="0"/>
          </a:p>
          <a:p>
            <a:pPr marL="0" indent="0">
              <a:buSzPct val="200000"/>
              <a:buNone/>
            </a:pPr>
            <a:endParaRPr lang="en-US" sz="1800" dirty="0" smtClean="0"/>
          </a:p>
          <a:p>
            <a:pPr>
              <a:buSzPct val="200000"/>
              <a:buBlip>
                <a:blip r:embed="rId2"/>
              </a:buBlip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91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Restore data </a:t>
            </a:r>
            <a:r>
              <a:rPr lang="en-US" dirty="0"/>
              <a:t>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SzPct val="200000"/>
              <a:buNone/>
            </a:pP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run -v 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name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ubuntu:saucy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0" indent="0">
              <a:buSzPct val="200000"/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docker.io run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volumes-from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$(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):/backup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busybox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tar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xvf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/backup/backup.tar –C /   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0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pipeline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1728476" y="2510174"/>
            <a:ext cx="5256584" cy="91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59" y="3318140"/>
            <a:ext cx="2090057" cy="139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32787" r="18032" b="25416"/>
          <a:stretch/>
        </p:blipFill>
        <p:spPr>
          <a:xfrm>
            <a:off x="511592" y="3435361"/>
            <a:ext cx="2754173" cy="127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0143751">
            <a:off x="107648" y="1507853"/>
            <a:ext cx="275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Version control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20113461">
            <a:off x="1697398" y="1612101"/>
            <a:ext cx="1586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Compile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20173350">
            <a:off x="2703778" y="149024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Quality checks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20056114">
            <a:off x="3946635" y="1708825"/>
            <a:ext cx="1406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 rot="20020688">
            <a:off x="5655505" y="1708825"/>
            <a:ext cx="244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Deployments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3216" y="4558725"/>
            <a:ext cx="1510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DevOps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0885" y="4558725"/>
            <a:ext cx="1910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 users</a:t>
            </a:r>
          </a:p>
        </p:txBody>
      </p:sp>
      <p:sp>
        <p:nvSpPr>
          <p:cNvPr id="16" name="TextBox 15"/>
          <p:cNvSpPr txBox="1"/>
          <p:nvPr/>
        </p:nvSpPr>
        <p:spPr>
          <a:xfrm rot="20088084">
            <a:off x="7015249" y="1757303"/>
            <a:ext cx="1621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Etcetera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 rot="20143751">
            <a:off x="4659181" y="1469769"/>
            <a:ext cx="3466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Setup environment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restored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Run </a:t>
            </a:r>
            <a:r>
              <a:rPr lang="en-US" sz="2800" dirty="0"/>
              <a:t>container</a:t>
            </a:r>
          </a:p>
          <a:p>
            <a:pPr marL="0" indent="0">
              <a:buSzPct val="200000"/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docker.io run -e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JENKINS_HOME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=/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 80:8080 --name Jenkins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volumes-from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1478be52bb 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java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-jar /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/local/bin/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jenkins.war</a:t>
            </a:r>
            <a:endParaRPr lang="en-US" sz="28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275606"/>
            <a:ext cx="7753083" cy="37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ring to rule them 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5" y="1200446"/>
            <a:ext cx="4555151" cy="39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3200" dirty="0" smtClean="0"/>
              <a:t>Creating the </a:t>
            </a:r>
            <a:r>
              <a:rPr lang="en-US" sz="3200" dirty="0" err="1" smtClean="0"/>
              <a:t>Docker</a:t>
            </a:r>
            <a:r>
              <a:rPr lang="en-US" sz="3200" dirty="0" smtClean="0"/>
              <a:t> registry</a:t>
            </a:r>
          </a:p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run -p 5000:5000 registry</a:t>
            </a: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client 1 (push)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5846"/>
          </a:xfrm>
        </p:spPr>
        <p:txBody>
          <a:bodyPr>
            <a:normAutofit fontScale="77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Modify container (for instance with touch)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Commit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commit 064f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192.168.56.31:5000/test-version-0.2</a:t>
            </a: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New </a:t>
            </a:r>
            <a:r>
              <a:rPr lang="en-US" sz="2800" dirty="0" err="1" smtClean="0"/>
              <a:t>containerid</a:t>
            </a:r>
            <a:r>
              <a:rPr lang="en-US" sz="2800" dirty="0" smtClean="0"/>
              <a:t> -&gt; </a:t>
            </a:r>
            <a:r>
              <a:rPr lang="en-US" sz="2800" dirty="0">
                <a:solidFill>
                  <a:srgbClr val="0070C0"/>
                </a:solidFill>
              </a:rPr>
              <a:t>f</a:t>
            </a:r>
            <a:r>
              <a:rPr lang="en-US" sz="2800" dirty="0" smtClean="0">
                <a:solidFill>
                  <a:srgbClr val="0070C0"/>
                </a:solidFill>
              </a:rPr>
              <a:t>f7e</a:t>
            </a:r>
          </a:p>
          <a:p>
            <a:pPr marL="0" indent="0">
              <a:buSzPct val="2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Push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push 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192.168.56.31:5000/test-version-0.2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client 2 (pull)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Pull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pull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192.168.56.31:5000/test-version-0.2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Run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run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-t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/bin/bash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View the changed container</a:t>
            </a: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containers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49" y="1178455"/>
            <a:ext cx="6533503" cy="38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Pull update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55000" lnSpcReduction="20000"/>
          </a:bodyPr>
          <a:lstStyle/>
          <a:p>
            <a:pPr marL="0" indent="0">
              <a:buSzPct val="200000"/>
              <a:buNone/>
            </a:pPr>
            <a:r>
              <a:rPr lang="en-US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b="1" dirty="0">
                <a:latin typeface="Consolas" panose="020B0609020204030204" pitchFamily="49" charset="0"/>
                <a:cs typeface="Consolas" panose="020B0609020204030204" pitchFamily="49" charset="0"/>
              </a:rPr>
              <a:t>images -tree</a:t>
            </a: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test-version-0.1:latest</a:t>
            </a:r>
          </a:p>
          <a:p>
            <a:pPr marL="0" indent="0">
              <a:buSzPct val="200000"/>
              <a:buNone/>
            </a:pPr>
            <a:endParaRPr lang="en-US" sz="4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b="1" dirty="0">
                <a:latin typeface="Consolas" panose="020B0609020204030204" pitchFamily="49" charset="0"/>
                <a:cs typeface="Consolas" panose="020B0609020204030204" pitchFamily="49" charset="0"/>
              </a:rPr>
              <a:t>pull 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192.168.56.31:5000/test-version-0.2                                                                                                                  </a:t>
            </a:r>
            <a:endParaRPr lang="en-US" sz="4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ff7e110ebadd</a:t>
            </a: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Download complete</a:t>
            </a: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</a:t>
            </a:r>
            <a:r>
              <a:rPr lang="en-US" sz="4200" dirty="0">
                <a:latin typeface="Consolas" panose="020B0609020204030204" pitchFamily="49" charset="0"/>
                <a:cs typeface="Consolas" panose="020B0609020204030204" pitchFamily="49" charset="0"/>
              </a:rPr>
              <a:t>: Download complete</a:t>
            </a:r>
          </a:p>
          <a:p>
            <a:pPr marL="0" indent="0">
              <a:buSzPct val="200000"/>
              <a:buNone/>
            </a:pPr>
            <a:endParaRPr lang="en-US" sz="4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b="1" dirty="0">
                <a:latin typeface="Consolas" panose="020B0609020204030204" pitchFamily="49" charset="0"/>
                <a:cs typeface="Consolas" panose="020B0609020204030204" pitchFamily="49" charset="0"/>
              </a:rPr>
              <a:t>images -tree</a:t>
            </a: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test-version-0.1:latest</a:t>
            </a:r>
            <a:endParaRPr lang="en-US" sz="42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└─</a:t>
            </a: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ff7e110ebadd </a:t>
            </a: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test-version-0.2:latest</a:t>
            </a:r>
            <a:endParaRPr lang="en-US" sz="42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3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registry instead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Commands are easier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Faster and easier migration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4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registry instead of multiple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Requires less extra resources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Containers are the same, for instance 	when using apt-get update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Not the latest security patches</a:t>
            </a: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9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pipeline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323528" y="3447544"/>
            <a:ext cx="8496944" cy="148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651870"/>
            <a:ext cx="4392488" cy="1059494"/>
          </a:xfrm>
          <a:prstGeom prst="rect">
            <a:avLst/>
          </a:prstGeom>
          <a:gradFill>
            <a:gsLst>
              <a:gs pos="0">
                <a:schemeClr val="bg2">
                  <a:tint val="100000"/>
                  <a:shade val="52000"/>
                  <a:satMod val="105000"/>
                  <a:alpha val="0"/>
                  <a:lumMod val="0"/>
                  <a:lumOff val="100000"/>
                </a:schemeClr>
              </a:gs>
              <a:gs pos="47500">
                <a:schemeClr val="bg2">
                  <a:tint val="90000"/>
                  <a:shade val="89000"/>
                  <a:satMod val="105000"/>
                </a:schemeClr>
              </a:gs>
              <a:gs pos="58500">
                <a:schemeClr val="bg2">
                  <a:tint val="85000"/>
                  <a:shade val="89000"/>
                  <a:satMod val="105000"/>
                </a:schemeClr>
              </a:gs>
              <a:gs pos="100000">
                <a:schemeClr val="bg2">
                  <a:tint val="100000"/>
                  <a:shade val="52000"/>
                  <a:satMod val="105000"/>
                </a:schemeClr>
              </a:gs>
            </a:gsLst>
            <a:lin ang="3600000" scaled="0"/>
          </a:gra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87466"/>
            <a:ext cx="723528" cy="542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1" y="1383618"/>
            <a:ext cx="1226970" cy="384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03252"/>
            <a:ext cx="2105025" cy="728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8" y="1958992"/>
            <a:ext cx="2276475" cy="714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90" y="1578297"/>
            <a:ext cx="1428750" cy="257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4" y="2184903"/>
            <a:ext cx="1324913" cy="899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1" y="2638448"/>
            <a:ext cx="1866900" cy="514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8" y="2453368"/>
            <a:ext cx="2457450" cy="60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87175"/>
            <a:ext cx="1688056" cy="104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006310"/>
            <a:ext cx="2352675" cy="357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68" y="1879151"/>
            <a:ext cx="14287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Docker</a:t>
            </a:r>
            <a:r>
              <a:rPr lang="en-US" dirty="0"/>
              <a:t> vs Virtual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1" y="1167594"/>
            <a:ext cx="5019679" cy="39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3" y="1869673"/>
            <a:ext cx="7326815" cy="235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5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15550"/>
            <a:ext cx="3048000" cy="2522220"/>
          </a:xfrm>
          <a:prstGeom prst="rect">
            <a:avLst/>
          </a:prstGeom>
        </p:spPr>
      </p:pic>
      <p:pic>
        <p:nvPicPr>
          <p:cNvPr id="2052" name="Picture 4" descr="http://www.soft9000.com/blog9000/images/DukeLearn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1670"/>
            <a:ext cx="2019048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8358"/>
            <a:ext cx="5528621" cy="17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Simple to use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Really popular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Used in many organizations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Regular updates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Big community creating plugins etc.</a:t>
            </a:r>
          </a:p>
          <a:p>
            <a:pPr lvl="1"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Most developers already use it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Jenkins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5606"/>
            <a:ext cx="7632848" cy="36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Backend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786"/>
            <a:ext cx="9188164" cy="27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Frontend</a:t>
            </a:r>
            <a:r>
              <a:rPr lang="nl-NL" dirty="0" smtClean="0"/>
              <a:t>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5922"/>
            <a:ext cx="9308800" cy="31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Combined</a:t>
            </a:r>
            <a:r>
              <a:rPr lang="nl-NL" dirty="0" smtClean="0"/>
              <a:t>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0" b="35539"/>
          <a:stretch/>
        </p:blipFill>
        <p:spPr>
          <a:xfrm>
            <a:off x="2771800" y="1203598"/>
            <a:ext cx="3600400" cy="38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versus manual deployment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409673" y="3545634"/>
            <a:ext cx="3816424" cy="66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319307" y="1922018"/>
            <a:ext cx="3820645" cy="66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21196" r="25000" b="33001"/>
          <a:stretch/>
        </p:blipFill>
        <p:spPr>
          <a:xfrm>
            <a:off x="4442121" y="3545633"/>
            <a:ext cx="1840500" cy="66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9674" y="3107052"/>
            <a:ext cx="315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Continuous delivery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9674" y="1529603"/>
            <a:ext cx="376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Continuous deployment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41" y="3545614"/>
            <a:ext cx="1309146" cy="65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37081"/>
            <a:ext cx="1309146" cy="65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4461892" y="2263856"/>
            <a:ext cx="64807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07351" y="3879570"/>
            <a:ext cx="64807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versus manual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0" y="1419622"/>
            <a:ext cx="8660161" cy="34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3600" dirty="0" smtClean="0"/>
              <a:t> Automate environment provisioning</a:t>
            </a:r>
          </a:p>
          <a:p>
            <a:pPr marL="0" indent="0">
              <a:buSzPct val="200000"/>
              <a:buNone/>
            </a:pPr>
            <a:endParaRPr lang="en-US" sz="3600" dirty="0"/>
          </a:p>
          <a:p>
            <a:pPr marL="0" indent="0">
              <a:buSzPct val="200000"/>
              <a:buNone/>
            </a:pPr>
            <a:endParaRPr lang="en-US" sz="36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3600" dirty="0" smtClean="0"/>
              <a:t> Automate application deployment</a:t>
            </a:r>
          </a:p>
          <a:p>
            <a:pPr marL="0" indent="0">
              <a:buSzPct val="200000"/>
              <a:buNone/>
            </a:pPr>
            <a:endParaRPr lang="en-US" sz="3600" dirty="0" smtClean="0"/>
          </a:p>
          <a:p>
            <a:pPr marL="0" indent="0">
              <a:buSzPct val="200000"/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53648"/>
            <a:ext cx="1524000" cy="1261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61" y="3791584"/>
            <a:ext cx="4302478" cy="138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8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pipeline plugin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03598"/>
            <a:ext cx="7056784" cy="37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build pipeline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77" y="1437508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2"/>
            <a:ext cx="1008112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12" y="2658417"/>
            <a:ext cx="2620337" cy="842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29924"/>
            <a:ext cx="1985842" cy="476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5" y="4029912"/>
            <a:ext cx="188214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03" y="10373"/>
            <a:ext cx="1688056" cy="1047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24004" y="2911037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9598" y="3603535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8355" y="426027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1125" y="2309762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1187624" y="1712248"/>
            <a:ext cx="1432648" cy="467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93504" y="3398081"/>
            <a:ext cx="1810744" cy="12084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92080" y="3111810"/>
            <a:ext cx="1656184" cy="7560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55690" y="2571751"/>
            <a:ext cx="1908598" cy="339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4088" y="3002260"/>
            <a:ext cx="1728192" cy="2550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90239" y="1967761"/>
            <a:ext cx="0" cy="7660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76240" y="3398082"/>
            <a:ext cx="275681" cy="6318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800672" y="3489852"/>
            <a:ext cx="486000" cy="4599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78" y="3111809"/>
            <a:ext cx="1428750" cy="952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10651" y="146713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97002" y="217126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29969" y="36556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98590" y="34898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60513" y="23814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28046" y="286376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28046" y="333049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09989" y="4029912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39" y="1261954"/>
            <a:ext cx="1175949" cy="72982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3714080" y="1991778"/>
            <a:ext cx="641897" cy="7959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60032" y="2088071"/>
            <a:ext cx="0" cy="653323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78276" y="1545636"/>
            <a:ext cx="1974045" cy="80512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17908" y="230908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4770" y="215081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6?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69648" y="154291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 over </a:t>
            </a:r>
            <a:r>
              <a:rPr lang="en-US" dirty="0" smtClean="0"/>
              <a:t>SSH plugin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"/>
          <a:stretch/>
        </p:blipFill>
        <p:spPr bwMode="auto">
          <a:xfrm>
            <a:off x="2879813" y="1170049"/>
            <a:ext cx="3384375" cy="39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 over </a:t>
            </a:r>
            <a:r>
              <a:rPr lang="en-US" dirty="0" smtClean="0"/>
              <a:t>SSH plugin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00" y="1221599"/>
            <a:ext cx="6035401" cy="8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99" y="2074912"/>
            <a:ext cx="6035402" cy="2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Plugin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Execute </a:t>
            </a:r>
            <a:r>
              <a:rPr lang="en-US" dirty="0"/>
              <a:t>job after several (parallel) jobs are </a:t>
            </a:r>
            <a:r>
              <a:rPr lang="en-US" dirty="0" smtClean="0"/>
              <a:t>finished.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880813"/>
              </p:ext>
            </p:extLst>
          </p:nvPr>
        </p:nvGraphicFramePr>
        <p:xfrm>
          <a:off x="1547664" y="203169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5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Join Plugin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35804" r="2447" b="22291"/>
          <a:stretch/>
        </p:blipFill>
        <p:spPr>
          <a:xfrm>
            <a:off x="135273" y="1491630"/>
            <a:ext cx="89892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2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Pipeline Plugin &amp; Join Plugin combined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8352928" cy="33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96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need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Good looking join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Complex workflow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Etcetera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Advantage: Jenkins jobs are the basis and can be 	reused.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Try to keep it simple!</a:t>
            </a: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14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for Build Pipeline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Build </a:t>
            </a:r>
            <a:r>
              <a:rPr lang="en-US" sz="2800" dirty="0"/>
              <a:t>Flow </a:t>
            </a:r>
            <a:r>
              <a:rPr lang="en-US" sz="2800" dirty="0" smtClean="0"/>
              <a:t>Plugin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Domain Specific Language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Features </a:t>
            </a:r>
            <a:r>
              <a:rPr lang="en-US" sz="2800" dirty="0"/>
              <a:t>like retry, parallel, guard/rescue </a:t>
            </a:r>
            <a:r>
              <a:rPr lang="en-US" sz="2800" dirty="0" smtClean="0"/>
              <a:t>		(similar to try/finally)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Multijob</a:t>
            </a:r>
            <a:r>
              <a:rPr lang="en-US" sz="2800" dirty="0" smtClean="0"/>
              <a:t> Plugin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Delivery </a:t>
            </a:r>
            <a:r>
              <a:rPr lang="en-US" sz="2800" dirty="0"/>
              <a:t>Pipeline Plugin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88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“Life </a:t>
            </a:r>
            <a:r>
              <a:rPr lang="en-US" sz="2800" dirty="0"/>
              <a:t>is really simple, but we insist on making it complicated</a:t>
            </a:r>
            <a:r>
              <a:rPr lang="en-US" sz="2800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Confucius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86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deliver?</a:t>
            </a:r>
            <a:endParaRPr lang="en-US" dirty="0"/>
          </a:p>
        </p:txBody>
      </p:sp>
      <p:pic>
        <p:nvPicPr>
          <p:cNvPr id="1026" name="Picture 2" descr="http://upload.wikimedia.org/wikipedia/commons/b/b0/Worksman_delivery_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88" y="1275606"/>
            <a:ext cx="5064224" cy="379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Build</a:t>
            </a:r>
            <a:r>
              <a:rPr lang="nl-NL" dirty="0" smtClean="0"/>
              <a:t> pipeline 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98" y="1203598"/>
            <a:ext cx="36449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3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3000" dirty="0" smtClean="0"/>
              <a:t> Use a (private) </a:t>
            </a:r>
            <a:r>
              <a:rPr lang="en-US" sz="3000" dirty="0" err="1" smtClean="0"/>
              <a:t>Docker</a:t>
            </a:r>
            <a:r>
              <a:rPr lang="en-US" sz="3000" dirty="0" smtClean="0"/>
              <a:t> registry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Use images from the registry instead of export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Keep environmental settings separate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Use Jenkins to manage everything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Do </a:t>
            </a:r>
            <a:r>
              <a:rPr lang="en-US" sz="3000" dirty="0"/>
              <a:t>not add extra functionality like </a:t>
            </a:r>
            <a:r>
              <a:rPr lang="en-US" sz="3000" dirty="0" err="1"/>
              <a:t>OpenSSH</a:t>
            </a:r>
            <a:endParaRPr lang="en-US" sz="3000" dirty="0"/>
          </a:p>
          <a:p>
            <a:pPr>
              <a:buSzPct val="200000"/>
              <a:buBlip>
                <a:blip r:embed="rId2"/>
              </a:buBlip>
            </a:pPr>
            <a:r>
              <a:rPr lang="en-US" sz="3000" dirty="0" smtClean="0"/>
              <a:t> Think about topics such as security, monitoring and logging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Separate concerns in separate containers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Inherit containers</a:t>
            </a:r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Big potential market for </a:t>
            </a:r>
            <a:r>
              <a:rPr lang="en-US" sz="2800" dirty="0" err="1" smtClean="0"/>
              <a:t>Docker</a:t>
            </a:r>
            <a:r>
              <a:rPr lang="en-US" sz="2800" dirty="0" smtClean="0"/>
              <a:t> and Java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Easy to use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Highly flexible and customizable</a:t>
            </a: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78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04866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6692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5" y="1201114"/>
            <a:ext cx="5385070" cy="39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0286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4" y="1252638"/>
            <a:ext cx="4035512" cy="389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5254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56" y="1221600"/>
            <a:ext cx="5079888" cy="380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8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9" y="1545636"/>
            <a:ext cx="1848061" cy="1386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661"/>
            <a:ext cx="9144000" cy="236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-108521" y="2137138"/>
            <a:ext cx="3146419" cy="1304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77856"/>
            <a:ext cx="1848061" cy="1386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2375822" y="2169357"/>
            <a:ext cx="3146419" cy="1304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1545636"/>
            <a:ext cx="1848061" cy="1386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7200358" y="2137138"/>
            <a:ext cx="3146419" cy="1304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41" y="1545636"/>
            <a:ext cx="1848061" cy="1386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4766222" y="2137138"/>
            <a:ext cx="3146419" cy="13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54" y="1258442"/>
            <a:ext cx="3442692" cy="3442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901" y="4667971"/>
            <a:ext cx="5034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johan.janssen@infosupport.com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50" y="1275606"/>
            <a:ext cx="4500500" cy="37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1" y="1221601"/>
            <a:ext cx="6915879" cy="38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3238</TotalTime>
  <Words>1055</Words>
  <Application>Microsoft Office PowerPoint</Application>
  <PresentationFormat>On-screen Show (16:9)</PresentationFormat>
  <Paragraphs>436</Paragraphs>
  <Slides>78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Decatur</vt:lpstr>
      <vt:lpstr>Using the Same Docker Container for Development and in the Cloud</vt:lpstr>
      <vt:lpstr>Content</vt:lpstr>
      <vt:lpstr>Continuous Delivery</vt:lpstr>
      <vt:lpstr>Deployment pipeline</vt:lpstr>
      <vt:lpstr>Deployment pipeline</vt:lpstr>
      <vt:lpstr>Focus of this presentation</vt:lpstr>
      <vt:lpstr>What to deliver?</vt:lpstr>
      <vt:lpstr>Docker</vt:lpstr>
      <vt:lpstr>Transportation issue</vt:lpstr>
      <vt:lpstr>Transportation solution</vt:lpstr>
      <vt:lpstr>Software issue</vt:lpstr>
      <vt:lpstr>Software solution</vt:lpstr>
      <vt:lpstr>Docker compatibility</vt:lpstr>
      <vt:lpstr>Demo</vt:lpstr>
      <vt:lpstr>Why Docker</vt:lpstr>
      <vt:lpstr>Docker vs Virtual Machines</vt:lpstr>
      <vt:lpstr>Docker vs provisioning tools</vt:lpstr>
      <vt:lpstr>Docker activity</vt:lpstr>
      <vt:lpstr>Docker on CIO TODAY</vt:lpstr>
      <vt:lpstr>Docker ecosystem</vt:lpstr>
      <vt:lpstr>My first Docker container</vt:lpstr>
      <vt:lpstr>Docker technology</vt:lpstr>
      <vt:lpstr>Dockerfile GeneralBase</vt:lpstr>
      <vt:lpstr>Dockerfile Sonar</vt:lpstr>
      <vt:lpstr>Directory structure</vt:lpstr>
      <vt:lpstr>Build</vt:lpstr>
      <vt:lpstr>Run</vt:lpstr>
      <vt:lpstr>List all in(active) containers</vt:lpstr>
      <vt:lpstr>Controlling containers</vt:lpstr>
      <vt:lpstr>Controlling containers</vt:lpstr>
      <vt:lpstr>Controlling containers</vt:lpstr>
      <vt:lpstr>We need lots of Docker containers</vt:lpstr>
      <vt:lpstr>Data volumes</vt:lpstr>
      <vt:lpstr>Diskspace</vt:lpstr>
      <vt:lpstr>Execution time</vt:lpstr>
      <vt:lpstr>Moving</vt:lpstr>
      <vt:lpstr>Export / import container</vt:lpstr>
      <vt:lpstr>Backup data container</vt:lpstr>
      <vt:lpstr>Restore data container</vt:lpstr>
      <vt:lpstr>Run restored containers</vt:lpstr>
      <vt:lpstr>Docker overview</vt:lpstr>
      <vt:lpstr>One ring to rule them all</vt:lpstr>
      <vt:lpstr>Docker registry</vt:lpstr>
      <vt:lpstr>Docker client 1 (push)</vt:lpstr>
      <vt:lpstr>Docker client 2 (pull)</vt:lpstr>
      <vt:lpstr>Updating containers</vt:lpstr>
      <vt:lpstr>Pull update only</vt:lpstr>
      <vt:lpstr>Use registry instead exports</vt:lpstr>
      <vt:lpstr>Use registry instead of multiple builds</vt:lpstr>
      <vt:lpstr>Docker vs Virtual Machines</vt:lpstr>
      <vt:lpstr>Jenkins</vt:lpstr>
      <vt:lpstr>Demo</vt:lpstr>
      <vt:lpstr>Why Jenkins</vt:lpstr>
      <vt:lpstr>Jenkins</vt:lpstr>
      <vt:lpstr>Backend pipeline</vt:lpstr>
      <vt:lpstr>Frontend pipeline</vt:lpstr>
      <vt:lpstr>Combined pipeline</vt:lpstr>
      <vt:lpstr>Automatic versus manual deployment</vt:lpstr>
      <vt:lpstr>Automatic versus manual</vt:lpstr>
      <vt:lpstr>Build pipeline plugin</vt:lpstr>
      <vt:lpstr>Example build pipeline</vt:lpstr>
      <vt:lpstr>Publish over SSH plugin</vt:lpstr>
      <vt:lpstr>Publish over SSH plugin</vt:lpstr>
      <vt:lpstr>Join Plugin</vt:lpstr>
      <vt:lpstr>Using the Join Plugin</vt:lpstr>
      <vt:lpstr>Build Pipeline Plugin &amp; Join Plugin combined </vt:lpstr>
      <vt:lpstr>I need more!</vt:lpstr>
      <vt:lpstr>Alternatives for Build Pipeline Plugin</vt:lpstr>
      <vt:lpstr>Keep it simple</vt:lpstr>
      <vt:lpstr>Build pipeline demo</vt:lpstr>
      <vt:lpstr>Tips</vt:lpstr>
      <vt:lpstr>Summary</vt:lpstr>
      <vt:lpstr>Isolation</vt:lpstr>
      <vt:lpstr>Isolation</vt:lpstr>
      <vt:lpstr>Isolation</vt:lpstr>
      <vt:lpstr>Isolation</vt:lpstr>
      <vt:lpstr>Summary</vt:lpstr>
      <vt:lpstr>Questions</vt:lpstr>
    </vt:vector>
  </TitlesOfParts>
  <Company>Info Support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sdfsd</dc:title>
  <dc:creator>Johan Janssen</dc:creator>
  <cp:lastModifiedBy>Johan Janssen</cp:lastModifiedBy>
  <cp:revision>273</cp:revision>
  <dcterms:created xsi:type="dcterms:W3CDTF">2014-04-13T11:07:20Z</dcterms:created>
  <dcterms:modified xsi:type="dcterms:W3CDTF">2014-10-02T17:49:47Z</dcterms:modified>
</cp:coreProperties>
</file>